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9" r:id="rId2"/>
    <p:sldId id="261" r:id="rId3"/>
    <p:sldId id="260" r:id="rId4"/>
    <p:sldId id="262" r:id="rId5"/>
    <p:sldId id="270" r:id="rId6"/>
    <p:sldId id="267" r:id="rId7"/>
    <p:sldId id="268" r:id="rId8"/>
    <p:sldId id="269" r:id="rId9"/>
    <p:sldId id="263" r:id="rId10"/>
    <p:sldId id="271" r:id="rId11"/>
    <p:sldId id="272" r:id="rId12"/>
    <p:sldId id="273" r:id="rId13"/>
    <p:sldId id="274" r:id="rId14"/>
    <p:sldId id="275" r:id="rId15"/>
    <p:sldId id="264" r:id="rId16"/>
    <p:sldId id="276" r:id="rId17"/>
    <p:sldId id="277" r:id="rId18"/>
    <p:sldId id="278" r:id="rId19"/>
    <p:sldId id="279" r:id="rId20"/>
    <p:sldId id="280" r:id="rId21"/>
    <p:sldId id="265" r:id="rId22"/>
    <p:sldId id="281" r:id="rId23"/>
    <p:sldId id="282" r:id="rId24"/>
    <p:sldId id="283" r:id="rId25"/>
    <p:sldId id="266" r:id="rId26"/>
  </p:sldIdLst>
  <p:sldSz cx="12192000" cy="6858000"/>
  <p:notesSz cx="6858000" cy="91440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8263"/>
    <a:srgbClr val="2E3649"/>
    <a:srgbClr val="FC8462"/>
    <a:srgbClr val="F8655B"/>
    <a:srgbClr val="EC3F4E"/>
    <a:srgbClr val="E9364B"/>
    <a:srgbClr val="5BA7FD"/>
    <a:srgbClr val="E46988"/>
    <a:srgbClr val="FF9409"/>
    <a:srgbClr val="91E0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1" d="100"/>
          <a:sy n="101" d="100"/>
        </p:scale>
        <p:origin x="144"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64A07-E408-4E19-AE8E-60ABB843D557}" type="datetimeFigureOut">
              <a:rPr lang="zh-CN" altLang="en-US" smtClean="0"/>
              <a:t>2020/1/8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120F73-21D5-4156-BFBA-F428913AC384}" type="slidenum">
              <a:rPr lang="zh-CN" altLang="en-US" smtClean="0"/>
              <a:t>‹#›</a:t>
            </a:fld>
            <a:endParaRPr lang="zh-CN" altLang="en-US"/>
          </a:p>
        </p:txBody>
      </p:sp>
    </p:spTree>
    <p:extLst>
      <p:ext uri="{BB962C8B-B14F-4D97-AF65-F5344CB8AC3E}">
        <p14:creationId xmlns:p14="http://schemas.microsoft.com/office/powerpoint/2010/main" val="2263648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20F73-21D5-4156-BFBA-F428913AC384}" type="slidenum">
              <a:rPr lang="zh-CN" altLang="en-US" smtClean="0"/>
              <a:t>1</a:t>
            </a:fld>
            <a:endParaRPr lang="zh-CN" altLang="en-US"/>
          </a:p>
        </p:txBody>
      </p:sp>
    </p:spTree>
    <p:extLst>
      <p:ext uri="{BB962C8B-B14F-4D97-AF65-F5344CB8AC3E}">
        <p14:creationId xmlns:p14="http://schemas.microsoft.com/office/powerpoint/2010/main" val="2089267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20F73-21D5-4156-BFBA-F428913AC384}" type="slidenum">
              <a:rPr lang="zh-CN" altLang="en-US" smtClean="0"/>
              <a:t>25</a:t>
            </a:fld>
            <a:endParaRPr lang="zh-CN" altLang="en-US"/>
          </a:p>
        </p:txBody>
      </p:sp>
    </p:spTree>
    <p:extLst>
      <p:ext uri="{BB962C8B-B14F-4D97-AF65-F5344CB8AC3E}">
        <p14:creationId xmlns:p14="http://schemas.microsoft.com/office/powerpoint/2010/main" val="1509735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
      <p:transition spd="slow" advClick="0"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748063"/>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
      <p:transition spd="slow" advClick="0" advTm="3000">
        <p:push dir="u"/>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E3649"/>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750" advClick="0" advTm="3000">
        <p:push dir="u"/>
      </p:transition>
    </mc:Choice>
    <mc:Fallback xmlns="">
      <p:transition spd="slow" advClick="0"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ED56C210-BA57-4A2D-9E37-9FC7AD8483A4}"/>
              </a:ext>
            </a:extLst>
          </p:cNvPr>
          <p:cNvSpPr/>
          <p:nvPr/>
        </p:nvSpPr>
        <p:spPr>
          <a:xfrm>
            <a:off x="1769804" y="1311999"/>
            <a:ext cx="8652388" cy="40312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B55083CB-06CF-4C5F-9AE3-13C4D1C405B6}"/>
              </a:ext>
            </a:extLst>
          </p:cNvPr>
          <p:cNvGrpSpPr/>
          <p:nvPr/>
        </p:nvGrpSpPr>
        <p:grpSpPr>
          <a:xfrm>
            <a:off x="4883550" y="2046084"/>
            <a:ext cx="2571958" cy="2257700"/>
            <a:chOff x="826338" y="1099542"/>
            <a:chExt cx="3610079" cy="3168977"/>
          </a:xfrm>
        </p:grpSpPr>
        <p:sp>
          <p:nvSpPr>
            <p:cNvPr id="11" name="矩形 10">
              <a:extLst>
                <a:ext uri="{FF2B5EF4-FFF2-40B4-BE49-F238E27FC236}">
                  <a16:creationId xmlns:a16="http://schemas.microsoft.com/office/drawing/2014/main" id="{6866E438-A29E-49E2-8165-75387EDBF89F}"/>
                </a:ext>
              </a:extLst>
            </p:cNvPr>
            <p:cNvSpPr>
              <a:spLocks noChangeAspect="1"/>
            </p:cNvSpPr>
            <p:nvPr/>
          </p:nvSpPr>
          <p:spPr>
            <a:xfrm>
              <a:off x="826338" y="1099542"/>
              <a:ext cx="3610079" cy="3168977"/>
            </a:xfrm>
            <a:prstGeom prst="rect">
              <a:avLst/>
            </a:prstGeom>
            <a:blipFill dpi="0" rotWithShape="1">
              <a:blip r:embed="rId5"/>
              <a:srcRect/>
              <a:stretch>
                <a:fillRect l="-44103" t="-1192" r="-11953" b="1192"/>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CD5B9F32-C7F4-4EEE-810C-AEB9BBAACDC8}"/>
                </a:ext>
              </a:extLst>
            </p:cNvPr>
            <p:cNvSpPr/>
            <p:nvPr/>
          </p:nvSpPr>
          <p:spPr>
            <a:xfrm>
              <a:off x="826338" y="1099542"/>
              <a:ext cx="3610079" cy="3137723"/>
            </a:xfrm>
            <a:prstGeom prst="rect">
              <a:avLst/>
            </a:prstGeom>
            <a:solidFill>
              <a:srgbClr val="FC8462">
                <a:alpha val="4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a:extLst>
              <a:ext uri="{FF2B5EF4-FFF2-40B4-BE49-F238E27FC236}">
                <a16:creationId xmlns:a16="http://schemas.microsoft.com/office/drawing/2014/main" id="{74DFA6AD-6B8D-4584-A509-D93DC8E7DE05}"/>
              </a:ext>
            </a:extLst>
          </p:cNvPr>
          <p:cNvSpPr txBox="1"/>
          <p:nvPr/>
        </p:nvSpPr>
        <p:spPr>
          <a:xfrm>
            <a:off x="3992231" y="1706665"/>
            <a:ext cx="4477771" cy="2646878"/>
          </a:xfrm>
          <a:prstGeom prst="rect">
            <a:avLst/>
          </a:prstGeom>
          <a:noFill/>
        </p:spPr>
        <p:txBody>
          <a:bodyPr wrap="square" rtlCol="0">
            <a:spAutoFit/>
          </a:bodyPr>
          <a:lstStyle/>
          <a:p>
            <a:pPr algn="ctr"/>
            <a:r>
              <a:rPr lang="en-US" altLang="zh-CN" sz="16600" b="1" spc="600" dirty="0">
                <a:gradFill>
                  <a:gsLst>
                    <a:gs pos="0">
                      <a:srgbClr val="E9364B"/>
                    </a:gs>
                    <a:gs pos="90000">
                      <a:srgbClr val="FC8462"/>
                    </a:gs>
                  </a:gsLst>
                  <a:lin ang="2700000" scaled="1"/>
                </a:gradFill>
                <a:effectLst>
                  <a:outerShdw blurRad="38100" dist="38100" dir="2700000" algn="tl">
                    <a:srgbClr val="000000">
                      <a:alpha val="43137"/>
                    </a:srgbClr>
                  </a:outerShdw>
                </a:effectLst>
                <a:latin typeface="Agency FB" panose="020B0503020202020204" pitchFamily="34" charset="0"/>
              </a:rPr>
              <a:t>2020</a:t>
            </a:r>
            <a:endParaRPr lang="zh-CN" altLang="en-US" sz="16600" b="1" spc="600" dirty="0">
              <a:gradFill>
                <a:gsLst>
                  <a:gs pos="0">
                    <a:srgbClr val="E9364B"/>
                  </a:gs>
                  <a:gs pos="90000">
                    <a:srgbClr val="FC8462"/>
                  </a:gs>
                </a:gsLst>
                <a:lin ang="2700000" scaled="1"/>
              </a:gradFill>
              <a:effectLst>
                <a:outerShdw blurRad="38100" dist="38100" dir="2700000" algn="tl">
                  <a:srgbClr val="000000">
                    <a:alpha val="43137"/>
                  </a:srgbClr>
                </a:outerShdw>
              </a:effectLst>
              <a:latin typeface="Agency FB" panose="020B0503020202020204" pitchFamily="34" charset="0"/>
            </a:endParaRPr>
          </a:p>
        </p:txBody>
      </p:sp>
      <p:sp>
        <p:nvSpPr>
          <p:cNvPr id="13" name="文本框 12">
            <a:extLst>
              <a:ext uri="{FF2B5EF4-FFF2-40B4-BE49-F238E27FC236}">
                <a16:creationId xmlns:a16="http://schemas.microsoft.com/office/drawing/2014/main" id="{AB73378F-2BC9-4615-886A-D93311202A5B}"/>
              </a:ext>
            </a:extLst>
          </p:cNvPr>
          <p:cNvSpPr txBox="1"/>
          <p:nvPr/>
        </p:nvSpPr>
        <p:spPr>
          <a:xfrm>
            <a:off x="2787539" y="4370114"/>
            <a:ext cx="7223236" cy="400110"/>
          </a:xfrm>
          <a:prstGeom prst="rect">
            <a:avLst/>
          </a:prstGeom>
          <a:noFill/>
        </p:spPr>
        <p:txBody>
          <a:bodyPr wrap="square" rtlCol="0">
            <a:spAutoFit/>
          </a:bodyPr>
          <a:lstStyle/>
          <a:p>
            <a:r>
              <a:rPr lang="zh-CN" altLang="en-US" sz="2000" b="1" dirty="0">
                <a:gradFill>
                  <a:gsLst>
                    <a:gs pos="0">
                      <a:srgbClr val="E9364B"/>
                    </a:gs>
                    <a:gs pos="90000">
                      <a:srgbClr val="FC8462"/>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General template for human resources work summary</a:t>
            </a:r>
          </a:p>
        </p:txBody>
      </p:sp>
      <p:sp>
        <p:nvSpPr>
          <p:cNvPr id="25" name="矩形 24">
            <a:extLst>
              <a:ext uri="{FF2B5EF4-FFF2-40B4-BE49-F238E27FC236}">
                <a16:creationId xmlns:a16="http://schemas.microsoft.com/office/drawing/2014/main" id="{2B62430E-91F4-4C53-89C5-0BA584E156DC}"/>
              </a:ext>
            </a:extLst>
          </p:cNvPr>
          <p:cNvSpPr/>
          <p:nvPr/>
        </p:nvSpPr>
        <p:spPr>
          <a:xfrm>
            <a:off x="6169529" y="1571408"/>
            <a:ext cx="6022471" cy="117676"/>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8B498936-F9E0-4D84-A857-5CC765D4556A}"/>
              </a:ext>
            </a:extLst>
          </p:cNvPr>
          <p:cNvSpPr/>
          <p:nvPr/>
        </p:nvSpPr>
        <p:spPr>
          <a:xfrm>
            <a:off x="6169530" y="1569694"/>
            <a:ext cx="140836" cy="476046"/>
          </a:xfrm>
          <a:prstGeom prst="rect">
            <a:avLst/>
          </a:prstGeom>
          <a:gradFill flip="none" rotWithShape="1">
            <a:gsLst>
              <a:gs pos="0">
                <a:srgbClr val="E9364B"/>
              </a:gs>
              <a:gs pos="90000">
                <a:srgbClr val="FC846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856A5EF2-E46E-4CFC-91AE-A703DE3CCC49}"/>
              </a:ext>
            </a:extLst>
          </p:cNvPr>
          <p:cNvSpPr/>
          <p:nvPr/>
        </p:nvSpPr>
        <p:spPr>
          <a:xfrm>
            <a:off x="1" y="5796292"/>
            <a:ext cx="6169528" cy="15322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7D9CFB15-C5E0-43DD-A255-D6848101D686}"/>
              </a:ext>
            </a:extLst>
          </p:cNvPr>
          <p:cNvSpPr/>
          <p:nvPr/>
        </p:nvSpPr>
        <p:spPr>
          <a:xfrm>
            <a:off x="6169530" y="5343091"/>
            <a:ext cx="140836" cy="606426"/>
          </a:xfrm>
          <a:prstGeom prst="rect">
            <a:avLst/>
          </a:prstGeom>
          <a:gradFill flip="none" rotWithShape="1">
            <a:gsLst>
              <a:gs pos="0">
                <a:srgbClr val="E9364B"/>
              </a:gs>
              <a:gs pos="90000">
                <a:srgbClr val="FC846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a:extLst>
              <a:ext uri="{FF2B5EF4-FFF2-40B4-BE49-F238E27FC236}">
                <a16:creationId xmlns:a16="http://schemas.microsoft.com/office/drawing/2014/main" id="{73E89B21-F44F-4D51-9BA7-273AE819918C}"/>
              </a:ext>
            </a:extLst>
          </p:cNvPr>
          <p:cNvGrpSpPr/>
          <p:nvPr/>
        </p:nvGrpSpPr>
        <p:grpSpPr>
          <a:xfrm>
            <a:off x="9445451" y="1870678"/>
            <a:ext cx="2749672" cy="841643"/>
            <a:chOff x="9445451" y="1870678"/>
            <a:chExt cx="2749672" cy="841643"/>
          </a:xfrm>
        </p:grpSpPr>
        <p:sp>
          <p:nvSpPr>
            <p:cNvPr id="24" name="矩形 23">
              <a:extLst>
                <a:ext uri="{FF2B5EF4-FFF2-40B4-BE49-F238E27FC236}">
                  <a16:creationId xmlns:a16="http://schemas.microsoft.com/office/drawing/2014/main" id="{16E071DC-23A6-440D-A0FE-E4249E600CFC}"/>
                </a:ext>
              </a:extLst>
            </p:cNvPr>
            <p:cNvSpPr/>
            <p:nvPr/>
          </p:nvSpPr>
          <p:spPr>
            <a:xfrm>
              <a:off x="9445451" y="1870678"/>
              <a:ext cx="2749672"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A03EBA0A-2821-45DC-9E73-D66984928C7B}"/>
                </a:ext>
              </a:extLst>
            </p:cNvPr>
            <p:cNvSpPr/>
            <p:nvPr/>
          </p:nvSpPr>
          <p:spPr>
            <a:xfrm>
              <a:off x="9868716" y="2232662"/>
              <a:ext cx="2326407"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31067CCE-C6BC-4C14-BF43-187DB6768ED1}"/>
                </a:ext>
              </a:extLst>
            </p:cNvPr>
            <p:cNvSpPr/>
            <p:nvPr/>
          </p:nvSpPr>
          <p:spPr>
            <a:xfrm>
              <a:off x="10215500" y="2594646"/>
              <a:ext cx="1979623"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11936360-8F3E-4CE1-AC97-58F37D40EBA4}"/>
              </a:ext>
            </a:extLst>
          </p:cNvPr>
          <p:cNvGrpSpPr/>
          <p:nvPr/>
        </p:nvGrpSpPr>
        <p:grpSpPr>
          <a:xfrm flipH="1">
            <a:off x="0" y="4728115"/>
            <a:ext cx="2749672" cy="841643"/>
            <a:chOff x="9445451" y="1870678"/>
            <a:chExt cx="2749672" cy="841643"/>
          </a:xfrm>
        </p:grpSpPr>
        <p:sp>
          <p:nvSpPr>
            <p:cNvPr id="33" name="矩形 32">
              <a:extLst>
                <a:ext uri="{FF2B5EF4-FFF2-40B4-BE49-F238E27FC236}">
                  <a16:creationId xmlns:a16="http://schemas.microsoft.com/office/drawing/2014/main" id="{8768A5CE-95B6-499D-A6F0-E6E879C5C912}"/>
                </a:ext>
              </a:extLst>
            </p:cNvPr>
            <p:cNvSpPr/>
            <p:nvPr/>
          </p:nvSpPr>
          <p:spPr>
            <a:xfrm>
              <a:off x="9445451" y="1870678"/>
              <a:ext cx="2749672"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D6FF78CE-B131-4215-AAB1-F9B440CE716B}"/>
                </a:ext>
              </a:extLst>
            </p:cNvPr>
            <p:cNvSpPr/>
            <p:nvPr/>
          </p:nvSpPr>
          <p:spPr>
            <a:xfrm>
              <a:off x="9868716" y="2232662"/>
              <a:ext cx="2326407"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179CF553-9161-4EBC-9696-6499E6170406}"/>
                </a:ext>
              </a:extLst>
            </p:cNvPr>
            <p:cNvSpPr/>
            <p:nvPr/>
          </p:nvSpPr>
          <p:spPr>
            <a:xfrm>
              <a:off x="10215500" y="2594646"/>
              <a:ext cx="1979623"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6" name="Picture 15">
            <a:extLst>
              <a:ext uri="{FF2B5EF4-FFF2-40B4-BE49-F238E27FC236}">
                <a16:creationId xmlns:a16="http://schemas.microsoft.com/office/drawing/2014/main" id="{592A6C27-AC10-4A20-B944-784BB6C961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H="1">
            <a:off x="5521989" y="1431456"/>
            <a:ext cx="1087000" cy="8910270"/>
          </a:xfrm>
          <a:prstGeom prst="rect">
            <a:avLst/>
          </a:prstGeom>
        </p:spPr>
      </p:pic>
      <p:sp>
        <p:nvSpPr>
          <p:cNvPr id="38" name="文本框 37">
            <a:extLst>
              <a:ext uri="{FF2B5EF4-FFF2-40B4-BE49-F238E27FC236}">
                <a16:creationId xmlns:a16="http://schemas.microsoft.com/office/drawing/2014/main" id="{5F202A60-B625-48D1-AD7A-CBAE9C7213D2}"/>
              </a:ext>
            </a:extLst>
          </p:cNvPr>
          <p:cNvSpPr txBox="1"/>
          <p:nvPr/>
        </p:nvSpPr>
        <p:spPr>
          <a:xfrm>
            <a:off x="2096935" y="1566798"/>
            <a:ext cx="2275532" cy="461665"/>
          </a:xfrm>
          <a:prstGeom prst="rect">
            <a:avLst/>
          </a:prstGeom>
          <a:noFill/>
        </p:spPr>
        <p:txBody>
          <a:bodyPr vert="horz" wrap="square" rtlCol="0">
            <a:spAutoFit/>
          </a:bodyPr>
          <a:lstStyle/>
          <a:p>
            <a:r>
              <a:rPr lang="en-US" altLang="zh-CN" sz="2400" b="1" dirty="0">
                <a:solidFill>
                  <a:srgbClr val="FE8263"/>
                </a:solidFill>
                <a:effectLst>
                  <a:outerShdw blurRad="38100" dist="38100" dir="2700000" algn="tl">
                    <a:srgbClr val="000000">
                      <a:alpha val="43137"/>
                    </a:srgbClr>
                  </a:outerShdw>
                </a:effectLst>
                <a:latin typeface="Agency FB" panose="020B0503020202020204" pitchFamily="34" charset="0"/>
              </a:rPr>
              <a:t>Human Resources</a:t>
            </a:r>
            <a:endParaRPr lang="zh-CN" altLang="en-US" sz="2400" b="1" dirty="0">
              <a:solidFill>
                <a:srgbClr val="FE8263"/>
              </a:solidFill>
              <a:effectLst>
                <a:outerShdw blurRad="38100" dist="38100" dir="2700000" algn="tl">
                  <a:srgbClr val="000000">
                    <a:alpha val="43137"/>
                  </a:srgbClr>
                </a:outerShdw>
              </a:effectLst>
              <a:latin typeface="Agency FB" panose="020B0503020202020204" pitchFamily="34" charset="0"/>
            </a:endParaRPr>
          </a:p>
        </p:txBody>
      </p:sp>
      <p:pic>
        <p:nvPicPr>
          <p:cNvPr id="39" name="Dirty Dropouts - Unity">
            <a:hlinkClick r:id="" action="ppaction://media"/>
            <a:extLst>
              <a:ext uri="{FF2B5EF4-FFF2-40B4-BE49-F238E27FC236}">
                <a16:creationId xmlns:a16="http://schemas.microsoft.com/office/drawing/2014/main" id="{947F15D8-A5D1-446B-9A98-42BD557BF0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33338" y="-1599931"/>
            <a:ext cx="487363" cy="487363"/>
          </a:xfrm>
          <a:prstGeom prst="rect">
            <a:avLst/>
          </a:prstGeom>
        </p:spPr>
      </p:pic>
    </p:spTree>
    <p:extLst>
      <p:ext uri="{BB962C8B-B14F-4D97-AF65-F5344CB8AC3E}">
        <p14:creationId xmlns:p14="http://schemas.microsoft.com/office/powerpoint/2010/main" val="3042614821"/>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4="http://schemas.microsoft.com/office/drawing/2010/main"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000"/>
                                        <p:tgtEl>
                                          <p:spTgt spid="31"/>
                                        </p:tgtEl>
                                      </p:cBhvr>
                                    </p:animEffect>
                                    <p:anim calcmode="lin" valueType="num">
                                      <p:cBhvr>
                                        <p:cTn id="53" dur="1000" fill="hold"/>
                                        <p:tgtEl>
                                          <p:spTgt spid="31"/>
                                        </p:tgtEl>
                                        <p:attrNameLst>
                                          <p:attrName>ppt_x</p:attrName>
                                        </p:attrNameLst>
                                      </p:cBhvr>
                                      <p:tavLst>
                                        <p:tav tm="0">
                                          <p:val>
                                            <p:strVal val="#ppt_x"/>
                                          </p:val>
                                        </p:tav>
                                        <p:tav tm="100000">
                                          <p:val>
                                            <p:strVal val="#ppt_x"/>
                                          </p:val>
                                        </p:tav>
                                      </p:tavLst>
                                    </p:anim>
                                    <p:anim calcmode="lin" valueType="num">
                                      <p:cBhvr>
                                        <p:cTn id="54" dur="10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0"/>
                                        <p:tgtEl>
                                          <p:spTgt spid="36"/>
                                        </p:tgtEl>
                                      </p:cBhvr>
                                    </p:animEffect>
                                    <p:anim calcmode="lin" valueType="num">
                                      <p:cBhvr>
                                        <p:cTn id="63" dur="1000" fill="hold"/>
                                        <p:tgtEl>
                                          <p:spTgt spid="36"/>
                                        </p:tgtEl>
                                        <p:attrNameLst>
                                          <p:attrName>ppt_x</p:attrName>
                                        </p:attrNameLst>
                                      </p:cBhvr>
                                      <p:tavLst>
                                        <p:tav tm="0">
                                          <p:val>
                                            <p:strVal val="#ppt_x"/>
                                          </p:val>
                                        </p:tav>
                                        <p:tav tm="100000">
                                          <p:val>
                                            <p:strVal val="#ppt_x"/>
                                          </p:val>
                                        </p:tav>
                                      </p:tavLst>
                                    </p:anim>
                                    <p:anim calcmode="lin" valueType="num">
                                      <p:cBhvr>
                                        <p:cTn id="64" dur="1000" fill="hold"/>
                                        <p:tgtEl>
                                          <p:spTgt spid="36"/>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1" presetClass="mediacall" presetSubtype="0" fill="hold" nodeType="afterEffect">
                                  <p:stCondLst>
                                    <p:cond delay="0"/>
                                  </p:stCondLst>
                                  <p:childTnLst>
                                    <p:cmd type="call" cmd="playFrom(0.0)">
                                      <p:cBhvr>
                                        <p:cTn id="67"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8" repeatCount="indefinite" fill="remove" display="0">
                  <p:stCondLst>
                    <p:cond delay="indefinite"/>
                  </p:stCondLst>
                  <p:endCondLst>
                    <p:cond evt="onStopAudio" delay="0">
                      <p:tgtEl>
                        <p:sldTgt/>
                      </p:tgtEl>
                    </p:cond>
                  </p:endCondLst>
                </p:cTn>
                <p:tgtEl>
                  <p:spTgt spid="39"/>
                </p:tgtEl>
              </p:cMediaNode>
            </p:audio>
          </p:childTnLst>
        </p:cTn>
      </p:par>
    </p:tnLst>
    <p:bldLst>
      <p:bldP spid="6" grpId="0" animBg="1"/>
      <p:bldP spid="12" grpId="0"/>
      <p:bldP spid="13" grpId="0"/>
      <p:bldP spid="25" grpId="0" animBg="1"/>
      <p:bldP spid="26" grpId="0" animBg="1"/>
      <p:bldP spid="27" grpId="0" animBg="1"/>
      <p:bldP spid="28" grpId="0" animBg="1"/>
      <p:bldP spid="3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A037A80-9753-4119-A543-3F622CC9A2BA}"/>
              </a:ext>
            </a:extLst>
          </p:cNvPr>
          <p:cNvGrpSpPr/>
          <p:nvPr/>
        </p:nvGrpSpPr>
        <p:grpSpPr>
          <a:xfrm>
            <a:off x="463881" y="452284"/>
            <a:ext cx="2623448" cy="366252"/>
            <a:chOff x="463881" y="452284"/>
            <a:chExt cx="2623448" cy="366252"/>
          </a:xfrm>
        </p:grpSpPr>
        <p:sp>
          <p:nvSpPr>
            <p:cNvPr id="3" name="矩形 2">
              <a:extLst>
                <a:ext uri="{FF2B5EF4-FFF2-40B4-BE49-F238E27FC236}">
                  <a16:creationId xmlns:a16="http://schemas.microsoft.com/office/drawing/2014/main" id="{C0C2B950-2E38-42C6-A666-066754372EBF}"/>
                </a:ext>
              </a:extLst>
            </p:cNvPr>
            <p:cNvSpPr/>
            <p:nvPr/>
          </p:nvSpPr>
          <p:spPr>
            <a:xfrm>
              <a:off x="773596" y="452284"/>
              <a:ext cx="2313733"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Completion of the work</a:t>
              </a:r>
            </a:p>
          </p:txBody>
        </p:sp>
        <p:sp>
          <p:nvSpPr>
            <p:cNvPr id="4" name="矩形 3">
              <a:extLst>
                <a:ext uri="{FF2B5EF4-FFF2-40B4-BE49-F238E27FC236}">
                  <a16:creationId xmlns:a16="http://schemas.microsoft.com/office/drawing/2014/main" id="{6CFAFCF6-6922-4581-AB54-627E7871C40A}"/>
                </a:ext>
              </a:extLst>
            </p:cNvPr>
            <p:cNvSpPr/>
            <p:nvPr/>
          </p:nvSpPr>
          <p:spPr>
            <a:xfrm>
              <a:off x="463881" y="452284"/>
              <a:ext cx="214546"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grpSp>
      <p:grpSp>
        <p:nvGrpSpPr>
          <p:cNvPr id="5" name="Group 8">
            <a:extLst>
              <a:ext uri="{FF2B5EF4-FFF2-40B4-BE49-F238E27FC236}">
                <a16:creationId xmlns:a16="http://schemas.microsoft.com/office/drawing/2014/main" id="{7DAB7396-C8EE-4A21-83BC-EB52C72E0A74}"/>
              </a:ext>
            </a:extLst>
          </p:cNvPr>
          <p:cNvGrpSpPr>
            <a:grpSpLocks noChangeAspect="1"/>
          </p:cNvGrpSpPr>
          <p:nvPr/>
        </p:nvGrpSpPr>
        <p:grpSpPr bwMode="auto">
          <a:xfrm>
            <a:off x="463881" y="2071104"/>
            <a:ext cx="6606394" cy="3132194"/>
            <a:chOff x="0" y="4"/>
            <a:chExt cx="5003" cy="2372"/>
          </a:xfrm>
          <a:gradFill>
            <a:gsLst>
              <a:gs pos="0">
                <a:srgbClr val="E9364B"/>
              </a:gs>
              <a:gs pos="90000">
                <a:srgbClr val="FC8462"/>
              </a:gs>
            </a:gsLst>
            <a:lin ang="2700000" scaled="1"/>
          </a:gradFill>
        </p:grpSpPr>
        <p:sp>
          <p:nvSpPr>
            <p:cNvPr id="6" name="Freeform 9">
              <a:extLst>
                <a:ext uri="{FF2B5EF4-FFF2-40B4-BE49-F238E27FC236}">
                  <a16:creationId xmlns:a16="http://schemas.microsoft.com/office/drawing/2014/main" id="{20BD9C9B-9A50-4B52-B2F8-28D5EB98714F}"/>
                </a:ext>
              </a:extLst>
            </p:cNvPr>
            <p:cNvSpPr>
              <a:spLocks/>
            </p:cNvSpPr>
            <p:nvPr/>
          </p:nvSpPr>
          <p:spPr bwMode="auto">
            <a:xfrm>
              <a:off x="3742" y="1760"/>
              <a:ext cx="476" cy="441"/>
            </a:xfrm>
            <a:custGeom>
              <a:avLst/>
              <a:gdLst>
                <a:gd name="T0" fmla="*/ 194 w 201"/>
                <a:gd name="T1" fmla="*/ 92 h 186"/>
                <a:gd name="T2" fmla="*/ 188 w 201"/>
                <a:gd name="T3" fmla="*/ 81 h 186"/>
                <a:gd name="T4" fmla="*/ 186 w 201"/>
                <a:gd name="T5" fmla="*/ 71 h 186"/>
                <a:gd name="T6" fmla="*/ 177 w 201"/>
                <a:gd name="T7" fmla="*/ 59 h 186"/>
                <a:gd name="T8" fmla="*/ 176 w 201"/>
                <a:gd name="T9" fmla="*/ 44 h 186"/>
                <a:gd name="T10" fmla="*/ 175 w 201"/>
                <a:gd name="T11" fmla="*/ 34 h 186"/>
                <a:gd name="T12" fmla="*/ 167 w 201"/>
                <a:gd name="T13" fmla="*/ 28 h 186"/>
                <a:gd name="T14" fmla="*/ 164 w 201"/>
                <a:gd name="T15" fmla="*/ 9 h 186"/>
                <a:gd name="T16" fmla="*/ 157 w 201"/>
                <a:gd name="T17" fmla="*/ 21 h 186"/>
                <a:gd name="T18" fmla="*/ 154 w 201"/>
                <a:gd name="T19" fmla="*/ 35 h 186"/>
                <a:gd name="T20" fmla="*/ 143 w 201"/>
                <a:gd name="T21" fmla="*/ 43 h 186"/>
                <a:gd name="T22" fmla="*/ 131 w 201"/>
                <a:gd name="T23" fmla="*/ 31 h 186"/>
                <a:gd name="T24" fmla="*/ 128 w 201"/>
                <a:gd name="T25" fmla="*/ 17 h 186"/>
                <a:gd name="T26" fmla="*/ 134 w 201"/>
                <a:gd name="T27" fmla="*/ 8 h 186"/>
                <a:gd name="T28" fmla="*/ 117 w 201"/>
                <a:gd name="T29" fmla="*/ 4 h 186"/>
                <a:gd name="T30" fmla="*/ 110 w 201"/>
                <a:gd name="T31" fmla="*/ 0 h 186"/>
                <a:gd name="T32" fmla="*/ 103 w 201"/>
                <a:gd name="T33" fmla="*/ 6 h 186"/>
                <a:gd name="T34" fmla="*/ 95 w 201"/>
                <a:gd name="T35" fmla="*/ 14 h 186"/>
                <a:gd name="T36" fmla="*/ 87 w 201"/>
                <a:gd name="T37" fmla="*/ 18 h 186"/>
                <a:gd name="T38" fmla="*/ 77 w 201"/>
                <a:gd name="T39" fmla="*/ 14 h 186"/>
                <a:gd name="T40" fmla="*/ 73 w 201"/>
                <a:gd name="T41" fmla="*/ 15 h 186"/>
                <a:gd name="T42" fmla="*/ 66 w 201"/>
                <a:gd name="T43" fmla="*/ 23 h 186"/>
                <a:gd name="T44" fmla="*/ 60 w 201"/>
                <a:gd name="T45" fmla="*/ 27 h 186"/>
                <a:gd name="T46" fmla="*/ 54 w 201"/>
                <a:gd name="T47" fmla="*/ 26 h 186"/>
                <a:gd name="T48" fmla="*/ 48 w 201"/>
                <a:gd name="T49" fmla="*/ 37 h 186"/>
                <a:gd name="T50" fmla="*/ 35 w 201"/>
                <a:gd name="T51" fmla="*/ 40 h 186"/>
                <a:gd name="T52" fmla="*/ 16 w 201"/>
                <a:gd name="T53" fmla="*/ 47 h 186"/>
                <a:gd name="T54" fmla="*/ 7 w 201"/>
                <a:gd name="T55" fmla="*/ 52 h 186"/>
                <a:gd name="T56" fmla="*/ 5 w 201"/>
                <a:gd name="T57" fmla="*/ 52 h 186"/>
                <a:gd name="T58" fmla="*/ 4 w 201"/>
                <a:gd name="T59" fmla="*/ 69 h 186"/>
                <a:gd name="T60" fmla="*/ 1 w 201"/>
                <a:gd name="T61" fmla="*/ 78 h 186"/>
                <a:gd name="T62" fmla="*/ 4 w 201"/>
                <a:gd name="T63" fmla="*/ 84 h 186"/>
                <a:gd name="T64" fmla="*/ 6 w 201"/>
                <a:gd name="T65" fmla="*/ 101 h 186"/>
                <a:gd name="T66" fmla="*/ 7 w 201"/>
                <a:gd name="T67" fmla="*/ 114 h 186"/>
                <a:gd name="T68" fmla="*/ 3 w 201"/>
                <a:gd name="T69" fmla="*/ 126 h 186"/>
                <a:gd name="T70" fmla="*/ 14 w 201"/>
                <a:gd name="T71" fmla="*/ 133 h 186"/>
                <a:gd name="T72" fmla="*/ 23 w 201"/>
                <a:gd name="T73" fmla="*/ 132 h 186"/>
                <a:gd name="T74" fmla="*/ 38 w 201"/>
                <a:gd name="T75" fmla="*/ 129 h 186"/>
                <a:gd name="T76" fmla="*/ 50 w 201"/>
                <a:gd name="T77" fmla="*/ 126 h 186"/>
                <a:gd name="T78" fmla="*/ 67 w 201"/>
                <a:gd name="T79" fmla="*/ 123 h 186"/>
                <a:gd name="T80" fmla="*/ 79 w 201"/>
                <a:gd name="T81" fmla="*/ 122 h 186"/>
                <a:gd name="T82" fmla="*/ 93 w 201"/>
                <a:gd name="T83" fmla="*/ 126 h 186"/>
                <a:gd name="T84" fmla="*/ 102 w 201"/>
                <a:gd name="T85" fmla="*/ 135 h 186"/>
                <a:gd name="T86" fmla="*/ 109 w 201"/>
                <a:gd name="T87" fmla="*/ 141 h 186"/>
                <a:gd name="T88" fmla="*/ 115 w 201"/>
                <a:gd name="T89" fmla="*/ 142 h 186"/>
                <a:gd name="T90" fmla="*/ 111 w 201"/>
                <a:gd name="T91" fmla="*/ 149 h 186"/>
                <a:gd name="T92" fmla="*/ 118 w 201"/>
                <a:gd name="T93" fmla="*/ 150 h 186"/>
                <a:gd name="T94" fmla="*/ 122 w 201"/>
                <a:gd name="T95" fmla="*/ 160 h 186"/>
                <a:gd name="T96" fmla="*/ 126 w 201"/>
                <a:gd name="T97" fmla="*/ 173 h 186"/>
                <a:gd name="T98" fmla="*/ 140 w 201"/>
                <a:gd name="T99" fmla="*/ 181 h 186"/>
                <a:gd name="T100" fmla="*/ 147 w 201"/>
                <a:gd name="T101" fmla="*/ 178 h 186"/>
                <a:gd name="T102" fmla="*/ 153 w 201"/>
                <a:gd name="T103" fmla="*/ 186 h 186"/>
                <a:gd name="T104" fmla="*/ 165 w 201"/>
                <a:gd name="T105" fmla="*/ 179 h 186"/>
                <a:gd name="T106" fmla="*/ 171 w 201"/>
                <a:gd name="T107" fmla="*/ 173 h 186"/>
                <a:gd name="T108" fmla="*/ 179 w 201"/>
                <a:gd name="T109" fmla="*/ 160 h 186"/>
                <a:gd name="T110" fmla="*/ 187 w 201"/>
                <a:gd name="T111" fmla="*/ 149 h 186"/>
                <a:gd name="T112" fmla="*/ 195 w 201"/>
                <a:gd name="T113" fmla="*/ 136 h 186"/>
                <a:gd name="T114" fmla="*/ 200 w 201"/>
                <a:gd name="T115" fmla="*/ 121 h 186"/>
                <a:gd name="T116" fmla="*/ 199 w 201"/>
                <a:gd name="T117" fmla="*/ 1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1" h="186">
                  <a:moveTo>
                    <a:pt x="200" y="105"/>
                  </a:moveTo>
                  <a:cubicBezTo>
                    <a:pt x="200" y="104"/>
                    <a:pt x="200" y="104"/>
                    <a:pt x="200" y="103"/>
                  </a:cubicBezTo>
                  <a:cubicBezTo>
                    <a:pt x="200" y="103"/>
                    <a:pt x="200" y="103"/>
                    <a:pt x="199" y="102"/>
                  </a:cubicBezTo>
                  <a:cubicBezTo>
                    <a:pt x="199" y="102"/>
                    <a:pt x="199" y="102"/>
                    <a:pt x="199" y="102"/>
                  </a:cubicBezTo>
                  <a:cubicBezTo>
                    <a:pt x="199" y="102"/>
                    <a:pt x="199" y="102"/>
                    <a:pt x="199" y="102"/>
                  </a:cubicBezTo>
                  <a:cubicBezTo>
                    <a:pt x="198" y="100"/>
                    <a:pt x="198" y="100"/>
                    <a:pt x="198" y="99"/>
                  </a:cubicBezTo>
                  <a:cubicBezTo>
                    <a:pt x="198" y="99"/>
                    <a:pt x="198" y="99"/>
                    <a:pt x="198" y="99"/>
                  </a:cubicBezTo>
                  <a:cubicBezTo>
                    <a:pt x="197" y="99"/>
                    <a:pt x="197" y="99"/>
                    <a:pt x="197" y="99"/>
                  </a:cubicBezTo>
                  <a:cubicBezTo>
                    <a:pt x="197" y="98"/>
                    <a:pt x="197" y="97"/>
                    <a:pt x="197" y="97"/>
                  </a:cubicBezTo>
                  <a:cubicBezTo>
                    <a:pt x="197" y="96"/>
                    <a:pt x="196" y="95"/>
                    <a:pt x="195" y="94"/>
                  </a:cubicBezTo>
                  <a:cubicBezTo>
                    <a:pt x="195" y="94"/>
                    <a:pt x="195" y="93"/>
                    <a:pt x="194" y="93"/>
                  </a:cubicBezTo>
                  <a:cubicBezTo>
                    <a:pt x="194" y="93"/>
                    <a:pt x="194" y="92"/>
                    <a:pt x="194" y="92"/>
                  </a:cubicBezTo>
                  <a:cubicBezTo>
                    <a:pt x="194" y="92"/>
                    <a:pt x="194" y="92"/>
                    <a:pt x="193" y="92"/>
                  </a:cubicBezTo>
                  <a:cubicBezTo>
                    <a:pt x="193" y="92"/>
                    <a:pt x="193" y="92"/>
                    <a:pt x="193" y="92"/>
                  </a:cubicBezTo>
                  <a:cubicBezTo>
                    <a:pt x="193" y="91"/>
                    <a:pt x="193" y="92"/>
                    <a:pt x="193" y="91"/>
                  </a:cubicBezTo>
                  <a:cubicBezTo>
                    <a:pt x="193" y="91"/>
                    <a:pt x="193" y="91"/>
                    <a:pt x="192" y="90"/>
                  </a:cubicBezTo>
                  <a:cubicBezTo>
                    <a:pt x="193" y="89"/>
                    <a:pt x="193" y="87"/>
                    <a:pt x="193" y="86"/>
                  </a:cubicBezTo>
                  <a:cubicBezTo>
                    <a:pt x="193" y="86"/>
                    <a:pt x="193" y="86"/>
                    <a:pt x="193" y="86"/>
                  </a:cubicBezTo>
                  <a:cubicBezTo>
                    <a:pt x="193" y="85"/>
                    <a:pt x="193" y="85"/>
                    <a:pt x="193" y="84"/>
                  </a:cubicBezTo>
                  <a:cubicBezTo>
                    <a:pt x="192" y="84"/>
                    <a:pt x="192" y="84"/>
                    <a:pt x="191" y="83"/>
                  </a:cubicBezTo>
                  <a:cubicBezTo>
                    <a:pt x="191" y="83"/>
                    <a:pt x="191" y="82"/>
                    <a:pt x="191" y="82"/>
                  </a:cubicBezTo>
                  <a:cubicBezTo>
                    <a:pt x="191" y="82"/>
                    <a:pt x="191" y="82"/>
                    <a:pt x="190" y="82"/>
                  </a:cubicBezTo>
                  <a:cubicBezTo>
                    <a:pt x="190" y="82"/>
                    <a:pt x="190" y="83"/>
                    <a:pt x="190" y="83"/>
                  </a:cubicBezTo>
                  <a:cubicBezTo>
                    <a:pt x="189" y="82"/>
                    <a:pt x="189" y="82"/>
                    <a:pt x="188" y="81"/>
                  </a:cubicBezTo>
                  <a:cubicBezTo>
                    <a:pt x="188" y="80"/>
                    <a:pt x="188" y="80"/>
                    <a:pt x="188" y="79"/>
                  </a:cubicBezTo>
                  <a:cubicBezTo>
                    <a:pt x="188" y="79"/>
                    <a:pt x="188" y="79"/>
                    <a:pt x="189" y="79"/>
                  </a:cubicBezTo>
                  <a:cubicBezTo>
                    <a:pt x="189" y="78"/>
                    <a:pt x="189" y="77"/>
                    <a:pt x="189" y="77"/>
                  </a:cubicBezTo>
                  <a:cubicBezTo>
                    <a:pt x="189" y="76"/>
                    <a:pt x="189" y="76"/>
                    <a:pt x="189" y="76"/>
                  </a:cubicBezTo>
                  <a:cubicBezTo>
                    <a:pt x="189" y="76"/>
                    <a:pt x="189" y="75"/>
                    <a:pt x="189" y="75"/>
                  </a:cubicBezTo>
                  <a:cubicBezTo>
                    <a:pt x="189" y="75"/>
                    <a:pt x="189" y="74"/>
                    <a:pt x="189" y="74"/>
                  </a:cubicBezTo>
                  <a:cubicBezTo>
                    <a:pt x="189" y="74"/>
                    <a:pt x="189" y="74"/>
                    <a:pt x="189" y="74"/>
                  </a:cubicBezTo>
                  <a:cubicBezTo>
                    <a:pt x="189" y="74"/>
                    <a:pt x="188" y="74"/>
                    <a:pt x="188" y="74"/>
                  </a:cubicBezTo>
                  <a:cubicBezTo>
                    <a:pt x="188" y="73"/>
                    <a:pt x="188" y="73"/>
                    <a:pt x="188" y="72"/>
                  </a:cubicBezTo>
                  <a:cubicBezTo>
                    <a:pt x="187" y="72"/>
                    <a:pt x="187" y="72"/>
                    <a:pt x="186" y="72"/>
                  </a:cubicBezTo>
                  <a:cubicBezTo>
                    <a:pt x="187" y="72"/>
                    <a:pt x="187" y="72"/>
                    <a:pt x="187" y="71"/>
                  </a:cubicBezTo>
                  <a:cubicBezTo>
                    <a:pt x="186" y="71"/>
                    <a:pt x="186" y="71"/>
                    <a:pt x="186" y="71"/>
                  </a:cubicBezTo>
                  <a:cubicBezTo>
                    <a:pt x="186" y="70"/>
                    <a:pt x="186" y="70"/>
                    <a:pt x="187" y="69"/>
                  </a:cubicBezTo>
                  <a:cubicBezTo>
                    <a:pt x="187" y="68"/>
                    <a:pt x="187" y="68"/>
                    <a:pt x="187" y="67"/>
                  </a:cubicBezTo>
                  <a:cubicBezTo>
                    <a:pt x="186" y="67"/>
                    <a:pt x="185" y="66"/>
                    <a:pt x="185" y="66"/>
                  </a:cubicBezTo>
                  <a:cubicBezTo>
                    <a:pt x="185" y="65"/>
                    <a:pt x="185" y="65"/>
                    <a:pt x="185" y="64"/>
                  </a:cubicBezTo>
                  <a:cubicBezTo>
                    <a:pt x="184" y="64"/>
                    <a:pt x="184" y="64"/>
                    <a:pt x="183" y="64"/>
                  </a:cubicBezTo>
                  <a:cubicBezTo>
                    <a:pt x="183" y="63"/>
                    <a:pt x="183" y="63"/>
                    <a:pt x="183" y="63"/>
                  </a:cubicBezTo>
                  <a:cubicBezTo>
                    <a:pt x="183" y="63"/>
                    <a:pt x="182" y="63"/>
                    <a:pt x="182" y="63"/>
                  </a:cubicBezTo>
                  <a:cubicBezTo>
                    <a:pt x="182" y="63"/>
                    <a:pt x="182" y="63"/>
                    <a:pt x="182" y="63"/>
                  </a:cubicBezTo>
                  <a:cubicBezTo>
                    <a:pt x="181" y="63"/>
                    <a:pt x="181" y="63"/>
                    <a:pt x="180" y="62"/>
                  </a:cubicBezTo>
                  <a:cubicBezTo>
                    <a:pt x="180" y="62"/>
                    <a:pt x="180" y="61"/>
                    <a:pt x="180" y="61"/>
                  </a:cubicBezTo>
                  <a:cubicBezTo>
                    <a:pt x="179" y="60"/>
                    <a:pt x="178" y="60"/>
                    <a:pt x="177" y="60"/>
                  </a:cubicBezTo>
                  <a:cubicBezTo>
                    <a:pt x="177" y="60"/>
                    <a:pt x="177" y="59"/>
                    <a:pt x="177" y="59"/>
                  </a:cubicBezTo>
                  <a:cubicBezTo>
                    <a:pt x="176" y="59"/>
                    <a:pt x="176" y="59"/>
                    <a:pt x="176" y="58"/>
                  </a:cubicBezTo>
                  <a:cubicBezTo>
                    <a:pt x="176" y="58"/>
                    <a:pt x="175" y="56"/>
                    <a:pt x="176" y="55"/>
                  </a:cubicBezTo>
                  <a:cubicBezTo>
                    <a:pt x="176" y="55"/>
                    <a:pt x="176" y="55"/>
                    <a:pt x="176" y="55"/>
                  </a:cubicBezTo>
                  <a:cubicBezTo>
                    <a:pt x="176" y="55"/>
                    <a:pt x="176" y="54"/>
                    <a:pt x="176" y="54"/>
                  </a:cubicBezTo>
                  <a:cubicBezTo>
                    <a:pt x="176" y="54"/>
                    <a:pt x="176" y="54"/>
                    <a:pt x="176" y="54"/>
                  </a:cubicBezTo>
                  <a:cubicBezTo>
                    <a:pt x="176" y="54"/>
                    <a:pt x="176" y="53"/>
                    <a:pt x="176" y="53"/>
                  </a:cubicBezTo>
                  <a:cubicBezTo>
                    <a:pt x="176" y="53"/>
                    <a:pt x="176" y="53"/>
                    <a:pt x="176" y="53"/>
                  </a:cubicBezTo>
                  <a:cubicBezTo>
                    <a:pt x="176" y="51"/>
                    <a:pt x="176" y="50"/>
                    <a:pt x="177" y="48"/>
                  </a:cubicBezTo>
                  <a:cubicBezTo>
                    <a:pt x="176" y="48"/>
                    <a:pt x="176" y="48"/>
                    <a:pt x="176" y="48"/>
                  </a:cubicBezTo>
                  <a:cubicBezTo>
                    <a:pt x="176" y="47"/>
                    <a:pt x="176" y="47"/>
                    <a:pt x="176" y="46"/>
                  </a:cubicBezTo>
                  <a:cubicBezTo>
                    <a:pt x="176" y="46"/>
                    <a:pt x="176" y="46"/>
                    <a:pt x="176" y="46"/>
                  </a:cubicBezTo>
                  <a:cubicBezTo>
                    <a:pt x="176" y="46"/>
                    <a:pt x="176" y="45"/>
                    <a:pt x="176" y="44"/>
                  </a:cubicBezTo>
                  <a:cubicBezTo>
                    <a:pt x="176" y="44"/>
                    <a:pt x="175" y="44"/>
                    <a:pt x="175" y="43"/>
                  </a:cubicBezTo>
                  <a:cubicBezTo>
                    <a:pt x="175" y="43"/>
                    <a:pt x="175" y="43"/>
                    <a:pt x="175" y="42"/>
                  </a:cubicBezTo>
                  <a:cubicBezTo>
                    <a:pt x="174" y="42"/>
                    <a:pt x="174" y="42"/>
                    <a:pt x="174" y="42"/>
                  </a:cubicBezTo>
                  <a:cubicBezTo>
                    <a:pt x="174" y="41"/>
                    <a:pt x="174" y="41"/>
                    <a:pt x="174" y="40"/>
                  </a:cubicBezTo>
                  <a:cubicBezTo>
                    <a:pt x="174" y="40"/>
                    <a:pt x="174" y="40"/>
                    <a:pt x="173" y="40"/>
                  </a:cubicBezTo>
                  <a:cubicBezTo>
                    <a:pt x="173" y="40"/>
                    <a:pt x="174" y="40"/>
                    <a:pt x="174" y="39"/>
                  </a:cubicBezTo>
                  <a:cubicBezTo>
                    <a:pt x="174" y="39"/>
                    <a:pt x="174" y="39"/>
                    <a:pt x="174" y="39"/>
                  </a:cubicBezTo>
                  <a:cubicBezTo>
                    <a:pt x="174" y="38"/>
                    <a:pt x="174" y="37"/>
                    <a:pt x="174" y="37"/>
                  </a:cubicBezTo>
                  <a:cubicBezTo>
                    <a:pt x="174" y="37"/>
                    <a:pt x="174" y="37"/>
                    <a:pt x="174" y="37"/>
                  </a:cubicBezTo>
                  <a:cubicBezTo>
                    <a:pt x="175" y="36"/>
                    <a:pt x="175" y="36"/>
                    <a:pt x="175" y="35"/>
                  </a:cubicBezTo>
                  <a:cubicBezTo>
                    <a:pt x="175" y="35"/>
                    <a:pt x="174" y="35"/>
                    <a:pt x="174" y="35"/>
                  </a:cubicBezTo>
                  <a:cubicBezTo>
                    <a:pt x="174" y="35"/>
                    <a:pt x="174" y="34"/>
                    <a:pt x="175" y="34"/>
                  </a:cubicBezTo>
                  <a:cubicBezTo>
                    <a:pt x="175" y="34"/>
                    <a:pt x="175" y="34"/>
                    <a:pt x="175" y="34"/>
                  </a:cubicBezTo>
                  <a:cubicBezTo>
                    <a:pt x="175" y="33"/>
                    <a:pt x="175" y="33"/>
                    <a:pt x="175" y="32"/>
                  </a:cubicBezTo>
                  <a:cubicBezTo>
                    <a:pt x="174" y="32"/>
                    <a:pt x="174" y="32"/>
                    <a:pt x="174" y="32"/>
                  </a:cubicBezTo>
                  <a:cubicBezTo>
                    <a:pt x="173" y="31"/>
                    <a:pt x="173" y="31"/>
                    <a:pt x="173" y="31"/>
                  </a:cubicBezTo>
                  <a:cubicBezTo>
                    <a:pt x="173" y="30"/>
                    <a:pt x="173" y="30"/>
                    <a:pt x="173" y="30"/>
                  </a:cubicBezTo>
                  <a:cubicBezTo>
                    <a:pt x="173" y="30"/>
                    <a:pt x="172" y="30"/>
                    <a:pt x="172" y="30"/>
                  </a:cubicBezTo>
                  <a:cubicBezTo>
                    <a:pt x="172" y="29"/>
                    <a:pt x="172" y="29"/>
                    <a:pt x="172" y="28"/>
                  </a:cubicBezTo>
                  <a:cubicBezTo>
                    <a:pt x="172" y="28"/>
                    <a:pt x="171" y="28"/>
                    <a:pt x="171" y="27"/>
                  </a:cubicBezTo>
                  <a:cubicBezTo>
                    <a:pt x="171" y="28"/>
                    <a:pt x="171" y="28"/>
                    <a:pt x="171" y="28"/>
                  </a:cubicBezTo>
                  <a:cubicBezTo>
                    <a:pt x="169" y="28"/>
                    <a:pt x="170" y="29"/>
                    <a:pt x="168" y="29"/>
                  </a:cubicBezTo>
                  <a:cubicBezTo>
                    <a:pt x="168" y="29"/>
                    <a:pt x="168" y="29"/>
                    <a:pt x="168" y="30"/>
                  </a:cubicBezTo>
                  <a:cubicBezTo>
                    <a:pt x="168" y="29"/>
                    <a:pt x="167" y="29"/>
                    <a:pt x="167" y="28"/>
                  </a:cubicBezTo>
                  <a:cubicBezTo>
                    <a:pt x="167" y="27"/>
                    <a:pt x="167" y="26"/>
                    <a:pt x="167" y="24"/>
                  </a:cubicBezTo>
                  <a:cubicBezTo>
                    <a:pt x="167" y="24"/>
                    <a:pt x="167" y="24"/>
                    <a:pt x="168" y="24"/>
                  </a:cubicBezTo>
                  <a:cubicBezTo>
                    <a:pt x="168" y="24"/>
                    <a:pt x="169" y="21"/>
                    <a:pt x="168" y="20"/>
                  </a:cubicBezTo>
                  <a:cubicBezTo>
                    <a:pt x="168" y="20"/>
                    <a:pt x="168" y="20"/>
                    <a:pt x="168" y="20"/>
                  </a:cubicBezTo>
                  <a:cubicBezTo>
                    <a:pt x="168" y="19"/>
                    <a:pt x="168" y="19"/>
                    <a:pt x="168" y="18"/>
                  </a:cubicBezTo>
                  <a:cubicBezTo>
                    <a:pt x="168" y="18"/>
                    <a:pt x="167" y="17"/>
                    <a:pt x="167" y="17"/>
                  </a:cubicBezTo>
                  <a:cubicBezTo>
                    <a:pt x="167" y="17"/>
                    <a:pt x="167" y="16"/>
                    <a:pt x="167" y="16"/>
                  </a:cubicBezTo>
                  <a:cubicBezTo>
                    <a:pt x="166" y="16"/>
                    <a:pt x="166" y="16"/>
                    <a:pt x="166" y="16"/>
                  </a:cubicBezTo>
                  <a:cubicBezTo>
                    <a:pt x="166" y="15"/>
                    <a:pt x="166" y="14"/>
                    <a:pt x="167" y="14"/>
                  </a:cubicBezTo>
                  <a:cubicBezTo>
                    <a:pt x="166" y="13"/>
                    <a:pt x="166" y="13"/>
                    <a:pt x="165" y="13"/>
                  </a:cubicBezTo>
                  <a:cubicBezTo>
                    <a:pt x="165" y="12"/>
                    <a:pt x="165" y="11"/>
                    <a:pt x="165" y="11"/>
                  </a:cubicBezTo>
                  <a:cubicBezTo>
                    <a:pt x="165" y="10"/>
                    <a:pt x="165" y="10"/>
                    <a:pt x="164" y="9"/>
                  </a:cubicBezTo>
                  <a:cubicBezTo>
                    <a:pt x="164" y="8"/>
                    <a:pt x="164" y="8"/>
                    <a:pt x="164" y="7"/>
                  </a:cubicBezTo>
                  <a:cubicBezTo>
                    <a:pt x="163" y="7"/>
                    <a:pt x="162" y="7"/>
                    <a:pt x="162" y="7"/>
                  </a:cubicBezTo>
                  <a:cubicBezTo>
                    <a:pt x="161" y="8"/>
                    <a:pt x="161" y="10"/>
                    <a:pt x="160" y="12"/>
                  </a:cubicBezTo>
                  <a:cubicBezTo>
                    <a:pt x="160" y="12"/>
                    <a:pt x="160" y="12"/>
                    <a:pt x="159" y="12"/>
                  </a:cubicBezTo>
                  <a:cubicBezTo>
                    <a:pt x="159" y="13"/>
                    <a:pt x="159" y="14"/>
                    <a:pt x="159" y="14"/>
                  </a:cubicBezTo>
                  <a:cubicBezTo>
                    <a:pt x="159" y="14"/>
                    <a:pt x="158" y="14"/>
                    <a:pt x="158" y="14"/>
                  </a:cubicBezTo>
                  <a:cubicBezTo>
                    <a:pt x="158" y="15"/>
                    <a:pt x="159" y="15"/>
                    <a:pt x="159" y="15"/>
                  </a:cubicBezTo>
                  <a:cubicBezTo>
                    <a:pt x="159" y="16"/>
                    <a:pt x="158" y="17"/>
                    <a:pt x="158" y="19"/>
                  </a:cubicBezTo>
                  <a:cubicBezTo>
                    <a:pt x="158" y="19"/>
                    <a:pt x="158" y="19"/>
                    <a:pt x="158" y="19"/>
                  </a:cubicBezTo>
                  <a:cubicBezTo>
                    <a:pt x="158" y="19"/>
                    <a:pt x="158" y="20"/>
                    <a:pt x="158" y="21"/>
                  </a:cubicBezTo>
                  <a:cubicBezTo>
                    <a:pt x="158" y="21"/>
                    <a:pt x="157" y="21"/>
                    <a:pt x="157" y="21"/>
                  </a:cubicBezTo>
                  <a:cubicBezTo>
                    <a:pt x="157" y="21"/>
                    <a:pt x="157" y="21"/>
                    <a:pt x="157" y="21"/>
                  </a:cubicBezTo>
                  <a:cubicBezTo>
                    <a:pt x="157" y="21"/>
                    <a:pt x="157" y="21"/>
                    <a:pt x="157" y="21"/>
                  </a:cubicBezTo>
                  <a:cubicBezTo>
                    <a:pt x="157" y="22"/>
                    <a:pt x="157" y="22"/>
                    <a:pt x="156" y="22"/>
                  </a:cubicBezTo>
                  <a:cubicBezTo>
                    <a:pt x="156" y="22"/>
                    <a:pt x="156" y="22"/>
                    <a:pt x="156" y="22"/>
                  </a:cubicBezTo>
                  <a:cubicBezTo>
                    <a:pt x="156" y="25"/>
                    <a:pt x="156" y="27"/>
                    <a:pt x="156" y="30"/>
                  </a:cubicBezTo>
                  <a:cubicBezTo>
                    <a:pt x="156" y="30"/>
                    <a:pt x="156" y="30"/>
                    <a:pt x="156" y="30"/>
                  </a:cubicBezTo>
                  <a:cubicBezTo>
                    <a:pt x="156" y="30"/>
                    <a:pt x="156" y="30"/>
                    <a:pt x="156" y="31"/>
                  </a:cubicBezTo>
                  <a:cubicBezTo>
                    <a:pt x="156" y="31"/>
                    <a:pt x="156" y="31"/>
                    <a:pt x="156" y="31"/>
                  </a:cubicBezTo>
                  <a:cubicBezTo>
                    <a:pt x="156" y="31"/>
                    <a:pt x="156" y="31"/>
                    <a:pt x="156" y="31"/>
                  </a:cubicBezTo>
                  <a:cubicBezTo>
                    <a:pt x="156" y="31"/>
                    <a:pt x="156" y="31"/>
                    <a:pt x="156" y="31"/>
                  </a:cubicBezTo>
                  <a:cubicBezTo>
                    <a:pt x="156" y="31"/>
                    <a:pt x="156" y="32"/>
                    <a:pt x="156" y="32"/>
                  </a:cubicBezTo>
                  <a:cubicBezTo>
                    <a:pt x="155" y="32"/>
                    <a:pt x="155" y="32"/>
                    <a:pt x="155" y="32"/>
                  </a:cubicBezTo>
                  <a:cubicBezTo>
                    <a:pt x="155" y="33"/>
                    <a:pt x="154" y="34"/>
                    <a:pt x="154" y="35"/>
                  </a:cubicBezTo>
                  <a:cubicBezTo>
                    <a:pt x="154" y="35"/>
                    <a:pt x="154" y="35"/>
                    <a:pt x="154" y="35"/>
                  </a:cubicBezTo>
                  <a:cubicBezTo>
                    <a:pt x="154" y="36"/>
                    <a:pt x="154" y="36"/>
                    <a:pt x="154" y="36"/>
                  </a:cubicBezTo>
                  <a:cubicBezTo>
                    <a:pt x="153" y="36"/>
                    <a:pt x="153" y="36"/>
                    <a:pt x="153" y="36"/>
                  </a:cubicBezTo>
                  <a:cubicBezTo>
                    <a:pt x="153" y="36"/>
                    <a:pt x="153" y="37"/>
                    <a:pt x="153" y="37"/>
                  </a:cubicBezTo>
                  <a:cubicBezTo>
                    <a:pt x="153" y="37"/>
                    <a:pt x="153" y="37"/>
                    <a:pt x="152" y="37"/>
                  </a:cubicBezTo>
                  <a:cubicBezTo>
                    <a:pt x="152" y="37"/>
                    <a:pt x="152" y="38"/>
                    <a:pt x="152" y="38"/>
                  </a:cubicBezTo>
                  <a:cubicBezTo>
                    <a:pt x="152" y="38"/>
                    <a:pt x="152" y="38"/>
                    <a:pt x="152" y="38"/>
                  </a:cubicBezTo>
                  <a:cubicBezTo>
                    <a:pt x="151" y="38"/>
                    <a:pt x="152" y="39"/>
                    <a:pt x="152" y="40"/>
                  </a:cubicBezTo>
                  <a:cubicBezTo>
                    <a:pt x="151" y="40"/>
                    <a:pt x="151" y="41"/>
                    <a:pt x="151" y="41"/>
                  </a:cubicBezTo>
                  <a:cubicBezTo>
                    <a:pt x="150" y="42"/>
                    <a:pt x="150" y="43"/>
                    <a:pt x="149" y="45"/>
                  </a:cubicBezTo>
                  <a:cubicBezTo>
                    <a:pt x="148" y="45"/>
                    <a:pt x="146" y="45"/>
                    <a:pt x="143" y="45"/>
                  </a:cubicBezTo>
                  <a:cubicBezTo>
                    <a:pt x="143" y="44"/>
                    <a:pt x="143" y="43"/>
                    <a:pt x="143" y="43"/>
                  </a:cubicBezTo>
                  <a:cubicBezTo>
                    <a:pt x="142" y="43"/>
                    <a:pt x="142" y="42"/>
                    <a:pt x="142" y="42"/>
                  </a:cubicBezTo>
                  <a:cubicBezTo>
                    <a:pt x="142" y="42"/>
                    <a:pt x="142" y="41"/>
                    <a:pt x="142" y="41"/>
                  </a:cubicBezTo>
                  <a:cubicBezTo>
                    <a:pt x="142" y="41"/>
                    <a:pt x="142" y="41"/>
                    <a:pt x="142" y="41"/>
                  </a:cubicBezTo>
                  <a:cubicBezTo>
                    <a:pt x="142" y="41"/>
                    <a:pt x="142" y="40"/>
                    <a:pt x="142" y="40"/>
                  </a:cubicBezTo>
                  <a:cubicBezTo>
                    <a:pt x="139" y="39"/>
                    <a:pt x="139" y="38"/>
                    <a:pt x="137" y="36"/>
                  </a:cubicBezTo>
                  <a:cubicBezTo>
                    <a:pt x="137" y="36"/>
                    <a:pt x="137" y="35"/>
                    <a:pt x="136" y="35"/>
                  </a:cubicBezTo>
                  <a:cubicBezTo>
                    <a:pt x="136" y="35"/>
                    <a:pt x="136" y="35"/>
                    <a:pt x="136" y="34"/>
                  </a:cubicBezTo>
                  <a:cubicBezTo>
                    <a:pt x="136" y="34"/>
                    <a:pt x="136" y="34"/>
                    <a:pt x="136" y="34"/>
                  </a:cubicBezTo>
                  <a:cubicBezTo>
                    <a:pt x="136" y="34"/>
                    <a:pt x="136" y="34"/>
                    <a:pt x="136" y="33"/>
                  </a:cubicBezTo>
                  <a:cubicBezTo>
                    <a:pt x="135" y="33"/>
                    <a:pt x="134" y="33"/>
                    <a:pt x="133" y="33"/>
                  </a:cubicBezTo>
                  <a:cubicBezTo>
                    <a:pt x="133" y="32"/>
                    <a:pt x="133" y="32"/>
                    <a:pt x="132" y="31"/>
                  </a:cubicBezTo>
                  <a:cubicBezTo>
                    <a:pt x="132" y="31"/>
                    <a:pt x="132" y="31"/>
                    <a:pt x="131" y="31"/>
                  </a:cubicBezTo>
                  <a:cubicBezTo>
                    <a:pt x="131" y="31"/>
                    <a:pt x="131" y="31"/>
                    <a:pt x="131" y="30"/>
                  </a:cubicBezTo>
                  <a:cubicBezTo>
                    <a:pt x="131" y="30"/>
                    <a:pt x="130" y="30"/>
                    <a:pt x="129" y="30"/>
                  </a:cubicBezTo>
                  <a:cubicBezTo>
                    <a:pt x="129" y="29"/>
                    <a:pt x="129" y="29"/>
                    <a:pt x="128" y="28"/>
                  </a:cubicBezTo>
                  <a:cubicBezTo>
                    <a:pt x="128" y="28"/>
                    <a:pt x="128" y="28"/>
                    <a:pt x="127" y="28"/>
                  </a:cubicBezTo>
                  <a:cubicBezTo>
                    <a:pt x="127" y="27"/>
                    <a:pt x="127" y="27"/>
                    <a:pt x="127" y="27"/>
                  </a:cubicBezTo>
                  <a:cubicBezTo>
                    <a:pt x="127" y="27"/>
                    <a:pt x="127" y="27"/>
                    <a:pt x="126" y="27"/>
                  </a:cubicBezTo>
                  <a:cubicBezTo>
                    <a:pt x="126" y="27"/>
                    <a:pt x="126" y="26"/>
                    <a:pt x="126" y="26"/>
                  </a:cubicBezTo>
                  <a:cubicBezTo>
                    <a:pt x="126" y="26"/>
                    <a:pt x="125" y="26"/>
                    <a:pt x="125" y="26"/>
                  </a:cubicBezTo>
                  <a:cubicBezTo>
                    <a:pt x="125" y="25"/>
                    <a:pt x="125" y="25"/>
                    <a:pt x="124" y="25"/>
                  </a:cubicBezTo>
                  <a:cubicBezTo>
                    <a:pt x="125" y="23"/>
                    <a:pt x="126" y="22"/>
                    <a:pt x="126" y="20"/>
                  </a:cubicBezTo>
                  <a:cubicBezTo>
                    <a:pt x="126" y="20"/>
                    <a:pt x="127" y="20"/>
                    <a:pt x="127" y="20"/>
                  </a:cubicBezTo>
                  <a:cubicBezTo>
                    <a:pt x="127" y="19"/>
                    <a:pt x="128" y="18"/>
                    <a:pt x="128" y="17"/>
                  </a:cubicBezTo>
                  <a:cubicBezTo>
                    <a:pt x="128" y="17"/>
                    <a:pt x="128" y="17"/>
                    <a:pt x="127" y="16"/>
                  </a:cubicBezTo>
                  <a:cubicBezTo>
                    <a:pt x="128" y="16"/>
                    <a:pt x="128" y="15"/>
                    <a:pt x="128" y="15"/>
                  </a:cubicBezTo>
                  <a:cubicBezTo>
                    <a:pt x="130" y="15"/>
                    <a:pt x="130" y="16"/>
                    <a:pt x="131" y="16"/>
                  </a:cubicBezTo>
                  <a:cubicBezTo>
                    <a:pt x="131" y="14"/>
                    <a:pt x="132" y="14"/>
                    <a:pt x="131" y="13"/>
                  </a:cubicBezTo>
                  <a:cubicBezTo>
                    <a:pt x="131" y="12"/>
                    <a:pt x="131" y="12"/>
                    <a:pt x="132" y="12"/>
                  </a:cubicBezTo>
                  <a:cubicBezTo>
                    <a:pt x="132" y="12"/>
                    <a:pt x="132" y="12"/>
                    <a:pt x="133" y="12"/>
                  </a:cubicBezTo>
                  <a:cubicBezTo>
                    <a:pt x="133" y="12"/>
                    <a:pt x="133" y="11"/>
                    <a:pt x="134" y="11"/>
                  </a:cubicBezTo>
                  <a:cubicBezTo>
                    <a:pt x="134" y="11"/>
                    <a:pt x="134" y="11"/>
                    <a:pt x="134" y="11"/>
                  </a:cubicBezTo>
                  <a:cubicBezTo>
                    <a:pt x="135" y="11"/>
                    <a:pt x="135" y="10"/>
                    <a:pt x="135" y="10"/>
                  </a:cubicBezTo>
                  <a:cubicBezTo>
                    <a:pt x="134" y="10"/>
                    <a:pt x="134" y="10"/>
                    <a:pt x="133" y="10"/>
                  </a:cubicBezTo>
                  <a:cubicBezTo>
                    <a:pt x="133" y="9"/>
                    <a:pt x="133" y="9"/>
                    <a:pt x="133" y="8"/>
                  </a:cubicBezTo>
                  <a:cubicBezTo>
                    <a:pt x="133" y="8"/>
                    <a:pt x="134" y="8"/>
                    <a:pt x="134" y="8"/>
                  </a:cubicBezTo>
                  <a:cubicBezTo>
                    <a:pt x="134" y="8"/>
                    <a:pt x="134" y="8"/>
                    <a:pt x="134" y="7"/>
                  </a:cubicBezTo>
                  <a:cubicBezTo>
                    <a:pt x="133" y="8"/>
                    <a:pt x="132" y="8"/>
                    <a:pt x="130" y="8"/>
                  </a:cubicBezTo>
                  <a:cubicBezTo>
                    <a:pt x="130" y="9"/>
                    <a:pt x="130" y="9"/>
                    <a:pt x="130" y="9"/>
                  </a:cubicBezTo>
                  <a:cubicBezTo>
                    <a:pt x="129" y="9"/>
                    <a:pt x="129" y="8"/>
                    <a:pt x="128" y="7"/>
                  </a:cubicBezTo>
                  <a:cubicBezTo>
                    <a:pt x="128" y="7"/>
                    <a:pt x="127" y="6"/>
                    <a:pt x="126" y="6"/>
                  </a:cubicBezTo>
                  <a:cubicBezTo>
                    <a:pt x="126" y="6"/>
                    <a:pt x="125" y="8"/>
                    <a:pt x="124" y="7"/>
                  </a:cubicBezTo>
                  <a:cubicBezTo>
                    <a:pt x="124" y="7"/>
                    <a:pt x="124" y="6"/>
                    <a:pt x="124" y="6"/>
                  </a:cubicBezTo>
                  <a:cubicBezTo>
                    <a:pt x="123" y="5"/>
                    <a:pt x="121" y="6"/>
                    <a:pt x="121" y="6"/>
                  </a:cubicBezTo>
                  <a:cubicBezTo>
                    <a:pt x="121" y="5"/>
                    <a:pt x="120" y="5"/>
                    <a:pt x="120" y="5"/>
                  </a:cubicBezTo>
                  <a:cubicBezTo>
                    <a:pt x="119" y="5"/>
                    <a:pt x="119" y="5"/>
                    <a:pt x="118" y="5"/>
                  </a:cubicBezTo>
                  <a:cubicBezTo>
                    <a:pt x="118" y="5"/>
                    <a:pt x="118" y="4"/>
                    <a:pt x="118" y="4"/>
                  </a:cubicBezTo>
                  <a:cubicBezTo>
                    <a:pt x="118" y="4"/>
                    <a:pt x="117" y="4"/>
                    <a:pt x="117" y="4"/>
                  </a:cubicBezTo>
                  <a:cubicBezTo>
                    <a:pt x="117" y="3"/>
                    <a:pt x="117" y="3"/>
                    <a:pt x="117" y="3"/>
                  </a:cubicBezTo>
                  <a:cubicBezTo>
                    <a:pt x="117" y="3"/>
                    <a:pt x="116" y="2"/>
                    <a:pt x="116" y="2"/>
                  </a:cubicBezTo>
                  <a:cubicBezTo>
                    <a:pt x="116" y="3"/>
                    <a:pt x="116" y="3"/>
                    <a:pt x="116" y="3"/>
                  </a:cubicBezTo>
                  <a:cubicBezTo>
                    <a:pt x="115" y="3"/>
                    <a:pt x="114" y="3"/>
                    <a:pt x="114" y="3"/>
                  </a:cubicBezTo>
                  <a:cubicBezTo>
                    <a:pt x="113" y="3"/>
                    <a:pt x="113" y="2"/>
                    <a:pt x="113" y="2"/>
                  </a:cubicBezTo>
                  <a:cubicBezTo>
                    <a:pt x="113" y="2"/>
                    <a:pt x="113" y="2"/>
                    <a:pt x="113" y="2"/>
                  </a:cubicBezTo>
                  <a:cubicBezTo>
                    <a:pt x="113" y="2"/>
                    <a:pt x="113" y="1"/>
                    <a:pt x="113" y="1"/>
                  </a:cubicBezTo>
                  <a:cubicBezTo>
                    <a:pt x="113" y="1"/>
                    <a:pt x="113" y="1"/>
                    <a:pt x="113" y="1"/>
                  </a:cubicBezTo>
                  <a:cubicBezTo>
                    <a:pt x="113" y="1"/>
                    <a:pt x="113" y="1"/>
                    <a:pt x="113" y="0"/>
                  </a:cubicBezTo>
                  <a:cubicBezTo>
                    <a:pt x="112" y="1"/>
                    <a:pt x="112" y="1"/>
                    <a:pt x="111" y="1"/>
                  </a:cubicBezTo>
                  <a:cubicBezTo>
                    <a:pt x="111" y="1"/>
                    <a:pt x="111" y="0"/>
                    <a:pt x="111" y="0"/>
                  </a:cubicBezTo>
                  <a:cubicBezTo>
                    <a:pt x="110" y="0"/>
                    <a:pt x="111" y="0"/>
                    <a:pt x="110" y="0"/>
                  </a:cubicBezTo>
                  <a:cubicBezTo>
                    <a:pt x="109" y="0"/>
                    <a:pt x="109" y="0"/>
                    <a:pt x="109" y="0"/>
                  </a:cubicBezTo>
                  <a:cubicBezTo>
                    <a:pt x="109" y="1"/>
                    <a:pt x="111" y="2"/>
                    <a:pt x="113" y="3"/>
                  </a:cubicBezTo>
                  <a:cubicBezTo>
                    <a:pt x="113" y="4"/>
                    <a:pt x="114" y="5"/>
                    <a:pt x="113" y="6"/>
                  </a:cubicBezTo>
                  <a:cubicBezTo>
                    <a:pt x="112" y="6"/>
                    <a:pt x="113" y="7"/>
                    <a:pt x="112" y="7"/>
                  </a:cubicBezTo>
                  <a:cubicBezTo>
                    <a:pt x="112" y="7"/>
                    <a:pt x="112" y="7"/>
                    <a:pt x="112" y="7"/>
                  </a:cubicBezTo>
                  <a:cubicBezTo>
                    <a:pt x="111" y="8"/>
                    <a:pt x="111" y="7"/>
                    <a:pt x="111" y="7"/>
                  </a:cubicBezTo>
                  <a:cubicBezTo>
                    <a:pt x="110" y="6"/>
                    <a:pt x="110" y="6"/>
                    <a:pt x="109" y="6"/>
                  </a:cubicBezTo>
                  <a:cubicBezTo>
                    <a:pt x="108" y="6"/>
                    <a:pt x="107" y="4"/>
                    <a:pt x="106" y="6"/>
                  </a:cubicBezTo>
                  <a:cubicBezTo>
                    <a:pt x="106" y="6"/>
                    <a:pt x="105" y="6"/>
                    <a:pt x="105" y="6"/>
                  </a:cubicBezTo>
                  <a:cubicBezTo>
                    <a:pt x="105" y="5"/>
                    <a:pt x="105" y="5"/>
                    <a:pt x="106" y="4"/>
                  </a:cubicBezTo>
                  <a:cubicBezTo>
                    <a:pt x="104" y="4"/>
                    <a:pt x="105" y="4"/>
                    <a:pt x="104" y="5"/>
                  </a:cubicBezTo>
                  <a:cubicBezTo>
                    <a:pt x="103" y="5"/>
                    <a:pt x="103" y="5"/>
                    <a:pt x="103" y="6"/>
                  </a:cubicBezTo>
                  <a:cubicBezTo>
                    <a:pt x="103" y="6"/>
                    <a:pt x="102" y="6"/>
                    <a:pt x="102" y="6"/>
                  </a:cubicBezTo>
                  <a:cubicBezTo>
                    <a:pt x="102" y="5"/>
                    <a:pt x="102" y="5"/>
                    <a:pt x="101" y="5"/>
                  </a:cubicBezTo>
                  <a:cubicBezTo>
                    <a:pt x="101" y="5"/>
                    <a:pt x="101" y="5"/>
                    <a:pt x="101" y="6"/>
                  </a:cubicBezTo>
                  <a:cubicBezTo>
                    <a:pt x="101" y="6"/>
                    <a:pt x="101" y="6"/>
                    <a:pt x="101" y="6"/>
                  </a:cubicBezTo>
                  <a:cubicBezTo>
                    <a:pt x="101" y="7"/>
                    <a:pt x="100" y="7"/>
                    <a:pt x="98" y="7"/>
                  </a:cubicBezTo>
                  <a:cubicBezTo>
                    <a:pt x="99" y="9"/>
                    <a:pt x="99" y="9"/>
                    <a:pt x="100" y="10"/>
                  </a:cubicBezTo>
                  <a:cubicBezTo>
                    <a:pt x="100" y="11"/>
                    <a:pt x="100" y="10"/>
                    <a:pt x="100" y="11"/>
                  </a:cubicBezTo>
                  <a:cubicBezTo>
                    <a:pt x="99" y="11"/>
                    <a:pt x="99" y="11"/>
                    <a:pt x="98" y="11"/>
                  </a:cubicBezTo>
                  <a:cubicBezTo>
                    <a:pt x="98" y="11"/>
                    <a:pt x="98" y="10"/>
                    <a:pt x="97" y="10"/>
                  </a:cubicBezTo>
                  <a:cubicBezTo>
                    <a:pt x="97" y="11"/>
                    <a:pt x="97" y="11"/>
                    <a:pt x="97" y="11"/>
                  </a:cubicBezTo>
                  <a:cubicBezTo>
                    <a:pt x="97" y="11"/>
                    <a:pt x="97" y="11"/>
                    <a:pt x="97" y="11"/>
                  </a:cubicBezTo>
                  <a:cubicBezTo>
                    <a:pt x="96" y="12"/>
                    <a:pt x="97" y="13"/>
                    <a:pt x="95" y="14"/>
                  </a:cubicBezTo>
                  <a:cubicBezTo>
                    <a:pt x="95" y="14"/>
                    <a:pt x="95" y="14"/>
                    <a:pt x="95" y="14"/>
                  </a:cubicBezTo>
                  <a:cubicBezTo>
                    <a:pt x="95" y="14"/>
                    <a:pt x="95" y="14"/>
                    <a:pt x="94" y="14"/>
                  </a:cubicBezTo>
                  <a:cubicBezTo>
                    <a:pt x="94" y="14"/>
                    <a:pt x="94" y="14"/>
                    <a:pt x="94" y="14"/>
                  </a:cubicBezTo>
                  <a:cubicBezTo>
                    <a:pt x="94" y="14"/>
                    <a:pt x="93" y="14"/>
                    <a:pt x="93" y="14"/>
                  </a:cubicBezTo>
                  <a:cubicBezTo>
                    <a:pt x="93" y="17"/>
                    <a:pt x="93" y="18"/>
                    <a:pt x="95" y="19"/>
                  </a:cubicBezTo>
                  <a:cubicBezTo>
                    <a:pt x="95" y="19"/>
                    <a:pt x="95" y="20"/>
                    <a:pt x="95" y="20"/>
                  </a:cubicBezTo>
                  <a:cubicBezTo>
                    <a:pt x="94" y="20"/>
                    <a:pt x="94" y="20"/>
                    <a:pt x="93" y="20"/>
                  </a:cubicBezTo>
                  <a:cubicBezTo>
                    <a:pt x="93" y="20"/>
                    <a:pt x="93" y="19"/>
                    <a:pt x="93" y="19"/>
                  </a:cubicBezTo>
                  <a:cubicBezTo>
                    <a:pt x="92" y="19"/>
                    <a:pt x="92" y="20"/>
                    <a:pt x="92" y="19"/>
                  </a:cubicBezTo>
                  <a:cubicBezTo>
                    <a:pt x="92" y="19"/>
                    <a:pt x="91" y="19"/>
                    <a:pt x="91" y="19"/>
                  </a:cubicBezTo>
                  <a:cubicBezTo>
                    <a:pt x="90" y="18"/>
                    <a:pt x="89" y="19"/>
                    <a:pt x="89" y="17"/>
                  </a:cubicBezTo>
                  <a:cubicBezTo>
                    <a:pt x="88" y="17"/>
                    <a:pt x="88" y="17"/>
                    <a:pt x="87" y="18"/>
                  </a:cubicBezTo>
                  <a:cubicBezTo>
                    <a:pt x="87" y="19"/>
                    <a:pt x="87" y="20"/>
                    <a:pt x="87" y="21"/>
                  </a:cubicBezTo>
                  <a:cubicBezTo>
                    <a:pt x="86" y="21"/>
                    <a:pt x="85" y="21"/>
                    <a:pt x="85" y="21"/>
                  </a:cubicBezTo>
                  <a:cubicBezTo>
                    <a:pt x="85" y="18"/>
                    <a:pt x="86" y="18"/>
                    <a:pt x="87" y="16"/>
                  </a:cubicBezTo>
                  <a:cubicBezTo>
                    <a:pt x="86" y="16"/>
                    <a:pt x="86" y="16"/>
                    <a:pt x="86" y="16"/>
                  </a:cubicBezTo>
                  <a:cubicBezTo>
                    <a:pt x="86" y="14"/>
                    <a:pt x="86" y="14"/>
                    <a:pt x="84" y="13"/>
                  </a:cubicBezTo>
                  <a:cubicBezTo>
                    <a:pt x="84" y="12"/>
                    <a:pt x="84" y="12"/>
                    <a:pt x="83" y="11"/>
                  </a:cubicBezTo>
                  <a:cubicBezTo>
                    <a:pt x="82" y="10"/>
                    <a:pt x="82" y="10"/>
                    <a:pt x="81" y="10"/>
                  </a:cubicBezTo>
                  <a:cubicBezTo>
                    <a:pt x="80" y="10"/>
                    <a:pt x="79" y="11"/>
                    <a:pt x="79" y="11"/>
                  </a:cubicBezTo>
                  <a:cubicBezTo>
                    <a:pt x="79" y="11"/>
                    <a:pt x="79" y="11"/>
                    <a:pt x="79" y="11"/>
                  </a:cubicBezTo>
                  <a:cubicBezTo>
                    <a:pt x="78" y="11"/>
                    <a:pt x="78" y="11"/>
                    <a:pt x="78" y="11"/>
                  </a:cubicBezTo>
                  <a:cubicBezTo>
                    <a:pt x="78" y="11"/>
                    <a:pt x="78" y="11"/>
                    <a:pt x="78" y="10"/>
                  </a:cubicBezTo>
                  <a:cubicBezTo>
                    <a:pt x="77" y="11"/>
                    <a:pt x="77" y="13"/>
                    <a:pt x="77" y="14"/>
                  </a:cubicBezTo>
                  <a:cubicBezTo>
                    <a:pt x="76" y="13"/>
                    <a:pt x="76" y="14"/>
                    <a:pt x="76" y="13"/>
                  </a:cubicBezTo>
                  <a:cubicBezTo>
                    <a:pt x="76" y="13"/>
                    <a:pt x="76" y="13"/>
                    <a:pt x="75" y="13"/>
                  </a:cubicBezTo>
                  <a:cubicBezTo>
                    <a:pt x="75" y="13"/>
                    <a:pt x="76" y="12"/>
                    <a:pt x="76" y="12"/>
                  </a:cubicBezTo>
                  <a:cubicBezTo>
                    <a:pt x="75" y="12"/>
                    <a:pt x="75" y="12"/>
                    <a:pt x="75" y="12"/>
                  </a:cubicBezTo>
                  <a:cubicBezTo>
                    <a:pt x="75" y="12"/>
                    <a:pt x="74" y="12"/>
                    <a:pt x="74" y="12"/>
                  </a:cubicBezTo>
                  <a:cubicBezTo>
                    <a:pt x="74" y="12"/>
                    <a:pt x="74" y="13"/>
                    <a:pt x="74" y="13"/>
                  </a:cubicBezTo>
                  <a:cubicBezTo>
                    <a:pt x="74" y="13"/>
                    <a:pt x="75" y="13"/>
                    <a:pt x="75" y="13"/>
                  </a:cubicBezTo>
                  <a:cubicBezTo>
                    <a:pt x="74" y="13"/>
                    <a:pt x="75" y="13"/>
                    <a:pt x="74" y="13"/>
                  </a:cubicBezTo>
                  <a:cubicBezTo>
                    <a:pt x="74" y="13"/>
                    <a:pt x="74" y="14"/>
                    <a:pt x="74" y="14"/>
                  </a:cubicBezTo>
                  <a:cubicBezTo>
                    <a:pt x="74" y="14"/>
                    <a:pt x="73" y="14"/>
                    <a:pt x="73" y="14"/>
                  </a:cubicBezTo>
                  <a:cubicBezTo>
                    <a:pt x="73" y="14"/>
                    <a:pt x="73" y="14"/>
                    <a:pt x="72" y="15"/>
                  </a:cubicBezTo>
                  <a:cubicBezTo>
                    <a:pt x="73" y="15"/>
                    <a:pt x="73" y="15"/>
                    <a:pt x="73" y="15"/>
                  </a:cubicBezTo>
                  <a:cubicBezTo>
                    <a:pt x="73" y="16"/>
                    <a:pt x="73" y="16"/>
                    <a:pt x="73" y="16"/>
                  </a:cubicBezTo>
                  <a:cubicBezTo>
                    <a:pt x="73" y="16"/>
                    <a:pt x="72" y="16"/>
                    <a:pt x="71" y="16"/>
                  </a:cubicBezTo>
                  <a:cubicBezTo>
                    <a:pt x="71" y="17"/>
                    <a:pt x="72" y="17"/>
                    <a:pt x="72" y="18"/>
                  </a:cubicBezTo>
                  <a:cubicBezTo>
                    <a:pt x="71" y="18"/>
                    <a:pt x="71" y="18"/>
                    <a:pt x="71" y="18"/>
                  </a:cubicBezTo>
                  <a:cubicBezTo>
                    <a:pt x="71" y="18"/>
                    <a:pt x="71" y="18"/>
                    <a:pt x="71" y="17"/>
                  </a:cubicBezTo>
                  <a:cubicBezTo>
                    <a:pt x="70" y="17"/>
                    <a:pt x="70" y="17"/>
                    <a:pt x="69" y="17"/>
                  </a:cubicBezTo>
                  <a:cubicBezTo>
                    <a:pt x="69" y="17"/>
                    <a:pt x="69" y="18"/>
                    <a:pt x="69" y="18"/>
                  </a:cubicBezTo>
                  <a:cubicBezTo>
                    <a:pt x="69" y="18"/>
                    <a:pt x="68" y="18"/>
                    <a:pt x="68" y="18"/>
                  </a:cubicBezTo>
                  <a:cubicBezTo>
                    <a:pt x="68" y="20"/>
                    <a:pt x="68" y="20"/>
                    <a:pt x="68" y="21"/>
                  </a:cubicBezTo>
                  <a:cubicBezTo>
                    <a:pt x="68" y="21"/>
                    <a:pt x="68" y="21"/>
                    <a:pt x="67" y="21"/>
                  </a:cubicBezTo>
                  <a:cubicBezTo>
                    <a:pt x="67" y="22"/>
                    <a:pt x="67" y="22"/>
                    <a:pt x="66" y="22"/>
                  </a:cubicBezTo>
                  <a:cubicBezTo>
                    <a:pt x="66" y="23"/>
                    <a:pt x="66" y="23"/>
                    <a:pt x="66" y="23"/>
                  </a:cubicBezTo>
                  <a:cubicBezTo>
                    <a:pt x="65" y="23"/>
                    <a:pt x="65" y="22"/>
                    <a:pt x="65" y="22"/>
                  </a:cubicBezTo>
                  <a:cubicBezTo>
                    <a:pt x="65" y="22"/>
                    <a:pt x="65" y="22"/>
                    <a:pt x="64" y="22"/>
                  </a:cubicBezTo>
                  <a:cubicBezTo>
                    <a:pt x="64" y="21"/>
                    <a:pt x="64" y="21"/>
                    <a:pt x="64" y="21"/>
                  </a:cubicBezTo>
                  <a:cubicBezTo>
                    <a:pt x="63" y="21"/>
                    <a:pt x="63" y="21"/>
                    <a:pt x="62" y="21"/>
                  </a:cubicBezTo>
                  <a:cubicBezTo>
                    <a:pt x="62" y="23"/>
                    <a:pt x="61" y="25"/>
                    <a:pt x="63" y="26"/>
                  </a:cubicBezTo>
                  <a:cubicBezTo>
                    <a:pt x="63" y="27"/>
                    <a:pt x="63" y="27"/>
                    <a:pt x="63" y="27"/>
                  </a:cubicBezTo>
                  <a:cubicBezTo>
                    <a:pt x="63" y="27"/>
                    <a:pt x="62" y="27"/>
                    <a:pt x="62" y="27"/>
                  </a:cubicBezTo>
                  <a:cubicBezTo>
                    <a:pt x="62" y="27"/>
                    <a:pt x="62" y="27"/>
                    <a:pt x="62" y="27"/>
                  </a:cubicBezTo>
                  <a:cubicBezTo>
                    <a:pt x="62" y="27"/>
                    <a:pt x="61" y="27"/>
                    <a:pt x="61" y="27"/>
                  </a:cubicBezTo>
                  <a:cubicBezTo>
                    <a:pt x="61" y="27"/>
                    <a:pt x="61" y="28"/>
                    <a:pt x="61" y="28"/>
                  </a:cubicBezTo>
                  <a:cubicBezTo>
                    <a:pt x="61" y="28"/>
                    <a:pt x="61" y="28"/>
                    <a:pt x="60" y="28"/>
                  </a:cubicBezTo>
                  <a:cubicBezTo>
                    <a:pt x="60" y="28"/>
                    <a:pt x="60" y="28"/>
                    <a:pt x="60" y="27"/>
                  </a:cubicBezTo>
                  <a:cubicBezTo>
                    <a:pt x="60" y="27"/>
                    <a:pt x="60" y="27"/>
                    <a:pt x="59" y="27"/>
                  </a:cubicBezTo>
                  <a:cubicBezTo>
                    <a:pt x="60" y="27"/>
                    <a:pt x="60" y="26"/>
                    <a:pt x="60" y="26"/>
                  </a:cubicBezTo>
                  <a:cubicBezTo>
                    <a:pt x="59" y="26"/>
                    <a:pt x="59" y="26"/>
                    <a:pt x="59" y="26"/>
                  </a:cubicBezTo>
                  <a:cubicBezTo>
                    <a:pt x="59" y="25"/>
                    <a:pt x="59" y="24"/>
                    <a:pt x="59" y="23"/>
                  </a:cubicBezTo>
                  <a:cubicBezTo>
                    <a:pt x="59" y="23"/>
                    <a:pt x="58" y="23"/>
                    <a:pt x="58" y="22"/>
                  </a:cubicBezTo>
                  <a:cubicBezTo>
                    <a:pt x="58" y="23"/>
                    <a:pt x="58" y="23"/>
                    <a:pt x="58" y="24"/>
                  </a:cubicBezTo>
                  <a:cubicBezTo>
                    <a:pt x="57" y="24"/>
                    <a:pt x="56" y="24"/>
                    <a:pt x="56" y="25"/>
                  </a:cubicBezTo>
                  <a:cubicBezTo>
                    <a:pt x="56" y="25"/>
                    <a:pt x="55" y="25"/>
                    <a:pt x="55" y="25"/>
                  </a:cubicBezTo>
                  <a:cubicBezTo>
                    <a:pt x="55" y="25"/>
                    <a:pt x="55" y="25"/>
                    <a:pt x="55" y="26"/>
                  </a:cubicBezTo>
                  <a:cubicBezTo>
                    <a:pt x="55" y="26"/>
                    <a:pt x="55" y="26"/>
                    <a:pt x="55" y="26"/>
                  </a:cubicBezTo>
                  <a:cubicBezTo>
                    <a:pt x="55" y="26"/>
                    <a:pt x="55" y="26"/>
                    <a:pt x="55" y="26"/>
                  </a:cubicBezTo>
                  <a:cubicBezTo>
                    <a:pt x="55" y="26"/>
                    <a:pt x="54" y="26"/>
                    <a:pt x="54" y="26"/>
                  </a:cubicBezTo>
                  <a:cubicBezTo>
                    <a:pt x="54" y="28"/>
                    <a:pt x="54" y="29"/>
                    <a:pt x="54" y="30"/>
                  </a:cubicBezTo>
                  <a:cubicBezTo>
                    <a:pt x="54" y="30"/>
                    <a:pt x="54" y="30"/>
                    <a:pt x="53" y="30"/>
                  </a:cubicBezTo>
                  <a:cubicBezTo>
                    <a:pt x="53" y="30"/>
                    <a:pt x="53" y="31"/>
                    <a:pt x="53" y="31"/>
                  </a:cubicBezTo>
                  <a:cubicBezTo>
                    <a:pt x="53" y="32"/>
                    <a:pt x="53" y="32"/>
                    <a:pt x="54" y="32"/>
                  </a:cubicBezTo>
                  <a:cubicBezTo>
                    <a:pt x="54" y="33"/>
                    <a:pt x="54" y="33"/>
                    <a:pt x="53" y="33"/>
                  </a:cubicBezTo>
                  <a:cubicBezTo>
                    <a:pt x="53" y="33"/>
                    <a:pt x="53" y="33"/>
                    <a:pt x="52" y="33"/>
                  </a:cubicBezTo>
                  <a:cubicBezTo>
                    <a:pt x="52" y="34"/>
                    <a:pt x="52" y="34"/>
                    <a:pt x="51" y="34"/>
                  </a:cubicBezTo>
                  <a:cubicBezTo>
                    <a:pt x="51" y="34"/>
                    <a:pt x="51" y="34"/>
                    <a:pt x="50" y="35"/>
                  </a:cubicBezTo>
                  <a:cubicBezTo>
                    <a:pt x="50" y="35"/>
                    <a:pt x="50" y="35"/>
                    <a:pt x="50" y="36"/>
                  </a:cubicBezTo>
                  <a:cubicBezTo>
                    <a:pt x="50" y="36"/>
                    <a:pt x="49" y="36"/>
                    <a:pt x="49" y="36"/>
                  </a:cubicBezTo>
                  <a:cubicBezTo>
                    <a:pt x="49" y="37"/>
                    <a:pt x="49" y="37"/>
                    <a:pt x="49" y="37"/>
                  </a:cubicBezTo>
                  <a:cubicBezTo>
                    <a:pt x="48" y="37"/>
                    <a:pt x="48" y="37"/>
                    <a:pt x="48" y="37"/>
                  </a:cubicBezTo>
                  <a:cubicBezTo>
                    <a:pt x="47" y="38"/>
                    <a:pt x="47" y="39"/>
                    <a:pt x="46" y="39"/>
                  </a:cubicBezTo>
                  <a:cubicBezTo>
                    <a:pt x="46" y="39"/>
                    <a:pt x="45" y="39"/>
                    <a:pt x="45" y="39"/>
                  </a:cubicBezTo>
                  <a:cubicBezTo>
                    <a:pt x="45" y="39"/>
                    <a:pt x="45" y="39"/>
                    <a:pt x="45" y="39"/>
                  </a:cubicBezTo>
                  <a:cubicBezTo>
                    <a:pt x="45" y="39"/>
                    <a:pt x="44" y="39"/>
                    <a:pt x="44" y="39"/>
                  </a:cubicBezTo>
                  <a:cubicBezTo>
                    <a:pt x="44" y="39"/>
                    <a:pt x="44" y="40"/>
                    <a:pt x="44" y="40"/>
                  </a:cubicBezTo>
                  <a:cubicBezTo>
                    <a:pt x="44" y="40"/>
                    <a:pt x="43" y="40"/>
                    <a:pt x="43" y="40"/>
                  </a:cubicBezTo>
                  <a:cubicBezTo>
                    <a:pt x="43" y="40"/>
                    <a:pt x="43" y="40"/>
                    <a:pt x="43" y="40"/>
                  </a:cubicBezTo>
                  <a:cubicBezTo>
                    <a:pt x="42" y="40"/>
                    <a:pt x="41" y="40"/>
                    <a:pt x="40" y="39"/>
                  </a:cubicBezTo>
                  <a:cubicBezTo>
                    <a:pt x="40" y="40"/>
                    <a:pt x="40" y="40"/>
                    <a:pt x="40" y="40"/>
                  </a:cubicBezTo>
                  <a:cubicBezTo>
                    <a:pt x="39" y="40"/>
                    <a:pt x="39" y="40"/>
                    <a:pt x="38" y="40"/>
                  </a:cubicBezTo>
                  <a:cubicBezTo>
                    <a:pt x="38" y="40"/>
                    <a:pt x="38" y="40"/>
                    <a:pt x="38" y="41"/>
                  </a:cubicBezTo>
                  <a:cubicBezTo>
                    <a:pt x="37" y="41"/>
                    <a:pt x="35" y="40"/>
                    <a:pt x="35" y="40"/>
                  </a:cubicBezTo>
                  <a:cubicBezTo>
                    <a:pt x="35" y="40"/>
                    <a:pt x="35" y="40"/>
                    <a:pt x="35" y="40"/>
                  </a:cubicBezTo>
                  <a:cubicBezTo>
                    <a:pt x="35" y="40"/>
                    <a:pt x="35" y="40"/>
                    <a:pt x="34" y="40"/>
                  </a:cubicBezTo>
                  <a:cubicBezTo>
                    <a:pt x="34" y="40"/>
                    <a:pt x="33" y="42"/>
                    <a:pt x="32" y="43"/>
                  </a:cubicBezTo>
                  <a:cubicBezTo>
                    <a:pt x="32" y="43"/>
                    <a:pt x="32" y="43"/>
                    <a:pt x="32" y="43"/>
                  </a:cubicBezTo>
                  <a:cubicBezTo>
                    <a:pt x="31" y="43"/>
                    <a:pt x="30" y="43"/>
                    <a:pt x="30" y="43"/>
                  </a:cubicBezTo>
                  <a:cubicBezTo>
                    <a:pt x="29" y="43"/>
                    <a:pt x="29" y="44"/>
                    <a:pt x="29" y="44"/>
                  </a:cubicBezTo>
                  <a:cubicBezTo>
                    <a:pt x="27" y="44"/>
                    <a:pt x="26" y="44"/>
                    <a:pt x="25" y="44"/>
                  </a:cubicBezTo>
                  <a:cubicBezTo>
                    <a:pt x="24" y="43"/>
                    <a:pt x="24" y="43"/>
                    <a:pt x="24" y="43"/>
                  </a:cubicBezTo>
                  <a:cubicBezTo>
                    <a:pt x="24" y="43"/>
                    <a:pt x="24" y="43"/>
                    <a:pt x="23" y="43"/>
                  </a:cubicBezTo>
                  <a:cubicBezTo>
                    <a:pt x="23" y="44"/>
                    <a:pt x="22" y="44"/>
                    <a:pt x="22" y="45"/>
                  </a:cubicBezTo>
                  <a:cubicBezTo>
                    <a:pt x="21" y="45"/>
                    <a:pt x="20" y="44"/>
                    <a:pt x="20" y="44"/>
                  </a:cubicBezTo>
                  <a:cubicBezTo>
                    <a:pt x="19" y="45"/>
                    <a:pt x="17" y="46"/>
                    <a:pt x="16" y="47"/>
                  </a:cubicBezTo>
                  <a:cubicBezTo>
                    <a:pt x="16" y="47"/>
                    <a:pt x="16" y="47"/>
                    <a:pt x="16" y="47"/>
                  </a:cubicBezTo>
                  <a:cubicBezTo>
                    <a:pt x="15" y="48"/>
                    <a:pt x="15" y="48"/>
                    <a:pt x="15" y="48"/>
                  </a:cubicBezTo>
                  <a:cubicBezTo>
                    <a:pt x="15" y="48"/>
                    <a:pt x="14" y="48"/>
                    <a:pt x="14" y="48"/>
                  </a:cubicBezTo>
                  <a:cubicBezTo>
                    <a:pt x="14" y="48"/>
                    <a:pt x="14" y="49"/>
                    <a:pt x="14" y="49"/>
                  </a:cubicBezTo>
                  <a:cubicBezTo>
                    <a:pt x="13" y="49"/>
                    <a:pt x="12" y="50"/>
                    <a:pt x="11" y="50"/>
                  </a:cubicBezTo>
                  <a:cubicBezTo>
                    <a:pt x="11" y="50"/>
                    <a:pt x="11" y="51"/>
                    <a:pt x="11" y="51"/>
                  </a:cubicBezTo>
                  <a:cubicBezTo>
                    <a:pt x="11" y="51"/>
                    <a:pt x="10" y="51"/>
                    <a:pt x="10" y="52"/>
                  </a:cubicBezTo>
                  <a:cubicBezTo>
                    <a:pt x="10" y="52"/>
                    <a:pt x="10" y="52"/>
                    <a:pt x="9" y="52"/>
                  </a:cubicBezTo>
                  <a:cubicBezTo>
                    <a:pt x="9" y="52"/>
                    <a:pt x="9" y="52"/>
                    <a:pt x="9" y="52"/>
                  </a:cubicBezTo>
                  <a:cubicBezTo>
                    <a:pt x="8" y="52"/>
                    <a:pt x="8" y="52"/>
                    <a:pt x="8" y="52"/>
                  </a:cubicBezTo>
                  <a:cubicBezTo>
                    <a:pt x="8" y="52"/>
                    <a:pt x="8" y="52"/>
                    <a:pt x="8" y="52"/>
                  </a:cubicBezTo>
                  <a:cubicBezTo>
                    <a:pt x="7" y="52"/>
                    <a:pt x="7" y="52"/>
                    <a:pt x="7" y="52"/>
                  </a:cubicBezTo>
                  <a:cubicBezTo>
                    <a:pt x="7" y="52"/>
                    <a:pt x="7" y="52"/>
                    <a:pt x="7" y="51"/>
                  </a:cubicBezTo>
                  <a:cubicBezTo>
                    <a:pt x="7" y="51"/>
                    <a:pt x="7" y="51"/>
                    <a:pt x="7" y="51"/>
                  </a:cubicBezTo>
                  <a:cubicBezTo>
                    <a:pt x="8" y="51"/>
                    <a:pt x="8" y="50"/>
                    <a:pt x="8" y="50"/>
                  </a:cubicBezTo>
                  <a:cubicBezTo>
                    <a:pt x="8" y="50"/>
                    <a:pt x="8" y="50"/>
                    <a:pt x="8" y="50"/>
                  </a:cubicBezTo>
                  <a:cubicBezTo>
                    <a:pt x="8" y="50"/>
                    <a:pt x="8" y="49"/>
                    <a:pt x="8" y="49"/>
                  </a:cubicBezTo>
                  <a:cubicBezTo>
                    <a:pt x="7" y="49"/>
                    <a:pt x="7" y="49"/>
                    <a:pt x="7" y="49"/>
                  </a:cubicBezTo>
                  <a:cubicBezTo>
                    <a:pt x="7" y="50"/>
                    <a:pt x="7" y="50"/>
                    <a:pt x="7" y="50"/>
                  </a:cubicBezTo>
                  <a:cubicBezTo>
                    <a:pt x="7" y="50"/>
                    <a:pt x="6" y="50"/>
                    <a:pt x="6" y="50"/>
                  </a:cubicBezTo>
                  <a:cubicBezTo>
                    <a:pt x="6" y="51"/>
                    <a:pt x="6" y="51"/>
                    <a:pt x="6" y="51"/>
                  </a:cubicBezTo>
                  <a:cubicBezTo>
                    <a:pt x="6" y="51"/>
                    <a:pt x="6" y="51"/>
                    <a:pt x="6" y="51"/>
                  </a:cubicBezTo>
                  <a:cubicBezTo>
                    <a:pt x="6" y="52"/>
                    <a:pt x="6" y="52"/>
                    <a:pt x="6" y="53"/>
                  </a:cubicBezTo>
                  <a:cubicBezTo>
                    <a:pt x="5" y="52"/>
                    <a:pt x="5" y="52"/>
                    <a:pt x="5" y="52"/>
                  </a:cubicBezTo>
                  <a:cubicBezTo>
                    <a:pt x="5" y="53"/>
                    <a:pt x="5" y="53"/>
                    <a:pt x="5" y="54"/>
                  </a:cubicBezTo>
                  <a:cubicBezTo>
                    <a:pt x="6" y="54"/>
                    <a:pt x="5" y="54"/>
                    <a:pt x="6" y="55"/>
                  </a:cubicBezTo>
                  <a:cubicBezTo>
                    <a:pt x="6" y="55"/>
                    <a:pt x="6" y="55"/>
                    <a:pt x="6" y="55"/>
                  </a:cubicBezTo>
                  <a:cubicBezTo>
                    <a:pt x="6" y="56"/>
                    <a:pt x="4" y="56"/>
                    <a:pt x="5" y="58"/>
                  </a:cubicBezTo>
                  <a:cubicBezTo>
                    <a:pt x="5" y="59"/>
                    <a:pt x="5" y="59"/>
                    <a:pt x="5" y="60"/>
                  </a:cubicBezTo>
                  <a:cubicBezTo>
                    <a:pt x="5" y="60"/>
                    <a:pt x="4" y="60"/>
                    <a:pt x="4" y="60"/>
                  </a:cubicBezTo>
                  <a:cubicBezTo>
                    <a:pt x="4" y="61"/>
                    <a:pt x="4" y="62"/>
                    <a:pt x="3" y="62"/>
                  </a:cubicBezTo>
                  <a:cubicBezTo>
                    <a:pt x="3" y="62"/>
                    <a:pt x="2" y="62"/>
                    <a:pt x="2" y="62"/>
                  </a:cubicBezTo>
                  <a:cubicBezTo>
                    <a:pt x="2" y="62"/>
                    <a:pt x="2" y="62"/>
                    <a:pt x="2" y="62"/>
                  </a:cubicBezTo>
                  <a:cubicBezTo>
                    <a:pt x="2" y="62"/>
                    <a:pt x="2" y="62"/>
                    <a:pt x="1" y="62"/>
                  </a:cubicBezTo>
                  <a:cubicBezTo>
                    <a:pt x="2" y="64"/>
                    <a:pt x="3" y="64"/>
                    <a:pt x="4" y="65"/>
                  </a:cubicBezTo>
                  <a:cubicBezTo>
                    <a:pt x="5" y="66"/>
                    <a:pt x="4" y="67"/>
                    <a:pt x="4" y="69"/>
                  </a:cubicBezTo>
                  <a:cubicBezTo>
                    <a:pt x="4" y="69"/>
                    <a:pt x="4" y="69"/>
                    <a:pt x="5" y="69"/>
                  </a:cubicBezTo>
                  <a:cubicBezTo>
                    <a:pt x="4" y="69"/>
                    <a:pt x="4" y="69"/>
                    <a:pt x="4" y="70"/>
                  </a:cubicBezTo>
                  <a:cubicBezTo>
                    <a:pt x="4" y="72"/>
                    <a:pt x="5" y="73"/>
                    <a:pt x="4" y="75"/>
                  </a:cubicBezTo>
                  <a:cubicBezTo>
                    <a:pt x="3" y="75"/>
                    <a:pt x="4" y="75"/>
                    <a:pt x="2" y="74"/>
                  </a:cubicBezTo>
                  <a:cubicBezTo>
                    <a:pt x="2" y="74"/>
                    <a:pt x="2" y="73"/>
                    <a:pt x="2" y="73"/>
                  </a:cubicBezTo>
                  <a:cubicBezTo>
                    <a:pt x="2" y="73"/>
                    <a:pt x="2" y="72"/>
                    <a:pt x="2" y="72"/>
                  </a:cubicBezTo>
                  <a:cubicBezTo>
                    <a:pt x="2" y="74"/>
                    <a:pt x="2" y="75"/>
                    <a:pt x="2" y="76"/>
                  </a:cubicBezTo>
                  <a:cubicBezTo>
                    <a:pt x="2" y="76"/>
                    <a:pt x="3" y="76"/>
                    <a:pt x="3" y="76"/>
                  </a:cubicBezTo>
                  <a:cubicBezTo>
                    <a:pt x="3" y="77"/>
                    <a:pt x="3" y="77"/>
                    <a:pt x="3" y="78"/>
                  </a:cubicBezTo>
                  <a:cubicBezTo>
                    <a:pt x="3" y="78"/>
                    <a:pt x="3" y="78"/>
                    <a:pt x="3" y="78"/>
                  </a:cubicBezTo>
                  <a:cubicBezTo>
                    <a:pt x="3" y="78"/>
                    <a:pt x="3" y="78"/>
                    <a:pt x="3" y="78"/>
                  </a:cubicBezTo>
                  <a:cubicBezTo>
                    <a:pt x="2" y="78"/>
                    <a:pt x="2" y="78"/>
                    <a:pt x="1" y="78"/>
                  </a:cubicBezTo>
                  <a:cubicBezTo>
                    <a:pt x="1" y="77"/>
                    <a:pt x="1" y="77"/>
                    <a:pt x="1" y="76"/>
                  </a:cubicBezTo>
                  <a:cubicBezTo>
                    <a:pt x="1" y="76"/>
                    <a:pt x="1" y="76"/>
                    <a:pt x="0" y="76"/>
                  </a:cubicBezTo>
                  <a:cubicBezTo>
                    <a:pt x="1" y="75"/>
                    <a:pt x="1" y="73"/>
                    <a:pt x="0" y="73"/>
                  </a:cubicBezTo>
                  <a:cubicBezTo>
                    <a:pt x="0" y="72"/>
                    <a:pt x="0" y="72"/>
                    <a:pt x="0" y="72"/>
                  </a:cubicBezTo>
                  <a:cubicBezTo>
                    <a:pt x="0" y="72"/>
                    <a:pt x="0" y="72"/>
                    <a:pt x="0" y="72"/>
                  </a:cubicBezTo>
                  <a:cubicBezTo>
                    <a:pt x="0" y="74"/>
                    <a:pt x="0" y="75"/>
                    <a:pt x="0" y="77"/>
                  </a:cubicBezTo>
                  <a:cubicBezTo>
                    <a:pt x="0" y="77"/>
                    <a:pt x="1" y="78"/>
                    <a:pt x="1" y="78"/>
                  </a:cubicBezTo>
                  <a:cubicBezTo>
                    <a:pt x="1" y="78"/>
                    <a:pt x="1" y="79"/>
                    <a:pt x="1" y="79"/>
                  </a:cubicBezTo>
                  <a:cubicBezTo>
                    <a:pt x="1" y="80"/>
                    <a:pt x="2" y="80"/>
                    <a:pt x="3" y="81"/>
                  </a:cubicBezTo>
                  <a:cubicBezTo>
                    <a:pt x="3" y="81"/>
                    <a:pt x="3" y="81"/>
                    <a:pt x="3" y="82"/>
                  </a:cubicBezTo>
                  <a:cubicBezTo>
                    <a:pt x="3" y="82"/>
                    <a:pt x="3" y="82"/>
                    <a:pt x="4" y="82"/>
                  </a:cubicBezTo>
                  <a:cubicBezTo>
                    <a:pt x="4" y="83"/>
                    <a:pt x="4" y="84"/>
                    <a:pt x="4" y="84"/>
                  </a:cubicBezTo>
                  <a:cubicBezTo>
                    <a:pt x="4" y="85"/>
                    <a:pt x="4" y="85"/>
                    <a:pt x="4" y="85"/>
                  </a:cubicBezTo>
                  <a:cubicBezTo>
                    <a:pt x="4" y="86"/>
                    <a:pt x="4" y="85"/>
                    <a:pt x="4" y="86"/>
                  </a:cubicBezTo>
                  <a:cubicBezTo>
                    <a:pt x="4" y="86"/>
                    <a:pt x="4" y="87"/>
                    <a:pt x="4" y="88"/>
                  </a:cubicBezTo>
                  <a:cubicBezTo>
                    <a:pt x="4" y="88"/>
                    <a:pt x="4" y="88"/>
                    <a:pt x="4" y="88"/>
                  </a:cubicBezTo>
                  <a:cubicBezTo>
                    <a:pt x="5" y="88"/>
                    <a:pt x="5" y="89"/>
                    <a:pt x="6" y="90"/>
                  </a:cubicBezTo>
                  <a:cubicBezTo>
                    <a:pt x="6" y="90"/>
                    <a:pt x="6" y="90"/>
                    <a:pt x="6" y="90"/>
                  </a:cubicBezTo>
                  <a:cubicBezTo>
                    <a:pt x="6" y="91"/>
                    <a:pt x="6" y="92"/>
                    <a:pt x="5" y="92"/>
                  </a:cubicBezTo>
                  <a:cubicBezTo>
                    <a:pt x="6" y="93"/>
                    <a:pt x="6" y="93"/>
                    <a:pt x="6" y="94"/>
                  </a:cubicBezTo>
                  <a:cubicBezTo>
                    <a:pt x="6" y="94"/>
                    <a:pt x="6" y="94"/>
                    <a:pt x="6" y="94"/>
                  </a:cubicBezTo>
                  <a:cubicBezTo>
                    <a:pt x="6" y="94"/>
                    <a:pt x="7" y="94"/>
                    <a:pt x="7" y="95"/>
                  </a:cubicBezTo>
                  <a:cubicBezTo>
                    <a:pt x="7" y="95"/>
                    <a:pt x="7" y="95"/>
                    <a:pt x="7" y="95"/>
                  </a:cubicBezTo>
                  <a:cubicBezTo>
                    <a:pt x="8" y="97"/>
                    <a:pt x="6" y="98"/>
                    <a:pt x="6" y="101"/>
                  </a:cubicBezTo>
                  <a:cubicBezTo>
                    <a:pt x="6" y="101"/>
                    <a:pt x="6" y="101"/>
                    <a:pt x="7" y="101"/>
                  </a:cubicBezTo>
                  <a:cubicBezTo>
                    <a:pt x="6" y="101"/>
                    <a:pt x="6" y="102"/>
                    <a:pt x="6" y="103"/>
                  </a:cubicBezTo>
                  <a:cubicBezTo>
                    <a:pt x="6" y="103"/>
                    <a:pt x="7" y="103"/>
                    <a:pt x="7" y="103"/>
                  </a:cubicBezTo>
                  <a:cubicBezTo>
                    <a:pt x="7" y="103"/>
                    <a:pt x="7" y="104"/>
                    <a:pt x="7" y="104"/>
                  </a:cubicBezTo>
                  <a:cubicBezTo>
                    <a:pt x="7" y="104"/>
                    <a:pt x="7" y="105"/>
                    <a:pt x="7" y="105"/>
                  </a:cubicBezTo>
                  <a:cubicBezTo>
                    <a:pt x="7" y="106"/>
                    <a:pt x="7" y="107"/>
                    <a:pt x="7" y="108"/>
                  </a:cubicBezTo>
                  <a:cubicBezTo>
                    <a:pt x="7" y="108"/>
                    <a:pt x="7" y="108"/>
                    <a:pt x="8" y="108"/>
                  </a:cubicBezTo>
                  <a:cubicBezTo>
                    <a:pt x="7" y="108"/>
                    <a:pt x="7" y="108"/>
                    <a:pt x="7" y="109"/>
                  </a:cubicBezTo>
                  <a:cubicBezTo>
                    <a:pt x="7" y="109"/>
                    <a:pt x="8" y="112"/>
                    <a:pt x="8" y="113"/>
                  </a:cubicBezTo>
                  <a:cubicBezTo>
                    <a:pt x="8" y="113"/>
                    <a:pt x="8" y="113"/>
                    <a:pt x="8" y="113"/>
                  </a:cubicBezTo>
                  <a:cubicBezTo>
                    <a:pt x="8" y="113"/>
                    <a:pt x="8" y="113"/>
                    <a:pt x="8" y="114"/>
                  </a:cubicBezTo>
                  <a:cubicBezTo>
                    <a:pt x="7" y="114"/>
                    <a:pt x="7" y="114"/>
                    <a:pt x="7" y="114"/>
                  </a:cubicBezTo>
                  <a:cubicBezTo>
                    <a:pt x="7" y="115"/>
                    <a:pt x="8" y="115"/>
                    <a:pt x="8" y="117"/>
                  </a:cubicBezTo>
                  <a:cubicBezTo>
                    <a:pt x="7" y="116"/>
                    <a:pt x="7" y="116"/>
                    <a:pt x="7" y="116"/>
                  </a:cubicBezTo>
                  <a:cubicBezTo>
                    <a:pt x="7" y="117"/>
                    <a:pt x="7" y="117"/>
                    <a:pt x="7" y="117"/>
                  </a:cubicBezTo>
                  <a:cubicBezTo>
                    <a:pt x="7" y="117"/>
                    <a:pt x="7" y="117"/>
                    <a:pt x="6" y="117"/>
                  </a:cubicBezTo>
                  <a:cubicBezTo>
                    <a:pt x="6" y="118"/>
                    <a:pt x="6" y="119"/>
                    <a:pt x="6" y="120"/>
                  </a:cubicBezTo>
                  <a:cubicBezTo>
                    <a:pt x="6" y="120"/>
                    <a:pt x="6" y="120"/>
                    <a:pt x="6" y="120"/>
                  </a:cubicBezTo>
                  <a:cubicBezTo>
                    <a:pt x="6" y="121"/>
                    <a:pt x="5" y="124"/>
                    <a:pt x="5" y="124"/>
                  </a:cubicBezTo>
                  <a:cubicBezTo>
                    <a:pt x="5" y="124"/>
                    <a:pt x="5" y="124"/>
                    <a:pt x="5" y="124"/>
                  </a:cubicBezTo>
                  <a:cubicBezTo>
                    <a:pt x="4" y="124"/>
                    <a:pt x="4" y="123"/>
                    <a:pt x="2" y="123"/>
                  </a:cubicBezTo>
                  <a:cubicBezTo>
                    <a:pt x="2" y="123"/>
                    <a:pt x="2" y="123"/>
                    <a:pt x="2" y="123"/>
                  </a:cubicBezTo>
                  <a:cubicBezTo>
                    <a:pt x="2" y="123"/>
                    <a:pt x="2" y="123"/>
                    <a:pt x="2" y="123"/>
                  </a:cubicBezTo>
                  <a:cubicBezTo>
                    <a:pt x="2" y="124"/>
                    <a:pt x="3" y="126"/>
                    <a:pt x="3" y="126"/>
                  </a:cubicBezTo>
                  <a:cubicBezTo>
                    <a:pt x="4" y="128"/>
                    <a:pt x="5" y="127"/>
                    <a:pt x="6" y="128"/>
                  </a:cubicBezTo>
                  <a:cubicBezTo>
                    <a:pt x="6" y="128"/>
                    <a:pt x="6" y="128"/>
                    <a:pt x="6" y="128"/>
                  </a:cubicBezTo>
                  <a:cubicBezTo>
                    <a:pt x="6" y="129"/>
                    <a:pt x="6" y="129"/>
                    <a:pt x="6" y="129"/>
                  </a:cubicBezTo>
                  <a:cubicBezTo>
                    <a:pt x="6" y="129"/>
                    <a:pt x="6" y="129"/>
                    <a:pt x="6" y="130"/>
                  </a:cubicBezTo>
                  <a:cubicBezTo>
                    <a:pt x="6" y="130"/>
                    <a:pt x="6" y="130"/>
                    <a:pt x="7" y="130"/>
                  </a:cubicBezTo>
                  <a:cubicBezTo>
                    <a:pt x="7" y="130"/>
                    <a:pt x="7" y="131"/>
                    <a:pt x="8" y="131"/>
                  </a:cubicBezTo>
                  <a:cubicBezTo>
                    <a:pt x="8" y="131"/>
                    <a:pt x="7" y="132"/>
                    <a:pt x="7" y="132"/>
                  </a:cubicBezTo>
                  <a:cubicBezTo>
                    <a:pt x="8" y="132"/>
                    <a:pt x="9" y="132"/>
                    <a:pt x="9" y="132"/>
                  </a:cubicBezTo>
                  <a:cubicBezTo>
                    <a:pt x="10" y="132"/>
                    <a:pt x="9" y="133"/>
                    <a:pt x="10" y="133"/>
                  </a:cubicBezTo>
                  <a:cubicBezTo>
                    <a:pt x="11" y="133"/>
                    <a:pt x="11" y="132"/>
                    <a:pt x="11" y="132"/>
                  </a:cubicBezTo>
                  <a:cubicBezTo>
                    <a:pt x="12" y="132"/>
                    <a:pt x="13" y="132"/>
                    <a:pt x="13" y="132"/>
                  </a:cubicBezTo>
                  <a:cubicBezTo>
                    <a:pt x="13" y="133"/>
                    <a:pt x="13" y="133"/>
                    <a:pt x="14" y="133"/>
                  </a:cubicBezTo>
                  <a:cubicBezTo>
                    <a:pt x="14" y="133"/>
                    <a:pt x="15" y="133"/>
                    <a:pt x="15" y="133"/>
                  </a:cubicBezTo>
                  <a:cubicBezTo>
                    <a:pt x="15" y="134"/>
                    <a:pt x="15" y="134"/>
                    <a:pt x="15" y="134"/>
                  </a:cubicBezTo>
                  <a:cubicBezTo>
                    <a:pt x="15" y="134"/>
                    <a:pt x="15" y="134"/>
                    <a:pt x="15" y="134"/>
                  </a:cubicBezTo>
                  <a:cubicBezTo>
                    <a:pt x="16" y="134"/>
                    <a:pt x="16" y="133"/>
                    <a:pt x="16" y="133"/>
                  </a:cubicBezTo>
                  <a:cubicBezTo>
                    <a:pt x="16" y="133"/>
                    <a:pt x="17" y="133"/>
                    <a:pt x="17" y="133"/>
                  </a:cubicBezTo>
                  <a:cubicBezTo>
                    <a:pt x="17" y="133"/>
                    <a:pt x="17" y="133"/>
                    <a:pt x="17" y="133"/>
                  </a:cubicBezTo>
                  <a:cubicBezTo>
                    <a:pt x="18" y="133"/>
                    <a:pt x="19" y="132"/>
                    <a:pt x="19" y="131"/>
                  </a:cubicBezTo>
                  <a:cubicBezTo>
                    <a:pt x="21" y="131"/>
                    <a:pt x="20" y="131"/>
                    <a:pt x="21" y="130"/>
                  </a:cubicBezTo>
                  <a:cubicBezTo>
                    <a:pt x="22" y="130"/>
                    <a:pt x="21" y="130"/>
                    <a:pt x="22" y="130"/>
                  </a:cubicBezTo>
                  <a:cubicBezTo>
                    <a:pt x="22" y="130"/>
                    <a:pt x="22" y="130"/>
                    <a:pt x="22" y="130"/>
                  </a:cubicBezTo>
                  <a:cubicBezTo>
                    <a:pt x="22" y="131"/>
                    <a:pt x="22" y="131"/>
                    <a:pt x="22" y="131"/>
                  </a:cubicBezTo>
                  <a:cubicBezTo>
                    <a:pt x="22" y="132"/>
                    <a:pt x="23" y="132"/>
                    <a:pt x="23" y="132"/>
                  </a:cubicBezTo>
                  <a:cubicBezTo>
                    <a:pt x="24" y="130"/>
                    <a:pt x="24" y="131"/>
                    <a:pt x="24" y="129"/>
                  </a:cubicBezTo>
                  <a:cubicBezTo>
                    <a:pt x="25" y="129"/>
                    <a:pt x="26" y="129"/>
                    <a:pt x="27" y="129"/>
                  </a:cubicBezTo>
                  <a:cubicBezTo>
                    <a:pt x="27" y="129"/>
                    <a:pt x="27" y="129"/>
                    <a:pt x="27" y="129"/>
                  </a:cubicBezTo>
                  <a:cubicBezTo>
                    <a:pt x="28" y="129"/>
                    <a:pt x="28" y="129"/>
                    <a:pt x="28" y="129"/>
                  </a:cubicBezTo>
                  <a:cubicBezTo>
                    <a:pt x="28" y="129"/>
                    <a:pt x="28" y="129"/>
                    <a:pt x="28" y="129"/>
                  </a:cubicBezTo>
                  <a:cubicBezTo>
                    <a:pt x="29" y="129"/>
                    <a:pt x="29" y="129"/>
                    <a:pt x="30" y="129"/>
                  </a:cubicBezTo>
                  <a:cubicBezTo>
                    <a:pt x="30" y="128"/>
                    <a:pt x="30" y="129"/>
                    <a:pt x="30" y="128"/>
                  </a:cubicBezTo>
                  <a:cubicBezTo>
                    <a:pt x="31" y="128"/>
                    <a:pt x="31" y="128"/>
                    <a:pt x="31" y="128"/>
                  </a:cubicBezTo>
                  <a:cubicBezTo>
                    <a:pt x="31" y="128"/>
                    <a:pt x="32" y="128"/>
                    <a:pt x="32" y="129"/>
                  </a:cubicBezTo>
                  <a:cubicBezTo>
                    <a:pt x="33" y="129"/>
                    <a:pt x="34" y="128"/>
                    <a:pt x="36" y="129"/>
                  </a:cubicBezTo>
                  <a:cubicBezTo>
                    <a:pt x="36" y="129"/>
                    <a:pt x="36" y="129"/>
                    <a:pt x="35" y="130"/>
                  </a:cubicBezTo>
                  <a:cubicBezTo>
                    <a:pt x="36" y="130"/>
                    <a:pt x="36" y="129"/>
                    <a:pt x="38" y="129"/>
                  </a:cubicBezTo>
                  <a:cubicBezTo>
                    <a:pt x="38" y="129"/>
                    <a:pt x="38" y="130"/>
                    <a:pt x="39" y="130"/>
                  </a:cubicBezTo>
                  <a:cubicBezTo>
                    <a:pt x="39" y="130"/>
                    <a:pt x="39" y="130"/>
                    <a:pt x="39" y="130"/>
                  </a:cubicBezTo>
                  <a:cubicBezTo>
                    <a:pt x="40" y="130"/>
                    <a:pt x="41" y="130"/>
                    <a:pt x="41" y="129"/>
                  </a:cubicBezTo>
                  <a:cubicBezTo>
                    <a:pt x="43" y="130"/>
                    <a:pt x="43" y="130"/>
                    <a:pt x="43" y="131"/>
                  </a:cubicBezTo>
                  <a:cubicBezTo>
                    <a:pt x="44" y="131"/>
                    <a:pt x="44" y="130"/>
                    <a:pt x="44" y="130"/>
                  </a:cubicBezTo>
                  <a:cubicBezTo>
                    <a:pt x="45" y="130"/>
                    <a:pt x="45" y="130"/>
                    <a:pt x="45" y="131"/>
                  </a:cubicBezTo>
                  <a:cubicBezTo>
                    <a:pt x="45" y="131"/>
                    <a:pt x="45" y="130"/>
                    <a:pt x="45" y="130"/>
                  </a:cubicBezTo>
                  <a:cubicBezTo>
                    <a:pt x="46" y="130"/>
                    <a:pt x="46" y="130"/>
                    <a:pt x="46" y="129"/>
                  </a:cubicBezTo>
                  <a:cubicBezTo>
                    <a:pt x="46" y="129"/>
                    <a:pt x="47" y="129"/>
                    <a:pt x="47" y="129"/>
                  </a:cubicBezTo>
                  <a:cubicBezTo>
                    <a:pt x="47" y="129"/>
                    <a:pt x="47" y="129"/>
                    <a:pt x="47" y="129"/>
                  </a:cubicBezTo>
                  <a:cubicBezTo>
                    <a:pt x="47" y="129"/>
                    <a:pt x="47" y="128"/>
                    <a:pt x="48" y="128"/>
                  </a:cubicBezTo>
                  <a:cubicBezTo>
                    <a:pt x="49" y="127"/>
                    <a:pt x="48" y="126"/>
                    <a:pt x="50" y="126"/>
                  </a:cubicBezTo>
                  <a:cubicBezTo>
                    <a:pt x="50" y="126"/>
                    <a:pt x="50" y="126"/>
                    <a:pt x="50" y="126"/>
                  </a:cubicBezTo>
                  <a:cubicBezTo>
                    <a:pt x="51" y="126"/>
                    <a:pt x="52" y="126"/>
                    <a:pt x="53" y="126"/>
                  </a:cubicBezTo>
                  <a:cubicBezTo>
                    <a:pt x="54" y="125"/>
                    <a:pt x="54" y="125"/>
                    <a:pt x="55" y="124"/>
                  </a:cubicBezTo>
                  <a:cubicBezTo>
                    <a:pt x="55" y="124"/>
                    <a:pt x="55" y="124"/>
                    <a:pt x="56" y="125"/>
                  </a:cubicBezTo>
                  <a:cubicBezTo>
                    <a:pt x="56" y="124"/>
                    <a:pt x="56" y="124"/>
                    <a:pt x="56" y="124"/>
                  </a:cubicBezTo>
                  <a:cubicBezTo>
                    <a:pt x="56" y="124"/>
                    <a:pt x="56" y="124"/>
                    <a:pt x="57" y="124"/>
                  </a:cubicBezTo>
                  <a:cubicBezTo>
                    <a:pt x="57" y="124"/>
                    <a:pt x="57" y="124"/>
                    <a:pt x="57" y="124"/>
                  </a:cubicBezTo>
                  <a:cubicBezTo>
                    <a:pt x="57" y="124"/>
                    <a:pt x="57" y="123"/>
                    <a:pt x="57" y="123"/>
                  </a:cubicBezTo>
                  <a:cubicBezTo>
                    <a:pt x="58" y="123"/>
                    <a:pt x="58" y="123"/>
                    <a:pt x="58" y="122"/>
                  </a:cubicBezTo>
                  <a:cubicBezTo>
                    <a:pt x="59" y="123"/>
                    <a:pt x="61" y="123"/>
                    <a:pt x="62" y="123"/>
                  </a:cubicBezTo>
                  <a:cubicBezTo>
                    <a:pt x="62" y="123"/>
                    <a:pt x="62" y="123"/>
                    <a:pt x="62" y="123"/>
                  </a:cubicBezTo>
                  <a:cubicBezTo>
                    <a:pt x="64" y="123"/>
                    <a:pt x="65" y="123"/>
                    <a:pt x="67" y="123"/>
                  </a:cubicBezTo>
                  <a:cubicBezTo>
                    <a:pt x="67" y="123"/>
                    <a:pt x="67" y="123"/>
                    <a:pt x="67" y="123"/>
                  </a:cubicBezTo>
                  <a:cubicBezTo>
                    <a:pt x="67" y="123"/>
                    <a:pt x="67" y="123"/>
                    <a:pt x="67" y="123"/>
                  </a:cubicBezTo>
                  <a:cubicBezTo>
                    <a:pt x="67" y="123"/>
                    <a:pt x="67" y="123"/>
                    <a:pt x="67" y="123"/>
                  </a:cubicBezTo>
                  <a:cubicBezTo>
                    <a:pt x="68" y="123"/>
                    <a:pt x="69" y="123"/>
                    <a:pt x="70" y="123"/>
                  </a:cubicBezTo>
                  <a:cubicBezTo>
                    <a:pt x="70" y="123"/>
                    <a:pt x="70" y="122"/>
                    <a:pt x="70" y="122"/>
                  </a:cubicBezTo>
                  <a:cubicBezTo>
                    <a:pt x="71" y="122"/>
                    <a:pt x="72" y="122"/>
                    <a:pt x="72" y="122"/>
                  </a:cubicBezTo>
                  <a:cubicBezTo>
                    <a:pt x="72" y="122"/>
                    <a:pt x="72" y="122"/>
                    <a:pt x="72" y="122"/>
                  </a:cubicBezTo>
                  <a:cubicBezTo>
                    <a:pt x="73" y="122"/>
                    <a:pt x="74" y="122"/>
                    <a:pt x="74" y="123"/>
                  </a:cubicBezTo>
                  <a:cubicBezTo>
                    <a:pt x="74" y="122"/>
                    <a:pt x="74" y="122"/>
                    <a:pt x="74" y="122"/>
                  </a:cubicBezTo>
                  <a:cubicBezTo>
                    <a:pt x="75" y="122"/>
                    <a:pt x="75" y="122"/>
                    <a:pt x="75" y="122"/>
                  </a:cubicBezTo>
                  <a:cubicBezTo>
                    <a:pt x="75" y="122"/>
                    <a:pt x="75" y="122"/>
                    <a:pt x="75" y="122"/>
                  </a:cubicBezTo>
                  <a:cubicBezTo>
                    <a:pt x="77" y="122"/>
                    <a:pt x="78" y="122"/>
                    <a:pt x="79" y="122"/>
                  </a:cubicBezTo>
                  <a:cubicBezTo>
                    <a:pt x="79" y="122"/>
                    <a:pt x="79" y="122"/>
                    <a:pt x="79" y="122"/>
                  </a:cubicBezTo>
                  <a:cubicBezTo>
                    <a:pt x="79" y="122"/>
                    <a:pt x="80" y="122"/>
                    <a:pt x="80" y="122"/>
                  </a:cubicBezTo>
                  <a:cubicBezTo>
                    <a:pt x="80" y="122"/>
                    <a:pt x="80" y="122"/>
                    <a:pt x="80" y="122"/>
                  </a:cubicBezTo>
                  <a:cubicBezTo>
                    <a:pt x="81" y="122"/>
                    <a:pt x="81" y="122"/>
                    <a:pt x="82" y="122"/>
                  </a:cubicBezTo>
                  <a:cubicBezTo>
                    <a:pt x="82" y="122"/>
                    <a:pt x="82" y="122"/>
                    <a:pt x="82" y="122"/>
                  </a:cubicBezTo>
                  <a:cubicBezTo>
                    <a:pt x="83" y="123"/>
                    <a:pt x="84" y="122"/>
                    <a:pt x="85" y="121"/>
                  </a:cubicBezTo>
                  <a:cubicBezTo>
                    <a:pt x="87" y="122"/>
                    <a:pt x="88" y="123"/>
                    <a:pt x="89" y="124"/>
                  </a:cubicBezTo>
                  <a:cubicBezTo>
                    <a:pt x="89" y="125"/>
                    <a:pt x="89" y="125"/>
                    <a:pt x="89" y="126"/>
                  </a:cubicBezTo>
                  <a:cubicBezTo>
                    <a:pt x="90" y="126"/>
                    <a:pt x="91" y="126"/>
                    <a:pt x="91" y="126"/>
                  </a:cubicBezTo>
                  <a:cubicBezTo>
                    <a:pt x="91" y="126"/>
                    <a:pt x="91" y="126"/>
                    <a:pt x="91" y="126"/>
                  </a:cubicBezTo>
                  <a:cubicBezTo>
                    <a:pt x="92" y="126"/>
                    <a:pt x="92" y="126"/>
                    <a:pt x="93" y="126"/>
                  </a:cubicBezTo>
                  <a:cubicBezTo>
                    <a:pt x="93" y="126"/>
                    <a:pt x="92" y="125"/>
                    <a:pt x="93" y="126"/>
                  </a:cubicBezTo>
                  <a:cubicBezTo>
                    <a:pt x="93" y="126"/>
                    <a:pt x="93" y="126"/>
                    <a:pt x="93" y="126"/>
                  </a:cubicBezTo>
                  <a:cubicBezTo>
                    <a:pt x="93" y="126"/>
                    <a:pt x="94" y="126"/>
                    <a:pt x="94" y="126"/>
                  </a:cubicBezTo>
                  <a:cubicBezTo>
                    <a:pt x="95" y="127"/>
                    <a:pt x="95" y="127"/>
                    <a:pt x="95" y="127"/>
                  </a:cubicBezTo>
                  <a:cubicBezTo>
                    <a:pt x="96" y="128"/>
                    <a:pt x="96" y="127"/>
                    <a:pt x="96" y="127"/>
                  </a:cubicBezTo>
                  <a:cubicBezTo>
                    <a:pt x="98" y="127"/>
                    <a:pt x="97" y="128"/>
                    <a:pt x="98" y="129"/>
                  </a:cubicBezTo>
                  <a:cubicBezTo>
                    <a:pt x="98" y="129"/>
                    <a:pt x="98" y="130"/>
                    <a:pt x="97" y="130"/>
                  </a:cubicBezTo>
                  <a:cubicBezTo>
                    <a:pt x="98" y="131"/>
                    <a:pt x="99" y="131"/>
                    <a:pt x="100" y="131"/>
                  </a:cubicBezTo>
                  <a:cubicBezTo>
                    <a:pt x="100" y="131"/>
                    <a:pt x="100" y="131"/>
                    <a:pt x="100" y="131"/>
                  </a:cubicBezTo>
                  <a:cubicBezTo>
                    <a:pt x="100" y="131"/>
                    <a:pt x="100" y="131"/>
                    <a:pt x="100" y="131"/>
                  </a:cubicBezTo>
                  <a:cubicBezTo>
                    <a:pt x="100" y="132"/>
                    <a:pt x="100" y="132"/>
                    <a:pt x="99" y="132"/>
                  </a:cubicBezTo>
                  <a:cubicBezTo>
                    <a:pt x="98" y="133"/>
                    <a:pt x="99" y="132"/>
                    <a:pt x="98" y="133"/>
                  </a:cubicBezTo>
                  <a:cubicBezTo>
                    <a:pt x="98" y="134"/>
                    <a:pt x="100" y="135"/>
                    <a:pt x="102" y="135"/>
                  </a:cubicBezTo>
                  <a:cubicBezTo>
                    <a:pt x="102" y="138"/>
                    <a:pt x="100" y="140"/>
                    <a:pt x="103" y="142"/>
                  </a:cubicBezTo>
                  <a:cubicBezTo>
                    <a:pt x="103" y="142"/>
                    <a:pt x="103" y="142"/>
                    <a:pt x="103" y="143"/>
                  </a:cubicBezTo>
                  <a:cubicBezTo>
                    <a:pt x="103" y="143"/>
                    <a:pt x="103" y="143"/>
                    <a:pt x="103" y="143"/>
                  </a:cubicBezTo>
                  <a:cubicBezTo>
                    <a:pt x="103" y="143"/>
                    <a:pt x="103" y="143"/>
                    <a:pt x="103" y="143"/>
                  </a:cubicBezTo>
                  <a:cubicBezTo>
                    <a:pt x="103" y="144"/>
                    <a:pt x="103" y="144"/>
                    <a:pt x="104" y="144"/>
                  </a:cubicBezTo>
                  <a:cubicBezTo>
                    <a:pt x="104" y="144"/>
                    <a:pt x="104" y="144"/>
                    <a:pt x="104" y="144"/>
                  </a:cubicBezTo>
                  <a:cubicBezTo>
                    <a:pt x="104" y="144"/>
                    <a:pt x="104" y="144"/>
                    <a:pt x="104" y="144"/>
                  </a:cubicBezTo>
                  <a:cubicBezTo>
                    <a:pt x="106" y="144"/>
                    <a:pt x="106" y="144"/>
                    <a:pt x="107" y="143"/>
                  </a:cubicBezTo>
                  <a:cubicBezTo>
                    <a:pt x="107" y="143"/>
                    <a:pt x="107" y="143"/>
                    <a:pt x="107" y="143"/>
                  </a:cubicBezTo>
                  <a:cubicBezTo>
                    <a:pt x="107" y="143"/>
                    <a:pt x="107" y="142"/>
                    <a:pt x="107" y="142"/>
                  </a:cubicBezTo>
                  <a:cubicBezTo>
                    <a:pt x="107" y="142"/>
                    <a:pt x="108" y="142"/>
                    <a:pt x="108" y="141"/>
                  </a:cubicBezTo>
                  <a:cubicBezTo>
                    <a:pt x="109" y="141"/>
                    <a:pt x="109" y="141"/>
                    <a:pt x="109" y="141"/>
                  </a:cubicBezTo>
                  <a:cubicBezTo>
                    <a:pt x="110" y="140"/>
                    <a:pt x="110" y="141"/>
                    <a:pt x="111" y="140"/>
                  </a:cubicBezTo>
                  <a:cubicBezTo>
                    <a:pt x="111" y="140"/>
                    <a:pt x="111" y="140"/>
                    <a:pt x="111" y="140"/>
                  </a:cubicBezTo>
                  <a:cubicBezTo>
                    <a:pt x="111" y="140"/>
                    <a:pt x="111" y="140"/>
                    <a:pt x="112" y="140"/>
                  </a:cubicBezTo>
                  <a:cubicBezTo>
                    <a:pt x="112" y="140"/>
                    <a:pt x="112" y="140"/>
                    <a:pt x="112" y="139"/>
                  </a:cubicBezTo>
                  <a:cubicBezTo>
                    <a:pt x="113" y="139"/>
                    <a:pt x="113" y="139"/>
                    <a:pt x="113" y="139"/>
                  </a:cubicBezTo>
                  <a:cubicBezTo>
                    <a:pt x="113" y="139"/>
                    <a:pt x="113" y="139"/>
                    <a:pt x="113" y="139"/>
                  </a:cubicBezTo>
                  <a:cubicBezTo>
                    <a:pt x="113" y="139"/>
                    <a:pt x="114" y="139"/>
                    <a:pt x="114" y="139"/>
                  </a:cubicBezTo>
                  <a:cubicBezTo>
                    <a:pt x="115" y="138"/>
                    <a:pt x="115" y="137"/>
                    <a:pt x="116" y="137"/>
                  </a:cubicBezTo>
                  <a:cubicBezTo>
                    <a:pt x="116" y="137"/>
                    <a:pt x="116" y="137"/>
                    <a:pt x="117" y="137"/>
                  </a:cubicBezTo>
                  <a:cubicBezTo>
                    <a:pt x="116" y="138"/>
                    <a:pt x="116" y="140"/>
                    <a:pt x="116" y="141"/>
                  </a:cubicBezTo>
                  <a:cubicBezTo>
                    <a:pt x="115" y="141"/>
                    <a:pt x="115" y="141"/>
                    <a:pt x="115" y="141"/>
                  </a:cubicBezTo>
                  <a:cubicBezTo>
                    <a:pt x="115" y="141"/>
                    <a:pt x="115" y="142"/>
                    <a:pt x="115" y="142"/>
                  </a:cubicBezTo>
                  <a:cubicBezTo>
                    <a:pt x="114" y="142"/>
                    <a:pt x="114" y="142"/>
                    <a:pt x="114" y="142"/>
                  </a:cubicBezTo>
                  <a:cubicBezTo>
                    <a:pt x="114" y="143"/>
                    <a:pt x="114" y="143"/>
                    <a:pt x="114" y="144"/>
                  </a:cubicBezTo>
                  <a:cubicBezTo>
                    <a:pt x="114" y="144"/>
                    <a:pt x="113" y="144"/>
                    <a:pt x="113" y="144"/>
                  </a:cubicBezTo>
                  <a:cubicBezTo>
                    <a:pt x="113" y="145"/>
                    <a:pt x="113" y="146"/>
                    <a:pt x="113" y="147"/>
                  </a:cubicBezTo>
                  <a:cubicBezTo>
                    <a:pt x="113" y="147"/>
                    <a:pt x="113" y="147"/>
                    <a:pt x="113" y="147"/>
                  </a:cubicBezTo>
                  <a:cubicBezTo>
                    <a:pt x="113" y="148"/>
                    <a:pt x="113" y="148"/>
                    <a:pt x="112" y="148"/>
                  </a:cubicBezTo>
                  <a:cubicBezTo>
                    <a:pt x="111" y="148"/>
                    <a:pt x="110" y="148"/>
                    <a:pt x="110" y="148"/>
                  </a:cubicBezTo>
                  <a:cubicBezTo>
                    <a:pt x="109" y="149"/>
                    <a:pt x="109" y="149"/>
                    <a:pt x="109" y="150"/>
                  </a:cubicBezTo>
                  <a:cubicBezTo>
                    <a:pt x="110" y="150"/>
                    <a:pt x="110" y="150"/>
                    <a:pt x="110" y="150"/>
                  </a:cubicBezTo>
                  <a:cubicBezTo>
                    <a:pt x="110" y="150"/>
                    <a:pt x="110" y="150"/>
                    <a:pt x="110" y="150"/>
                  </a:cubicBezTo>
                  <a:cubicBezTo>
                    <a:pt x="111" y="150"/>
                    <a:pt x="111" y="150"/>
                    <a:pt x="111" y="150"/>
                  </a:cubicBezTo>
                  <a:cubicBezTo>
                    <a:pt x="111" y="150"/>
                    <a:pt x="111" y="150"/>
                    <a:pt x="111" y="149"/>
                  </a:cubicBezTo>
                  <a:cubicBezTo>
                    <a:pt x="113" y="150"/>
                    <a:pt x="113" y="150"/>
                    <a:pt x="114" y="149"/>
                  </a:cubicBezTo>
                  <a:cubicBezTo>
                    <a:pt x="114" y="149"/>
                    <a:pt x="114" y="149"/>
                    <a:pt x="114" y="149"/>
                  </a:cubicBezTo>
                  <a:cubicBezTo>
                    <a:pt x="114" y="149"/>
                    <a:pt x="114" y="148"/>
                    <a:pt x="114" y="147"/>
                  </a:cubicBezTo>
                  <a:cubicBezTo>
                    <a:pt x="114" y="147"/>
                    <a:pt x="114" y="147"/>
                    <a:pt x="115" y="147"/>
                  </a:cubicBezTo>
                  <a:cubicBezTo>
                    <a:pt x="115" y="147"/>
                    <a:pt x="115" y="146"/>
                    <a:pt x="115" y="145"/>
                  </a:cubicBezTo>
                  <a:cubicBezTo>
                    <a:pt x="116" y="145"/>
                    <a:pt x="116" y="145"/>
                    <a:pt x="117" y="145"/>
                  </a:cubicBezTo>
                  <a:cubicBezTo>
                    <a:pt x="117" y="146"/>
                    <a:pt x="117" y="147"/>
                    <a:pt x="117" y="147"/>
                  </a:cubicBezTo>
                  <a:cubicBezTo>
                    <a:pt x="118" y="148"/>
                    <a:pt x="118" y="148"/>
                    <a:pt x="118" y="148"/>
                  </a:cubicBezTo>
                  <a:cubicBezTo>
                    <a:pt x="118" y="148"/>
                    <a:pt x="118" y="148"/>
                    <a:pt x="118" y="149"/>
                  </a:cubicBezTo>
                  <a:cubicBezTo>
                    <a:pt x="118" y="149"/>
                    <a:pt x="118" y="149"/>
                    <a:pt x="118" y="149"/>
                  </a:cubicBezTo>
                  <a:cubicBezTo>
                    <a:pt x="118" y="149"/>
                    <a:pt x="118" y="149"/>
                    <a:pt x="118" y="149"/>
                  </a:cubicBezTo>
                  <a:cubicBezTo>
                    <a:pt x="118" y="150"/>
                    <a:pt x="118" y="150"/>
                    <a:pt x="118" y="150"/>
                  </a:cubicBezTo>
                  <a:cubicBezTo>
                    <a:pt x="118" y="151"/>
                    <a:pt x="118" y="151"/>
                    <a:pt x="118" y="151"/>
                  </a:cubicBezTo>
                  <a:cubicBezTo>
                    <a:pt x="118" y="152"/>
                    <a:pt x="117" y="153"/>
                    <a:pt x="117" y="155"/>
                  </a:cubicBezTo>
                  <a:cubicBezTo>
                    <a:pt x="119" y="155"/>
                    <a:pt x="119" y="154"/>
                    <a:pt x="122" y="154"/>
                  </a:cubicBezTo>
                  <a:cubicBezTo>
                    <a:pt x="122" y="155"/>
                    <a:pt x="121" y="156"/>
                    <a:pt x="121" y="157"/>
                  </a:cubicBezTo>
                  <a:cubicBezTo>
                    <a:pt x="121" y="157"/>
                    <a:pt x="122" y="157"/>
                    <a:pt x="122" y="157"/>
                  </a:cubicBezTo>
                  <a:cubicBezTo>
                    <a:pt x="122" y="157"/>
                    <a:pt x="122" y="157"/>
                    <a:pt x="122" y="158"/>
                  </a:cubicBezTo>
                  <a:cubicBezTo>
                    <a:pt x="122" y="158"/>
                    <a:pt x="122" y="158"/>
                    <a:pt x="122" y="158"/>
                  </a:cubicBezTo>
                  <a:cubicBezTo>
                    <a:pt x="122" y="158"/>
                    <a:pt x="122" y="158"/>
                    <a:pt x="122" y="158"/>
                  </a:cubicBezTo>
                  <a:cubicBezTo>
                    <a:pt x="122" y="158"/>
                    <a:pt x="122" y="158"/>
                    <a:pt x="122" y="159"/>
                  </a:cubicBezTo>
                  <a:cubicBezTo>
                    <a:pt x="122" y="159"/>
                    <a:pt x="122" y="159"/>
                    <a:pt x="122" y="159"/>
                  </a:cubicBezTo>
                  <a:cubicBezTo>
                    <a:pt x="122" y="159"/>
                    <a:pt x="122" y="159"/>
                    <a:pt x="122" y="159"/>
                  </a:cubicBezTo>
                  <a:cubicBezTo>
                    <a:pt x="122" y="160"/>
                    <a:pt x="122" y="160"/>
                    <a:pt x="122" y="160"/>
                  </a:cubicBezTo>
                  <a:cubicBezTo>
                    <a:pt x="122" y="161"/>
                    <a:pt x="123" y="160"/>
                    <a:pt x="123" y="162"/>
                  </a:cubicBezTo>
                  <a:cubicBezTo>
                    <a:pt x="123" y="162"/>
                    <a:pt x="123" y="162"/>
                    <a:pt x="122" y="162"/>
                  </a:cubicBezTo>
                  <a:cubicBezTo>
                    <a:pt x="122" y="163"/>
                    <a:pt x="123" y="164"/>
                    <a:pt x="122" y="165"/>
                  </a:cubicBezTo>
                  <a:cubicBezTo>
                    <a:pt x="122" y="165"/>
                    <a:pt x="122" y="166"/>
                    <a:pt x="121" y="167"/>
                  </a:cubicBezTo>
                  <a:cubicBezTo>
                    <a:pt x="122" y="167"/>
                    <a:pt x="122" y="167"/>
                    <a:pt x="122" y="168"/>
                  </a:cubicBezTo>
                  <a:cubicBezTo>
                    <a:pt x="122" y="168"/>
                    <a:pt x="122" y="168"/>
                    <a:pt x="122" y="168"/>
                  </a:cubicBezTo>
                  <a:cubicBezTo>
                    <a:pt x="122" y="169"/>
                    <a:pt x="123" y="169"/>
                    <a:pt x="123" y="169"/>
                  </a:cubicBezTo>
                  <a:cubicBezTo>
                    <a:pt x="123" y="169"/>
                    <a:pt x="124" y="170"/>
                    <a:pt x="124" y="170"/>
                  </a:cubicBezTo>
                  <a:cubicBezTo>
                    <a:pt x="124" y="170"/>
                    <a:pt x="124" y="171"/>
                    <a:pt x="124" y="171"/>
                  </a:cubicBezTo>
                  <a:cubicBezTo>
                    <a:pt x="125" y="171"/>
                    <a:pt x="124" y="172"/>
                    <a:pt x="125" y="173"/>
                  </a:cubicBezTo>
                  <a:cubicBezTo>
                    <a:pt x="125" y="173"/>
                    <a:pt x="126" y="173"/>
                    <a:pt x="126" y="173"/>
                  </a:cubicBezTo>
                  <a:cubicBezTo>
                    <a:pt x="126" y="173"/>
                    <a:pt x="126" y="173"/>
                    <a:pt x="126" y="173"/>
                  </a:cubicBezTo>
                  <a:cubicBezTo>
                    <a:pt x="127" y="174"/>
                    <a:pt x="129" y="175"/>
                    <a:pt x="129" y="176"/>
                  </a:cubicBezTo>
                  <a:cubicBezTo>
                    <a:pt x="130" y="176"/>
                    <a:pt x="130" y="176"/>
                    <a:pt x="130" y="175"/>
                  </a:cubicBezTo>
                  <a:cubicBezTo>
                    <a:pt x="131" y="175"/>
                    <a:pt x="132" y="176"/>
                    <a:pt x="133" y="176"/>
                  </a:cubicBezTo>
                  <a:cubicBezTo>
                    <a:pt x="133" y="176"/>
                    <a:pt x="133" y="176"/>
                    <a:pt x="133" y="177"/>
                  </a:cubicBezTo>
                  <a:cubicBezTo>
                    <a:pt x="133" y="177"/>
                    <a:pt x="134" y="177"/>
                    <a:pt x="134" y="177"/>
                  </a:cubicBezTo>
                  <a:cubicBezTo>
                    <a:pt x="134" y="178"/>
                    <a:pt x="134" y="179"/>
                    <a:pt x="134" y="179"/>
                  </a:cubicBezTo>
                  <a:cubicBezTo>
                    <a:pt x="134" y="179"/>
                    <a:pt x="134" y="180"/>
                    <a:pt x="134" y="180"/>
                  </a:cubicBezTo>
                  <a:cubicBezTo>
                    <a:pt x="135" y="180"/>
                    <a:pt x="135" y="180"/>
                    <a:pt x="136" y="180"/>
                  </a:cubicBezTo>
                  <a:cubicBezTo>
                    <a:pt x="136" y="180"/>
                    <a:pt x="137" y="181"/>
                    <a:pt x="137" y="182"/>
                  </a:cubicBezTo>
                  <a:cubicBezTo>
                    <a:pt x="138" y="182"/>
                    <a:pt x="138" y="182"/>
                    <a:pt x="139" y="181"/>
                  </a:cubicBezTo>
                  <a:cubicBezTo>
                    <a:pt x="139" y="181"/>
                    <a:pt x="139" y="181"/>
                    <a:pt x="139" y="181"/>
                  </a:cubicBezTo>
                  <a:cubicBezTo>
                    <a:pt x="139" y="181"/>
                    <a:pt x="139" y="181"/>
                    <a:pt x="140" y="181"/>
                  </a:cubicBezTo>
                  <a:cubicBezTo>
                    <a:pt x="140" y="181"/>
                    <a:pt x="140" y="181"/>
                    <a:pt x="140" y="181"/>
                  </a:cubicBezTo>
                  <a:cubicBezTo>
                    <a:pt x="140" y="180"/>
                    <a:pt x="140" y="181"/>
                    <a:pt x="141" y="180"/>
                  </a:cubicBezTo>
                  <a:cubicBezTo>
                    <a:pt x="141" y="180"/>
                    <a:pt x="141" y="180"/>
                    <a:pt x="141" y="180"/>
                  </a:cubicBezTo>
                  <a:cubicBezTo>
                    <a:pt x="142" y="179"/>
                    <a:pt x="142" y="179"/>
                    <a:pt x="142" y="178"/>
                  </a:cubicBezTo>
                  <a:cubicBezTo>
                    <a:pt x="143" y="178"/>
                    <a:pt x="143" y="179"/>
                    <a:pt x="144" y="177"/>
                  </a:cubicBezTo>
                  <a:cubicBezTo>
                    <a:pt x="144" y="177"/>
                    <a:pt x="143" y="177"/>
                    <a:pt x="144" y="176"/>
                  </a:cubicBezTo>
                  <a:cubicBezTo>
                    <a:pt x="144" y="176"/>
                    <a:pt x="144" y="176"/>
                    <a:pt x="144" y="176"/>
                  </a:cubicBezTo>
                  <a:cubicBezTo>
                    <a:pt x="145" y="176"/>
                    <a:pt x="145" y="176"/>
                    <a:pt x="146" y="176"/>
                  </a:cubicBezTo>
                  <a:cubicBezTo>
                    <a:pt x="146" y="175"/>
                    <a:pt x="146" y="175"/>
                    <a:pt x="146" y="175"/>
                  </a:cubicBezTo>
                  <a:cubicBezTo>
                    <a:pt x="147" y="175"/>
                    <a:pt x="147" y="175"/>
                    <a:pt x="147" y="175"/>
                  </a:cubicBezTo>
                  <a:cubicBezTo>
                    <a:pt x="148" y="176"/>
                    <a:pt x="148" y="176"/>
                    <a:pt x="148" y="176"/>
                  </a:cubicBezTo>
                  <a:cubicBezTo>
                    <a:pt x="148" y="177"/>
                    <a:pt x="147" y="177"/>
                    <a:pt x="147" y="178"/>
                  </a:cubicBezTo>
                  <a:cubicBezTo>
                    <a:pt x="146" y="178"/>
                    <a:pt x="146" y="178"/>
                    <a:pt x="146" y="178"/>
                  </a:cubicBezTo>
                  <a:cubicBezTo>
                    <a:pt x="146" y="178"/>
                    <a:pt x="146" y="179"/>
                    <a:pt x="146" y="179"/>
                  </a:cubicBezTo>
                  <a:cubicBezTo>
                    <a:pt x="147" y="179"/>
                    <a:pt x="147" y="179"/>
                    <a:pt x="149" y="178"/>
                  </a:cubicBezTo>
                  <a:cubicBezTo>
                    <a:pt x="149" y="179"/>
                    <a:pt x="149" y="179"/>
                    <a:pt x="149" y="180"/>
                  </a:cubicBezTo>
                  <a:cubicBezTo>
                    <a:pt x="149" y="180"/>
                    <a:pt x="148" y="179"/>
                    <a:pt x="148" y="179"/>
                  </a:cubicBezTo>
                  <a:cubicBezTo>
                    <a:pt x="148" y="180"/>
                    <a:pt x="147" y="180"/>
                    <a:pt x="147" y="180"/>
                  </a:cubicBezTo>
                  <a:cubicBezTo>
                    <a:pt x="149" y="181"/>
                    <a:pt x="148" y="181"/>
                    <a:pt x="150" y="182"/>
                  </a:cubicBezTo>
                  <a:cubicBezTo>
                    <a:pt x="150" y="183"/>
                    <a:pt x="150" y="183"/>
                    <a:pt x="150" y="184"/>
                  </a:cubicBezTo>
                  <a:cubicBezTo>
                    <a:pt x="150" y="184"/>
                    <a:pt x="150" y="184"/>
                    <a:pt x="150" y="184"/>
                  </a:cubicBezTo>
                  <a:cubicBezTo>
                    <a:pt x="151" y="184"/>
                    <a:pt x="151" y="184"/>
                    <a:pt x="151" y="184"/>
                  </a:cubicBezTo>
                  <a:cubicBezTo>
                    <a:pt x="151" y="184"/>
                    <a:pt x="151" y="185"/>
                    <a:pt x="151" y="186"/>
                  </a:cubicBezTo>
                  <a:cubicBezTo>
                    <a:pt x="152" y="186"/>
                    <a:pt x="152" y="186"/>
                    <a:pt x="153" y="186"/>
                  </a:cubicBezTo>
                  <a:cubicBezTo>
                    <a:pt x="153" y="186"/>
                    <a:pt x="153" y="185"/>
                    <a:pt x="153" y="184"/>
                  </a:cubicBezTo>
                  <a:cubicBezTo>
                    <a:pt x="154" y="185"/>
                    <a:pt x="154" y="184"/>
                    <a:pt x="156" y="184"/>
                  </a:cubicBezTo>
                  <a:cubicBezTo>
                    <a:pt x="156" y="183"/>
                    <a:pt x="157" y="183"/>
                    <a:pt x="157" y="182"/>
                  </a:cubicBezTo>
                  <a:cubicBezTo>
                    <a:pt x="158" y="182"/>
                    <a:pt x="158" y="181"/>
                    <a:pt x="159" y="181"/>
                  </a:cubicBezTo>
                  <a:cubicBezTo>
                    <a:pt x="159" y="181"/>
                    <a:pt x="159" y="181"/>
                    <a:pt x="159" y="181"/>
                  </a:cubicBezTo>
                  <a:cubicBezTo>
                    <a:pt x="159" y="181"/>
                    <a:pt x="159" y="180"/>
                    <a:pt x="160" y="180"/>
                  </a:cubicBezTo>
                  <a:cubicBezTo>
                    <a:pt x="160" y="180"/>
                    <a:pt x="159" y="179"/>
                    <a:pt x="159" y="179"/>
                  </a:cubicBezTo>
                  <a:cubicBezTo>
                    <a:pt x="160" y="179"/>
                    <a:pt x="160" y="179"/>
                    <a:pt x="160" y="179"/>
                  </a:cubicBezTo>
                  <a:cubicBezTo>
                    <a:pt x="160" y="179"/>
                    <a:pt x="160" y="178"/>
                    <a:pt x="160" y="178"/>
                  </a:cubicBezTo>
                  <a:cubicBezTo>
                    <a:pt x="160" y="178"/>
                    <a:pt x="161" y="178"/>
                    <a:pt x="161" y="178"/>
                  </a:cubicBezTo>
                  <a:cubicBezTo>
                    <a:pt x="162" y="178"/>
                    <a:pt x="163" y="178"/>
                    <a:pt x="165" y="178"/>
                  </a:cubicBezTo>
                  <a:cubicBezTo>
                    <a:pt x="165" y="178"/>
                    <a:pt x="165" y="178"/>
                    <a:pt x="165" y="179"/>
                  </a:cubicBezTo>
                  <a:cubicBezTo>
                    <a:pt x="166" y="179"/>
                    <a:pt x="166" y="177"/>
                    <a:pt x="168" y="179"/>
                  </a:cubicBezTo>
                  <a:cubicBezTo>
                    <a:pt x="168" y="179"/>
                    <a:pt x="169" y="179"/>
                    <a:pt x="169" y="179"/>
                  </a:cubicBezTo>
                  <a:cubicBezTo>
                    <a:pt x="169" y="179"/>
                    <a:pt x="169" y="179"/>
                    <a:pt x="169" y="179"/>
                  </a:cubicBezTo>
                  <a:cubicBezTo>
                    <a:pt x="169" y="179"/>
                    <a:pt x="170" y="179"/>
                    <a:pt x="170" y="179"/>
                  </a:cubicBezTo>
                  <a:cubicBezTo>
                    <a:pt x="170" y="179"/>
                    <a:pt x="170" y="178"/>
                    <a:pt x="170" y="178"/>
                  </a:cubicBezTo>
                  <a:cubicBezTo>
                    <a:pt x="170" y="178"/>
                    <a:pt x="171" y="178"/>
                    <a:pt x="171" y="178"/>
                  </a:cubicBezTo>
                  <a:cubicBezTo>
                    <a:pt x="171" y="178"/>
                    <a:pt x="171" y="177"/>
                    <a:pt x="171" y="176"/>
                  </a:cubicBezTo>
                  <a:cubicBezTo>
                    <a:pt x="173" y="176"/>
                    <a:pt x="172" y="176"/>
                    <a:pt x="173" y="175"/>
                  </a:cubicBezTo>
                  <a:cubicBezTo>
                    <a:pt x="172" y="175"/>
                    <a:pt x="172" y="175"/>
                    <a:pt x="171" y="174"/>
                  </a:cubicBezTo>
                  <a:cubicBezTo>
                    <a:pt x="171" y="174"/>
                    <a:pt x="171" y="174"/>
                    <a:pt x="171" y="174"/>
                  </a:cubicBezTo>
                  <a:cubicBezTo>
                    <a:pt x="171" y="174"/>
                    <a:pt x="171" y="174"/>
                    <a:pt x="171" y="173"/>
                  </a:cubicBezTo>
                  <a:cubicBezTo>
                    <a:pt x="171" y="173"/>
                    <a:pt x="171" y="173"/>
                    <a:pt x="171" y="173"/>
                  </a:cubicBezTo>
                  <a:cubicBezTo>
                    <a:pt x="171" y="172"/>
                    <a:pt x="172" y="171"/>
                    <a:pt x="173" y="171"/>
                  </a:cubicBezTo>
                  <a:cubicBezTo>
                    <a:pt x="173" y="171"/>
                    <a:pt x="173" y="171"/>
                    <a:pt x="174" y="171"/>
                  </a:cubicBezTo>
                  <a:cubicBezTo>
                    <a:pt x="174" y="169"/>
                    <a:pt x="175" y="168"/>
                    <a:pt x="175" y="166"/>
                  </a:cubicBezTo>
                  <a:cubicBezTo>
                    <a:pt x="175" y="166"/>
                    <a:pt x="175" y="166"/>
                    <a:pt x="175" y="166"/>
                  </a:cubicBezTo>
                  <a:cubicBezTo>
                    <a:pt x="175" y="166"/>
                    <a:pt x="175" y="166"/>
                    <a:pt x="175" y="166"/>
                  </a:cubicBezTo>
                  <a:cubicBezTo>
                    <a:pt x="175" y="166"/>
                    <a:pt x="175" y="166"/>
                    <a:pt x="175" y="166"/>
                  </a:cubicBezTo>
                  <a:cubicBezTo>
                    <a:pt x="175" y="165"/>
                    <a:pt x="176" y="165"/>
                    <a:pt x="176" y="164"/>
                  </a:cubicBezTo>
                  <a:cubicBezTo>
                    <a:pt x="176" y="164"/>
                    <a:pt x="177" y="164"/>
                    <a:pt x="177" y="164"/>
                  </a:cubicBezTo>
                  <a:cubicBezTo>
                    <a:pt x="177" y="163"/>
                    <a:pt x="177" y="162"/>
                    <a:pt x="178" y="162"/>
                  </a:cubicBezTo>
                  <a:cubicBezTo>
                    <a:pt x="178" y="162"/>
                    <a:pt x="178" y="162"/>
                    <a:pt x="178" y="162"/>
                  </a:cubicBezTo>
                  <a:cubicBezTo>
                    <a:pt x="179" y="162"/>
                    <a:pt x="179" y="161"/>
                    <a:pt x="179" y="161"/>
                  </a:cubicBezTo>
                  <a:cubicBezTo>
                    <a:pt x="179" y="161"/>
                    <a:pt x="178" y="161"/>
                    <a:pt x="179" y="160"/>
                  </a:cubicBezTo>
                  <a:cubicBezTo>
                    <a:pt x="179" y="160"/>
                    <a:pt x="179" y="160"/>
                    <a:pt x="180" y="160"/>
                  </a:cubicBezTo>
                  <a:cubicBezTo>
                    <a:pt x="180" y="159"/>
                    <a:pt x="180" y="158"/>
                    <a:pt x="180" y="158"/>
                  </a:cubicBezTo>
                  <a:cubicBezTo>
                    <a:pt x="180" y="158"/>
                    <a:pt x="180" y="158"/>
                    <a:pt x="180" y="158"/>
                  </a:cubicBezTo>
                  <a:cubicBezTo>
                    <a:pt x="180" y="158"/>
                    <a:pt x="181" y="157"/>
                    <a:pt x="181" y="157"/>
                  </a:cubicBezTo>
                  <a:cubicBezTo>
                    <a:pt x="181" y="157"/>
                    <a:pt x="181" y="157"/>
                    <a:pt x="181" y="157"/>
                  </a:cubicBezTo>
                  <a:cubicBezTo>
                    <a:pt x="181" y="157"/>
                    <a:pt x="181" y="156"/>
                    <a:pt x="181" y="156"/>
                  </a:cubicBezTo>
                  <a:cubicBezTo>
                    <a:pt x="182" y="154"/>
                    <a:pt x="182" y="154"/>
                    <a:pt x="182" y="152"/>
                  </a:cubicBezTo>
                  <a:cubicBezTo>
                    <a:pt x="182" y="152"/>
                    <a:pt x="182" y="152"/>
                    <a:pt x="183" y="151"/>
                  </a:cubicBezTo>
                  <a:cubicBezTo>
                    <a:pt x="183" y="151"/>
                    <a:pt x="184" y="152"/>
                    <a:pt x="184" y="152"/>
                  </a:cubicBezTo>
                  <a:cubicBezTo>
                    <a:pt x="184" y="150"/>
                    <a:pt x="184" y="150"/>
                    <a:pt x="186" y="149"/>
                  </a:cubicBezTo>
                  <a:cubicBezTo>
                    <a:pt x="186" y="149"/>
                    <a:pt x="186" y="149"/>
                    <a:pt x="186" y="149"/>
                  </a:cubicBezTo>
                  <a:cubicBezTo>
                    <a:pt x="186" y="149"/>
                    <a:pt x="186" y="149"/>
                    <a:pt x="187" y="149"/>
                  </a:cubicBezTo>
                  <a:cubicBezTo>
                    <a:pt x="187" y="149"/>
                    <a:pt x="187" y="149"/>
                    <a:pt x="187" y="149"/>
                  </a:cubicBezTo>
                  <a:cubicBezTo>
                    <a:pt x="187" y="149"/>
                    <a:pt x="187" y="149"/>
                    <a:pt x="188" y="148"/>
                  </a:cubicBezTo>
                  <a:cubicBezTo>
                    <a:pt x="188" y="148"/>
                    <a:pt x="188" y="148"/>
                    <a:pt x="188" y="148"/>
                  </a:cubicBezTo>
                  <a:cubicBezTo>
                    <a:pt x="189" y="148"/>
                    <a:pt x="190" y="148"/>
                    <a:pt x="190" y="147"/>
                  </a:cubicBezTo>
                  <a:cubicBezTo>
                    <a:pt x="191" y="147"/>
                    <a:pt x="191" y="146"/>
                    <a:pt x="191" y="146"/>
                  </a:cubicBezTo>
                  <a:cubicBezTo>
                    <a:pt x="191" y="146"/>
                    <a:pt x="191" y="146"/>
                    <a:pt x="191" y="146"/>
                  </a:cubicBezTo>
                  <a:cubicBezTo>
                    <a:pt x="191" y="145"/>
                    <a:pt x="191" y="145"/>
                    <a:pt x="191" y="144"/>
                  </a:cubicBezTo>
                  <a:cubicBezTo>
                    <a:pt x="191" y="144"/>
                    <a:pt x="192" y="144"/>
                    <a:pt x="192" y="144"/>
                  </a:cubicBezTo>
                  <a:cubicBezTo>
                    <a:pt x="193" y="144"/>
                    <a:pt x="193" y="144"/>
                    <a:pt x="193" y="144"/>
                  </a:cubicBezTo>
                  <a:cubicBezTo>
                    <a:pt x="194" y="142"/>
                    <a:pt x="194" y="141"/>
                    <a:pt x="195" y="139"/>
                  </a:cubicBezTo>
                  <a:cubicBezTo>
                    <a:pt x="195" y="139"/>
                    <a:pt x="195" y="139"/>
                    <a:pt x="195" y="140"/>
                  </a:cubicBezTo>
                  <a:cubicBezTo>
                    <a:pt x="196" y="138"/>
                    <a:pt x="195" y="137"/>
                    <a:pt x="195" y="136"/>
                  </a:cubicBezTo>
                  <a:cubicBezTo>
                    <a:pt x="195" y="137"/>
                    <a:pt x="195" y="137"/>
                    <a:pt x="196" y="137"/>
                  </a:cubicBezTo>
                  <a:cubicBezTo>
                    <a:pt x="196" y="136"/>
                    <a:pt x="196" y="136"/>
                    <a:pt x="196" y="136"/>
                  </a:cubicBezTo>
                  <a:cubicBezTo>
                    <a:pt x="196" y="136"/>
                    <a:pt x="196" y="136"/>
                    <a:pt x="196" y="136"/>
                  </a:cubicBezTo>
                  <a:cubicBezTo>
                    <a:pt x="197" y="135"/>
                    <a:pt x="196" y="135"/>
                    <a:pt x="196" y="135"/>
                  </a:cubicBezTo>
                  <a:cubicBezTo>
                    <a:pt x="196" y="133"/>
                    <a:pt x="196" y="131"/>
                    <a:pt x="197" y="131"/>
                  </a:cubicBezTo>
                  <a:cubicBezTo>
                    <a:pt x="198" y="130"/>
                    <a:pt x="198" y="130"/>
                    <a:pt x="197" y="129"/>
                  </a:cubicBezTo>
                  <a:cubicBezTo>
                    <a:pt x="197" y="129"/>
                    <a:pt x="197" y="129"/>
                    <a:pt x="197" y="128"/>
                  </a:cubicBezTo>
                  <a:cubicBezTo>
                    <a:pt x="198" y="128"/>
                    <a:pt x="198" y="128"/>
                    <a:pt x="198" y="128"/>
                  </a:cubicBezTo>
                  <a:cubicBezTo>
                    <a:pt x="199" y="128"/>
                    <a:pt x="199" y="127"/>
                    <a:pt x="199" y="127"/>
                  </a:cubicBezTo>
                  <a:cubicBezTo>
                    <a:pt x="199" y="127"/>
                    <a:pt x="198" y="126"/>
                    <a:pt x="198" y="126"/>
                  </a:cubicBezTo>
                  <a:cubicBezTo>
                    <a:pt x="199" y="126"/>
                    <a:pt x="199" y="125"/>
                    <a:pt x="200" y="125"/>
                  </a:cubicBezTo>
                  <a:cubicBezTo>
                    <a:pt x="200" y="124"/>
                    <a:pt x="200" y="123"/>
                    <a:pt x="200" y="121"/>
                  </a:cubicBezTo>
                  <a:cubicBezTo>
                    <a:pt x="200" y="121"/>
                    <a:pt x="200" y="121"/>
                    <a:pt x="200" y="121"/>
                  </a:cubicBezTo>
                  <a:cubicBezTo>
                    <a:pt x="200" y="121"/>
                    <a:pt x="200" y="121"/>
                    <a:pt x="200" y="121"/>
                  </a:cubicBezTo>
                  <a:cubicBezTo>
                    <a:pt x="200" y="120"/>
                    <a:pt x="199" y="120"/>
                    <a:pt x="199" y="119"/>
                  </a:cubicBezTo>
                  <a:cubicBezTo>
                    <a:pt x="199" y="119"/>
                    <a:pt x="199" y="118"/>
                    <a:pt x="199" y="118"/>
                  </a:cubicBezTo>
                  <a:cubicBezTo>
                    <a:pt x="199" y="118"/>
                    <a:pt x="199" y="118"/>
                    <a:pt x="199" y="118"/>
                  </a:cubicBezTo>
                  <a:cubicBezTo>
                    <a:pt x="199" y="118"/>
                    <a:pt x="199" y="118"/>
                    <a:pt x="199" y="117"/>
                  </a:cubicBezTo>
                  <a:cubicBezTo>
                    <a:pt x="199" y="117"/>
                    <a:pt x="199" y="117"/>
                    <a:pt x="198" y="117"/>
                  </a:cubicBezTo>
                  <a:cubicBezTo>
                    <a:pt x="198" y="116"/>
                    <a:pt x="199" y="115"/>
                    <a:pt x="199" y="114"/>
                  </a:cubicBezTo>
                  <a:cubicBezTo>
                    <a:pt x="199" y="114"/>
                    <a:pt x="199" y="114"/>
                    <a:pt x="199" y="114"/>
                  </a:cubicBezTo>
                  <a:cubicBezTo>
                    <a:pt x="199" y="114"/>
                    <a:pt x="199" y="113"/>
                    <a:pt x="199" y="113"/>
                  </a:cubicBezTo>
                  <a:cubicBezTo>
                    <a:pt x="199" y="113"/>
                    <a:pt x="199" y="113"/>
                    <a:pt x="199" y="113"/>
                  </a:cubicBezTo>
                  <a:cubicBezTo>
                    <a:pt x="199" y="112"/>
                    <a:pt x="199" y="111"/>
                    <a:pt x="199" y="111"/>
                  </a:cubicBezTo>
                  <a:cubicBezTo>
                    <a:pt x="199" y="111"/>
                    <a:pt x="199" y="111"/>
                    <a:pt x="199" y="110"/>
                  </a:cubicBezTo>
                  <a:cubicBezTo>
                    <a:pt x="199" y="110"/>
                    <a:pt x="199" y="110"/>
                    <a:pt x="199" y="110"/>
                  </a:cubicBezTo>
                  <a:cubicBezTo>
                    <a:pt x="199" y="110"/>
                    <a:pt x="200" y="109"/>
                    <a:pt x="200" y="109"/>
                  </a:cubicBezTo>
                  <a:cubicBezTo>
                    <a:pt x="200" y="109"/>
                    <a:pt x="200" y="108"/>
                    <a:pt x="200" y="108"/>
                  </a:cubicBezTo>
                  <a:cubicBezTo>
                    <a:pt x="201" y="108"/>
                    <a:pt x="200" y="108"/>
                    <a:pt x="200" y="108"/>
                  </a:cubicBezTo>
                  <a:cubicBezTo>
                    <a:pt x="200" y="107"/>
                    <a:pt x="201" y="106"/>
                    <a:pt x="201" y="105"/>
                  </a:cubicBezTo>
                  <a:cubicBezTo>
                    <a:pt x="200" y="105"/>
                    <a:pt x="200" y="105"/>
                    <a:pt x="200"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10">
              <a:extLst>
                <a:ext uri="{FF2B5EF4-FFF2-40B4-BE49-F238E27FC236}">
                  <a16:creationId xmlns:a16="http://schemas.microsoft.com/office/drawing/2014/main" id="{F6591227-97A8-4484-AFB4-40FAB3F8CE9F}"/>
                </a:ext>
              </a:extLst>
            </p:cNvPr>
            <p:cNvSpPr>
              <a:spLocks/>
            </p:cNvSpPr>
            <p:nvPr/>
          </p:nvSpPr>
          <p:spPr bwMode="auto">
            <a:xfrm>
              <a:off x="3577" y="1445"/>
              <a:ext cx="123" cy="178"/>
            </a:xfrm>
            <a:custGeom>
              <a:avLst/>
              <a:gdLst>
                <a:gd name="T0" fmla="*/ 47 w 52"/>
                <a:gd name="T1" fmla="*/ 74 h 75"/>
                <a:gd name="T2" fmla="*/ 49 w 52"/>
                <a:gd name="T3" fmla="*/ 74 h 75"/>
                <a:gd name="T4" fmla="*/ 50 w 52"/>
                <a:gd name="T5" fmla="*/ 69 h 75"/>
                <a:gd name="T6" fmla="*/ 50 w 52"/>
                <a:gd name="T7" fmla="*/ 68 h 75"/>
                <a:gd name="T8" fmla="*/ 51 w 52"/>
                <a:gd name="T9" fmla="*/ 61 h 75"/>
                <a:gd name="T10" fmla="*/ 51 w 52"/>
                <a:gd name="T11" fmla="*/ 57 h 75"/>
                <a:gd name="T12" fmla="*/ 47 w 52"/>
                <a:gd name="T13" fmla="*/ 57 h 75"/>
                <a:gd name="T14" fmla="*/ 45 w 52"/>
                <a:gd name="T15" fmla="*/ 53 h 75"/>
                <a:gd name="T16" fmla="*/ 43 w 52"/>
                <a:gd name="T17" fmla="*/ 48 h 75"/>
                <a:gd name="T18" fmla="*/ 42 w 52"/>
                <a:gd name="T19" fmla="*/ 48 h 75"/>
                <a:gd name="T20" fmla="*/ 41 w 52"/>
                <a:gd name="T21" fmla="*/ 44 h 75"/>
                <a:gd name="T22" fmla="*/ 42 w 52"/>
                <a:gd name="T23" fmla="*/ 41 h 75"/>
                <a:gd name="T24" fmla="*/ 42 w 52"/>
                <a:gd name="T25" fmla="*/ 39 h 75"/>
                <a:gd name="T26" fmla="*/ 41 w 52"/>
                <a:gd name="T27" fmla="*/ 37 h 75"/>
                <a:gd name="T28" fmla="*/ 40 w 52"/>
                <a:gd name="T29" fmla="*/ 34 h 75"/>
                <a:gd name="T30" fmla="*/ 39 w 52"/>
                <a:gd name="T31" fmla="*/ 33 h 75"/>
                <a:gd name="T32" fmla="*/ 35 w 52"/>
                <a:gd name="T33" fmla="*/ 34 h 75"/>
                <a:gd name="T34" fmla="*/ 32 w 52"/>
                <a:gd name="T35" fmla="*/ 29 h 75"/>
                <a:gd name="T36" fmla="*/ 29 w 52"/>
                <a:gd name="T37" fmla="*/ 27 h 75"/>
                <a:gd name="T38" fmla="*/ 25 w 52"/>
                <a:gd name="T39" fmla="*/ 18 h 75"/>
                <a:gd name="T40" fmla="*/ 23 w 52"/>
                <a:gd name="T41" fmla="*/ 16 h 75"/>
                <a:gd name="T42" fmla="*/ 20 w 52"/>
                <a:gd name="T43" fmla="*/ 14 h 75"/>
                <a:gd name="T44" fmla="*/ 18 w 52"/>
                <a:gd name="T45" fmla="*/ 10 h 75"/>
                <a:gd name="T46" fmla="*/ 15 w 52"/>
                <a:gd name="T47" fmla="*/ 6 h 75"/>
                <a:gd name="T48" fmla="*/ 10 w 52"/>
                <a:gd name="T49" fmla="*/ 3 h 75"/>
                <a:gd name="T50" fmla="*/ 6 w 52"/>
                <a:gd name="T51" fmla="*/ 3 h 75"/>
                <a:gd name="T52" fmla="*/ 5 w 52"/>
                <a:gd name="T53" fmla="*/ 1 h 75"/>
                <a:gd name="T54" fmla="*/ 0 w 52"/>
                <a:gd name="T55" fmla="*/ 4 h 75"/>
                <a:gd name="T56" fmla="*/ 1 w 52"/>
                <a:gd name="T57" fmla="*/ 6 h 75"/>
                <a:gd name="T58" fmla="*/ 2 w 52"/>
                <a:gd name="T59" fmla="*/ 8 h 75"/>
                <a:gd name="T60" fmla="*/ 3 w 52"/>
                <a:gd name="T61" fmla="*/ 10 h 75"/>
                <a:gd name="T62" fmla="*/ 5 w 52"/>
                <a:gd name="T63" fmla="*/ 12 h 75"/>
                <a:gd name="T64" fmla="*/ 7 w 52"/>
                <a:gd name="T65" fmla="*/ 14 h 75"/>
                <a:gd name="T66" fmla="*/ 8 w 52"/>
                <a:gd name="T67" fmla="*/ 15 h 75"/>
                <a:gd name="T68" fmla="*/ 10 w 52"/>
                <a:gd name="T69" fmla="*/ 18 h 75"/>
                <a:gd name="T70" fmla="*/ 11 w 52"/>
                <a:gd name="T71" fmla="*/ 19 h 75"/>
                <a:gd name="T72" fmla="*/ 12 w 52"/>
                <a:gd name="T73" fmla="*/ 24 h 75"/>
                <a:gd name="T74" fmla="*/ 17 w 52"/>
                <a:gd name="T75" fmla="*/ 31 h 75"/>
                <a:gd name="T76" fmla="*/ 18 w 52"/>
                <a:gd name="T77" fmla="*/ 34 h 75"/>
                <a:gd name="T78" fmla="*/ 19 w 52"/>
                <a:gd name="T79" fmla="*/ 36 h 75"/>
                <a:gd name="T80" fmla="*/ 21 w 52"/>
                <a:gd name="T81" fmla="*/ 40 h 75"/>
                <a:gd name="T82" fmla="*/ 22 w 52"/>
                <a:gd name="T83" fmla="*/ 42 h 75"/>
                <a:gd name="T84" fmla="*/ 24 w 52"/>
                <a:gd name="T85" fmla="*/ 43 h 75"/>
                <a:gd name="T86" fmla="*/ 25 w 52"/>
                <a:gd name="T87" fmla="*/ 45 h 75"/>
                <a:gd name="T88" fmla="*/ 25 w 52"/>
                <a:gd name="T89" fmla="*/ 46 h 75"/>
                <a:gd name="T90" fmla="*/ 26 w 52"/>
                <a:gd name="T91" fmla="*/ 48 h 75"/>
                <a:gd name="T92" fmla="*/ 27 w 52"/>
                <a:gd name="T93" fmla="*/ 50 h 75"/>
                <a:gd name="T94" fmla="*/ 28 w 52"/>
                <a:gd name="T95" fmla="*/ 55 h 75"/>
                <a:gd name="T96" fmla="*/ 29 w 52"/>
                <a:gd name="T97" fmla="*/ 56 h 75"/>
                <a:gd name="T98" fmla="*/ 31 w 52"/>
                <a:gd name="T99" fmla="*/ 62 h 75"/>
                <a:gd name="T100" fmla="*/ 32 w 52"/>
                <a:gd name="T101" fmla="*/ 64 h 75"/>
                <a:gd name="T102" fmla="*/ 32 w 52"/>
                <a:gd name="T103" fmla="*/ 66 h 75"/>
                <a:gd name="T104" fmla="*/ 36 w 52"/>
                <a:gd name="T105" fmla="*/ 69 h 75"/>
                <a:gd name="T106" fmla="*/ 39 w 52"/>
                <a:gd name="T107" fmla="*/ 72 h 75"/>
                <a:gd name="T108" fmla="*/ 41 w 52"/>
                <a:gd name="T10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 h="75">
                  <a:moveTo>
                    <a:pt x="43" y="73"/>
                  </a:moveTo>
                  <a:cubicBezTo>
                    <a:pt x="43" y="73"/>
                    <a:pt x="43" y="73"/>
                    <a:pt x="43" y="73"/>
                  </a:cubicBezTo>
                  <a:cubicBezTo>
                    <a:pt x="44" y="73"/>
                    <a:pt x="45" y="74"/>
                    <a:pt x="47" y="74"/>
                  </a:cubicBezTo>
                  <a:cubicBezTo>
                    <a:pt x="47" y="74"/>
                    <a:pt x="47" y="74"/>
                    <a:pt x="47" y="73"/>
                  </a:cubicBezTo>
                  <a:cubicBezTo>
                    <a:pt x="48" y="74"/>
                    <a:pt x="48" y="74"/>
                    <a:pt x="49" y="74"/>
                  </a:cubicBezTo>
                  <a:cubicBezTo>
                    <a:pt x="49" y="74"/>
                    <a:pt x="49" y="74"/>
                    <a:pt x="49" y="74"/>
                  </a:cubicBezTo>
                  <a:cubicBezTo>
                    <a:pt x="49" y="74"/>
                    <a:pt x="50" y="74"/>
                    <a:pt x="50" y="74"/>
                  </a:cubicBezTo>
                  <a:cubicBezTo>
                    <a:pt x="50" y="72"/>
                    <a:pt x="50" y="71"/>
                    <a:pt x="50" y="69"/>
                  </a:cubicBezTo>
                  <a:cubicBezTo>
                    <a:pt x="50" y="69"/>
                    <a:pt x="50" y="69"/>
                    <a:pt x="50" y="69"/>
                  </a:cubicBezTo>
                  <a:cubicBezTo>
                    <a:pt x="50" y="69"/>
                    <a:pt x="50" y="69"/>
                    <a:pt x="50" y="69"/>
                  </a:cubicBezTo>
                  <a:cubicBezTo>
                    <a:pt x="50" y="68"/>
                    <a:pt x="50" y="68"/>
                    <a:pt x="50" y="68"/>
                  </a:cubicBezTo>
                  <a:cubicBezTo>
                    <a:pt x="50" y="68"/>
                    <a:pt x="50" y="68"/>
                    <a:pt x="50" y="68"/>
                  </a:cubicBezTo>
                  <a:cubicBezTo>
                    <a:pt x="51" y="66"/>
                    <a:pt x="51" y="64"/>
                    <a:pt x="52" y="63"/>
                  </a:cubicBezTo>
                  <a:cubicBezTo>
                    <a:pt x="52" y="61"/>
                    <a:pt x="52" y="62"/>
                    <a:pt x="51" y="61"/>
                  </a:cubicBezTo>
                  <a:cubicBezTo>
                    <a:pt x="51" y="61"/>
                    <a:pt x="51" y="61"/>
                    <a:pt x="51" y="61"/>
                  </a:cubicBezTo>
                  <a:cubicBezTo>
                    <a:pt x="51" y="61"/>
                    <a:pt x="51" y="60"/>
                    <a:pt x="51" y="60"/>
                  </a:cubicBezTo>
                  <a:cubicBezTo>
                    <a:pt x="51" y="60"/>
                    <a:pt x="51" y="60"/>
                    <a:pt x="51" y="60"/>
                  </a:cubicBezTo>
                  <a:cubicBezTo>
                    <a:pt x="51" y="59"/>
                    <a:pt x="51" y="58"/>
                    <a:pt x="51" y="57"/>
                  </a:cubicBezTo>
                  <a:cubicBezTo>
                    <a:pt x="50" y="57"/>
                    <a:pt x="50" y="57"/>
                    <a:pt x="50" y="57"/>
                  </a:cubicBezTo>
                  <a:cubicBezTo>
                    <a:pt x="50" y="57"/>
                    <a:pt x="50" y="57"/>
                    <a:pt x="50" y="57"/>
                  </a:cubicBezTo>
                  <a:cubicBezTo>
                    <a:pt x="49" y="56"/>
                    <a:pt x="48" y="57"/>
                    <a:pt x="47" y="57"/>
                  </a:cubicBezTo>
                  <a:cubicBezTo>
                    <a:pt x="47" y="56"/>
                    <a:pt x="47" y="56"/>
                    <a:pt x="46" y="56"/>
                  </a:cubicBezTo>
                  <a:cubicBezTo>
                    <a:pt x="46" y="55"/>
                    <a:pt x="46" y="56"/>
                    <a:pt x="47" y="55"/>
                  </a:cubicBezTo>
                  <a:cubicBezTo>
                    <a:pt x="47" y="54"/>
                    <a:pt x="46" y="54"/>
                    <a:pt x="45" y="53"/>
                  </a:cubicBezTo>
                  <a:cubicBezTo>
                    <a:pt x="45" y="53"/>
                    <a:pt x="45" y="53"/>
                    <a:pt x="45" y="53"/>
                  </a:cubicBezTo>
                  <a:cubicBezTo>
                    <a:pt x="45" y="52"/>
                    <a:pt x="46" y="50"/>
                    <a:pt x="46" y="49"/>
                  </a:cubicBezTo>
                  <a:cubicBezTo>
                    <a:pt x="45" y="49"/>
                    <a:pt x="45" y="48"/>
                    <a:pt x="43" y="48"/>
                  </a:cubicBezTo>
                  <a:cubicBezTo>
                    <a:pt x="43" y="48"/>
                    <a:pt x="43" y="48"/>
                    <a:pt x="43" y="48"/>
                  </a:cubicBezTo>
                  <a:cubicBezTo>
                    <a:pt x="43" y="48"/>
                    <a:pt x="43" y="48"/>
                    <a:pt x="42" y="48"/>
                  </a:cubicBezTo>
                  <a:cubicBezTo>
                    <a:pt x="42" y="48"/>
                    <a:pt x="42" y="48"/>
                    <a:pt x="42" y="48"/>
                  </a:cubicBezTo>
                  <a:cubicBezTo>
                    <a:pt x="41" y="48"/>
                    <a:pt x="41" y="47"/>
                    <a:pt x="41" y="47"/>
                  </a:cubicBezTo>
                  <a:cubicBezTo>
                    <a:pt x="41" y="47"/>
                    <a:pt x="40" y="47"/>
                    <a:pt x="40" y="47"/>
                  </a:cubicBezTo>
                  <a:cubicBezTo>
                    <a:pt x="40" y="46"/>
                    <a:pt x="40" y="45"/>
                    <a:pt x="41" y="44"/>
                  </a:cubicBezTo>
                  <a:cubicBezTo>
                    <a:pt x="41" y="43"/>
                    <a:pt x="43" y="43"/>
                    <a:pt x="43" y="41"/>
                  </a:cubicBezTo>
                  <a:cubicBezTo>
                    <a:pt x="42" y="41"/>
                    <a:pt x="42" y="41"/>
                    <a:pt x="42" y="41"/>
                  </a:cubicBezTo>
                  <a:cubicBezTo>
                    <a:pt x="42" y="41"/>
                    <a:pt x="42" y="41"/>
                    <a:pt x="42" y="41"/>
                  </a:cubicBezTo>
                  <a:cubicBezTo>
                    <a:pt x="42" y="41"/>
                    <a:pt x="42" y="41"/>
                    <a:pt x="42" y="41"/>
                  </a:cubicBezTo>
                  <a:cubicBezTo>
                    <a:pt x="42" y="40"/>
                    <a:pt x="42" y="40"/>
                    <a:pt x="42" y="39"/>
                  </a:cubicBezTo>
                  <a:cubicBezTo>
                    <a:pt x="42" y="39"/>
                    <a:pt x="42" y="39"/>
                    <a:pt x="42" y="39"/>
                  </a:cubicBezTo>
                  <a:cubicBezTo>
                    <a:pt x="42" y="39"/>
                    <a:pt x="42" y="39"/>
                    <a:pt x="42" y="39"/>
                  </a:cubicBezTo>
                  <a:cubicBezTo>
                    <a:pt x="41" y="39"/>
                    <a:pt x="41" y="39"/>
                    <a:pt x="41" y="39"/>
                  </a:cubicBezTo>
                  <a:cubicBezTo>
                    <a:pt x="41" y="38"/>
                    <a:pt x="41" y="38"/>
                    <a:pt x="41" y="37"/>
                  </a:cubicBezTo>
                  <a:cubicBezTo>
                    <a:pt x="40" y="36"/>
                    <a:pt x="39" y="36"/>
                    <a:pt x="39" y="36"/>
                  </a:cubicBezTo>
                  <a:cubicBezTo>
                    <a:pt x="39" y="36"/>
                    <a:pt x="39" y="36"/>
                    <a:pt x="39" y="35"/>
                  </a:cubicBezTo>
                  <a:cubicBezTo>
                    <a:pt x="40" y="35"/>
                    <a:pt x="40" y="34"/>
                    <a:pt x="40" y="34"/>
                  </a:cubicBezTo>
                  <a:cubicBezTo>
                    <a:pt x="40" y="34"/>
                    <a:pt x="39" y="34"/>
                    <a:pt x="39" y="34"/>
                  </a:cubicBezTo>
                  <a:cubicBezTo>
                    <a:pt x="39" y="34"/>
                    <a:pt x="39" y="34"/>
                    <a:pt x="39" y="33"/>
                  </a:cubicBezTo>
                  <a:cubicBezTo>
                    <a:pt x="39" y="33"/>
                    <a:pt x="39" y="33"/>
                    <a:pt x="39" y="33"/>
                  </a:cubicBezTo>
                  <a:cubicBezTo>
                    <a:pt x="39" y="34"/>
                    <a:pt x="39" y="34"/>
                    <a:pt x="38" y="34"/>
                  </a:cubicBezTo>
                  <a:cubicBezTo>
                    <a:pt x="38" y="35"/>
                    <a:pt x="38" y="35"/>
                    <a:pt x="38" y="36"/>
                  </a:cubicBezTo>
                  <a:cubicBezTo>
                    <a:pt x="36" y="35"/>
                    <a:pt x="37" y="35"/>
                    <a:pt x="35" y="34"/>
                  </a:cubicBezTo>
                  <a:cubicBezTo>
                    <a:pt x="35" y="33"/>
                    <a:pt x="34" y="33"/>
                    <a:pt x="34" y="33"/>
                  </a:cubicBezTo>
                  <a:cubicBezTo>
                    <a:pt x="34" y="33"/>
                    <a:pt x="34" y="32"/>
                    <a:pt x="35" y="31"/>
                  </a:cubicBezTo>
                  <a:cubicBezTo>
                    <a:pt x="34" y="31"/>
                    <a:pt x="33" y="30"/>
                    <a:pt x="32" y="29"/>
                  </a:cubicBezTo>
                  <a:cubicBezTo>
                    <a:pt x="31" y="28"/>
                    <a:pt x="32" y="27"/>
                    <a:pt x="31" y="26"/>
                  </a:cubicBezTo>
                  <a:cubicBezTo>
                    <a:pt x="30" y="25"/>
                    <a:pt x="31" y="26"/>
                    <a:pt x="30" y="25"/>
                  </a:cubicBezTo>
                  <a:cubicBezTo>
                    <a:pt x="30" y="26"/>
                    <a:pt x="29" y="26"/>
                    <a:pt x="29" y="27"/>
                  </a:cubicBezTo>
                  <a:cubicBezTo>
                    <a:pt x="28" y="26"/>
                    <a:pt x="28" y="24"/>
                    <a:pt x="26" y="24"/>
                  </a:cubicBezTo>
                  <a:cubicBezTo>
                    <a:pt x="26" y="23"/>
                    <a:pt x="27" y="22"/>
                    <a:pt x="27" y="21"/>
                  </a:cubicBezTo>
                  <a:cubicBezTo>
                    <a:pt x="23" y="20"/>
                    <a:pt x="26" y="20"/>
                    <a:pt x="25" y="18"/>
                  </a:cubicBezTo>
                  <a:cubicBezTo>
                    <a:pt x="25" y="18"/>
                    <a:pt x="24" y="18"/>
                    <a:pt x="24" y="17"/>
                  </a:cubicBezTo>
                  <a:cubicBezTo>
                    <a:pt x="24" y="17"/>
                    <a:pt x="23" y="17"/>
                    <a:pt x="22" y="17"/>
                  </a:cubicBezTo>
                  <a:cubicBezTo>
                    <a:pt x="22" y="17"/>
                    <a:pt x="23" y="17"/>
                    <a:pt x="23" y="16"/>
                  </a:cubicBezTo>
                  <a:cubicBezTo>
                    <a:pt x="22" y="16"/>
                    <a:pt x="22" y="16"/>
                    <a:pt x="21" y="16"/>
                  </a:cubicBezTo>
                  <a:cubicBezTo>
                    <a:pt x="21" y="16"/>
                    <a:pt x="21" y="15"/>
                    <a:pt x="21" y="15"/>
                  </a:cubicBezTo>
                  <a:cubicBezTo>
                    <a:pt x="21" y="15"/>
                    <a:pt x="20" y="15"/>
                    <a:pt x="20" y="14"/>
                  </a:cubicBezTo>
                  <a:cubicBezTo>
                    <a:pt x="20" y="14"/>
                    <a:pt x="20" y="13"/>
                    <a:pt x="20" y="13"/>
                  </a:cubicBezTo>
                  <a:cubicBezTo>
                    <a:pt x="17" y="12"/>
                    <a:pt x="19" y="12"/>
                    <a:pt x="18" y="10"/>
                  </a:cubicBezTo>
                  <a:cubicBezTo>
                    <a:pt x="18" y="10"/>
                    <a:pt x="18" y="10"/>
                    <a:pt x="18" y="10"/>
                  </a:cubicBezTo>
                  <a:cubicBezTo>
                    <a:pt x="18" y="10"/>
                    <a:pt x="17" y="10"/>
                    <a:pt x="17" y="9"/>
                  </a:cubicBezTo>
                  <a:cubicBezTo>
                    <a:pt x="17" y="9"/>
                    <a:pt x="16" y="9"/>
                    <a:pt x="15" y="9"/>
                  </a:cubicBezTo>
                  <a:cubicBezTo>
                    <a:pt x="15" y="7"/>
                    <a:pt x="15" y="7"/>
                    <a:pt x="15" y="6"/>
                  </a:cubicBezTo>
                  <a:cubicBezTo>
                    <a:pt x="14" y="6"/>
                    <a:pt x="14" y="6"/>
                    <a:pt x="14" y="5"/>
                  </a:cubicBezTo>
                  <a:cubicBezTo>
                    <a:pt x="14" y="5"/>
                    <a:pt x="14" y="5"/>
                    <a:pt x="13" y="4"/>
                  </a:cubicBezTo>
                  <a:cubicBezTo>
                    <a:pt x="12" y="4"/>
                    <a:pt x="10" y="3"/>
                    <a:pt x="10" y="3"/>
                  </a:cubicBezTo>
                  <a:cubicBezTo>
                    <a:pt x="9" y="3"/>
                    <a:pt x="9" y="3"/>
                    <a:pt x="9" y="3"/>
                  </a:cubicBezTo>
                  <a:cubicBezTo>
                    <a:pt x="9" y="3"/>
                    <a:pt x="9" y="3"/>
                    <a:pt x="9" y="3"/>
                  </a:cubicBezTo>
                  <a:cubicBezTo>
                    <a:pt x="8" y="3"/>
                    <a:pt x="7" y="4"/>
                    <a:pt x="6" y="3"/>
                  </a:cubicBezTo>
                  <a:cubicBezTo>
                    <a:pt x="6" y="3"/>
                    <a:pt x="6" y="3"/>
                    <a:pt x="7" y="3"/>
                  </a:cubicBezTo>
                  <a:cubicBezTo>
                    <a:pt x="6" y="3"/>
                    <a:pt x="6" y="3"/>
                    <a:pt x="6" y="3"/>
                  </a:cubicBezTo>
                  <a:cubicBezTo>
                    <a:pt x="5" y="2"/>
                    <a:pt x="5" y="2"/>
                    <a:pt x="5" y="1"/>
                  </a:cubicBezTo>
                  <a:cubicBezTo>
                    <a:pt x="4" y="0"/>
                    <a:pt x="2" y="0"/>
                    <a:pt x="0" y="0"/>
                  </a:cubicBezTo>
                  <a:cubicBezTo>
                    <a:pt x="0" y="1"/>
                    <a:pt x="0" y="3"/>
                    <a:pt x="0" y="4"/>
                  </a:cubicBezTo>
                  <a:cubicBezTo>
                    <a:pt x="0" y="4"/>
                    <a:pt x="0" y="4"/>
                    <a:pt x="0" y="4"/>
                  </a:cubicBezTo>
                  <a:cubicBezTo>
                    <a:pt x="0" y="5"/>
                    <a:pt x="0" y="5"/>
                    <a:pt x="0" y="5"/>
                  </a:cubicBezTo>
                  <a:cubicBezTo>
                    <a:pt x="1" y="5"/>
                    <a:pt x="1" y="5"/>
                    <a:pt x="1" y="5"/>
                  </a:cubicBezTo>
                  <a:cubicBezTo>
                    <a:pt x="1" y="5"/>
                    <a:pt x="1" y="6"/>
                    <a:pt x="1" y="6"/>
                  </a:cubicBezTo>
                  <a:cubicBezTo>
                    <a:pt x="1" y="6"/>
                    <a:pt x="1" y="6"/>
                    <a:pt x="1" y="6"/>
                  </a:cubicBezTo>
                  <a:cubicBezTo>
                    <a:pt x="1" y="6"/>
                    <a:pt x="1" y="7"/>
                    <a:pt x="1" y="7"/>
                  </a:cubicBezTo>
                  <a:cubicBezTo>
                    <a:pt x="1" y="7"/>
                    <a:pt x="2" y="8"/>
                    <a:pt x="2" y="8"/>
                  </a:cubicBezTo>
                  <a:cubicBezTo>
                    <a:pt x="2" y="8"/>
                    <a:pt x="2" y="8"/>
                    <a:pt x="2" y="9"/>
                  </a:cubicBezTo>
                  <a:cubicBezTo>
                    <a:pt x="2" y="9"/>
                    <a:pt x="3" y="9"/>
                    <a:pt x="3" y="10"/>
                  </a:cubicBezTo>
                  <a:cubicBezTo>
                    <a:pt x="3" y="10"/>
                    <a:pt x="3" y="10"/>
                    <a:pt x="3" y="10"/>
                  </a:cubicBezTo>
                  <a:cubicBezTo>
                    <a:pt x="4" y="10"/>
                    <a:pt x="4" y="10"/>
                    <a:pt x="4" y="10"/>
                  </a:cubicBezTo>
                  <a:cubicBezTo>
                    <a:pt x="4" y="11"/>
                    <a:pt x="4" y="11"/>
                    <a:pt x="4" y="11"/>
                  </a:cubicBezTo>
                  <a:cubicBezTo>
                    <a:pt x="5" y="11"/>
                    <a:pt x="5" y="12"/>
                    <a:pt x="5" y="12"/>
                  </a:cubicBezTo>
                  <a:cubicBezTo>
                    <a:pt x="6" y="12"/>
                    <a:pt x="6" y="13"/>
                    <a:pt x="6" y="13"/>
                  </a:cubicBezTo>
                  <a:cubicBezTo>
                    <a:pt x="6" y="13"/>
                    <a:pt x="6" y="13"/>
                    <a:pt x="7" y="13"/>
                  </a:cubicBezTo>
                  <a:cubicBezTo>
                    <a:pt x="7" y="13"/>
                    <a:pt x="7" y="14"/>
                    <a:pt x="7" y="14"/>
                  </a:cubicBezTo>
                  <a:cubicBezTo>
                    <a:pt x="7" y="14"/>
                    <a:pt x="7" y="14"/>
                    <a:pt x="7" y="14"/>
                  </a:cubicBezTo>
                  <a:cubicBezTo>
                    <a:pt x="7" y="14"/>
                    <a:pt x="8" y="14"/>
                    <a:pt x="8" y="15"/>
                  </a:cubicBezTo>
                  <a:cubicBezTo>
                    <a:pt x="8" y="15"/>
                    <a:pt x="8" y="15"/>
                    <a:pt x="8" y="15"/>
                  </a:cubicBezTo>
                  <a:cubicBezTo>
                    <a:pt x="8" y="15"/>
                    <a:pt x="8" y="16"/>
                    <a:pt x="8" y="16"/>
                  </a:cubicBezTo>
                  <a:cubicBezTo>
                    <a:pt x="9" y="17"/>
                    <a:pt x="9" y="17"/>
                    <a:pt x="10" y="17"/>
                  </a:cubicBezTo>
                  <a:cubicBezTo>
                    <a:pt x="10" y="18"/>
                    <a:pt x="10" y="18"/>
                    <a:pt x="10" y="18"/>
                  </a:cubicBezTo>
                  <a:cubicBezTo>
                    <a:pt x="10" y="18"/>
                    <a:pt x="10" y="18"/>
                    <a:pt x="11" y="18"/>
                  </a:cubicBezTo>
                  <a:cubicBezTo>
                    <a:pt x="11" y="19"/>
                    <a:pt x="11" y="19"/>
                    <a:pt x="11" y="19"/>
                  </a:cubicBezTo>
                  <a:cubicBezTo>
                    <a:pt x="11" y="19"/>
                    <a:pt x="11" y="19"/>
                    <a:pt x="11" y="19"/>
                  </a:cubicBezTo>
                  <a:cubicBezTo>
                    <a:pt x="11" y="19"/>
                    <a:pt x="11" y="20"/>
                    <a:pt x="11" y="20"/>
                  </a:cubicBezTo>
                  <a:cubicBezTo>
                    <a:pt x="11" y="20"/>
                    <a:pt x="12" y="20"/>
                    <a:pt x="12" y="21"/>
                  </a:cubicBezTo>
                  <a:cubicBezTo>
                    <a:pt x="12" y="22"/>
                    <a:pt x="12" y="23"/>
                    <a:pt x="12" y="24"/>
                  </a:cubicBezTo>
                  <a:cubicBezTo>
                    <a:pt x="14" y="24"/>
                    <a:pt x="16" y="26"/>
                    <a:pt x="17" y="27"/>
                  </a:cubicBezTo>
                  <a:cubicBezTo>
                    <a:pt x="18" y="28"/>
                    <a:pt x="17" y="30"/>
                    <a:pt x="17" y="31"/>
                  </a:cubicBezTo>
                  <a:cubicBezTo>
                    <a:pt x="17" y="31"/>
                    <a:pt x="17" y="31"/>
                    <a:pt x="17" y="31"/>
                  </a:cubicBezTo>
                  <a:cubicBezTo>
                    <a:pt x="18" y="32"/>
                    <a:pt x="18" y="33"/>
                    <a:pt x="18" y="34"/>
                  </a:cubicBezTo>
                  <a:cubicBezTo>
                    <a:pt x="18" y="34"/>
                    <a:pt x="18" y="34"/>
                    <a:pt x="18" y="34"/>
                  </a:cubicBezTo>
                  <a:cubicBezTo>
                    <a:pt x="18" y="34"/>
                    <a:pt x="18" y="34"/>
                    <a:pt x="18" y="34"/>
                  </a:cubicBezTo>
                  <a:cubicBezTo>
                    <a:pt x="18" y="34"/>
                    <a:pt x="18" y="34"/>
                    <a:pt x="18" y="34"/>
                  </a:cubicBezTo>
                  <a:cubicBezTo>
                    <a:pt x="18" y="35"/>
                    <a:pt x="18" y="35"/>
                    <a:pt x="18" y="36"/>
                  </a:cubicBezTo>
                  <a:cubicBezTo>
                    <a:pt x="18" y="36"/>
                    <a:pt x="18" y="36"/>
                    <a:pt x="19" y="36"/>
                  </a:cubicBezTo>
                  <a:cubicBezTo>
                    <a:pt x="19" y="37"/>
                    <a:pt x="19" y="37"/>
                    <a:pt x="20" y="37"/>
                  </a:cubicBezTo>
                  <a:cubicBezTo>
                    <a:pt x="20" y="38"/>
                    <a:pt x="21" y="39"/>
                    <a:pt x="21" y="40"/>
                  </a:cubicBezTo>
                  <a:cubicBezTo>
                    <a:pt x="21" y="40"/>
                    <a:pt x="21" y="40"/>
                    <a:pt x="21" y="40"/>
                  </a:cubicBezTo>
                  <a:cubicBezTo>
                    <a:pt x="21" y="40"/>
                    <a:pt x="21" y="40"/>
                    <a:pt x="21" y="40"/>
                  </a:cubicBezTo>
                  <a:cubicBezTo>
                    <a:pt x="22" y="41"/>
                    <a:pt x="22" y="41"/>
                    <a:pt x="23" y="41"/>
                  </a:cubicBezTo>
                  <a:cubicBezTo>
                    <a:pt x="23" y="41"/>
                    <a:pt x="23" y="42"/>
                    <a:pt x="22" y="42"/>
                  </a:cubicBezTo>
                  <a:cubicBezTo>
                    <a:pt x="23" y="42"/>
                    <a:pt x="23" y="42"/>
                    <a:pt x="23" y="42"/>
                  </a:cubicBezTo>
                  <a:cubicBezTo>
                    <a:pt x="23" y="42"/>
                    <a:pt x="24" y="42"/>
                    <a:pt x="24" y="43"/>
                  </a:cubicBezTo>
                  <a:cubicBezTo>
                    <a:pt x="24" y="43"/>
                    <a:pt x="24" y="43"/>
                    <a:pt x="24" y="43"/>
                  </a:cubicBezTo>
                  <a:cubicBezTo>
                    <a:pt x="24" y="43"/>
                    <a:pt x="24" y="43"/>
                    <a:pt x="24" y="43"/>
                  </a:cubicBezTo>
                  <a:cubicBezTo>
                    <a:pt x="24" y="44"/>
                    <a:pt x="24" y="44"/>
                    <a:pt x="25" y="44"/>
                  </a:cubicBezTo>
                  <a:cubicBezTo>
                    <a:pt x="25" y="44"/>
                    <a:pt x="25" y="45"/>
                    <a:pt x="25" y="45"/>
                  </a:cubicBezTo>
                  <a:cubicBezTo>
                    <a:pt x="25" y="45"/>
                    <a:pt x="25" y="45"/>
                    <a:pt x="25" y="45"/>
                  </a:cubicBezTo>
                  <a:cubicBezTo>
                    <a:pt x="25" y="45"/>
                    <a:pt x="25" y="45"/>
                    <a:pt x="25" y="46"/>
                  </a:cubicBezTo>
                  <a:cubicBezTo>
                    <a:pt x="25" y="46"/>
                    <a:pt x="25" y="46"/>
                    <a:pt x="25" y="46"/>
                  </a:cubicBezTo>
                  <a:cubicBezTo>
                    <a:pt x="25" y="46"/>
                    <a:pt x="25" y="46"/>
                    <a:pt x="25" y="47"/>
                  </a:cubicBezTo>
                  <a:cubicBezTo>
                    <a:pt x="25" y="47"/>
                    <a:pt x="26" y="47"/>
                    <a:pt x="26" y="47"/>
                  </a:cubicBezTo>
                  <a:cubicBezTo>
                    <a:pt x="26" y="47"/>
                    <a:pt x="26" y="48"/>
                    <a:pt x="26" y="48"/>
                  </a:cubicBezTo>
                  <a:cubicBezTo>
                    <a:pt x="26" y="48"/>
                    <a:pt x="26" y="48"/>
                    <a:pt x="26" y="48"/>
                  </a:cubicBezTo>
                  <a:cubicBezTo>
                    <a:pt x="26" y="49"/>
                    <a:pt x="26" y="49"/>
                    <a:pt x="27" y="49"/>
                  </a:cubicBezTo>
                  <a:cubicBezTo>
                    <a:pt x="27" y="49"/>
                    <a:pt x="27" y="50"/>
                    <a:pt x="27" y="50"/>
                  </a:cubicBezTo>
                  <a:cubicBezTo>
                    <a:pt x="27" y="51"/>
                    <a:pt x="27" y="52"/>
                    <a:pt x="27" y="53"/>
                  </a:cubicBezTo>
                  <a:cubicBezTo>
                    <a:pt x="27" y="53"/>
                    <a:pt x="28" y="53"/>
                    <a:pt x="28" y="54"/>
                  </a:cubicBezTo>
                  <a:cubicBezTo>
                    <a:pt x="28" y="54"/>
                    <a:pt x="28" y="54"/>
                    <a:pt x="28" y="55"/>
                  </a:cubicBezTo>
                  <a:cubicBezTo>
                    <a:pt x="28" y="55"/>
                    <a:pt x="29" y="55"/>
                    <a:pt x="29" y="55"/>
                  </a:cubicBezTo>
                  <a:cubicBezTo>
                    <a:pt x="29" y="56"/>
                    <a:pt x="29" y="56"/>
                    <a:pt x="29" y="56"/>
                  </a:cubicBezTo>
                  <a:cubicBezTo>
                    <a:pt x="29" y="56"/>
                    <a:pt x="29" y="56"/>
                    <a:pt x="29" y="56"/>
                  </a:cubicBezTo>
                  <a:cubicBezTo>
                    <a:pt x="29" y="57"/>
                    <a:pt x="30" y="59"/>
                    <a:pt x="30" y="60"/>
                  </a:cubicBezTo>
                  <a:cubicBezTo>
                    <a:pt x="31" y="60"/>
                    <a:pt x="31" y="60"/>
                    <a:pt x="31" y="60"/>
                  </a:cubicBezTo>
                  <a:cubicBezTo>
                    <a:pt x="31" y="60"/>
                    <a:pt x="31" y="61"/>
                    <a:pt x="31" y="62"/>
                  </a:cubicBezTo>
                  <a:cubicBezTo>
                    <a:pt x="32" y="62"/>
                    <a:pt x="32" y="62"/>
                    <a:pt x="32" y="62"/>
                  </a:cubicBezTo>
                  <a:cubicBezTo>
                    <a:pt x="32" y="63"/>
                    <a:pt x="32" y="63"/>
                    <a:pt x="32" y="64"/>
                  </a:cubicBezTo>
                  <a:cubicBezTo>
                    <a:pt x="32" y="64"/>
                    <a:pt x="32" y="64"/>
                    <a:pt x="32" y="64"/>
                  </a:cubicBezTo>
                  <a:cubicBezTo>
                    <a:pt x="32" y="64"/>
                    <a:pt x="32" y="65"/>
                    <a:pt x="32" y="65"/>
                  </a:cubicBezTo>
                  <a:cubicBezTo>
                    <a:pt x="32" y="65"/>
                    <a:pt x="32" y="65"/>
                    <a:pt x="33" y="65"/>
                  </a:cubicBezTo>
                  <a:cubicBezTo>
                    <a:pt x="33" y="65"/>
                    <a:pt x="32" y="66"/>
                    <a:pt x="32" y="66"/>
                  </a:cubicBezTo>
                  <a:cubicBezTo>
                    <a:pt x="33" y="66"/>
                    <a:pt x="33" y="66"/>
                    <a:pt x="33" y="66"/>
                  </a:cubicBezTo>
                  <a:cubicBezTo>
                    <a:pt x="33" y="67"/>
                    <a:pt x="33" y="68"/>
                    <a:pt x="33" y="68"/>
                  </a:cubicBezTo>
                  <a:cubicBezTo>
                    <a:pt x="34" y="69"/>
                    <a:pt x="35" y="69"/>
                    <a:pt x="36" y="69"/>
                  </a:cubicBezTo>
                  <a:cubicBezTo>
                    <a:pt x="36" y="70"/>
                    <a:pt x="37" y="70"/>
                    <a:pt x="37" y="71"/>
                  </a:cubicBezTo>
                  <a:cubicBezTo>
                    <a:pt x="37" y="71"/>
                    <a:pt x="38" y="71"/>
                    <a:pt x="38" y="71"/>
                  </a:cubicBezTo>
                  <a:cubicBezTo>
                    <a:pt x="39" y="71"/>
                    <a:pt x="39" y="72"/>
                    <a:pt x="39" y="72"/>
                  </a:cubicBezTo>
                  <a:cubicBezTo>
                    <a:pt x="39" y="72"/>
                    <a:pt x="39" y="73"/>
                    <a:pt x="39" y="73"/>
                  </a:cubicBezTo>
                  <a:cubicBezTo>
                    <a:pt x="40" y="73"/>
                    <a:pt x="40" y="73"/>
                    <a:pt x="40" y="73"/>
                  </a:cubicBezTo>
                  <a:cubicBezTo>
                    <a:pt x="40" y="73"/>
                    <a:pt x="40" y="73"/>
                    <a:pt x="41" y="74"/>
                  </a:cubicBezTo>
                  <a:cubicBezTo>
                    <a:pt x="41" y="74"/>
                    <a:pt x="42" y="75"/>
                    <a:pt x="44" y="75"/>
                  </a:cubicBezTo>
                  <a:cubicBezTo>
                    <a:pt x="44" y="74"/>
                    <a:pt x="43" y="74"/>
                    <a:pt x="43"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11">
              <a:extLst>
                <a:ext uri="{FF2B5EF4-FFF2-40B4-BE49-F238E27FC236}">
                  <a16:creationId xmlns:a16="http://schemas.microsoft.com/office/drawing/2014/main" id="{9082C4BD-7A82-49DC-93F7-326D466A83E8}"/>
                </a:ext>
              </a:extLst>
            </p:cNvPr>
            <p:cNvSpPr>
              <a:spLocks/>
            </p:cNvSpPr>
            <p:nvPr/>
          </p:nvSpPr>
          <p:spPr bwMode="auto">
            <a:xfrm>
              <a:off x="3681" y="1625"/>
              <a:ext cx="116" cy="59"/>
            </a:xfrm>
            <a:custGeom>
              <a:avLst/>
              <a:gdLst>
                <a:gd name="T0" fmla="*/ 27 w 49"/>
                <a:gd name="T1" fmla="*/ 16 h 25"/>
                <a:gd name="T2" fmla="*/ 27 w 49"/>
                <a:gd name="T3" fmla="*/ 16 h 25"/>
                <a:gd name="T4" fmla="*/ 29 w 49"/>
                <a:gd name="T5" fmla="*/ 17 h 25"/>
                <a:gd name="T6" fmla="*/ 30 w 49"/>
                <a:gd name="T7" fmla="*/ 17 h 25"/>
                <a:gd name="T8" fmla="*/ 31 w 49"/>
                <a:gd name="T9" fmla="*/ 18 h 25"/>
                <a:gd name="T10" fmla="*/ 34 w 49"/>
                <a:gd name="T11" fmla="*/ 18 h 25"/>
                <a:gd name="T12" fmla="*/ 35 w 49"/>
                <a:gd name="T13" fmla="*/ 19 h 25"/>
                <a:gd name="T14" fmla="*/ 37 w 49"/>
                <a:gd name="T15" fmla="*/ 20 h 25"/>
                <a:gd name="T16" fmla="*/ 38 w 49"/>
                <a:gd name="T17" fmla="*/ 20 h 25"/>
                <a:gd name="T18" fmla="*/ 44 w 49"/>
                <a:gd name="T19" fmla="*/ 21 h 25"/>
                <a:gd name="T20" fmla="*/ 45 w 49"/>
                <a:gd name="T21" fmla="*/ 23 h 25"/>
                <a:gd name="T22" fmla="*/ 47 w 49"/>
                <a:gd name="T23" fmla="*/ 23 h 25"/>
                <a:gd name="T24" fmla="*/ 48 w 49"/>
                <a:gd name="T25" fmla="*/ 24 h 25"/>
                <a:gd name="T26" fmla="*/ 49 w 49"/>
                <a:gd name="T27" fmla="*/ 25 h 25"/>
                <a:gd name="T28" fmla="*/ 48 w 49"/>
                <a:gd name="T29" fmla="*/ 23 h 25"/>
                <a:gd name="T30" fmla="*/ 48 w 49"/>
                <a:gd name="T31" fmla="*/ 21 h 25"/>
                <a:gd name="T32" fmla="*/ 48 w 49"/>
                <a:gd name="T33" fmla="*/ 17 h 25"/>
                <a:gd name="T34" fmla="*/ 47 w 49"/>
                <a:gd name="T35" fmla="*/ 16 h 25"/>
                <a:gd name="T36" fmla="*/ 45 w 49"/>
                <a:gd name="T37" fmla="*/ 16 h 25"/>
                <a:gd name="T38" fmla="*/ 44 w 49"/>
                <a:gd name="T39" fmla="*/ 16 h 25"/>
                <a:gd name="T40" fmla="*/ 43 w 49"/>
                <a:gd name="T41" fmla="*/ 16 h 25"/>
                <a:gd name="T42" fmla="*/ 40 w 49"/>
                <a:gd name="T43" fmla="*/ 13 h 25"/>
                <a:gd name="T44" fmla="*/ 40 w 49"/>
                <a:gd name="T45" fmla="*/ 11 h 25"/>
                <a:gd name="T46" fmla="*/ 37 w 49"/>
                <a:gd name="T47" fmla="*/ 9 h 25"/>
                <a:gd name="T48" fmla="*/ 34 w 49"/>
                <a:gd name="T49" fmla="*/ 7 h 25"/>
                <a:gd name="T50" fmla="*/ 31 w 49"/>
                <a:gd name="T51" fmla="*/ 6 h 25"/>
                <a:gd name="T52" fmla="*/ 23 w 49"/>
                <a:gd name="T53" fmla="*/ 7 h 25"/>
                <a:gd name="T54" fmla="*/ 22 w 49"/>
                <a:gd name="T55" fmla="*/ 6 h 25"/>
                <a:gd name="T56" fmla="*/ 19 w 49"/>
                <a:gd name="T57" fmla="*/ 5 h 25"/>
                <a:gd name="T58" fmla="*/ 18 w 49"/>
                <a:gd name="T59" fmla="*/ 3 h 25"/>
                <a:gd name="T60" fmla="*/ 14 w 49"/>
                <a:gd name="T61" fmla="*/ 2 h 25"/>
                <a:gd name="T62" fmla="*/ 10 w 49"/>
                <a:gd name="T63" fmla="*/ 1 h 25"/>
                <a:gd name="T64" fmla="*/ 4 w 49"/>
                <a:gd name="T65" fmla="*/ 0 h 25"/>
                <a:gd name="T66" fmla="*/ 1 w 49"/>
                <a:gd name="T67" fmla="*/ 6 h 25"/>
                <a:gd name="T68" fmla="*/ 2 w 49"/>
                <a:gd name="T69" fmla="*/ 6 h 25"/>
                <a:gd name="T70" fmla="*/ 6 w 49"/>
                <a:gd name="T71" fmla="*/ 8 h 25"/>
                <a:gd name="T72" fmla="*/ 5 w 49"/>
                <a:gd name="T73" fmla="*/ 9 h 25"/>
                <a:gd name="T74" fmla="*/ 8 w 49"/>
                <a:gd name="T75" fmla="*/ 10 h 25"/>
                <a:gd name="T76" fmla="*/ 9 w 49"/>
                <a:gd name="T77" fmla="*/ 10 h 25"/>
                <a:gd name="T78" fmla="*/ 11 w 49"/>
                <a:gd name="T79" fmla="*/ 11 h 25"/>
                <a:gd name="T80" fmla="*/ 12 w 49"/>
                <a:gd name="T81" fmla="*/ 12 h 25"/>
                <a:gd name="T82" fmla="*/ 13 w 49"/>
                <a:gd name="T83" fmla="*/ 13 h 25"/>
                <a:gd name="T84" fmla="*/ 16 w 49"/>
                <a:gd name="T85" fmla="*/ 13 h 25"/>
                <a:gd name="T86" fmla="*/ 21 w 49"/>
                <a:gd name="T87" fmla="*/ 14 h 25"/>
                <a:gd name="T88" fmla="*/ 22 w 49"/>
                <a:gd name="T89" fmla="*/ 14 h 25"/>
                <a:gd name="T90" fmla="*/ 23 w 49"/>
                <a:gd name="T91"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 h="25">
                  <a:moveTo>
                    <a:pt x="27" y="16"/>
                  </a:moveTo>
                  <a:cubicBezTo>
                    <a:pt x="27" y="16"/>
                    <a:pt x="27" y="16"/>
                    <a:pt x="27" y="16"/>
                  </a:cubicBezTo>
                  <a:cubicBezTo>
                    <a:pt x="27" y="16"/>
                    <a:pt x="27" y="16"/>
                    <a:pt x="27" y="16"/>
                  </a:cubicBezTo>
                  <a:cubicBezTo>
                    <a:pt x="27" y="16"/>
                    <a:pt x="27" y="16"/>
                    <a:pt x="27" y="16"/>
                  </a:cubicBezTo>
                  <a:cubicBezTo>
                    <a:pt x="28" y="16"/>
                    <a:pt x="28" y="17"/>
                    <a:pt x="29" y="17"/>
                  </a:cubicBezTo>
                  <a:cubicBezTo>
                    <a:pt x="29" y="17"/>
                    <a:pt x="29" y="17"/>
                    <a:pt x="29" y="17"/>
                  </a:cubicBezTo>
                  <a:cubicBezTo>
                    <a:pt x="29" y="17"/>
                    <a:pt x="29" y="17"/>
                    <a:pt x="30" y="17"/>
                  </a:cubicBezTo>
                  <a:cubicBezTo>
                    <a:pt x="30" y="17"/>
                    <a:pt x="30" y="17"/>
                    <a:pt x="30" y="17"/>
                  </a:cubicBezTo>
                  <a:cubicBezTo>
                    <a:pt x="30" y="18"/>
                    <a:pt x="31" y="18"/>
                    <a:pt x="31" y="18"/>
                  </a:cubicBezTo>
                  <a:cubicBezTo>
                    <a:pt x="31" y="18"/>
                    <a:pt x="31" y="18"/>
                    <a:pt x="31" y="18"/>
                  </a:cubicBezTo>
                  <a:cubicBezTo>
                    <a:pt x="32" y="18"/>
                    <a:pt x="33" y="18"/>
                    <a:pt x="34" y="18"/>
                  </a:cubicBezTo>
                  <a:cubicBezTo>
                    <a:pt x="34" y="18"/>
                    <a:pt x="34" y="18"/>
                    <a:pt x="34" y="18"/>
                  </a:cubicBezTo>
                  <a:cubicBezTo>
                    <a:pt x="35" y="19"/>
                    <a:pt x="35" y="19"/>
                    <a:pt x="35" y="19"/>
                  </a:cubicBezTo>
                  <a:cubicBezTo>
                    <a:pt x="35" y="19"/>
                    <a:pt x="35" y="19"/>
                    <a:pt x="35" y="19"/>
                  </a:cubicBezTo>
                  <a:cubicBezTo>
                    <a:pt x="36" y="19"/>
                    <a:pt x="36" y="19"/>
                    <a:pt x="37" y="19"/>
                  </a:cubicBezTo>
                  <a:cubicBezTo>
                    <a:pt x="37" y="19"/>
                    <a:pt x="37" y="19"/>
                    <a:pt x="37" y="20"/>
                  </a:cubicBezTo>
                  <a:cubicBezTo>
                    <a:pt x="37" y="20"/>
                    <a:pt x="38" y="20"/>
                    <a:pt x="38" y="20"/>
                  </a:cubicBezTo>
                  <a:cubicBezTo>
                    <a:pt x="38" y="20"/>
                    <a:pt x="38" y="20"/>
                    <a:pt x="38" y="20"/>
                  </a:cubicBezTo>
                  <a:cubicBezTo>
                    <a:pt x="40" y="21"/>
                    <a:pt x="40" y="19"/>
                    <a:pt x="42" y="20"/>
                  </a:cubicBezTo>
                  <a:cubicBezTo>
                    <a:pt x="43" y="21"/>
                    <a:pt x="43" y="21"/>
                    <a:pt x="44" y="21"/>
                  </a:cubicBezTo>
                  <a:cubicBezTo>
                    <a:pt x="43" y="21"/>
                    <a:pt x="43" y="22"/>
                    <a:pt x="43" y="22"/>
                  </a:cubicBezTo>
                  <a:cubicBezTo>
                    <a:pt x="44" y="22"/>
                    <a:pt x="45" y="22"/>
                    <a:pt x="45" y="23"/>
                  </a:cubicBezTo>
                  <a:cubicBezTo>
                    <a:pt x="45" y="23"/>
                    <a:pt x="45" y="23"/>
                    <a:pt x="45" y="23"/>
                  </a:cubicBezTo>
                  <a:cubicBezTo>
                    <a:pt x="46" y="23"/>
                    <a:pt x="47" y="23"/>
                    <a:pt x="47" y="23"/>
                  </a:cubicBezTo>
                  <a:cubicBezTo>
                    <a:pt x="47" y="24"/>
                    <a:pt x="48" y="24"/>
                    <a:pt x="48" y="24"/>
                  </a:cubicBezTo>
                  <a:cubicBezTo>
                    <a:pt x="48" y="24"/>
                    <a:pt x="48" y="24"/>
                    <a:pt x="48" y="24"/>
                  </a:cubicBezTo>
                  <a:cubicBezTo>
                    <a:pt x="48" y="24"/>
                    <a:pt x="48" y="24"/>
                    <a:pt x="48" y="25"/>
                  </a:cubicBezTo>
                  <a:cubicBezTo>
                    <a:pt x="49" y="25"/>
                    <a:pt x="49" y="25"/>
                    <a:pt x="49" y="25"/>
                  </a:cubicBezTo>
                  <a:cubicBezTo>
                    <a:pt x="49" y="24"/>
                    <a:pt x="49" y="23"/>
                    <a:pt x="49" y="23"/>
                  </a:cubicBezTo>
                  <a:cubicBezTo>
                    <a:pt x="49" y="23"/>
                    <a:pt x="48" y="23"/>
                    <a:pt x="48" y="23"/>
                  </a:cubicBezTo>
                  <a:cubicBezTo>
                    <a:pt x="48" y="22"/>
                    <a:pt x="48" y="22"/>
                    <a:pt x="48" y="22"/>
                  </a:cubicBezTo>
                  <a:cubicBezTo>
                    <a:pt x="48" y="22"/>
                    <a:pt x="48" y="21"/>
                    <a:pt x="48" y="21"/>
                  </a:cubicBezTo>
                  <a:cubicBezTo>
                    <a:pt x="47" y="20"/>
                    <a:pt x="47" y="20"/>
                    <a:pt x="48" y="19"/>
                  </a:cubicBezTo>
                  <a:cubicBezTo>
                    <a:pt x="48" y="18"/>
                    <a:pt x="48" y="18"/>
                    <a:pt x="48" y="17"/>
                  </a:cubicBezTo>
                  <a:cubicBezTo>
                    <a:pt x="48" y="17"/>
                    <a:pt x="47" y="17"/>
                    <a:pt x="47" y="16"/>
                  </a:cubicBezTo>
                  <a:cubicBezTo>
                    <a:pt x="47" y="16"/>
                    <a:pt x="47" y="16"/>
                    <a:pt x="47" y="16"/>
                  </a:cubicBezTo>
                  <a:cubicBezTo>
                    <a:pt x="46" y="16"/>
                    <a:pt x="45" y="16"/>
                    <a:pt x="45" y="16"/>
                  </a:cubicBezTo>
                  <a:cubicBezTo>
                    <a:pt x="45" y="16"/>
                    <a:pt x="45" y="16"/>
                    <a:pt x="45" y="16"/>
                  </a:cubicBezTo>
                  <a:cubicBezTo>
                    <a:pt x="45" y="16"/>
                    <a:pt x="44" y="16"/>
                    <a:pt x="44" y="16"/>
                  </a:cubicBezTo>
                  <a:cubicBezTo>
                    <a:pt x="44" y="16"/>
                    <a:pt x="44" y="16"/>
                    <a:pt x="44" y="16"/>
                  </a:cubicBezTo>
                  <a:cubicBezTo>
                    <a:pt x="44" y="16"/>
                    <a:pt x="43" y="16"/>
                    <a:pt x="43" y="15"/>
                  </a:cubicBezTo>
                  <a:cubicBezTo>
                    <a:pt x="43" y="16"/>
                    <a:pt x="43" y="16"/>
                    <a:pt x="43" y="16"/>
                  </a:cubicBezTo>
                  <a:cubicBezTo>
                    <a:pt x="42" y="16"/>
                    <a:pt x="41" y="15"/>
                    <a:pt x="40" y="15"/>
                  </a:cubicBezTo>
                  <a:cubicBezTo>
                    <a:pt x="40" y="15"/>
                    <a:pt x="40" y="14"/>
                    <a:pt x="40" y="13"/>
                  </a:cubicBezTo>
                  <a:cubicBezTo>
                    <a:pt x="40" y="13"/>
                    <a:pt x="41" y="13"/>
                    <a:pt x="41" y="12"/>
                  </a:cubicBezTo>
                  <a:cubicBezTo>
                    <a:pt x="40" y="12"/>
                    <a:pt x="40" y="11"/>
                    <a:pt x="40" y="11"/>
                  </a:cubicBezTo>
                  <a:cubicBezTo>
                    <a:pt x="40" y="11"/>
                    <a:pt x="40" y="10"/>
                    <a:pt x="40" y="9"/>
                  </a:cubicBezTo>
                  <a:cubicBezTo>
                    <a:pt x="39" y="9"/>
                    <a:pt x="38" y="9"/>
                    <a:pt x="37" y="9"/>
                  </a:cubicBezTo>
                  <a:cubicBezTo>
                    <a:pt x="37" y="9"/>
                    <a:pt x="37" y="9"/>
                    <a:pt x="37" y="8"/>
                  </a:cubicBezTo>
                  <a:cubicBezTo>
                    <a:pt x="36" y="8"/>
                    <a:pt x="35" y="8"/>
                    <a:pt x="34" y="7"/>
                  </a:cubicBezTo>
                  <a:cubicBezTo>
                    <a:pt x="34" y="7"/>
                    <a:pt x="34" y="7"/>
                    <a:pt x="34" y="7"/>
                  </a:cubicBezTo>
                  <a:cubicBezTo>
                    <a:pt x="32" y="6"/>
                    <a:pt x="32" y="8"/>
                    <a:pt x="31" y="6"/>
                  </a:cubicBezTo>
                  <a:cubicBezTo>
                    <a:pt x="30" y="6"/>
                    <a:pt x="29" y="6"/>
                    <a:pt x="29" y="8"/>
                  </a:cubicBezTo>
                  <a:cubicBezTo>
                    <a:pt x="27" y="7"/>
                    <a:pt x="25" y="7"/>
                    <a:pt x="23" y="7"/>
                  </a:cubicBezTo>
                  <a:cubicBezTo>
                    <a:pt x="23" y="7"/>
                    <a:pt x="23" y="7"/>
                    <a:pt x="23" y="6"/>
                  </a:cubicBezTo>
                  <a:cubicBezTo>
                    <a:pt x="23" y="6"/>
                    <a:pt x="22" y="6"/>
                    <a:pt x="22" y="6"/>
                  </a:cubicBezTo>
                  <a:cubicBezTo>
                    <a:pt x="22" y="6"/>
                    <a:pt x="22" y="6"/>
                    <a:pt x="22" y="6"/>
                  </a:cubicBezTo>
                  <a:cubicBezTo>
                    <a:pt x="21" y="5"/>
                    <a:pt x="20" y="6"/>
                    <a:pt x="19" y="5"/>
                  </a:cubicBezTo>
                  <a:cubicBezTo>
                    <a:pt x="18" y="4"/>
                    <a:pt x="19" y="4"/>
                    <a:pt x="18" y="3"/>
                  </a:cubicBezTo>
                  <a:cubicBezTo>
                    <a:pt x="18" y="3"/>
                    <a:pt x="18" y="3"/>
                    <a:pt x="18" y="3"/>
                  </a:cubicBezTo>
                  <a:cubicBezTo>
                    <a:pt x="18" y="3"/>
                    <a:pt x="16" y="2"/>
                    <a:pt x="15" y="2"/>
                  </a:cubicBezTo>
                  <a:cubicBezTo>
                    <a:pt x="15" y="2"/>
                    <a:pt x="14" y="2"/>
                    <a:pt x="14" y="2"/>
                  </a:cubicBezTo>
                  <a:cubicBezTo>
                    <a:pt x="14" y="2"/>
                    <a:pt x="14" y="2"/>
                    <a:pt x="14" y="1"/>
                  </a:cubicBezTo>
                  <a:cubicBezTo>
                    <a:pt x="12" y="1"/>
                    <a:pt x="11" y="1"/>
                    <a:pt x="10" y="1"/>
                  </a:cubicBezTo>
                  <a:cubicBezTo>
                    <a:pt x="10" y="1"/>
                    <a:pt x="10" y="1"/>
                    <a:pt x="10" y="1"/>
                  </a:cubicBezTo>
                  <a:cubicBezTo>
                    <a:pt x="8" y="1"/>
                    <a:pt x="6" y="1"/>
                    <a:pt x="4" y="0"/>
                  </a:cubicBezTo>
                  <a:cubicBezTo>
                    <a:pt x="3" y="3"/>
                    <a:pt x="2" y="5"/>
                    <a:pt x="0" y="5"/>
                  </a:cubicBezTo>
                  <a:cubicBezTo>
                    <a:pt x="0" y="6"/>
                    <a:pt x="0" y="6"/>
                    <a:pt x="1" y="6"/>
                  </a:cubicBezTo>
                  <a:cubicBezTo>
                    <a:pt x="1" y="6"/>
                    <a:pt x="2" y="6"/>
                    <a:pt x="2" y="6"/>
                  </a:cubicBezTo>
                  <a:cubicBezTo>
                    <a:pt x="2" y="6"/>
                    <a:pt x="2" y="6"/>
                    <a:pt x="2" y="6"/>
                  </a:cubicBezTo>
                  <a:cubicBezTo>
                    <a:pt x="4" y="6"/>
                    <a:pt x="5" y="7"/>
                    <a:pt x="6" y="7"/>
                  </a:cubicBezTo>
                  <a:cubicBezTo>
                    <a:pt x="6" y="7"/>
                    <a:pt x="6" y="8"/>
                    <a:pt x="6" y="8"/>
                  </a:cubicBezTo>
                  <a:cubicBezTo>
                    <a:pt x="6" y="8"/>
                    <a:pt x="5" y="8"/>
                    <a:pt x="5" y="8"/>
                  </a:cubicBezTo>
                  <a:cubicBezTo>
                    <a:pt x="5" y="8"/>
                    <a:pt x="5" y="9"/>
                    <a:pt x="5" y="9"/>
                  </a:cubicBezTo>
                  <a:cubicBezTo>
                    <a:pt x="6" y="10"/>
                    <a:pt x="7" y="9"/>
                    <a:pt x="8" y="9"/>
                  </a:cubicBezTo>
                  <a:cubicBezTo>
                    <a:pt x="8" y="9"/>
                    <a:pt x="8" y="10"/>
                    <a:pt x="8" y="10"/>
                  </a:cubicBezTo>
                  <a:cubicBezTo>
                    <a:pt x="8" y="10"/>
                    <a:pt x="9" y="10"/>
                    <a:pt x="9" y="10"/>
                  </a:cubicBezTo>
                  <a:cubicBezTo>
                    <a:pt x="9" y="10"/>
                    <a:pt x="9" y="10"/>
                    <a:pt x="9" y="10"/>
                  </a:cubicBezTo>
                  <a:cubicBezTo>
                    <a:pt x="10" y="10"/>
                    <a:pt x="10" y="10"/>
                    <a:pt x="11" y="11"/>
                  </a:cubicBezTo>
                  <a:cubicBezTo>
                    <a:pt x="11" y="11"/>
                    <a:pt x="11" y="11"/>
                    <a:pt x="11" y="11"/>
                  </a:cubicBezTo>
                  <a:cubicBezTo>
                    <a:pt x="11" y="11"/>
                    <a:pt x="12" y="11"/>
                    <a:pt x="12" y="11"/>
                  </a:cubicBezTo>
                  <a:cubicBezTo>
                    <a:pt x="12" y="12"/>
                    <a:pt x="12" y="12"/>
                    <a:pt x="12" y="12"/>
                  </a:cubicBezTo>
                  <a:cubicBezTo>
                    <a:pt x="12" y="12"/>
                    <a:pt x="12" y="12"/>
                    <a:pt x="13" y="12"/>
                  </a:cubicBezTo>
                  <a:cubicBezTo>
                    <a:pt x="13" y="12"/>
                    <a:pt x="13" y="13"/>
                    <a:pt x="13" y="13"/>
                  </a:cubicBezTo>
                  <a:cubicBezTo>
                    <a:pt x="14" y="13"/>
                    <a:pt x="15" y="13"/>
                    <a:pt x="16" y="13"/>
                  </a:cubicBezTo>
                  <a:cubicBezTo>
                    <a:pt x="16" y="13"/>
                    <a:pt x="16" y="13"/>
                    <a:pt x="16" y="13"/>
                  </a:cubicBezTo>
                  <a:cubicBezTo>
                    <a:pt x="18" y="13"/>
                    <a:pt x="19" y="14"/>
                    <a:pt x="21" y="14"/>
                  </a:cubicBezTo>
                  <a:cubicBezTo>
                    <a:pt x="21" y="14"/>
                    <a:pt x="21" y="14"/>
                    <a:pt x="21" y="14"/>
                  </a:cubicBezTo>
                  <a:cubicBezTo>
                    <a:pt x="21" y="14"/>
                    <a:pt x="21" y="14"/>
                    <a:pt x="22" y="13"/>
                  </a:cubicBezTo>
                  <a:cubicBezTo>
                    <a:pt x="22" y="14"/>
                    <a:pt x="22" y="14"/>
                    <a:pt x="22" y="14"/>
                  </a:cubicBezTo>
                  <a:cubicBezTo>
                    <a:pt x="22" y="14"/>
                    <a:pt x="23" y="14"/>
                    <a:pt x="23" y="14"/>
                  </a:cubicBezTo>
                  <a:cubicBezTo>
                    <a:pt x="23" y="14"/>
                    <a:pt x="23" y="14"/>
                    <a:pt x="23" y="14"/>
                  </a:cubicBezTo>
                  <a:cubicBezTo>
                    <a:pt x="24" y="15"/>
                    <a:pt x="25" y="15"/>
                    <a:pt x="27"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12">
              <a:extLst>
                <a:ext uri="{FF2B5EF4-FFF2-40B4-BE49-F238E27FC236}">
                  <a16:creationId xmlns:a16="http://schemas.microsoft.com/office/drawing/2014/main" id="{BE08FEF9-824B-4555-B3E1-61EEDCF0FB12}"/>
                </a:ext>
              </a:extLst>
            </p:cNvPr>
            <p:cNvSpPr>
              <a:spLocks/>
            </p:cNvSpPr>
            <p:nvPr/>
          </p:nvSpPr>
          <p:spPr bwMode="auto">
            <a:xfrm>
              <a:off x="4317" y="2286"/>
              <a:ext cx="109" cy="90"/>
            </a:xfrm>
            <a:custGeom>
              <a:avLst/>
              <a:gdLst>
                <a:gd name="T0" fmla="*/ 42 w 46"/>
                <a:gd name="T1" fmla="*/ 6 h 38"/>
                <a:gd name="T2" fmla="*/ 40 w 46"/>
                <a:gd name="T3" fmla="*/ 3 h 38"/>
                <a:gd name="T4" fmla="*/ 39 w 46"/>
                <a:gd name="T5" fmla="*/ 1 h 38"/>
                <a:gd name="T6" fmla="*/ 40 w 46"/>
                <a:gd name="T7" fmla="*/ 0 h 38"/>
                <a:gd name="T8" fmla="*/ 34 w 46"/>
                <a:gd name="T9" fmla="*/ 2 h 38"/>
                <a:gd name="T10" fmla="*/ 32 w 46"/>
                <a:gd name="T11" fmla="*/ 8 h 38"/>
                <a:gd name="T12" fmla="*/ 26 w 46"/>
                <a:gd name="T13" fmla="*/ 15 h 38"/>
                <a:gd name="T14" fmla="*/ 24 w 46"/>
                <a:gd name="T15" fmla="*/ 16 h 38"/>
                <a:gd name="T16" fmla="*/ 22 w 46"/>
                <a:gd name="T17" fmla="*/ 17 h 38"/>
                <a:gd name="T18" fmla="*/ 21 w 46"/>
                <a:gd name="T19" fmla="*/ 18 h 38"/>
                <a:gd name="T20" fmla="*/ 19 w 46"/>
                <a:gd name="T21" fmla="*/ 19 h 38"/>
                <a:gd name="T22" fmla="*/ 19 w 46"/>
                <a:gd name="T23" fmla="*/ 19 h 38"/>
                <a:gd name="T24" fmla="*/ 16 w 46"/>
                <a:gd name="T25" fmla="*/ 20 h 38"/>
                <a:gd name="T26" fmla="*/ 14 w 46"/>
                <a:gd name="T27" fmla="*/ 20 h 38"/>
                <a:gd name="T28" fmla="*/ 13 w 46"/>
                <a:gd name="T29" fmla="*/ 20 h 38"/>
                <a:gd name="T30" fmla="*/ 10 w 46"/>
                <a:gd name="T31" fmla="*/ 21 h 38"/>
                <a:gd name="T32" fmla="*/ 7 w 46"/>
                <a:gd name="T33" fmla="*/ 23 h 38"/>
                <a:gd name="T34" fmla="*/ 5 w 46"/>
                <a:gd name="T35" fmla="*/ 24 h 38"/>
                <a:gd name="T36" fmla="*/ 3 w 46"/>
                <a:gd name="T37" fmla="*/ 25 h 38"/>
                <a:gd name="T38" fmla="*/ 3 w 46"/>
                <a:gd name="T39" fmla="*/ 26 h 38"/>
                <a:gd name="T40" fmla="*/ 0 w 46"/>
                <a:gd name="T41" fmla="*/ 29 h 38"/>
                <a:gd name="T42" fmla="*/ 0 w 46"/>
                <a:gd name="T43" fmla="*/ 30 h 38"/>
                <a:gd name="T44" fmla="*/ 1 w 46"/>
                <a:gd name="T45" fmla="*/ 32 h 38"/>
                <a:gd name="T46" fmla="*/ 2 w 46"/>
                <a:gd name="T47" fmla="*/ 34 h 38"/>
                <a:gd name="T48" fmla="*/ 5 w 46"/>
                <a:gd name="T49" fmla="*/ 35 h 38"/>
                <a:gd name="T50" fmla="*/ 6 w 46"/>
                <a:gd name="T51" fmla="*/ 35 h 38"/>
                <a:gd name="T52" fmla="*/ 8 w 46"/>
                <a:gd name="T53" fmla="*/ 37 h 38"/>
                <a:gd name="T54" fmla="*/ 9 w 46"/>
                <a:gd name="T55" fmla="*/ 37 h 38"/>
                <a:gd name="T56" fmla="*/ 16 w 46"/>
                <a:gd name="T57" fmla="*/ 36 h 38"/>
                <a:gd name="T58" fmla="*/ 20 w 46"/>
                <a:gd name="T59" fmla="*/ 34 h 38"/>
                <a:gd name="T60" fmla="*/ 20 w 46"/>
                <a:gd name="T61" fmla="*/ 33 h 38"/>
                <a:gd name="T62" fmla="*/ 21 w 46"/>
                <a:gd name="T63" fmla="*/ 32 h 38"/>
                <a:gd name="T64" fmla="*/ 22 w 46"/>
                <a:gd name="T65" fmla="*/ 30 h 38"/>
                <a:gd name="T66" fmla="*/ 23 w 46"/>
                <a:gd name="T67" fmla="*/ 29 h 38"/>
                <a:gd name="T68" fmla="*/ 24 w 46"/>
                <a:gd name="T69" fmla="*/ 28 h 38"/>
                <a:gd name="T70" fmla="*/ 24 w 46"/>
                <a:gd name="T71" fmla="*/ 27 h 38"/>
                <a:gd name="T72" fmla="*/ 25 w 46"/>
                <a:gd name="T73" fmla="*/ 25 h 38"/>
                <a:gd name="T74" fmla="*/ 28 w 46"/>
                <a:gd name="T75" fmla="*/ 25 h 38"/>
                <a:gd name="T76" fmla="*/ 31 w 46"/>
                <a:gd name="T77" fmla="*/ 23 h 38"/>
                <a:gd name="T78" fmla="*/ 36 w 46"/>
                <a:gd name="T79" fmla="*/ 24 h 38"/>
                <a:gd name="T80" fmla="*/ 34 w 46"/>
                <a:gd name="T81" fmla="*/ 23 h 38"/>
                <a:gd name="T82" fmla="*/ 37 w 46"/>
                <a:gd name="T83" fmla="*/ 19 h 38"/>
                <a:gd name="T84" fmla="*/ 38 w 46"/>
                <a:gd name="T85" fmla="*/ 18 h 38"/>
                <a:gd name="T86" fmla="*/ 39 w 46"/>
                <a:gd name="T87" fmla="*/ 17 h 38"/>
                <a:gd name="T88" fmla="*/ 39 w 46"/>
                <a:gd name="T89" fmla="*/ 16 h 38"/>
                <a:gd name="T90" fmla="*/ 41 w 46"/>
                <a:gd name="T91" fmla="*/ 15 h 38"/>
                <a:gd name="T92" fmla="*/ 42 w 46"/>
                <a:gd name="T93" fmla="*/ 13 h 38"/>
                <a:gd name="T94" fmla="*/ 44 w 46"/>
                <a:gd name="T95" fmla="*/ 12 h 38"/>
                <a:gd name="T96" fmla="*/ 45 w 46"/>
                <a:gd name="T97" fmla="*/ 9 h 38"/>
                <a:gd name="T98" fmla="*/ 44 w 46"/>
                <a:gd name="T99"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 h="38">
                  <a:moveTo>
                    <a:pt x="43" y="5"/>
                  </a:moveTo>
                  <a:cubicBezTo>
                    <a:pt x="42" y="5"/>
                    <a:pt x="42" y="5"/>
                    <a:pt x="42" y="6"/>
                  </a:cubicBezTo>
                  <a:cubicBezTo>
                    <a:pt x="41" y="6"/>
                    <a:pt x="40" y="5"/>
                    <a:pt x="40" y="5"/>
                  </a:cubicBezTo>
                  <a:cubicBezTo>
                    <a:pt x="40" y="4"/>
                    <a:pt x="40" y="4"/>
                    <a:pt x="40" y="3"/>
                  </a:cubicBezTo>
                  <a:cubicBezTo>
                    <a:pt x="39" y="3"/>
                    <a:pt x="39" y="2"/>
                    <a:pt x="39" y="2"/>
                  </a:cubicBezTo>
                  <a:cubicBezTo>
                    <a:pt x="39" y="1"/>
                    <a:pt x="39" y="1"/>
                    <a:pt x="39" y="1"/>
                  </a:cubicBezTo>
                  <a:cubicBezTo>
                    <a:pt x="39" y="1"/>
                    <a:pt x="40" y="1"/>
                    <a:pt x="40" y="1"/>
                  </a:cubicBezTo>
                  <a:cubicBezTo>
                    <a:pt x="40" y="1"/>
                    <a:pt x="40" y="0"/>
                    <a:pt x="40" y="0"/>
                  </a:cubicBezTo>
                  <a:cubicBezTo>
                    <a:pt x="39" y="0"/>
                    <a:pt x="39" y="0"/>
                    <a:pt x="38" y="0"/>
                  </a:cubicBezTo>
                  <a:cubicBezTo>
                    <a:pt x="37" y="1"/>
                    <a:pt x="36" y="1"/>
                    <a:pt x="34" y="2"/>
                  </a:cubicBezTo>
                  <a:cubicBezTo>
                    <a:pt x="34" y="4"/>
                    <a:pt x="34" y="5"/>
                    <a:pt x="33" y="7"/>
                  </a:cubicBezTo>
                  <a:cubicBezTo>
                    <a:pt x="33" y="7"/>
                    <a:pt x="32" y="7"/>
                    <a:pt x="32" y="8"/>
                  </a:cubicBezTo>
                  <a:cubicBezTo>
                    <a:pt x="31" y="9"/>
                    <a:pt x="32" y="9"/>
                    <a:pt x="30" y="9"/>
                  </a:cubicBezTo>
                  <a:cubicBezTo>
                    <a:pt x="29" y="11"/>
                    <a:pt x="27" y="14"/>
                    <a:pt x="26" y="15"/>
                  </a:cubicBezTo>
                  <a:cubicBezTo>
                    <a:pt x="25" y="15"/>
                    <a:pt x="25" y="15"/>
                    <a:pt x="24" y="16"/>
                  </a:cubicBezTo>
                  <a:cubicBezTo>
                    <a:pt x="24" y="16"/>
                    <a:pt x="24" y="16"/>
                    <a:pt x="24" y="16"/>
                  </a:cubicBezTo>
                  <a:cubicBezTo>
                    <a:pt x="24" y="17"/>
                    <a:pt x="24" y="16"/>
                    <a:pt x="23" y="17"/>
                  </a:cubicBezTo>
                  <a:cubicBezTo>
                    <a:pt x="23" y="17"/>
                    <a:pt x="23" y="17"/>
                    <a:pt x="22" y="17"/>
                  </a:cubicBezTo>
                  <a:cubicBezTo>
                    <a:pt x="22" y="18"/>
                    <a:pt x="22" y="17"/>
                    <a:pt x="21" y="18"/>
                  </a:cubicBezTo>
                  <a:cubicBezTo>
                    <a:pt x="21" y="18"/>
                    <a:pt x="21" y="18"/>
                    <a:pt x="21" y="18"/>
                  </a:cubicBezTo>
                  <a:cubicBezTo>
                    <a:pt x="21" y="18"/>
                    <a:pt x="21" y="18"/>
                    <a:pt x="20" y="18"/>
                  </a:cubicBezTo>
                  <a:cubicBezTo>
                    <a:pt x="20" y="18"/>
                    <a:pt x="20" y="18"/>
                    <a:pt x="19" y="19"/>
                  </a:cubicBezTo>
                  <a:cubicBezTo>
                    <a:pt x="19" y="19"/>
                    <a:pt x="19" y="19"/>
                    <a:pt x="19" y="19"/>
                  </a:cubicBezTo>
                  <a:cubicBezTo>
                    <a:pt x="19" y="19"/>
                    <a:pt x="19" y="19"/>
                    <a:pt x="19" y="19"/>
                  </a:cubicBezTo>
                  <a:cubicBezTo>
                    <a:pt x="18" y="19"/>
                    <a:pt x="18" y="19"/>
                    <a:pt x="18" y="19"/>
                  </a:cubicBezTo>
                  <a:cubicBezTo>
                    <a:pt x="17" y="19"/>
                    <a:pt x="17" y="20"/>
                    <a:pt x="16" y="20"/>
                  </a:cubicBezTo>
                  <a:cubicBezTo>
                    <a:pt x="16" y="20"/>
                    <a:pt x="15" y="20"/>
                    <a:pt x="14" y="20"/>
                  </a:cubicBezTo>
                  <a:cubicBezTo>
                    <a:pt x="14" y="20"/>
                    <a:pt x="14" y="20"/>
                    <a:pt x="14" y="20"/>
                  </a:cubicBezTo>
                  <a:cubicBezTo>
                    <a:pt x="14" y="20"/>
                    <a:pt x="14" y="20"/>
                    <a:pt x="13" y="20"/>
                  </a:cubicBezTo>
                  <a:cubicBezTo>
                    <a:pt x="13" y="20"/>
                    <a:pt x="13" y="20"/>
                    <a:pt x="13" y="20"/>
                  </a:cubicBezTo>
                  <a:cubicBezTo>
                    <a:pt x="13" y="20"/>
                    <a:pt x="13" y="20"/>
                    <a:pt x="12" y="20"/>
                  </a:cubicBezTo>
                  <a:cubicBezTo>
                    <a:pt x="11" y="20"/>
                    <a:pt x="12" y="21"/>
                    <a:pt x="10" y="21"/>
                  </a:cubicBezTo>
                  <a:cubicBezTo>
                    <a:pt x="10" y="22"/>
                    <a:pt x="10" y="22"/>
                    <a:pt x="9" y="23"/>
                  </a:cubicBezTo>
                  <a:cubicBezTo>
                    <a:pt x="8" y="23"/>
                    <a:pt x="8" y="23"/>
                    <a:pt x="7" y="23"/>
                  </a:cubicBezTo>
                  <a:cubicBezTo>
                    <a:pt x="7" y="23"/>
                    <a:pt x="7" y="23"/>
                    <a:pt x="7" y="24"/>
                  </a:cubicBezTo>
                  <a:cubicBezTo>
                    <a:pt x="6" y="24"/>
                    <a:pt x="6" y="24"/>
                    <a:pt x="5" y="24"/>
                  </a:cubicBezTo>
                  <a:cubicBezTo>
                    <a:pt x="4" y="25"/>
                    <a:pt x="4" y="25"/>
                    <a:pt x="4" y="25"/>
                  </a:cubicBezTo>
                  <a:cubicBezTo>
                    <a:pt x="3" y="25"/>
                    <a:pt x="3" y="25"/>
                    <a:pt x="3" y="25"/>
                  </a:cubicBezTo>
                  <a:cubicBezTo>
                    <a:pt x="3" y="26"/>
                    <a:pt x="3" y="26"/>
                    <a:pt x="2" y="26"/>
                  </a:cubicBezTo>
                  <a:cubicBezTo>
                    <a:pt x="3" y="26"/>
                    <a:pt x="3" y="26"/>
                    <a:pt x="3" y="26"/>
                  </a:cubicBezTo>
                  <a:cubicBezTo>
                    <a:pt x="3" y="28"/>
                    <a:pt x="2" y="28"/>
                    <a:pt x="1" y="30"/>
                  </a:cubicBezTo>
                  <a:cubicBezTo>
                    <a:pt x="1" y="29"/>
                    <a:pt x="1" y="29"/>
                    <a:pt x="0" y="29"/>
                  </a:cubicBezTo>
                  <a:cubicBezTo>
                    <a:pt x="0" y="29"/>
                    <a:pt x="0" y="30"/>
                    <a:pt x="0" y="30"/>
                  </a:cubicBezTo>
                  <a:cubicBezTo>
                    <a:pt x="0" y="30"/>
                    <a:pt x="0" y="30"/>
                    <a:pt x="0" y="30"/>
                  </a:cubicBezTo>
                  <a:cubicBezTo>
                    <a:pt x="0" y="31"/>
                    <a:pt x="0" y="31"/>
                    <a:pt x="1" y="32"/>
                  </a:cubicBezTo>
                  <a:cubicBezTo>
                    <a:pt x="1" y="32"/>
                    <a:pt x="1" y="32"/>
                    <a:pt x="1" y="32"/>
                  </a:cubicBezTo>
                  <a:cubicBezTo>
                    <a:pt x="2" y="33"/>
                    <a:pt x="2" y="33"/>
                    <a:pt x="2" y="33"/>
                  </a:cubicBezTo>
                  <a:cubicBezTo>
                    <a:pt x="2" y="33"/>
                    <a:pt x="2" y="33"/>
                    <a:pt x="2" y="34"/>
                  </a:cubicBezTo>
                  <a:cubicBezTo>
                    <a:pt x="3" y="34"/>
                    <a:pt x="5" y="34"/>
                    <a:pt x="6" y="34"/>
                  </a:cubicBezTo>
                  <a:cubicBezTo>
                    <a:pt x="6" y="34"/>
                    <a:pt x="5" y="34"/>
                    <a:pt x="5" y="35"/>
                  </a:cubicBezTo>
                  <a:cubicBezTo>
                    <a:pt x="6" y="35"/>
                    <a:pt x="6" y="35"/>
                    <a:pt x="6" y="35"/>
                  </a:cubicBezTo>
                  <a:cubicBezTo>
                    <a:pt x="6" y="35"/>
                    <a:pt x="6" y="35"/>
                    <a:pt x="6" y="35"/>
                  </a:cubicBezTo>
                  <a:cubicBezTo>
                    <a:pt x="6" y="36"/>
                    <a:pt x="7" y="36"/>
                    <a:pt x="8" y="36"/>
                  </a:cubicBezTo>
                  <a:cubicBezTo>
                    <a:pt x="8" y="36"/>
                    <a:pt x="8" y="36"/>
                    <a:pt x="8" y="37"/>
                  </a:cubicBezTo>
                  <a:cubicBezTo>
                    <a:pt x="9" y="37"/>
                    <a:pt x="9" y="37"/>
                    <a:pt x="9" y="37"/>
                  </a:cubicBezTo>
                  <a:cubicBezTo>
                    <a:pt x="9" y="37"/>
                    <a:pt x="9" y="37"/>
                    <a:pt x="9" y="37"/>
                  </a:cubicBezTo>
                  <a:cubicBezTo>
                    <a:pt x="11" y="38"/>
                    <a:pt x="11" y="38"/>
                    <a:pt x="13" y="38"/>
                  </a:cubicBezTo>
                  <a:cubicBezTo>
                    <a:pt x="14" y="38"/>
                    <a:pt x="15" y="38"/>
                    <a:pt x="16" y="36"/>
                  </a:cubicBezTo>
                  <a:cubicBezTo>
                    <a:pt x="16" y="36"/>
                    <a:pt x="17" y="36"/>
                    <a:pt x="17" y="36"/>
                  </a:cubicBezTo>
                  <a:cubicBezTo>
                    <a:pt x="18" y="35"/>
                    <a:pt x="19" y="35"/>
                    <a:pt x="20" y="34"/>
                  </a:cubicBezTo>
                  <a:cubicBezTo>
                    <a:pt x="20" y="34"/>
                    <a:pt x="20" y="34"/>
                    <a:pt x="20" y="34"/>
                  </a:cubicBezTo>
                  <a:cubicBezTo>
                    <a:pt x="20" y="34"/>
                    <a:pt x="20" y="34"/>
                    <a:pt x="20" y="33"/>
                  </a:cubicBezTo>
                  <a:cubicBezTo>
                    <a:pt x="20" y="33"/>
                    <a:pt x="21" y="33"/>
                    <a:pt x="21" y="33"/>
                  </a:cubicBezTo>
                  <a:cubicBezTo>
                    <a:pt x="21" y="33"/>
                    <a:pt x="21" y="33"/>
                    <a:pt x="21" y="32"/>
                  </a:cubicBezTo>
                  <a:cubicBezTo>
                    <a:pt x="21" y="33"/>
                    <a:pt x="21" y="33"/>
                    <a:pt x="21" y="33"/>
                  </a:cubicBezTo>
                  <a:cubicBezTo>
                    <a:pt x="22" y="32"/>
                    <a:pt x="22" y="31"/>
                    <a:pt x="22" y="30"/>
                  </a:cubicBezTo>
                  <a:cubicBezTo>
                    <a:pt x="22" y="30"/>
                    <a:pt x="22" y="31"/>
                    <a:pt x="22" y="31"/>
                  </a:cubicBezTo>
                  <a:cubicBezTo>
                    <a:pt x="23" y="30"/>
                    <a:pt x="23" y="30"/>
                    <a:pt x="23" y="29"/>
                  </a:cubicBezTo>
                  <a:cubicBezTo>
                    <a:pt x="23" y="29"/>
                    <a:pt x="23" y="29"/>
                    <a:pt x="24" y="29"/>
                  </a:cubicBezTo>
                  <a:cubicBezTo>
                    <a:pt x="24" y="29"/>
                    <a:pt x="24" y="28"/>
                    <a:pt x="24" y="28"/>
                  </a:cubicBezTo>
                  <a:cubicBezTo>
                    <a:pt x="24" y="28"/>
                    <a:pt x="24" y="28"/>
                    <a:pt x="24" y="28"/>
                  </a:cubicBezTo>
                  <a:cubicBezTo>
                    <a:pt x="24" y="28"/>
                    <a:pt x="24" y="27"/>
                    <a:pt x="24" y="27"/>
                  </a:cubicBezTo>
                  <a:cubicBezTo>
                    <a:pt x="25" y="27"/>
                    <a:pt x="25" y="27"/>
                    <a:pt x="25" y="27"/>
                  </a:cubicBezTo>
                  <a:cubicBezTo>
                    <a:pt x="25" y="26"/>
                    <a:pt x="25" y="25"/>
                    <a:pt x="25" y="25"/>
                  </a:cubicBezTo>
                  <a:cubicBezTo>
                    <a:pt x="25" y="25"/>
                    <a:pt x="26" y="25"/>
                    <a:pt x="26" y="25"/>
                  </a:cubicBezTo>
                  <a:cubicBezTo>
                    <a:pt x="27" y="23"/>
                    <a:pt x="26" y="25"/>
                    <a:pt x="28" y="25"/>
                  </a:cubicBezTo>
                  <a:cubicBezTo>
                    <a:pt x="28" y="25"/>
                    <a:pt x="28" y="25"/>
                    <a:pt x="28" y="24"/>
                  </a:cubicBezTo>
                  <a:cubicBezTo>
                    <a:pt x="30" y="24"/>
                    <a:pt x="30" y="24"/>
                    <a:pt x="31" y="23"/>
                  </a:cubicBezTo>
                  <a:cubicBezTo>
                    <a:pt x="32" y="23"/>
                    <a:pt x="34" y="24"/>
                    <a:pt x="35" y="24"/>
                  </a:cubicBezTo>
                  <a:cubicBezTo>
                    <a:pt x="36" y="24"/>
                    <a:pt x="36" y="24"/>
                    <a:pt x="36" y="24"/>
                  </a:cubicBezTo>
                  <a:cubicBezTo>
                    <a:pt x="36" y="24"/>
                    <a:pt x="36" y="24"/>
                    <a:pt x="36" y="23"/>
                  </a:cubicBezTo>
                  <a:cubicBezTo>
                    <a:pt x="35" y="23"/>
                    <a:pt x="35" y="23"/>
                    <a:pt x="34" y="23"/>
                  </a:cubicBezTo>
                  <a:cubicBezTo>
                    <a:pt x="34" y="22"/>
                    <a:pt x="34" y="21"/>
                    <a:pt x="34" y="20"/>
                  </a:cubicBezTo>
                  <a:cubicBezTo>
                    <a:pt x="35" y="20"/>
                    <a:pt x="36" y="19"/>
                    <a:pt x="37" y="19"/>
                  </a:cubicBezTo>
                  <a:cubicBezTo>
                    <a:pt x="37" y="19"/>
                    <a:pt x="37" y="18"/>
                    <a:pt x="37" y="18"/>
                  </a:cubicBezTo>
                  <a:cubicBezTo>
                    <a:pt x="37" y="18"/>
                    <a:pt x="38" y="18"/>
                    <a:pt x="38" y="18"/>
                  </a:cubicBezTo>
                  <a:cubicBezTo>
                    <a:pt x="38" y="18"/>
                    <a:pt x="38" y="17"/>
                    <a:pt x="38" y="17"/>
                  </a:cubicBezTo>
                  <a:cubicBezTo>
                    <a:pt x="39" y="17"/>
                    <a:pt x="39" y="17"/>
                    <a:pt x="39" y="17"/>
                  </a:cubicBezTo>
                  <a:cubicBezTo>
                    <a:pt x="39" y="17"/>
                    <a:pt x="39" y="17"/>
                    <a:pt x="39" y="16"/>
                  </a:cubicBezTo>
                  <a:cubicBezTo>
                    <a:pt x="39" y="16"/>
                    <a:pt x="39" y="16"/>
                    <a:pt x="39" y="16"/>
                  </a:cubicBezTo>
                  <a:cubicBezTo>
                    <a:pt x="39" y="16"/>
                    <a:pt x="39" y="16"/>
                    <a:pt x="40" y="15"/>
                  </a:cubicBezTo>
                  <a:cubicBezTo>
                    <a:pt x="40" y="15"/>
                    <a:pt x="41" y="15"/>
                    <a:pt x="41" y="15"/>
                  </a:cubicBezTo>
                  <a:cubicBezTo>
                    <a:pt x="42" y="14"/>
                    <a:pt x="42" y="14"/>
                    <a:pt x="42" y="13"/>
                  </a:cubicBezTo>
                  <a:cubicBezTo>
                    <a:pt x="42" y="13"/>
                    <a:pt x="42" y="13"/>
                    <a:pt x="42" y="13"/>
                  </a:cubicBezTo>
                  <a:cubicBezTo>
                    <a:pt x="43" y="13"/>
                    <a:pt x="43" y="13"/>
                    <a:pt x="43" y="12"/>
                  </a:cubicBezTo>
                  <a:cubicBezTo>
                    <a:pt x="44" y="12"/>
                    <a:pt x="44" y="12"/>
                    <a:pt x="44" y="12"/>
                  </a:cubicBezTo>
                  <a:cubicBezTo>
                    <a:pt x="44" y="11"/>
                    <a:pt x="44" y="9"/>
                    <a:pt x="44" y="9"/>
                  </a:cubicBezTo>
                  <a:cubicBezTo>
                    <a:pt x="45" y="9"/>
                    <a:pt x="45" y="9"/>
                    <a:pt x="45" y="9"/>
                  </a:cubicBezTo>
                  <a:cubicBezTo>
                    <a:pt x="46" y="8"/>
                    <a:pt x="46" y="7"/>
                    <a:pt x="46" y="6"/>
                  </a:cubicBezTo>
                  <a:cubicBezTo>
                    <a:pt x="45" y="6"/>
                    <a:pt x="45" y="6"/>
                    <a:pt x="44" y="6"/>
                  </a:cubicBezTo>
                  <a:cubicBezTo>
                    <a:pt x="43" y="6"/>
                    <a:pt x="43" y="5"/>
                    <a:pt x="4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13">
              <a:extLst>
                <a:ext uri="{FF2B5EF4-FFF2-40B4-BE49-F238E27FC236}">
                  <a16:creationId xmlns:a16="http://schemas.microsoft.com/office/drawing/2014/main" id="{31E31D50-AF84-44B3-AAF5-C2B2D7AC0B4A}"/>
                </a:ext>
              </a:extLst>
            </p:cNvPr>
            <p:cNvSpPr>
              <a:spLocks/>
            </p:cNvSpPr>
            <p:nvPr/>
          </p:nvSpPr>
          <p:spPr bwMode="auto">
            <a:xfrm>
              <a:off x="4423" y="2191"/>
              <a:ext cx="64" cy="121"/>
            </a:xfrm>
            <a:custGeom>
              <a:avLst/>
              <a:gdLst>
                <a:gd name="T0" fmla="*/ 20 w 27"/>
                <a:gd name="T1" fmla="*/ 30 h 51"/>
                <a:gd name="T2" fmla="*/ 20 w 27"/>
                <a:gd name="T3" fmla="*/ 30 h 51"/>
                <a:gd name="T4" fmla="*/ 19 w 27"/>
                <a:gd name="T5" fmla="*/ 30 h 51"/>
                <a:gd name="T6" fmla="*/ 18 w 27"/>
                <a:gd name="T7" fmla="*/ 29 h 51"/>
                <a:gd name="T8" fmla="*/ 16 w 27"/>
                <a:gd name="T9" fmla="*/ 28 h 51"/>
                <a:gd name="T10" fmla="*/ 15 w 27"/>
                <a:gd name="T11" fmla="*/ 26 h 51"/>
                <a:gd name="T12" fmla="*/ 15 w 27"/>
                <a:gd name="T13" fmla="*/ 24 h 51"/>
                <a:gd name="T14" fmla="*/ 16 w 27"/>
                <a:gd name="T15" fmla="*/ 21 h 51"/>
                <a:gd name="T16" fmla="*/ 15 w 27"/>
                <a:gd name="T17" fmla="*/ 19 h 51"/>
                <a:gd name="T18" fmla="*/ 15 w 27"/>
                <a:gd name="T19" fmla="*/ 18 h 51"/>
                <a:gd name="T20" fmla="*/ 13 w 27"/>
                <a:gd name="T21" fmla="*/ 20 h 51"/>
                <a:gd name="T22" fmla="*/ 13 w 27"/>
                <a:gd name="T23" fmla="*/ 22 h 51"/>
                <a:gd name="T24" fmla="*/ 12 w 27"/>
                <a:gd name="T25" fmla="*/ 21 h 51"/>
                <a:gd name="T26" fmla="*/ 11 w 27"/>
                <a:gd name="T27" fmla="*/ 20 h 51"/>
                <a:gd name="T28" fmla="*/ 11 w 27"/>
                <a:gd name="T29" fmla="*/ 16 h 51"/>
                <a:gd name="T30" fmla="*/ 11 w 27"/>
                <a:gd name="T31" fmla="*/ 15 h 51"/>
                <a:gd name="T32" fmla="*/ 10 w 27"/>
                <a:gd name="T33" fmla="*/ 14 h 51"/>
                <a:gd name="T34" fmla="*/ 11 w 27"/>
                <a:gd name="T35" fmla="*/ 12 h 51"/>
                <a:gd name="T36" fmla="*/ 9 w 27"/>
                <a:gd name="T37" fmla="*/ 9 h 51"/>
                <a:gd name="T38" fmla="*/ 9 w 27"/>
                <a:gd name="T39" fmla="*/ 7 h 51"/>
                <a:gd name="T40" fmla="*/ 7 w 27"/>
                <a:gd name="T41" fmla="*/ 5 h 51"/>
                <a:gd name="T42" fmla="*/ 6 w 27"/>
                <a:gd name="T43" fmla="*/ 5 h 51"/>
                <a:gd name="T44" fmla="*/ 5 w 27"/>
                <a:gd name="T45" fmla="*/ 4 h 51"/>
                <a:gd name="T46" fmla="*/ 4 w 27"/>
                <a:gd name="T47" fmla="*/ 2 h 51"/>
                <a:gd name="T48" fmla="*/ 3 w 27"/>
                <a:gd name="T49" fmla="*/ 1 h 51"/>
                <a:gd name="T50" fmla="*/ 2 w 27"/>
                <a:gd name="T51" fmla="*/ 0 h 51"/>
                <a:gd name="T52" fmla="*/ 3 w 27"/>
                <a:gd name="T53" fmla="*/ 3 h 51"/>
                <a:gd name="T54" fmla="*/ 4 w 27"/>
                <a:gd name="T55" fmla="*/ 4 h 51"/>
                <a:gd name="T56" fmla="*/ 4 w 27"/>
                <a:gd name="T57" fmla="*/ 6 h 51"/>
                <a:gd name="T58" fmla="*/ 5 w 27"/>
                <a:gd name="T59" fmla="*/ 8 h 51"/>
                <a:gd name="T60" fmla="*/ 5 w 27"/>
                <a:gd name="T61" fmla="*/ 9 h 51"/>
                <a:gd name="T62" fmla="*/ 6 w 27"/>
                <a:gd name="T63" fmla="*/ 10 h 51"/>
                <a:gd name="T64" fmla="*/ 6 w 27"/>
                <a:gd name="T65" fmla="*/ 11 h 51"/>
                <a:gd name="T66" fmla="*/ 9 w 27"/>
                <a:gd name="T67" fmla="*/ 15 h 51"/>
                <a:gd name="T68" fmla="*/ 8 w 27"/>
                <a:gd name="T69" fmla="*/ 17 h 51"/>
                <a:gd name="T70" fmla="*/ 9 w 27"/>
                <a:gd name="T71" fmla="*/ 21 h 51"/>
                <a:gd name="T72" fmla="*/ 8 w 27"/>
                <a:gd name="T73" fmla="*/ 26 h 51"/>
                <a:gd name="T74" fmla="*/ 7 w 27"/>
                <a:gd name="T75" fmla="*/ 28 h 51"/>
                <a:gd name="T76" fmla="*/ 7 w 27"/>
                <a:gd name="T77" fmla="*/ 29 h 51"/>
                <a:gd name="T78" fmla="*/ 6 w 27"/>
                <a:gd name="T79" fmla="*/ 30 h 51"/>
                <a:gd name="T80" fmla="*/ 5 w 27"/>
                <a:gd name="T81" fmla="*/ 31 h 51"/>
                <a:gd name="T82" fmla="*/ 4 w 27"/>
                <a:gd name="T83" fmla="*/ 32 h 51"/>
                <a:gd name="T84" fmla="*/ 1 w 27"/>
                <a:gd name="T85" fmla="*/ 33 h 51"/>
                <a:gd name="T86" fmla="*/ 4 w 27"/>
                <a:gd name="T87" fmla="*/ 37 h 51"/>
                <a:gd name="T88" fmla="*/ 6 w 27"/>
                <a:gd name="T89" fmla="*/ 44 h 51"/>
                <a:gd name="T90" fmla="*/ 5 w 27"/>
                <a:gd name="T91" fmla="*/ 46 h 51"/>
                <a:gd name="T92" fmla="*/ 3 w 27"/>
                <a:gd name="T93" fmla="*/ 48 h 51"/>
                <a:gd name="T94" fmla="*/ 5 w 27"/>
                <a:gd name="T95" fmla="*/ 49 h 51"/>
                <a:gd name="T96" fmla="*/ 7 w 27"/>
                <a:gd name="T97" fmla="*/ 51 h 51"/>
                <a:gd name="T98" fmla="*/ 10 w 27"/>
                <a:gd name="T99" fmla="*/ 48 h 51"/>
                <a:gd name="T100" fmla="*/ 12 w 27"/>
                <a:gd name="T101" fmla="*/ 47 h 51"/>
                <a:gd name="T102" fmla="*/ 12 w 27"/>
                <a:gd name="T103" fmla="*/ 45 h 51"/>
                <a:gd name="T104" fmla="*/ 16 w 27"/>
                <a:gd name="T105" fmla="*/ 41 h 51"/>
                <a:gd name="T106" fmla="*/ 18 w 27"/>
                <a:gd name="T107" fmla="*/ 41 h 51"/>
                <a:gd name="T108" fmla="*/ 20 w 27"/>
                <a:gd name="T109" fmla="*/ 37 h 51"/>
                <a:gd name="T110" fmla="*/ 22 w 27"/>
                <a:gd name="T111" fmla="*/ 39 h 51"/>
                <a:gd name="T112" fmla="*/ 22 w 27"/>
                <a:gd name="T113" fmla="*/ 36 h 51"/>
                <a:gd name="T114" fmla="*/ 24 w 27"/>
                <a:gd name="T115" fmla="*/ 35 h 51"/>
                <a:gd name="T116" fmla="*/ 24 w 27"/>
                <a:gd name="T117" fmla="*/ 34 h 51"/>
                <a:gd name="T118" fmla="*/ 25 w 27"/>
                <a:gd name="T119" fmla="*/ 33 h 51"/>
                <a:gd name="T120" fmla="*/ 25 w 27"/>
                <a:gd name="T121" fmla="*/ 33 h 51"/>
                <a:gd name="T122" fmla="*/ 27 w 27"/>
                <a:gd name="T123" fmla="*/ 31 h 51"/>
                <a:gd name="T124" fmla="*/ 27 w 27"/>
                <a:gd name="T125"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 h="51">
                  <a:moveTo>
                    <a:pt x="26" y="29"/>
                  </a:moveTo>
                  <a:cubicBezTo>
                    <a:pt x="23" y="28"/>
                    <a:pt x="23" y="30"/>
                    <a:pt x="20" y="30"/>
                  </a:cubicBezTo>
                  <a:cubicBezTo>
                    <a:pt x="20" y="30"/>
                    <a:pt x="20" y="30"/>
                    <a:pt x="20" y="30"/>
                  </a:cubicBezTo>
                  <a:cubicBezTo>
                    <a:pt x="20" y="30"/>
                    <a:pt x="20" y="30"/>
                    <a:pt x="20" y="30"/>
                  </a:cubicBezTo>
                  <a:cubicBezTo>
                    <a:pt x="20" y="30"/>
                    <a:pt x="20" y="30"/>
                    <a:pt x="20" y="30"/>
                  </a:cubicBezTo>
                  <a:cubicBezTo>
                    <a:pt x="19" y="30"/>
                    <a:pt x="19" y="30"/>
                    <a:pt x="19" y="30"/>
                  </a:cubicBezTo>
                  <a:cubicBezTo>
                    <a:pt x="19" y="29"/>
                    <a:pt x="19" y="29"/>
                    <a:pt x="19" y="29"/>
                  </a:cubicBezTo>
                  <a:cubicBezTo>
                    <a:pt x="19" y="29"/>
                    <a:pt x="19" y="29"/>
                    <a:pt x="18" y="29"/>
                  </a:cubicBezTo>
                  <a:cubicBezTo>
                    <a:pt x="18" y="29"/>
                    <a:pt x="18" y="29"/>
                    <a:pt x="18" y="29"/>
                  </a:cubicBezTo>
                  <a:cubicBezTo>
                    <a:pt x="18" y="28"/>
                    <a:pt x="17" y="28"/>
                    <a:pt x="16" y="28"/>
                  </a:cubicBezTo>
                  <a:cubicBezTo>
                    <a:pt x="16" y="28"/>
                    <a:pt x="16" y="28"/>
                    <a:pt x="16" y="27"/>
                  </a:cubicBezTo>
                  <a:cubicBezTo>
                    <a:pt x="16" y="27"/>
                    <a:pt x="15" y="26"/>
                    <a:pt x="15" y="26"/>
                  </a:cubicBezTo>
                  <a:cubicBezTo>
                    <a:pt x="15" y="25"/>
                    <a:pt x="15" y="24"/>
                    <a:pt x="15" y="24"/>
                  </a:cubicBezTo>
                  <a:cubicBezTo>
                    <a:pt x="15" y="24"/>
                    <a:pt x="15" y="24"/>
                    <a:pt x="15" y="24"/>
                  </a:cubicBezTo>
                  <a:cubicBezTo>
                    <a:pt x="15" y="23"/>
                    <a:pt x="16" y="23"/>
                    <a:pt x="16" y="23"/>
                  </a:cubicBezTo>
                  <a:cubicBezTo>
                    <a:pt x="16" y="22"/>
                    <a:pt x="16" y="22"/>
                    <a:pt x="16" y="21"/>
                  </a:cubicBezTo>
                  <a:cubicBezTo>
                    <a:pt x="15" y="21"/>
                    <a:pt x="15" y="21"/>
                    <a:pt x="14" y="21"/>
                  </a:cubicBezTo>
                  <a:cubicBezTo>
                    <a:pt x="14" y="20"/>
                    <a:pt x="15" y="20"/>
                    <a:pt x="15" y="19"/>
                  </a:cubicBezTo>
                  <a:cubicBezTo>
                    <a:pt x="15" y="19"/>
                    <a:pt x="15" y="19"/>
                    <a:pt x="14" y="19"/>
                  </a:cubicBezTo>
                  <a:cubicBezTo>
                    <a:pt x="14" y="19"/>
                    <a:pt x="15" y="19"/>
                    <a:pt x="15" y="18"/>
                  </a:cubicBezTo>
                  <a:cubicBezTo>
                    <a:pt x="14" y="18"/>
                    <a:pt x="14" y="18"/>
                    <a:pt x="14" y="18"/>
                  </a:cubicBezTo>
                  <a:cubicBezTo>
                    <a:pt x="14" y="19"/>
                    <a:pt x="14" y="20"/>
                    <a:pt x="13" y="20"/>
                  </a:cubicBezTo>
                  <a:cubicBezTo>
                    <a:pt x="13" y="20"/>
                    <a:pt x="13" y="20"/>
                    <a:pt x="13" y="20"/>
                  </a:cubicBezTo>
                  <a:cubicBezTo>
                    <a:pt x="13" y="21"/>
                    <a:pt x="13" y="22"/>
                    <a:pt x="13" y="22"/>
                  </a:cubicBezTo>
                  <a:cubicBezTo>
                    <a:pt x="12" y="22"/>
                    <a:pt x="12" y="22"/>
                    <a:pt x="12" y="22"/>
                  </a:cubicBezTo>
                  <a:cubicBezTo>
                    <a:pt x="12" y="22"/>
                    <a:pt x="12" y="21"/>
                    <a:pt x="12" y="21"/>
                  </a:cubicBezTo>
                  <a:cubicBezTo>
                    <a:pt x="11" y="21"/>
                    <a:pt x="11" y="20"/>
                    <a:pt x="11" y="20"/>
                  </a:cubicBezTo>
                  <a:cubicBezTo>
                    <a:pt x="11" y="20"/>
                    <a:pt x="11" y="20"/>
                    <a:pt x="11" y="20"/>
                  </a:cubicBezTo>
                  <a:cubicBezTo>
                    <a:pt x="10" y="20"/>
                    <a:pt x="10" y="20"/>
                    <a:pt x="10" y="20"/>
                  </a:cubicBezTo>
                  <a:cubicBezTo>
                    <a:pt x="10" y="19"/>
                    <a:pt x="11" y="17"/>
                    <a:pt x="11" y="16"/>
                  </a:cubicBezTo>
                  <a:cubicBezTo>
                    <a:pt x="11" y="16"/>
                    <a:pt x="11" y="16"/>
                    <a:pt x="11" y="16"/>
                  </a:cubicBezTo>
                  <a:cubicBezTo>
                    <a:pt x="11" y="15"/>
                    <a:pt x="11" y="15"/>
                    <a:pt x="11" y="15"/>
                  </a:cubicBezTo>
                  <a:cubicBezTo>
                    <a:pt x="11" y="15"/>
                    <a:pt x="11" y="15"/>
                    <a:pt x="11" y="15"/>
                  </a:cubicBezTo>
                  <a:cubicBezTo>
                    <a:pt x="11" y="15"/>
                    <a:pt x="11" y="14"/>
                    <a:pt x="10" y="14"/>
                  </a:cubicBezTo>
                  <a:cubicBezTo>
                    <a:pt x="10" y="13"/>
                    <a:pt x="11" y="12"/>
                    <a:pt x="11" y="12"/>
                  </a:cubicBezTo>
                  <a:cubicBezTo>
                    <a:pt x="11" y="12"/>
                    <a:pt x="11" y="12"/>
                    <a:pt x="11" y="12"/>
                  </a:cubicBezTo>
                  <a:cubicBezTo>
                    <a:pt x="11" y="11"/>
                    <a:pt x="11" y="10"/>
                    <a:pt x="11" y="9"/>
                  </a:cubicBezTo>
                  <a:cubicBezTo>
                    <a:pt x="11" y="9"/>
                    <a:pt x="10" y="9"/>
                    <a:pt x="9" y="9"/>
                  </a:cubicBezTo>
                  <a:cubicBezTo>
                    <a:pt x="10" y="8"/>
                    <a:pt x="10" y="8"/>
                    <a:pt x="10" y="8"/>
                  </a:cubicBezTo>
                  <a:cubicBezTo>
                    <a:pt x="9" y="7"/>
                    <a:pt x="9" y="7"/>
                    <a:pt x="9" y="7"/>
                  </a:cubicBezTo>
                  <a:cubicBezTo>
                    <a:pt x="9" y="6"/>
                    <a:pt x="9" y="6"/>
                    <a:pt x="9" y="5"/>
                  </a:cubicBezTo>
                  <a:cubicBezTo>
                    <a:pt x="8" y="5"/>
                    <a:pt x="8" y="5"/>
                    <a:pt x="7" y="5"/>
                  </a:cubicBezTo>
                  <a:cubicBezTo>
                    <a:pt x="7" y="4"/>
                    <a:pt x="7" y="4"/>
                    <a:pt x="6" y="4"/>
                  </a:cubicBezTo>
                  <a:cubicBezTo>
                    <a:pt x="6" y="4"/>
                    <a:pt x="6" y="4"/>
                    <a:pt x="6" y="5"/>
                  </a:cubicBezTo>
                  <a:cubicBezTo>
                    <a:pt x="5" y="4"/>
                    <a:pt x="5" y="4"/>
                    <a:pt x="5" y="4"/>
                  </a:cubicBezTo>
                  <a:cubicBezTo>
                    <a:pt x="5" y="4"/>
                    <a:pt x="5" y="4"/>
                    <a:pt x="5" y="4"/>
                  </a:cubicBezTo>
                  <a:cubicBezTo>
                    <a:pt x="5" y="3"/>
                    <a:pt x="5" y="3"/>
                    <a:pt x="5" y="3"/>
                  </a:cubicBezTo>
                  <a:cubicBezTo>
                    <a:pt x="4" y="3"/>
                    <a:pt x="4" y="3"/>
                    <a:pt x="4" y="2"/>
                  </a:cubicBezTo>
                  <a:cubicBezTo>
                    <a:pt x="4" y="2"/>
                    <a:pt x="4" y="2"/>
                    <a:pt x="4" y="1"/>
                  </a:cubicBezTo>
                  <a:cubicBezTo>
                    <a:pt x="4" y="1"/>
                    <a:pt x="4" y="1"/>
                    <a:pt x="3" y="1"/>
                  </a:cubicBezTo>
                  <a:cubicBezTo>
                    <a:pt x="4" y="1"/>
                    <a:pt x="4" y="0"/>
                    <a:pt x="4" y="0"/>
                  </a:cubicBezTo>
                  <a:cubicBezTo>
                    <a:pt x="3" y="0"/>
                    <a:pt x="3" y="0"/>
                    <a:pt x="2" y="0"/>
                  </a:cubicBezTo>
                  <a:cubicBezTo>
                    <a:pt x="2" y="0"/>
                    <a:pt x="2" y="1"/>
                    <a:pt x="2" y="1"/>
                  </a:cubicBezTo>
                  <a:cubicBezTo>
                    <a:pt x="2" y="1"/>
                    <a:pt x="3" y="2"/>
                    <a:pt x="3" y="3"/>
                  </a:cubicBezTo>
                  <a:cubicBezTo>
                    <a:pt x="3" y="3"/>
                    <a:pt x="4" y="3"/>
                    <a:pt x="4" y="4"/>
                  </a:cubicBezTo>
                  <a:cubicBezTo>
                    <a:pt x="4" y="4"/>
                    <a:pt x="4" y="4"/>
                    <a:pt x="4" y="4"/>
                  </a:cubicBezTo>
                  <a:cubicBezTo>
                    <a:pt x="4" y="4"/>
                    <a:pt x="4" y="5"/>
                    <a:pt x="4" y="5"/>
                  </a:cubicBezTo>
                  <a:cubicBezTo>
                    <a:pt x="4" y="5"/>
                    <a:pt x="4" y="6"/>
                    <a:pt x="4" y="6"/>
                  </a:cubicBezTo>
                  <a:cubicBezTo>
                    <a:pt x="4" y="6"/>
                    <a:pt x="4" y="6"/>
                    <a:pt x="4" y="6"/>
                  </a:cubicBezTo>
                  <a:cubicBezTo>
                    <a:pt x="4" y="6"/>
                    <a:pt x="5" y="7"/>
                    <a:pt x="5" y="8"/>
                  </a:cubicBezTo>
                  <a:cubicBezTo>
                    <a:pt x="5" y="8"/>
                    <a:pt x="5" y="8"/>
                    <a:pt x="5" y="8"/>
                  </a:cubicBezTo>
                  <a:cubicBezTo>
                    <a:pt x="5" y="8"/>
                    <a:pt x="5" y="9"/>
                    <a:pt x="5" y="9"/>
                  </a:cubicBezTo>
                  <a:cubicBezTo>
                    <a:pt x="5" y="9"/>
                    <a:pt x="5" y="10"/>
                    <a:pt x="6" y="10"/>
                  </a:cubicBezTo>
                  <a:cubicBezTo>
                    <a:pt x="6" y="10"/>
                    <a:pt x="6" y="10"/>
                    <a:pt x="6" y="10"/>
                  </a:cubicBezTo>
                  <a:cubicBezTo>
                    <a:pt x="6" y="10"/>
                    <a:pt x="6" y="10"/>
                    <a:pt x="6" y="11"/>
                  </a:cubicBezTo>
                  <a:cubicBezTo>
                    <a:pt x="6" y="11"/>
                    <a:pt x="6" y="11"/>
                    <a:pt x="6" y="11"/>
                  </a:cubicBezTo>
                  <a:cubicBezTo>
                    <a:pt x="6" y="11"/>
                    <a:pt x="6" y="12"/>
                    <a:pt x="6" y="12"/>
                  </a:cubicBezTo>
                  <a:cubicBezTo>
                    <a:pt x="7" y="13"/>
                    <a:pt x="6" y="14"/>
                    <a:pt x="9" y="15"/>
                  </a:cubicBezTo>
                  <a:cubicBezTo>
                    <a:pt x="9" y="16"/>
                    <a:pt x="9" y="16"/>
                    <a:pt x="9" y="17"/>
                  </a:cubicBezTo>
                  <a:cubicBezTo>
                    <a:pt x="8" y="17"/>
                    <a:pt x="8" y="17"/>
                    <a:pt x="8" y="17"/>
                  </a:cubicBezTo>
                  <a:cubicBezTo>
                    <a:pt x="7" y="18"/>
                    <a:pt x="8" y="19"/>
                    <a:pt x="7" y="20"/>
                  </a:cubicBezTo>
                  <a:cubicBezTo>
                    <a:pt x="8" y="20"/>
                    <a:pt x="9" y="20"/>
                    <a:pt x="9" y="21"/>
                  </a:cubicBezTo>
                  <a:cubicBezTo>
                    <a:pt x="9" y="21"/>
                    <a:pt x="8" y="21"/>
                    <a:pt x="8" y="21"/>
                  </a:cubicBezTo>
                  <a:cubicBezTo>
                    <a:pt x="7" y="23"/>
                    <a:pt x="9" y="25"/>
                    <a:pt x="8" y="26"/>
                  </a:cubicBezTo>
                  <a:cubicBezTo>
                    <a:pt x="8" y="26"/>
                    <a:pt x="8" y="26"/>
                    <a:pt x="8" y="26"/>
                  </a:cubicBezTo>
                  <a:cubicBezTo>
                    <a:pt x="7" y="27"/>
                    <a:pt x="7" y="28"/>
                    <a:pt x="7" y="28"/>
                  </a:cubicBezTo>
                  <a:cubicBezTo>
                    <a:pt x="7" y="28"/>
                    <a:pt x="7" y="28"/>
                    <a:pt x="7" y="28"/>
                  </a:cubicBezTo>
                  <a:cubicBezTo>
                    <a:pt x="7" y="29"/>
                    <a:pt x="7" y="29"/>
                    <a:pt x="7" y="29"/>
                  </a:cubicBezTo>
                  <a:cubicBezTo>
                    <a:pt x="6" y="29"/>
                    <a:pt x="6" y="29"/>
                    <a:pt x="6" y="29"/>
                  </a:cubicBezTo>
                  <a:cubicBezTo>
                    <a:pt x="6" y="30"/>
                    <a:pt x="6" y="30"/>
                    <a:pt x="6" y="30"/>
                  </a:cubicBezTo>
                  <a:cubicBezTo>
                    <a:pt x="5" y="30"/>
                    <a:pt x="5" y="30"/>
                    <a:pt x="5" y="30"/>
                  </a:cubicBezTo>
                  <a:cubicBezTo>
                    <a:pt x="5" y="31"/>
                    <a:pt x="5" y="31"/>
                    <a:pt x="5" y="31"/>
                  </a:cubicBezTo>
                  <a:cubicBezTo>
                    <a:pt x="5" y="31"/>
                    <a:pt x="5" y="31"/>
                    <a:pt x="5" y="31"/>
                  </a:cubicBezTo>
                  <a:cubicBezTo>
                    <a:pt x="4" y="32"/>
                    <a:pt x="4" y="32"/>
                    <a:pt x="4" y="32"/>
                  </a:cubicBezTo>
                  <a:cubicBezTo>
                    <a:pt x="3" y="32"/>
                    <a:pt x="2" y="32"/>
                    <a:pt x="1" y="32"/>
                  </a:cubicBezTo>
                  <a:cubicBezTo>
                    <a:pt x="1" y="33"/>
                    <a:pt x="1" y="33"/>
                    <a:pt x="1" y="33"/>
                  </a:cubicBezTo>
                  <a:cubicBezTo>
                    <a:pt x="0" y="35"/>
                    <a:pt x="3" y="36"/>
                    <a:pt x="4" y="37"/>
                  </a:cubicBezTo>
                  <a:cubicBezTo>
                    <a:pt x="4" y="37"/>
                    <a:pt x="4" y="37"/>
                    <a:pt x="4" y="37"/>
                  </a:cubicBezTo>
                  <a:cubicBezTo>
                    <a:pt x="5" y="38"/>
                    <a:pt x="5" y="39"/>
                    <a:pt x="6" y="39"/>
                  </a:cubicBezTo>
                  <a:cubicBezTo>
                    <a:pt x="6" y="40"/>
                    <a:pt x="7" y="42"/>
                    <a:pt x="6" y="44"/>
                  </a:cubicBezTo>
                  <a:cubicBezTo>
                    <a:pt x="6" y="44"/>
                    <a:pt x="5" y="44"/>
                    <a:pt x="5" y="44"/>
                  </a:cubicBezTo>
                  <a:cubicBezTo>
                    <a:pt x="5" y="45"/>
                    <a:pt x="5" y="45"/>
                    <a:pt x="5" y="46"/>
                  </a:cubicBezTo>
                  <a:cubicBezTo>
                    <a:pt x="4" y="46"/>
                    <a:pt x="4" y="46"/>
                    <a:pt x="4" y="46"/>
                  </a:cubicBezTo>
                  <a:cubicBezTo>
                    <a:pt x="4" y="46"/>
                    <a:pt x="3" y="46"/>
                    <a:pt x="3" y="48"/>
                  </a:cubicBezTo>
                  <a:cubicBezTo>
                    <a:pt x="4" y="48"/>
                    <a:pt x="4" y="48"/>
                    <a:pt x="4" y="49"/>
                  </a:cubicBezTo>
                  <a:cubicBezTo>
                    <a:pt x="4" y="49"/>
                    <a:pt x="5" y="49"/>
                    <a:pt x="5" y="49"/>
                  </a:cubicBezTo>
                  <a:cubicBezTo>
                    <a:pt x="6" y="49"/>
                    <a:pt x="6" y="50"/>
                    <a:pt x="7" y="51"/>
                  </a:cubicBezTo>
                  <a:cubicBezTo>
                    <a:pt x="7" y="51"/>
                    <a:pt x="7" y="51"/>
                    <a:pt x="7" y="51"/>
                  </a:cubicBezTo>
                  <a:cubicBezTo>
                    <a:pt x="8" y="50"/>
                    <a:pt x="10" y="50"/>
                    <a:pt x="10" y="49"/>
                  </a:cubicBezTo>
                  <a:cubicBezTo>
                    <a:pt x="10" y="49"/>
                    <a:pt x="10" y="48"/>
                    <a:pt x="10" y="48"/>
                  </a:cubicBezTo>
                  <a:cubicBezTo>
                    <a:pt x="11" y="48"/>
                    <a:pt x="11" y="48"/>
                    <a:pt x="11" y="48"/>
                  </a:cubicBezTo>
                  <a:cubicBezTo>
                    <a:pt x="11" y="48"/>
                    <a:pt x="11" y="47"/>
                    <a:pt x="12" y="47"/>
                  </a:cubicBezTo>
                  <a:cubicBezTo>
                    <a:pt x="12" y="47"/>
                    <a:pt x="12" y="47"/>
                    <a:pt x="12" y="47"/>
                  </a:cubicBezTo>
                  <a:cubicBezTo>
                    <a:pt x="12" y="46"/>
                    <a:pt x="12" y="46"/>
                    <a:pt x="12" y="45"/>
                  </a:cubicBezTo>
                  <a:cubicBezTo>
                    <a:pt x="13" y="45"/>
                    <a:pt x="15" y="44"/>
                    <a:pt x="16" y="44"/>
                  </a:cubicBezTo>
                  <a:cubicBezTo>
                    <a:pt x="16" y="43"/>
                    <a:pt x="16" y="42"/>
                    <a:pt x="16" y="41"/>
                  </a:cubicBezTo>
                  <a:cubicBezTo>
                    <a:pt x="16" y="41"/>
                    <a:pt x="17" y="41"/>
                    <a:pt x="17" y="41"/>
                  </a:cubicBezTo>
                  <a:cubicBezTo>
                    <a:pt x="17" y="41"/>
                    <a:pt x="17" y="41"/>
                    <a:pt x="18" y="41"/>
                  </a:cubicBezTo>
                  <a:cubicBezTo>
                    <a:pt x="17" y="40"/>
                    <a:pt x="17" y="40"/>
                    <a:pt x="17" y="39"/>
                  </a:cubicBezTo>
                  <a:cubicBezTo>
                    <a:pt x="18" y="38"/>
                    <a:pt x="19" y="38"/>
                    <a:pt x="20" y="37"/>
                  </a:cubicBezTo>
                  <a:cubicBezTo>
                    <a:pt x="21" y="37"/>
                    <a:pt x="21" y="38"/>
                    <a:pt x="22" y="38"/>
                  </a:cubicBezTo>
                  <a:cubicBezTo>
                    <a:pt x="22" y="38"/>
                    <a:pt x="22" y="38"/>
                    <a:pt x="22" y="39"/>
                  </a:cubicBezTo>
                  <a:cubicBezTo>
                    <a:pt x="22" y="39"/>
                    <a:pt x="22" y="39"/>
                    <a:pt x="22" y="39"/>
                  </a:cubicBezTo>
                  <a:cubicBezTo>
                    <a:pt x="22" y="38"/>
                    <a:pt x="22" y="37"/>
                    <a:pt x="22" y="36"/>
                  </a:cubicBezTo>
                  <a:cubicBezTo>
                    <a:pt x="23" y="36"/>
                    <a:pt x="23" y="36"/>
                    <a:pt x="24" y="36"/>
                  </a:cubicBezTo>
                  <a:cubicBezTo>
                    <a:pt x="24" y="35"/>
                    <a:pt x="24" y="35"/>
                    <a:pt x="24" y="35"/>
                  </a:cubicBezTo>
                  <a:cubicBezTo>
                    <a:pt x="24" y="35"/>
                    <a:pt x="24" y="35"/>
                    <a:pt x="24" y="35"/>
                  </a:cubicBezTo>
                  <a:cubicBezTo>
                    <a:pt x="24" y="35"/>
                    <a:pt x="24" y="34"/>
                    <a:pt x="24" y="34"/>
                  </a:cubicBezTo>
                  <a:cubicBezTo>
                    <a:pt x="24" y="34"/>
                    <a:pt x="25" y="34"/>
                    <a:pt x="25" y="34"/>
                  </a:cubicBezTo>
                  <a:cubicBezTo>
                    <a:pt x="25" y="34"/>
                    <a:pt x="25" y="34"/>
                    <a:pt x="25" y="33"/>
                  </a:cubicBezTo>
                  <a:cubicBezTo>
                    <a:pt x="25" y="33"/>
                    <a:pt x="25" y="33"/>
                    <a:pt x="25" y="33"/>
                  </a:cubicBezTo>
                  <a:cubicBezTo>
                    <a:pt x="25" y="33"/>
                    <a:pt x="25" y="33"/>
                    <a:pt x="25" y="33"/>
                  </a:cubicBezTo>
                  <a:cubicBezTo>
                    <a:pt x="26" y="32"/>
                    <a:pt x="26" y="32"/>
                    <a:pt x="26" y="32"/>
                  </a:cubicBezTo>
                  <a:cubicBezTo>
                    <a:pt x="26" y="32"/>
                    <a:pt x="26" y="32"/>
                    <a:pt x="27" y="31"/>
                  </a:cubicBezTo>
                  <a:cubicBezTo>
                    <a:pt x="27" y="31"/>
                    <a:pt x="27" y="31"/>
                    <a:pt x="27" y="31"/>
                  </a:cubicBezTo>
                  <a:cubicBezTo>
                    <a:pt x="27" y="31"/>
                    <a:pt x="27" y="30"/>
                    <a:pt x="27" y="29"/>
                  </a:cubicBezTo>
                  <a:cubicBezTo>
                    <a:pt x="26" y="29"/>
                    <a:pt x="26" y="29"/>
                    <a:pt x="2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4">
              <a:extLst>
                <a:ext uri="{FF2B5EF4-FFF2-40B4-BE49-F238E27FC236}">
                  <a16:creationId xmlns:a16="http://schemas.microsoft.com/office/drawing/2014/main" id="{359CD057-4C38-4B62-BD04-B77707147AFB}"/>
                </a:ext>
              </a:extLst>
            </p:cNvPr>
            <p:cNvSpPr>
              <a:spLocks/>
            </p:cNvSpPr>
            <p:nvPr/>
          </p:nvSpPr>
          <p:spPr bwMode="auto">
            <a:xfrm>
              <a:off x="4012" y="1604"/>
              <a:ext cx="217" cy="182"/>
            </a:xfrm>
            <a:custGeom>
              <a:avLst/>
              <a:gdLst>
                <a:gd name="T0" fmla="*/ 89 w 92"/>
                <a:gd name="T1" fmla="*/ 71 h 77"/>
                <a:gd name="T2" fmla="*/ 82 w 92"/>
                <a:gd name="T3" fmla="*/ 62 h 77"/>
                <a:gd name="T4" fmla="*/ 80 w 92"/>
                <a:gd name="T5" fmla="*/ 59 h 77"/>
                <a:gd name="T6" fmla="*/ 79 w 92"/>
                <a:gd name="T7" fmla="*/ 53 h 77"/>
                <a:gd name="T8" fmla="*/ 81 w 92"/>
                <a:gd name="T9" fmla="*/ 52 h 77"/>
                <a:gd name="T10" fmla="*/ 82 w 92"/>
                <a:gd name="T11" fmla="*/ 46 h 77"/>
                <a:gd name="T12" fmla="*/ 73 w 92"/>
                <a:gd name="T13" fmla="*/ 39 h 77"/>
                <a:gd name="T14" fmla="*/ 72 w 92"/>
                <a:gd name="T15" fmla="*/ 35 h 77"/>
                <a:gd name="T16" fmla="*/ 67 w 92"/>
                <a:gd name="T17" fmla="*/ 31 h 77"/>
                <a:gd name="T18" fmla="*/ 63 w 92"/>
                <a:gd name="T19" fmla="*/ 28 h 77"/>
                <a:gd name="T20" fmla="*/ 57 w 92"/>
                <a:gd name="T21" fmla="*/ 26 h 77"/>
                <a:gd name="T22" fmla="*/ 54 w 92"/>
                <a:gd name="T23" fmla="*/ 23 h 77"/>
                <a:gd name="T24" fmla="*/ 49 w 92"/>
                <a:gd name="T25" fmla="*/ 20 h 77"/>
                <a:gd name="T26" fmla="*/ 43 w 92"/>
                <a:gd name="T27" fmla="*/ 17 h 77"/>
                <a:gd name="T28" fmla="*/ 39 w 92"/>
                <a:gd name="T29" fmla="*/ 14 h 77"/>
                <a:gd name="T30" fmla="*/ 34 w 92"/>
                <a:gd name="T31" fmla="*/ 11 h 77"/>
                <a:gd name="T32" fmla="*/ 28 w 92"/>
                <a:gd name="T33" fmla="*/ 14 h 77"/>
                <a:gd name="T34" fmla="*/ 24 w 92"/>
                <a:gd name="T35" fmla="*/ 17 h 77"/>
                <a:gd name="T36" fmla="*/ 19 w 92"/>
                <a:gd name="T37" fmla="*/ 18 h 77"/>
                <a:gd name="T38" fmla="*/ 18 w 92"/>
                <a:gd name="T39" fmla="*/ 17 h 77"/>
                <a:gd name="T40" fmla="*/ 16 w 92"/>
                <a:gd name="T41" fmla="*/ 14 h 77"/>
                <a:gd name="T42" fmla="*/ 17 w 92"/>
                <a:gd name="T43" fmla="*/ 7 h 77"/>
                <a:gd name="T44" fmla="*/ 14 w 92"/>
                <a:gd name="T45" fmla="*/ 1 h 77"/>
                <a:gd name="T46" fmla="*/ 5 w 92"/>
                <a:gd name="T47" fmla="*/ 0 h 77"/>
                <a:gd name="T48" fmla="*/ 0 w 92"/>
                <a:gd name="T49" fmla="*/ 4 h 77"/>
                <a:gd name="T50" fmla="*/ 5 w 92"/>
                <a:gd name="T51" fmla="*/ 8 h 77"/>
                <a:gd name="T52" fmla="*/ 9 w 92"/>
                <a:gd name="T53" fmla="*/ 10 h 77"/>
                <a:gd name="T54" fmla="*/ 11 w 92"/>
                <a:gd name="T55" fmla="*/ 12 h 77"/>
                <a:gd name="T56" fmla="*/ 7 w 92"/>
                <a:gd name="T57" fmla="*/ 12 h 77"/>
                <a:gd name="T58" fmla="*/ 6 w 92"/>
                <a:gd name="T59" fmla="*/ 13 h 77"/>
                <a:gd name="T60" fmla="*/ 7 w 92"/>
                <a:gd name="T61" fmla="*/ 18 h 77"/>
                <a:gd name="T62" fmla="*/ 11 w 92"/>
                <a:gd name="T63" fmla="*/ 17 h 77"/>
                <a:gd name="T64" fmla="*/ 13 w 92"/>
                <a:gd name="T65" fmla="*/ 20 h 77"/>
                <a:gd name="T66" fmla="*/ 16 w 92"/>
                <a:gd name="T67" fmla="*/ 24 h 77"/>
                <a:gd name="T68" fmla="*/ 20 w 92"/>
                <a:gd name="T69" fmla="*/ 25 h 77"/>
                <a:gd name="T70" fmla="*/ 26 w 92"/>
                <a:gd name="T71" fmla="*/ 28 h 77"/>
                <a:gd name="T72" fmla="*/ 33 w 92"/>
                <a:gd name="T73" fmla="*/ 34 h 77"/>
                <a:gd name="T74" fmla="*/ 33 w 92"/>
                <a:gd name="T75" fmla="*/ 39 h 77"/>
                <a:gd name="T76" fmla="*/ 34 w 92"/>
                <a:gd name="T77" fmla="*/ 44 h 77"/>
                <a:gd name="T78" fmla="*/ 35 w 92"/>
                <a:gd name="T79" fmla="*/ 49 h 77"/>
                <a:gd name="T80" fmla="*/ 30 w 92"/>
                <a:gd name="T81" fmla="*/ 49 h 77"/>
                <a:gd name="T82" fmla="*/ 39 w 92"/>
                <a:gd name="T83" fmla="*/ 52 h 77"/>
                <a:gd name="T84" fmla="*/ 42 w 92"/>
                <a:gd name="T85" fmla="*/ 58 h 77"/>
                <a:gd name="T86" fmla="*/ 49 w 92"/>
                <a:gd name="T87" fmla="*/ 59 h 77"/>
                <a:gd name="T88" fmla="*/ 54 w 92"/>
                <a:gd name="T89" fmla="*/ 60 h 77"/>
                <a:gd name="T90" fmla="*/ 58 w 92"/>
                <a:gd name="T91" fmla="*/ 58 h 77"/>
                <a:gd name="T92" fmla="*/ 61 w 92"/>
                <a:gd name="T93" fmla="*/ 54 h 77"/>
                <a:gd name="T94" fmla="*/ 67 w 92"/>
                <a:gd name="T95" fmla="*/ 57 h 77"/>
                <a:gd name="T96" fmla="*/ 72 w 92"/>
                <a:gd name="T97" fmla="*/ 59 h 77"/>
                <a:gd name="T98" fmla="*/ 76 w 92"/>
                <a:gd name="T99" fmla="*/ 68 h 77"/>
                <a:gd name="T100" fmla="*/ 81 w 92"/>
                <a:gd name="T101" fmla="*/ 72 h 77"/>
                <a:gd name="T102" fmla="*/ 83 w 92"/>
                <a:gd name="T103" fmla="*/ 74 h 77"/>
                <a:gd name="T104" fmla="*/ 91 w 92"/>
                <a:gd name="T10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77">
                  <a:moveTo>
                    <a:pt x="92" y="75"/>
                  </a:moveTo>
                  <a:cubicBezTo>
                    <a:pt x="91" y="75"/>
                    <a:pt x="90" y="74"/>
                    <a:pt x="89" y="74"/>
                  </a:cubicBezTo>
                  <a:cubicBezTo>
                    <a:pt x="89" y="74"/>
                    <a:pt x="89" y="73"/>
                    <a:pt x="89" y="73"/>
                  </a:cubicBezTo>
                  <a:cubicBezTo>
                    <a:pt x="89" y="73"/>
                    <a:pt x="89" y="73"/>
                    <a:pt x="89" y="73"/>
                  </a:cubicBezTo>
                  <a:cubicBezTo>
                    <a:pt x="89" y="72"/>
                    <a:pt x="89" y="72"/>
                    <a:pt x="89" y="71"/>
                  </a:cubicBezTo>
                  <a:cubicBezTo>
                    <a:pt x="88" y="71"/>
                    <a:pt x="88" y="70"/>
                    <a:pt x="87" y="70"/>
                  </a:cubicBezTo>
                  <a:cubicBezTo>
                    <a:pt x="86" y="69"/>
                    <a:pt x="85" y="69"/>
                    <a:pt x="86" y="67"/>
                  </a:cubicBezTo>
                  <a:cubicBezTo>
                    <a:pt x="85" y="66"/>
                    <a:pt x="84" y="66"/>
                    <a:pt x="83" y="66"/>
                  </a:cubicBezTo>
                  <a:cubicBezTo>
                    <a:pt x="83" y="64"/>
                    <a:pt x="83" y="63"/>
                    <a:pt x="83" y="63"/>
                  </a:cubicBezTo>
                  <a:cubicBezTo>
                    <a:pt x="83" y="62"/>
                    <a:pt x="83" y="62"/>
                    <a:pt x="82" y="62"/>
                  </a:cubicBezTo>
                  <a:cubicBezTo>
                    <a:pt x="82" y="62"/>
                    <a:pt x="82" y="61"/>
                    <a:pt x="83" y="61"/>
                  </a:cubicBezTo>
                  <a:cubicBezTo>
                    <a:pt x="82" y="61"/>
                    <a:pt x="82" y="60"/>
                    <a:pt x="82" y="60"/>
                  </a:cubicBezTo>
                  <a:cubicBezTo>
                    <a:pt x="81" y="59"/>
                    <a:pt x="82" y="60"/>
                    <a:pt x="81" y="59"/>
                  </a:cubicBezTo>
                  <a:cubicBezTo>
                    <a:pt x="81" y="59"/>
                    <a:pt x="81" y="59"/>
                    <a:pt x="81" y="59"/>
                  </a:cubicBezTo>
                  <a:cubicBezTo>
                    <a:pt x="80" y="59"/>
                    <a:pt x="80" y="59"/>
                    <a:pt x="80" y="59"/>
                  </a:cubicBezTo>
                  <a:cubicBezTo>
                    <a:pt x="80" y="59"/>
                    <a:pt x="80" y="59"/>
                    <a:pt x="80" y="59"/>
                  </a:cubicBezTo>
                  <a:cubicBezTo>
                    <a:pt x="80" y="58"/>
                    <a:pt x="79" y="58"/>
                    <a:pt x="79" y="57"/>
                  </a:cubicBezTo>
                  <a:cubicBezTo>
                    <a:pt x="79" y="57"/>
                    <a:pt x="79" y="56"/>
                    <a:pt x="79" y="55"/>
                  </a:cubicBezTo>
                  <a:cubicBezTo>
                    <a:pt x="78" y="55"/>
                    <a:pt x="78" y="55"/>
                    <a:pt x="78" y="55"/>
                  </a:cubicBezTo>
                  <a:cubicBezTo>
                    <a:pt x="78" y="54"/>
                    <a:pt x="79" y="53"/>
                    <a:pt x="79" y="53"/>
                  </a:cubicBezTo>
                  <a:cubicBezTo>
                    <a:pt x="79" y="52"/>
                    <a:pt x="78" y="52"/>
                    <a:pt x="78" y="52"/>
                  </a:cubicBezTo>
                  <a:cubicBezTo>
                    <a:pt x="78" y="52"/>
                    <a:pt x="79" y="52"/>
                    <a:pt x="79" y="52"/>
                  </a:cubicBezTo>
                  <a:cubicBezTo>
                    <a:pt x="79" y="52"/>
                    <a:pt x="79" y="51"/>
                    <a:pt x="79" y="51"/>
                  </a:cubicBezTo>
                  <a:cubicBezTo>
                    <a:pt x="79" y="51"/>
                    <a:pt x="79" y="51"/>
                    <a:pt x="79" y="51"/>
                  </a:cubicBezTo>
                  <a:cubicBezTo>
                    <a:pt x="79" y="52"/>
                    <a:pt x="80" y="52"/>
                    <a:pt x="81" y="52"/>
                  </a:cubicBezTo>
                  <a:cubicBezTo>
                    <a:pt x="81" y="52"/>
                    <a:pt x="81" y="52"/>
                    <a:pt x="81" y="51"/>
                  </a:cubicBezTo>
                  <a:cubicBezTo>
                    <a:pt x="81" y="51"/>
                    <a:pt x="82" y="51"/>
                    <a:pt x="82" y="51"/>
                  </a:cubicBezTo>
                  <a:cubicBezTo>
                    <a:pt x="82" y="51"/>
                    <a:pt x="83" y="50"/>
                    <a:pt x="83" y="48"/>
                  </a:cubicBezTo>
                  <a:cubicBezTo>
                    <a:pt x="83" y="48"/>
                    <a:pt x="83" y="48"/>
                    <a:pt x="82" y="48"/>
                  </a:cubicBezTo>
                  <a:cubicBezTo>
                    <a:pt x="82" y="47"/>
                    <a:pt x="82" y="47"/>
                    <a:pt x="82" y="46"/>
                  </a:cubicBezTo>
                  <a:cubicBezTo>
                    <a:pt x="80" y="46"/>
                    <a:pt x="81" y="45"/>
                    <a:pt x="80" y="46"/>
                  </a:cubicBezTo>
                  <a:cubicBezTo>
                    <a:pt x="77" y="46"/>
                    <a:pt x="79" y="45"/>
                    <a:pt x="77" y="44"/>
                  </a:cubicBezTo>
                  <a:cubicBezTo>
                    <a:pt x="77" y="43"/>
                    <a:pt x="77" y="43"/>
                    <a:pt x="77" y="42"/>
                  </a:cubicBezTo>
                  <a:cubicBezTo>
                    <a:pt x="76" y="42"/>
                    <a:pt x="74" y="41"/>
                    <a:pt x="73" y="41"/>
                  </a:cubicBezTo>
                  <a:cubicBezTo>
                    <a:pt x="73" y="40"/>
                    <a:pt x="72" y="40"/>
                    <a:pt x="73" y="39"/>
                  </a:cubicBezTo>
                  <a:cubicBezTo>
                    <a:pt x="73" y="39"/>
                    <a:pt x="73" y="39"/>
                    <a:pt x="73" y="39"/>
                  </a:cubicBezTo>
                  <a:cubicBezTo>
                    <a:pt x="73" y="39"/>
                    <a:pt x="73" y="39"/>
                    <a:pt x="73" y="39"/>
                  </a:cubicBezTo>
                  <a:cubicBezTo>
                    <a:pt x="73" y="38"/>
                    <a:pt x="72" y="37"/>
                    <a:pt x="72" y="36"/>
                  </a:cubicBezTo>
                  <a:cubicBezTo>
                    <a:pt x="72" y="36"/>
                    <a:pt x="72" y="36"/>
                    <a:pt x="72" y="36"/>
                  </a:cubicBezTo>
                  <a:cubicBezTo>
                    <a:pt x="72" y="35"/>
                    <a:pt x="72" y="35"/>
                    <a:pt x="72" y="35"/>
                  </a:cubicBezTo>
                  <a:cubicBezTo>
                    <a:pt x="71" y="35"/>
                    <a:pt x="71" y="35"/>
                    <a:pt x="71" y="34"/>
                  </a:cubicBezTo>
                  <a:cubicBezTo>
                    <a:pt x="71" y="34"/>
                    <a:pt x="71" y="34"/>
                    <a:pt x="71" y="34"/>
                  </a:cubicBezTo>
                  <a:cubicBezTo>
                    <a:pt x="70" y="33"/>
                    <a:pt x="69" y="33"/>
                    <a:pt x="68" y="33"/>
                  </a:cubicBezTo>
                  <a:cubicBezTo>
                    <a:pt x="68" y="32"/>
                    <a:pt x="67" y="32"/>
                    <a:pt x="67" y="31"/>
                  </a:cubicBezTo>
                  <a:cubicBezTo>
                    <a:pt x="67" y="31"/>
                    <a:pt x="67" y="31"/>
                    <a:pt x="67" y="31"/>
                  </a:cubicBezTo>
                  <a:cubicBezTo>
                    <a:pt x="66" y="31"/>
                    <a:pt x="66" y="30"/>
                    <a:pt x="66" y="30"/>
                  </a:cubicBezTo>
                  <a:cubicBezTo>
                    <a:pt x="66" y="30"/>
                    <a:pt x="65" y="29"/>
                    <a:pt x="64" y="29"/>
                  </a:cubicBezTo>
                  <a:cubicBezTo>
                    <a:pt x="64" y="29"/>
                    <a:pt x="64" y="29"/>
                    <a:pt x="63" y="28"/>
                  </a:cubicBezTo>
                  <a:cubicBezTo>
                    <a:pt x="63" y="28"/>
                    <a:pt x="63" y="28"/>
                    <a:pt x="62" y="28"/>
                  </a:cubicBezTo>
                  <a:cubicBezTo>
                    <a:pt x="63" y="28"/>
                    <a:pt x="63" y="28"/>
                    <a:pt x="63" y="28"/>
                  </a:cubicBezTo>
                  <a:cubicBezTo>
                    <a:pt x="62" y="27"/>
                    <a:pt x="61" y="27"/>
                    <a:pt x="60" y="27"/>
                  </a:cubicBezTo>
                  <a:cubicBezTo>
                    <a:pt x="60" y="27"/>
                    <a:pt x="60" y="27"/>
                    <a:pt x="60" y="26"/>
                  </a:cubicBezTo>
                  <a:cubicBezTo>
                    <a:pt x="60" y="26"/>
                    <a:pt x="59" y="26"/>
                    <a:pt x="59" y="26"/>
                  </a:cubicBezTo>
                  <a:cubicBezTo>
                    <a:pt x="59" y="26"/>
                    <a:pt x="59" y="26"/>
                    <a:pt x="59" y="26"/>
                  </a:cubicBezTo>
                  <a:cubicBezTo>
                    <a:pt x="59" y="26"/>
                    <a:pt x="58" y="26"/>
                    <a:pt x="57" y="26"/>
                  </a:cubicBezTo>
                  <a:cubicBezTo>
                    <a:pt x="57" y="25"/>
                    <a:pt x="58" y="25"/>
                    <a:pt x="58" y="25"/>
                  </a:cubicBezTo>
                  <a:cubicBezTo>
                    <a:pt x="57" y="25"/>
                    <a:pt x="57" y="25"/>
                    <a:pt x="57" y="25"/>
                  </a:cubicBezTo>
                  <a:cubicBezTo>
                    <a:pt x="57" y="25"/>
                    <a:pt x="57" y="25"/>
                    <a:pt x="57" y="25"/>
                  </a:cubicBezTo>
                  <a:cubicBezTo>
                    <a:pt x="56" y="24"/>
                    <a:pt x="55" y="24"/>
                    <a:pt x="54" y="24"/>
                  </a:cubicBezTo>
                  <a:cubicBezTo>
                    <a:pt x="54" y="24"/>
                    <a:pt x="54" y="23"/>
                    <a:pt x="54" y="23"/>
                  </a:cubicBezTo>
                  <a:cubicBezTo>
                    <a:pt x="53" y="22"/>
                    <a:pt x="53" y="22"/>
                    <a:pt x="51" y="21"/>
                  </a:cubicBezTo>
                  <a:cubicBezTo>
                    <a:pt x="52" y="21"/>
                    <a:pt x="52" y="21"/>
                    <a:pt x="52" y="21"/>
                  </a:cubicBezTo>
                  <a:cubicBezTo>
                    <a:pt x="51" y="21"/>
                    <a:pt x="51" y="21"/>
                    <a:pt x="51" y="21"/>
                  </a:cubicBezTo>
                  <a:cubicBezTo>
                    <a:pt x="51" y="20"/>
                    <a:pt x="51" y="20"/>
                    <a:pt x="51" y="20"/>
                  </a:cubicBezTo>
                  <a:cubicBezTo>
                    <a:pt x="50" y="20"/>
                    <a:pt x="50" y="20"/>
                    <a:pt x="49" y="20"/>
                  </a:cubicBezTo>
                  <a:cubicBezTo>
                    <a:pt x="49" y="19"/>
                    <a:pt x="49" y="19"/>
                    <a:pt x="49" y="18"/>
                  </a:cubicBezTo>
                  <a:cubicBezTo>
                    <a:pt x="48" y="18"/>
                    <a:pt x="47" y="18"/>
                    <a:pt x="47" y="18"/>
                  </a:cubicBezTo>
                  <a:cubicBezTo>
                    <a:pt x="47" y="18"/>
                    <a:pt x="46" y="18"/>
                    <a:pt x="45" y="18"/>
                  </a:cubicBezTo>
                  <a:cubicBezTo>
                    <a:pt x="45" y="18"/>
                    <a:pt x="45" y="18"/>
                    <a:pt x="45" y="17"/>
                  </a:cubicBezTo>
                  <a:cubicBezTo>
                    <a:pt x="45" y="17"/>
                    <a:pt x="44" y="17"/>
                    <a:pt x="43" y="17"/>
                  </a:cubicBezTo>
                  <a:cubicBezTo>
                    <a:pt x="43" y="17"/>
                    <a:pt x="43" y="17"/>
                    <a:pt x="43" y="17"/>
                  </a:cubicBezTo>
                  <a:cubicBezTo>
                    <a:pt x="42" y="16"/>
                    <a:pt x="42" y="16"/>
                    <a:pt x="41" y="16"/>
                  </a:cubicBezTo>
                  <a:cubicBezTo>
                    <a:pt x="41" y="16"/>
                    <a:pt x="41" y="16"/>
                    <a:pt x="41" y="16"/>
                  </a:cubicBezTo>
                  <a:cubicBezTo>
                    <a:pt x="41" y="15"/>
                    <a:pt x="40" y="15"/>
                    <a:pt x="39" y="15"/>
                  </a:cubicBezTo>
                  <a:cubicBezTo>
                    <a:pt x="39" y="15"/>
                    <a:pt x="39" y="14"/>
                    <a:pt x="39" y="14"/>
                  </a:cubicBezTo>
                  <a:cubicBezTo>
                    <a:pt x="39" y="14"/>
                    <a:pt x="38" y="14"/>
                    <a:pt x="38" y="14"/>
                  </a:cubicBezTo>
                  <a:cubicBezTo>
                    <a:pt x="38" y="13"/>
                    <a:pt x="37" y="13"/>
                    <a:pt x="37" y="13"/>
                  </a:cubicBezTo>
                  <a:cubicBezTo>
                    <a:pt x="37" y="12"/>
                    <a:pt x="36" y="12"/>
                    <a:pt x="36" y="12"/>
                  </a:cubicBezTo>
                  <a:cubicBezTo>
                    <a:pt x="36" y="12"/>
                    <a:pt x="36" y="12"/>
                    <a:pt x="36" y="12"/>
                  </a:cubicBezTo>
                  <a:cubicBezTo>
                    <a:pt x="35" y="11"/>
                    <a:pt x="34" y="11"/>
                    <a:pt x="34" y="11"/>
                  </a:cubicBezTo>
                  <a:cubicBezTo>
                    <a:pt x="34" y="11"/>
                    <a:pt x="34" y="11"/>
                    <a:pt x="33" y="12"/>
                  </a:cubicBezTo>
                  <a:cubicBezTo>
                    <a:pt x="32" y="12"/>
                    <a:pt x="31" y="12"/>
                    <a:pt x="30" y="13"/>
                  </a:cubicBezTo>
                  <a:cubicBezTo>
                    <a:pt x="30" y="13"/>
                    <a:pt x="30" y="13"/>
                    <a:pt x="29" y="14"/>
                  </a:cubicBezTo>
                  <a:cubicBezTo>
                    <a:pt x="29" y="13"/>
                    <a:pt x="29" y="13"/>
                    <a:pt x="28" y="13"/>
                  </a:cubicBezTo>
                  <a:cubicBezTo>
                    <a:pt x="28" y="13"/>
                    <a:pt x="28" y="14"/>
                    <a:pt x="28" y="14"/>
                  </a:cubicBezTo>
                  <a:cubicBezTo>
                    <a:pt x="27" y="14"/>
                    <a:pt x="27" y="14"/>
                    <a:pt x="26" y="14"/>
                  </a:cubicBezTo>
                  <a:cubicBezTo>
                    <a:pt x="26" y="15"/>
                    <a:pt x="25" y="16"/>
                    <a:pt x="25" y="16"/>
                  </a:cubicBezTo>
                  <a:cubicBezTo>
                    <a:pt x="25" y="16"/>
                    <a:pt x="25" y="16"/>
                    <a:pt x="24" y="16"/>
                  </a:cubicBezTo>
                  <a:cubicBezTo>
                    <a:pt x="24" y="16"/>
                    <a:pt x="24" y="17"/>
                    <a:pt x="24" y="17"/>
                  </a:cubicBezTo>
                  <a:cubicBezTo>
                    <a:pt x="24" y="17"/>
                    <a:pt x="24" y="17"/>
                    <a:pt x="24" y="17"/>
                  </a:cubicBezTo>
                  <a:cubicBezTo>
                    <a:pt x="24" y="17"/>
                    <a:pt x="23" y="18"/>
                    <a:pt x="23" y="18"/>
                  </a:cubicBezTo>
                  <a:cubicBezTo>
                    <a:pt x="22" y="18"/>
                    <a:pt x="23" y="17"/>
                    <a:pt x="22" y="18"/>
                  </a:cubicBezTo>
                  <a:cubicBezTo>
                    <a:pt x="22" y="18"/>
                    <a:pt x="21" y="18"/>
                    <a:pt x="21" y="18"/>
                  </a:cubicBezTo>
                  <a:cubicBezTo>
                    <a:pt x="21" y="18"/>
                    <a:pt x="21" y="19"/>
                    <a:pt x="21" y="19"/>
                  </a:cubicBezTo>
                  <a:cubicBezTo>
                    <a:pt x="20" y="19"/>
                    <a:pt x="20" y="18"/>
                    <a:pt x="19" y="18"/>
                  </a:cubicBezTo>
                  <a:cubicBezTo>
                    <a:pt x="19" y="18"/>
                    <a:pt x="19" y="17"/>
                    <a:pt x="19" y="17"/>
                  </a:cubicBezTo>
                  <a:cubicBezTo>
                    <a:pt x="19" y="17"/>
                    <a:pt x="19" y="17"/>
                    <a:pt x="19" y="17"/>
                  </a:cubicBezTo>
                  <a:cubicBezTo>
                    <a:pt x="19" y="17"/>
                    <a:pt x="19" y="16"/>
                    <a:pt x="19" y="16"/>
                  </a:cubicBezTo>
                  <a:cubicBezTo>
                    <a:pt x="18" y="16"/>
                    <a:pt x="18" y="16"/>
                    <a:pt x="18" y="17"/>
                  </a:cubicBezTo>
                  <a:cubicBezTo>
                    <a:pt x="18" y="17"/>
                    <a:pt x="18" y="17"/>
                    <a:pt x="18" y="17"/>
                  </a:cubicBezTo>
                  <a:cubicBezTo>
                    <a:pt x="18" y="16"/>
                    <a:pt x="18" y="15"/>
                    <a:pt x="18" y="14"/>
                  </a:cubicBezTo>
                  <a:cubicBezTo>
                    <a:pt x="18" y="14"/>
                    <a:pt x="17" y="14"/>
                    <a:pt x="17" y="13"/>
                  </a:cubicBezTo>
                  <a:cubicBezTo>
                    <a:pt x="17" y="14"/>
                    <a:pt x="17" y="14"/>
                    <a:pt x="16" y="14"/>
                  </a:cubicBezTo>
                  <a:cubicBezTo>
                    <a:pt x="16" y="14"/>
                    <a:pt x="16" y="14"/>
                    <a:pt x="16" y="14"/>
                  </a:cubicBezTo>
                  <a:cubicBezTo>
                    <a:pt x="16" y="14"/>
                    <a:pt x="16" y="14"/>
                    <a:pt x="16" y="14"/>
                  </a:cubicBezTo>
                  <a:cubicBezTo>
                    <a:pt x="16" y="12"/>
                    <a:pt x="16" y="12"/>
                    <a:pt x="16" y="11"/>
                  </a:cubicBezTo>
                  <a:cubicBezTo>
                    <a:pt x="16" y="9"/>
                    <a:pt x="16" y="8"/>
                    <a:pt x="16" y="7"/>
                  </a:cubicBezTo>
                  <a:cubicBezTo>
                    <a:pt x="16" y="7"/>
                    <a:pt x="16" y="7"/>
                    <a:pt x="17" y="7"/>
                  </a:cubicBezTo>
                  <a:cubicBezTo>
                    <a:pt x="17" y="7"/>
                    <a:pt x="17" y="7"/>
                    <a:pt x="17" y="6"/>
                  </a:cubicBezTo>
                  <a:cubicBezTo>
                    <a:pt x="17" y="7"/>
                    <a:pt x="17" y="7"/>
                    <a:pt x="17" y="7"/>
                  </a:cubicBezTo>
                  <a:cubicBezTo>
                    <a:pt x="17" y="5"/>
                    <a:pt x="17" y="4"/>
                    <a:pt x="17" y="3"/>
                  </a:cubicBezTo>
                  <a:cubicBezTo>
                    <a:pt x="16" y="3"/>
                    <a:pt x="16" y="3"/>
                    <a:pt x="16" y="3"/>
                  </a:cubicBezTo>
                  <a:cubicBezTo>
                    <a:pt x="16" y="2"/>
                    <a:pt x="16" y="2"/>
                    <a:pt x="16" y="2"/>
                  </a:cubicBezTo>
                  <a:cubicBezTo>
                    <a:pt x="15" y="2"/>
                    <a:pt x="14" y="2"/>
                    <a:pt x="14" y="2"/>
                  </a:cubicBezTo>
                  <a:cubicBezTo>
                    <a:pt x="14" y="2"/>
                    <a:pt x="14" y="2"/>
                    <a:pt x="14" y="1"/>
                  </a:cubicBezTo>
                  <a:cubicBezTo>
                    <a:pt x="13" y="1"/>
                    <a:pt x="13" y="1"/>
                    <a:pt x="13" y="1"/>
                  </a:cubicBezTo>
                  <a:cubicBezTo>
                    <a:pt x="13" y="1"/>
                    <a:pt x="12" y="2"/>
                    <a:pt x="12" y="2"/>
                  </a:cubicBezTo>
                  <a:cubicBezTo>
                    <a:pt x="11" y="2"/>
                    <a:pt x="10" y="1"/>
                    <a:pt x="9" y="1"/>
                  </a:cubicBezTo>
                  <a:cubicBezTo>
                    <a:pt x="9" y="0"/>
                    <a:pt x="9" y="0"/>
                    <a:pt x="9" y="0"/>
                  </a:cubicBezTo>
                  <a:cubicBezTo>
                    <a:pt x="7" y="0"/>
                    <a:pt x="6" y="0"/>
                    <a:pt x="5" y="0"/>
                  </a:cubicBezTo>
                  <a:cubicBezTo>
                    <a:pt x="5" y="0"/>
                    <a:pt x="5" y="1"/>
                    <a:pt x="5" y="1"/>
                  </a:cubicBezTo>
                  <a:cubicBezTo>
                    <a:pt x="4" y="1"/>
                    <a:pt x="3" y="1"/>
                    <a:pt x="1" y="1"/>
                  </a:cubicBezTo>
                  <a:cubicBezTo>
                    <a:pt x="1" y="1"/>
                    <a:pt x="1" y="2"/>
                    <a:pt x="1" y="2"/>
                  </a:cubicBezTo>
                  <a:cubicBezTo>
                    <a:pt x="1" y="2"/>
                    <a:pt x="1" y="2"/>
                    <a:pt x="1" y="2"/>
                  </a:cubicBezTo>
                  <a:cubicBezTo>
                    <a:pt x="1" y="3"/>
                    <a:pt x="1" y="4"/>
                    <a:pt x="0" y="4"/>
                  </a:cubicBezTo>
                  <a:cubicBezTo>
                    <a:pt x="0" y="5"/>
                    <a:pt x="0" y="4"/>
                    <a:pt x="0" y="5"/>
                  </a:cubicBezTo>
                  <a:cubicBezTo>
                    <a:pt x="1" y="6"/>
                    <a:pt x="3" y="5"/>
                    <a:pt x="4" y="6"/>
                  </a:cubicBezTo>
                  <a:cubicBezTo>
                    <a:pt x="4" y="6"/>
                    <a:pt x="4" y="6"/>
                    <a:pt x="4" y="6"/>
                  </a:cubicBezTo>
                  <a:cubicBezTo>
                    <a:pt x="4" y="6"/>
                    <a:pt x="5" y="7"/>
                    <a:pt x="5" y="7"/>
                  </a:cubicBezTo>
                  <a:cubicBezTo>
                    <a:pt x="5" y="7"/>
                    <a:pt x="5" y="8"/>
                    <a:pt x="5" y="8"/>
                  </a:cubicBezTo>
                  <a:cubicBezTo>
                    <a:pt x="5" y="8"/>
                    <a:pt x="5" y="8"/>
                    <a:pt x="5" y="8"/>
                  </a:cubicBezTo>
                  <a:cubicBezTo>
                    <a:pt x="5" y="9"/>
                    <a:pt x="5" y="9"/>
                    <a:pt x="5" y="9"/>
                  </a:cubicBezTo>
                  <a:cubicBezTo>
                    <a:pt x="5" y="9"/>
                    <a:pt x="5" y="9"/>
                    <a:pt x="4" y="9"/>
                  </a:cubicBezTo>
                  <a:cubicBezTo>
                    <a:pt x="5" y="10"/>
                    <a:pt x="6" y="9"/>
                    <a:pt x="9" y="10"/>
                  </a:cubicBezTo>
                  <a:cubicBezTo>
                    <a:pt x="9" y="10"/>
                    <a:pt x="9" y="10"/>
                    <a:pt x="9" y="10"/>
                  </a:cubicBezTo>
                  <a:cubicBezTo>
                    <a:pt x="9" y="10"/>
                    <a:pt x="9" y="10"/>
                    <a:pt x="10" y="10"/>
                  </a:cubicBezTo>
                  <a:cubicBezTo>
                    <a:pt x="11" y="10"/>
                    <a:pt x="13" y="11"/>
                    <a:pt x="14" y="11"/>
                  </a:cubicBezTo>
                  <a:cubicBezTo>
                    <a:pt x="14" y="12"/>
                    <a:pt x="14" y="12"/>
                    <a:pt x="14" y="12"/>
                  </a:cubicBezTo>
                  <a:cubicBezTo>
                    <a:pt x="13" y="12"/>
                    <a:pt x="12" y="12"/>
                    <a:pt x="11" y="12"/>
                  </a:cubicBezTo>
                  <a:cubicBezTo>
                    <a:pt x="11" y="12"/>
                    <a:pt x="11" y="12"/>
                    <a:pt x="11" y="12"/>
                  </a:cubicBezTo>
                  <a:cubicBezTo>
                    <a:pt x="11" y="12"/>
                    <a:pt x="10" y="12"/>
                    <a:pt x="10" y="12"/>
                  </a:cubicBezTo>
                  <a:cubicBezTo>
                    <a:pt x="10" y="12"/>
                    <a:pt x="10" y="12"/>
                    <a:pt x="10" y="12"/>
                  </a:cubicBezTo>
                  <a:cubicBezTo>
                    <a:pt x="9" y="12"/>
                    <a:pt x="9" y="12"/>
                    <a:pt x="9" y="12"/>
                  </a:cubicBezTo>
                  <a:cubicBezTo>
                    <a:pt x="9" y="12"/>
                    <a:pt x="9" y="12"/>
                    <a:pt x="9" y="12"/>
                  </a:cubicBezTo>
                  <a:cubicBezTo>
                    <a:pt x="8" y="12"/>
                    <a:pt x="8" y="12"/>
                    <a:pt x="7" y="12"/>
                  </a:cubicBezTo>
                  <a:cubicBezTo>
                    <a:pt x="6" y="12"/>
                    <a:pt x="5" y="12"/>
                    <a:pt x="3" y="12"/>
                  </a:cubicBezTo>
                  <a:cubicBezTo>
                    <a:pt x="3" y="12"/>
                    <a:pt x="3" y="12"/>
                    <a:pt x="3" y="12"/>
                  </a:cubicBezTo>
                  <a:cubicBezTo>
                    <a:pt x="3" y="12"/>
                    <a:pt x="3" y="12"/>
                    <a:pt x="3" y="12"/>
                  </a:cubicBezTo>
                  <a:cubicBezTo>
                    <a:pt x="3" y="12"/>
                    <a:pt x="3" y="13"/>
                    <a:pt x="3" y="13"/>
                  </a:cubicBezTo>
                  <a:cubicBezTo>
                    <a:pt x="4" y="13"/>
                    <a:pt x="5" y="13"/>
                    <a:pt x="6" y="13"/>
                  </a:cubicBezTo>
                  <a:cubicBezTo>
                    <a:pt x="6" y="14"/>
                    <a:pt x="6" y="15"/>
                    <a:pt x="6" y="16"/>
                  </a:cubicBezTo>
                  <a:cubicBezTo>
                    <a:pt x="6" y="16"/>
                    <a:pt x="7" y="16"/>
                    <a:pt x="7" y="16"/>
                  </a:cubicBezTo>
                  <a:cubicBezTo>
                    <a:pt x="7" y="16"/>
                    <a:pt x="7" y="17"/>
                    <a:pt x="8" y="17"/>
                  </a:cubicBezTo>
                  <a:cubicBezTo>
                    <a:pt x="7" y="17"/>
                    <a:pt x="7" y="17"/>
                    <a:pt x="7" y="17"/>
                  </a:cubicBezTo>
                  <a:cubicBezTo>
                    <a:pt x="7" y="17"/>
                    <a:pt x="7" y="18"/>
                    <a:pt x="7" y="18"/>
                  </a:cubicBezTo>
                  <a:cubicBezTo>
                    <a:pt x="7" y="18"/>
                    <a:pt x="7" y="18"/>
                    <a:pt x="7" y="18"/>
                  </a:cubicBezTo>
                  <a:cubicBezTo>
                    <a:pt x="7" y="19"/>
                    <a:pt x="7" y="19"/>
                    <a:pt x="8" y="19"/>
                  </a:cubicBezTo>
                  <a:cubicBezTo>
                    <a:pt x="11" y="20"/>
                    <a:pt x="9" y="18"/>
                    <a:pt x="11" y="17"/>
                  </a:cubicBezTo>
                  <a:cubicBezTo>
                    <a:pt x="11" y="17"/>
                    <a:pt x="11" y="17"/>
                    <a:pt x="11" y="17"/>
                  </a:cubicBezTo>
                  <a:cubicBezTo>
                    <a:pt x="11" y="17"/>
                    <a:pt x="11" y="17"/>
                    <a:pt x="11" y="17"/>
                  </a:cubicBezTo>
                  <a:cubicBezTo>
                    <a:pt x="11" y="17"/>
                    <a:pt x="11" y="17"/>
                    <a:pt x="11" y="18"/>
                  </a:cubicBezTo>
                  <a:cubicBezTo>
                    <a:pt x="12" y="18"/>
                    <a:pt x="12" y="18"/>
                    <a:pt x="12" y="18"/>
                  </a:cubicBezTo>
                  <a:cubicBezTo>
                    <a:pt x="12" y="18"/>
                    <a:pt x="12" y="19"/>
                    <a:pt x="12" y="19"/>
                  </a:cubicBezTo>
                  <a:cubicBezTo>
                    <a:pt x="13" y="19"/>
                    <a:pt x="13" y="19"/>
                    <a:pt x="13" y="19"/>
                  </a:cubicBezTo>
                  <a:cubicBezTo>
                    <a:pt x="13" y="19"/>
                    <a:pt x="13" y="19"/>
                    <a:pt x="13" y="20"/>
                  </a:cubicBezTo>
                  <a:cubicBezTo>
                    <a:pt x="14" y="20"/>
                    <a:pt x="14" y="20"/>
                    <a:pt x="15" y="20"/>
                  </a:cubicBezTo>
                  <a:cubicBezTo>
                    <a:pt x="15" y="20"/>
                    <a:pt x="15" y="21"/>
                    <a:pt x="15" y="21"/>
                  </a:cubicBezTo>
                  <a:cubicBezTo>
                    <a:pt x="15" y="21"/>
                    <a:pt x="16" y="21"/>
                    <a:pt x="16" y="20"/>
                  </a:cubicBezTo>
                  <a:cubicBezTo>
                    <a:pt x="16" y="21"/>
                    <a:pt x="15" y="22"/>
                    <a:pt x="15" y="23"/>
                  </a:cubicBezTo>
                  <a:cubicBezTo>
                    <a:pt x="16" y="23"/>
                    <a:pt x="16" y="23"/>
                    <a:pt x="16" y="24"/>
                  </a:cubicBezTo>
                  <a:cubicBezTo>
                    <a:pt x="16" y="24"/>
                    <a:pt x="16" y="24"/>
                    <a:pt x="16" y="24"/>
                  </a:cubicBezTo>
                  <a:cubicBezTo>
                    <a:pt x="17" y="24"/>
                    <a:pt x="17" y="24"/>
                    <a:pt x="17" y="24"/>
                  </a:cubicBezTo>
                  <a:cubicBezTo>
                    <a:pt x="17" y="24"/>
                    <a:pt x="17" y="24"/>
                    <a:pt x="17" y="24"/>
                  </a:cubicBezTo>
                  <a:cubicBezTo>
                    <a:pt x="18" y="24"/>
                    <a:pt x="19" y="24"/>
                    <a:pt x="20" y="24"/>
                  </a:cubicBezTo>
                  <a:cubicBezTo>
                    <a:pt x="20" y="25"/>
                    <a:pt x="20" y="25"/>
                    <a:pt x="20" y="25"/>
                  </a:cubicBezTo>
                  <a:cubicBezTo>
                    <a:pt x="20" y="25"/>
                    <a:pt x="20" y="25"/>
                    <a:pt x="20" y="25"/>
                  </a:cubicBezTo>
                  <a:cubicBezTo>
                    <a:pt x="20" y="25"/>
                    <a:pt x="20" y="25"/>
                    <a:pt x="20" y="25"/>
                  </a:cubicBezTo>
                  <a:cubicBezTo>
                    <a:pt x="21" y="25"/>
                    <a:pt x="22" y="25"/>
                    <a:pt x="23" y="25"/>
                  </a:cubicBezTo>
                  <a:cubicBezTo>
                    <a:pt x="23" y="26"/>
                    <a:pt x="23" y="26"/>
                    <a:pt x="23" y="26"/>
                  </a:cubicBezTo>
                  <a:cubicBezTo>
                    <a:pt x="24" y="27"/>
                    <a:pt x="25" y="28"/>
                    <a:pt x="26" y="28"/>
                  </a:cubicBezTo>
                  <a:cubicBezTo>
                    <a:pt x="26" y="29"/>
                    <a:pt x="26" y="30"/>
                    <a:pt x="27" y="31"/>
                  </a:cubicBezTo>
                  <a:cubicBezTo>
                    <a:pt x="28" y="31"/>
                    <a:pt x="29" y="31"/>
                    <a:pt x="30" y="31"/>
                  </a:cubicBezTo>
                  <a:cubicBezTo>
                    <a:pt x="30" y="31"/>
                    <a:pt x="30" y="31"/>
                    <a:pt x="30" y="32"/>
                  </a:cubicBezTo>
                  <a:cubicBezTo>
                    <a:pt x="31" y="32"/>
                    <a:pt x="32" y="32"/>
                    <a:pt x="33" y="33"/>
                  </a:cubicBezTo>
                  <a:cubicBezTo>
                    <a:pt x="33" y="33"/>
                    <a:pt x="33" y="34"/>
                    <a:pt x="33" y="34"/>
                  </a:cubicBezTo>
                  <a:cubicBezTo>
                    <a:pt x="33" y="34"/>
                    <a:pt x="33" y="34"/>
                    <a:pt x="33" y="34"/>
                  </a:cubicBezTo>
                  <a:cubicBezTo>
                    <a:pt x="33" y="34"/>
                    <a:pt x="33" y="35"/>
                    <a:pt x="33" y="35"/>
                  </a:cubicBezTo>
                  <a:cubicBezTo>
                    <a:pt x="34" y="35"/>
                    <a:pt x="34" y="35"/>
                    <a:pt x="34" y="36"/>
                  </a:cubicBezTo>
                  <a:cubicBezTo>
                    <a:pt x="34" y="36"/>
                    <a:pt x="33" y="38"/>
                    <a:pt x="33" y="39"/>
                  </a:cubicBezTo>
                  <a:cubicBezTo>
                    <a:pt x="33" y="39"/>
                    <a:pt x="33" y="39"/>
                    <a:pt x="33" y="39"/>
                  </a:cubicBezTo>
                  <a:cubicBezTo>
                    <a:pt x="33" y="39"/>
                    <a:pt x="33" y="39"/>
                    <a:pt x="33" y="39"/>
                  </a:cubicBezTo>
                  <a:cubicBezTo>
                    <a:pt x="33" y="39"/>
                    <a:pt x="33" y="40"/>
                    <a:pt x="33" y="40"/>
                  </a:cubicBezTo>
                  <a:cubicBezTo>
                    <a:pt x="33" y="41"/>
                    <a:pt x="34" y="41"/>
                    <a:pt x="34" y="41"/>
                  </a:cubicBezTo>
                  <a:cubicBezTo>
                    <a:pt x="34" y="42"/>
                    <a:pt x="34" y="43"/>
                    <a:pt x="34" y="44"/>
                  </a:cubicBezTo>
                  <a:cubicBezTo>
                    <a:pt x="34" y="44"/>
                    <a:pt x="34" y="44"/>
                    <a:pt x="34" y="44"/>
                  </a:cubicBezTo>
                  <a:cubicBezTo>
                    <a:pt x="34" y="44"/>
                    <a:pt x="34" y="44"/>
                    <a:pt x="34" y="44"/>
                  </a:cubicBezTo>
                  <a:cubicBezTo>
                    <a:pt x="34" y="44"/>
                    <a:pt x="34" y="44"/>
                    <a:pt x="35" y="45"/>
                  </a:cubicBezTo>
                  <a:cubicBezTo>
                    <a:pt x="35" y="45"/>
                    <a:pt x="35" y="45"/>
                    <a:pt x="34" y="45"/>
                  </a:cubicBezTo>
                  <a:cubicBezTo>
                    <a:pt x="35" y="45"/>
                    <a:pt x="35" y="45"/>
                    <a:pt x="35" y="45"/>
                  </a:cubicBezTo>
                  <a:cubicBezTo>
                    <a:pt x="35" y="47"/>
                    <a:pt x="33" y="47"/>
                    <a:pt x="35" y="49"/>
                  </a:cubicBezTo>
                  <a:cubicBezTo>
                    <a:pt x="35" y="49"/>
                    <a:pt x="35" y="49"/>
                    <a:pt x="35" y="50"/>
                  </a:cubicBezTo>
                  <a:cubicBezTo>
                    <a:pt x="34" y="49"/>
                    <a:pt x="34" y="49"/>
                    <a:pt x="34" y="49"/>
                  </a:cubicBezTo>
                  <a:cubicBezTo>
                    <a:pt x="34" y="48"/>
                    <a:pt x="32" y="48"/>
                    <a:pt x="31" y="48"/>
                  </a:cubicBezTo>
                  <a:cubicBezTo>
                    <a:pt x="31" y="48"/>
                    <a:pt x="31" y="49"/>
                    <a:pt x="31" y="49"/>
                  </a:cubicBezTo>
                  <a:cubicBezTo>
                    <a:pt x="30" y="49"/>
                    <a:pt x="30" y="49"/>
                    <a:pt x="30" y="49"/>
                  </a:cubicBezTo>
                  <a:cubicBezTo>
                    <a:pt x="29" y="50"/>
                    <a:pt x="28" y="50"/>
                    <a:pt x="27" y="51"/>
                  </a:cubicBezTo>
                  <a:cubicBezTo>
                    <a:pt x="29" y="51"/>
                    <a:pt x="31" y="51"/>
                    <a:pt x="33" y="51"/>
                  </a:cubicBezTo>
                  <a:cubicBezTo>
                    <a:pt x="33" y="51"/>
                    <a:pt x="33" y="51"/>
                    <a:pt x="34" y="50"/>
                  </a:cubicBezTo>
                  <a:cubicBezTo>
                    <a:pt x="34" y="50"/>
                    <a:pt x="34" y="51"/>
                    <a:pt x="34" y="51"/>
                  </a:cubicBezTo>
                  <a:cubicBezTo>
                    <a:pt x="36" y="52"/>
                    <a:pt x="38" y="51"/>
                    <a:pt x="39" y="52"/>
                  </a:cubicBezTo>
                  <a:cubicBezTo>
                    <a:pt x="39" y="52"/>
                    <a:pt x="39" y="52"/>
                    <a:pt x="40" y="52"/>
                  </a:cubicBezTo>
                  <a:cubicBezTo>
                    <a:pt x="40" y="52"/>
                    <a:pt x="40" y="53"/>
                    <a:pt x="40" y="53"/>
                  </a:cubicBezTo>
                  <a:cubicBezTo>
                    <a:pt x="40" y="53"/>
                    <a:pt x="40" y="53"/>
                    <a:pt x="41" y="54"/>
                  </a:cubicBezTo>
                  <a:cubicBezTo>
                    <a:pt x="41" y="54"/>
                    <a:pt x="41" y="55"/>
                    <a:pt x="41" y="57"/>
                  </a:cubicBezTo>
                  <a:cubicBezTo>
                    <a:pt x="42" y="57"/>
                    <a:pt x="42" y="57"/>
                    <a:pt x="42" y="58"/>
                  </a:cubicBezTo>
                  <a:cubicBezTo>
                    <a:pt x="42" y="58"/>
                    <a:pt x="42" y="58"/>
                    <a:pt x="42" y="58"/>
                  </a:cubicBezTo>
                  <a:cubicBezTo>
                    <a:pt x="43" y="58"/>
                    <a:pt x="43" y="58"/>
                    <a:pt x="43" y="58"/>
                  </a:cubicBezTo>
                  <a:cubicBezTo>
                    <a:pt x="43" y="58"/>
                    <a:pt x="43" y="58"/>
                    <a:pt x="43" y="59"/>
                  </a:cubicBezTo>
                  <a:cubicBezTo>
                    <a:pt x="45" y="59"/>
                    <a:pt x="47" y="59"/>
                    <a:pt x="49" y="60"/>
                  </a:cubicBezTo>
                  <a:cubicBezTo>
                    <a:pt x="49" y="59"/>
                    <a:pt x="49" y="59"/>
                    <a:pt x="49" y="59"/>
                  </a:cubicBezTo>
                  <a:cubicBezTo>
                    <a:pt x="50" y="59"/>
                    <a:pt x="50" y="59"/>
                    <a:pt x="50" y="59"/>
                  </a:cubicBezTo>
                  <a:cubicBezTo>
                    <a:pt x="50" y="59"/>
                    <a:pt x="50" y="59"/>
                    <a:pt x="50" y="59"/>
                  </a:cubicBezTo>
                  <a:cubicBezTo>
                    <a:pt x="51" y="59"/>
                    <a:pt x="51" y="59"/>
                    <a:pt x="51" y="60"/>
                  </a:cubicBezTo>
                  <a:cubicBezTo>
                    <a:pt x="52" y="60"/>
                    <a:pt x="53" y="60"/>
                    <a:pt x="54" y="60"/>
                  </a:cubicBezTo>
                  <a:cubicBezTo>
                    <a:pt x="54" y="60"/>
                    <a:pt x="54" y="60"/>
                    <a:pt x="54" y="60"/>
                  </a:cubicBezTo>
                  <a:cubicBezTo>
                    <a:pt x="55" y="60"/>
                    <a:pt x="55" y="60"/>
                    <a:pt x="55" y="60"/>
                  </a:cubicBezTo>
                  <a:cubicBezTo>
                    <a:pt x="55" y="60"/>
                    <a:pt x="55" y="60"/>
                    <a:pt x="55" y="60"/>
                  </a:cubicBezTo>
                  <a:cubicBezTo>
                    <a:pt x="56" y="59"/>
                    <a:pt x="56" y="59"/>
                    <a:pt x="57" y="59"/>
                  </a:cubicBezTo>
                  <a:cubicBezTo>
                    <a:pt x="57" y="59"/>
                    <a:pt x="57" y="59"/>
                    <a:pt x="57" y="59"/>
                  </a:cubicBezTo>
                  <a:cubicBezTo>
                    <a:pt x="57" y="58"/>
                    <a:pt x="58" y="58"/>
                    <a:pt x="58" y="58"/>
                  </a:cubicBezTo>
                  <a:cubicBezTo>
                    <a:pt x="58" y="58"/>
                    <a:pt x="58" y="57"/>
                    <a:pt x="58" y="57"/>
                  </a:cubicBezTo>
                  <a:cubicBezTo>
                    <a:pt x="58" y="56"/>
                    <a:pt x="59" y="55"/>
                    <a:pt x="59" y="55"/>
                  </a:cubicBezTo>
                  <a:cubicBezTo>
                    <a:pt x="60" y="54"/>
                    <a:pt x="60" y="54"/>
                    <a:pt x="60" y="54"/>
                  </a:cubicBezTo>
                  <a:cubicBezTo>
                    <a:pt x="60" y="55"/>
                    <a:pt x="60" y="55"/>
                    <a:pt x="61" y="55"/>
                  </a:cubicBezTo>
                  <a:cubicBezTo>
                    <a:pt x="61" y="55"/>
                    <a:pt x="61" y="55"/>
                    <a:pt x="61" y="54"/>
                  </a:cubicBezTo>
                  <a:cubicBezTo>
                    <a:pt x="63" y="55"/>
                    <a:pt x="63" y="56"/>
                    <a:pt x="65" y="56"/>
                  </a:cubicBezTo>
                  <a:cubicBezTo>
                    <a:pt x="65" y="56"/>
                    <a:pt x="66" y="56"/>
                    <a:pt x="66" y="56"/>
                  </a:cubicBezTo>
                  <a:cubicBezTo>
                    <a:pt x="66" y="56"/>
                    <a:pt x="66" y="56"/>
                    <a:pt x="66" y="56"/>
                  </a:cubicBezTo>
                  <a:cubicBezTo>
                    <a:pt x="66" y="56"/>
                    <a:pt x="67" y="56"/>
                    <a:pt x="67" y="56"/>
                  </a:cubicBezTo>
                  <a:cubicBezTo>
                    <a:pt x="67" y="56"/>
                    <a:pt x="67" y="56"/>
                    <a:pt x="67" y="57"/>
                  </a:cubicBezTo>
                  <a:cubicBezTo>
                    <a:pt x="67" y="57"/>
                    <a:pt x="68" y="57"/>
                    <a:pt x="69" y="57"/>
                  </a:cubicBezTo>
                  <a:cubicBezTo>
                    <a:pt x="69" y="57"/>
                    <a:pt x="69" y="57"/>
                    <a:pt x="69" y="57"/>
                  </a:cubicBezTo>
                  <a:cubicBezTo>
                    <a:pt x="69" y="57"/>
                    <a:pt x="69" y="57"/>
                    <a:pt x="70" y="57"/>
                  </a:cubicBezTo>
                  <a:cubicBezTo>
                    <a:pt x="70" y="58"/>
                    <a:pt x="70" y="58"/>
                    <a:pt x="70" y="58"/>
                  </a:cubicBezTo>
                  <a:cubicBezTo>
                    <a:pt x="70" y="58"/>
                    <a:pt x="70" y="59"/>
                    <a:pt x="72" y="59"/>
                  </a:cubicBezTo>
                  <a:cubicBezTo>
                    <a:pt x="72" y="61"/>
                    <a:pt x="73" y="61"/>
                    <a:pt x="72" y="64"/>
                  </a:cubicBezTo>
                  <a:cubicBezTo>
                    <a:pt x="73" y="64"/>
                    <a:pt x="73" y="64"/>
                    <a:pt x="73" y="64"/>
                  </a:cubicBezTo>
                  <a:cubicBezTo>
                    <a:pt x="73" y="64"/>
                    <a:pt x="73" y="65"/>
                    <a:pt x="73" y="65"/>
                  </a:cubicBezTo>
                  <a:cubicBezTo>
                    <a:pt x="74" y="66"/>
                    <a:pt x="75" y="66"/>
                    <a:pt x="76" y="67"/>
                  </a:cubicBezTo>
                  <a:cubicBezTo>
                    <a:pt x="76" y="67"/>
                    <a:pt x="76" y="67"/>
                    <a:pt x="76" y="68"/>
                  </a:cubicBezTo>
                  <a:cubicBezTo>
                    <a:pt x="76" y="68"/>
                    <a:pt x="78" y="70"/>
                    <a:pt x="78" y="70"/>
                  </a:cubicBezTo>
                  <a:cubicBezTo>
                    <a:pt x="78" y="70"/>
                    <a:pt x="78" y="71"/>
                    <a:pt x="78" y="71"/>
                  </a:cubicBezTo>
                  <a:cubicBezTo>
                    <a:pt x="78" y="71"/>
                    <a:pt x="79" y="72"/>
                    <a:pt x="80" y="72"/>
                  </a:cubicBezTo>
                  <a:cubicBezTo>
                    <a:pt x="80" y="72"/>
                    <a:pt x="80" y="72"/>
                    <a:pt x="80" y="72"/>
                  </a:cubicBezTo>
                  <a:cubicBezTo>
                    <a:pt x="80" y="72"/>
                    <a:pt x="81" y="72"/>
                    <a:pt x="81" y="72"/>
                  </a:cubicBezTo>
                  <a:cubicBezTo>
                    <a:pt x="81" y="73"/>
                    <a:pt x="81" y="73"/>
                    <a:pt x="81" y="73"/>
                  </a:cubicBezTo>
                  <a:cubicBezTo>
                    <a:pt x="82" y="73"/>
                    <a:pt x="82" y="73"/>
                    <a:pt x="82" y="73"/>
                  </a:cubicBezTo>
                  <a:cubicBezTo>
                    <a:pt x="82" y="73"/>
                    <a:pt x="82" y="73"/>
                    <a:pt x="82" y="73"/>
                  </a:cubicBezTo>
                  <a:cubicBezTo>
                    <a:pt x="83" y="73"/>
                    <a:pt x="83" y="73"/>
                    <a:pt x="83" y="73"/>
                  </a:cubicBezTo>
                  <a:cubicBezTo>
                    <a:pt x="83" y="73"/>
                    <a:pt x="83" y="73"/>
                    <a:pt x="83" y="74"/>
                  </a:cubicBezTo>
                  <a:cubicBezTo>
                    <a:pt x="84" y="74"/>
                    <a:pt x="86" y="74"/>
                    <a:pt x="87" y="75"/>
                  </a:cubicBezTo>
                  <a:cubicBezTo>
                    <a:pt x="87" y="75"/>
                    <a:pt x="87" y="76"/>
                    <a:pt x="88" y="76"/>
                  </a:cubicBezTo>
                  <a:cubicBezTo>
                    <a:pt x="88" y="76"/>
                    <a:pt x="89" y="76"/>
                    <a:pt x="89" y="76"/>
                  </a:cubicBezTo>
                  <a:cubicBezTo>
                    <a:pt x="89" y="76"/>
                    <a:pt x="89" y="77"/>
                    <a:pt x="89" y="77"/>
                  </a:cubicBezTo>
                  <a:cubicBezTo>
                    <a:pt x="90" y="77"/>
                    <a:pt x="90" y="77"/>
                    <a:pt x="91" y="77"/>
                  </a:cubicBezTo>
                  <a:cubicBezTo>
                    <a:pt x="91" y="77"/>
                    <a:pt x="91" y="77"/>
                    <a:pt x="91" y="77"/>
                  </a:cubicBezTo>
                  <a:cubicBezTo>
                    <a:pt x="91" y="77"/>
                    <a:pt x="91" y="77"/>
                    <a:pt x="92" y="77"/>
                  </a:cubicBezTo>
                  <a:cubicBezTo>
                    <a:pt x="91" y="76"/>
                    <a:pt x="91" y="76"/>
                    <a:pt x="92"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5">
              <a:extLst>
                <a:ext uri="{FF2B5EF4-FFF2-40B4-BE49-F238E27FC236}">
                  <a16:creationId xmlns:a16="http://schemas.microsoft.com/office/drawing/2014/main" id="{42BE3BDE-5A4F-41E7-A816-E5D934DC4F5A}"/>
                </a:ext>
              </a:extLst>
            </p:cNvPr>
            <p:cNvSpPr>
              <a:spLocks noEditPoints="1"/>
            </p:cNvSpPr>
            <p:nvPr/>
          </p:nvSpPr>
          <p:spPr bwMode="auto">
            <a:xfrm>
              <a:off x="3740" y="1464"/>
              <a:ext cx="139" cy="149"/>
            </a:xfrm>
            <a:custGeom>
              <a:avLst/>
              <a:gdLst>
                <a:gd name="T0" fmla="*/ 0 w 59"/>
                <a:gd name="T1" fmla="*/ 35 h 63"/>
                <a:gd name="T2" fmla="*/ 1 w 59"/>
                <a:gd name="T3" fmla="*/ 39 h 63"/>
                <a:gd name="T4" fmla="*/ 5 w 59"/>
                <a:gd name="T5" fmla="*/ 45 h 63"/>
                <a:gd name="T6" fmla="*/ 6 w 59"/>
                <a:gd name="T7" fmla="*/ 51 h 63"/>
                <a:gd name="T8" fmla="*/ 13 w 59"/>
                <a:gd name="T9" fmla="*/ 57 h 63"/>
                <a:gd name="T10" fmla="*/ 18 w 59"/>
                <a:gd name="T11" fmla="*/ 60 h 63"/>
                <a:gd name="T12" fmla="*/ 25 w 59"/>
                <a:gd name="T13" fmla="*/ 60 h 63"/>
                <a:gd name="T14" fmla="*/ 28 w 59"/>
                <a:gd name="T15" fmla="*/ 61 h 63"/>
                <a:gd name="T16" fmla="*/ 31 w 59"/>
                <a:gd name="T17" fmla="*/ 63 h 63"/>
                <a:gd name="T18" fmla="*/ 33 w 59"/>
                <a:gd name="T19" fmla="*/ 62 h 63"/>
                <a:gd name="T20" fmla="*/ 36 w 59"/>
                <a:gd name="T21" fmla="*/ 61 h 63"/>
                <a:gd name="T22" fmla="*/ 38 w 59"/>
                <a:gd name="T23" fmla="*/ 59 h 63"/>
                <a:gd name="T24" fmla="*/ 42 w 59"/>
                <a:gd name="T25" fmla="*/ 56 h 63"/>
                <a:gd name="T26" fmla="*/ 44 w 59"/>
                <a:gd name="T27" fmla="*/ 47 h 63"/>
                <a:gd name="T28" fmla="*/ 46 w 59"/>
                <a:gd name="T29" fmla="*/ 46 h 63"/>
                <a:gd name="T30" fmla="*/ 46 w 59"/>
                <a:gd name="T31" fmla="*/ 44 h 63"/>
                <a:gd name="T32" fmla="*/ 47 w 59"/>
                <a:gd name="T33" fmla="*/ 40 h 63"/>
                <a:gd name="T34" fmla="*/ 49 w 59"/>
                <a:gd name="T35" fmla="*/ 33 h 63"/>
                <a:gd name="T36" fmla="*/ 50 w 59"/>
                <a:gd name="T37" fmla="*/ 30 h 63"/>
                <a:gd name="T38" fmla="*/ 49 w 59"/>
                <a:gd name="T39" fmla="*/ 28 h 63"/>
                <a:gd name="T40" fmla="*/ 48 w 59"/>
                <a:gd name="T41" fmla="*/ 22 h 63"/>
                <a:gd name="T42" fmla="*/ 48 w 59"/>
                <a:gd name="T43" fmla="*/ 19 h 63"/>
                <a:gd name="T44" fmla="*/ 53 w 59"/>
                <a:gd name="T45" fmla="*/ 18 h 63"/>
                <a:gd name="T46" fmla="*/ 53 w 59"/>
                <a:gd name="T47" fmla="*/ 14 h 63"/>
                <a:gd name="T48" fmla="*/ 55 w 59"/>
                <a:gd name="T49" fmla="*/ 15 h 63"/>
                <a:gd name="T50" fmla="*/ 59 w 59"/>
                <a:gd name="T51" fmla="*/ 13 h 63"/>
                <a:gd name="T52" fmla="*/ 57 w 59"/>
                <a:gd name="T53" fmla="*/ 11 h 63"/>
                <a:gd name="T54" fmla="*/ 55 w 59"/>
                <a:gd name="T55" fmla="*/ 8 h 63"/>
                <a:gd name="T56" fmla="*/ 53 w 59"/>
                <a:gd name="T57" fmla="*/ 4 h 63"/>
                <a:gd name="T58" fmla="*/ 51 w 59"/>
                <a:gd name="T59" fmla="*/ 2 h 63"/>
                <a:gd name="T60" fmla="*/ 49 w 59"/>
                <a:gd name="T61" fmla="*/ 0 h 63"/>
                <a:gd name="T62" fmla="*/ 47 w 59"/>
                <a:gd name="T63" fmla="*/ 3 h 63"/>
                <a:gd name="T64" fmla="*/ 45 w 59"/>
                <a:gd name="T65" fmla="*/ 5 h 63"/>
                <a:gd name="T66" fmla="*/ 43 w 59"/>
                <a:gd name="T67" fmla="*/ 7 h 63"/>
                <a:gd name="T68" fmla="*/ 41 w 59"/>
                <a:gd name="T69" fmla="*/ 11 h 63"/>
                <a:gd name="T70" fmla="*/ 37 w 59"/>
                <a:gd name="T71" fmla="*/ 12 h 63"/>
                <a:gd name="T72" fmla="*/ 32 w 59"/>
                <a:gd name="T73" fmla="*/ 14 h 63"/>
                <a:gd name="T74" fmla="*/ 30 w 59"/>
                <a:gd name="T75" fmla="*/ 16 h 63"/>
                <a:gd name="T76" fmla="*/ 29 w 59"/>
                <a:gd name="T77" fmla="*/ 18 h 63"/>
                <a:gd name="T78" fmla="*/ 27 w 59"/>
                <a:gd name="T79" fmla="*/ 20 h 63"/>
                <a:gd name="T80" fmla="*/ 23 w 59"/>
                <a:gd name="T81" fmla="*/ 22 h 63"/>
                <a:gd name="T82" fmla="*/ 16 w 59"/>
                <a:gd name="T83" fmla="*/ 23 h 63"/>
                <a:gd name="T84" fmla="*/ 15 w 59"/>
                <a:gd name="T85" fmla="*/ 28 h 63"/>
                <a:gd name="T86" fmla="*/ 13 w 59"/>
                <a:gd name="T87" fmla="*/ 29 h 63"/>
                <a:gd name="T88" fmla="*/ 9 w 59"/>
                <a:gd name="T89" fmla="*/ 27 h 63"/>
                <a:gd name="T90" fmla="*/ 4 w 59"/>
                <a:gd name="T91" fmla="*/ 26 h 63"/>
                <a:gd name="T92" fmla="*/ 1 w 59"/>
                <a:gd name="T93" fmla="*/ 32 h 63"/>
                <a:gd name="T94" fmla="*/ 14 w 59"/>
                <a:gd name="T95" fmla="*/ 3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 h="63">
                  <a:moveTo>
                    <a:pt x="0" y="32"/>
                  </a:moveTo>
                  <a:cubicBezTo>
                    <a:pt x="0" y="32"/>
                    <a:pt x="0" y="33"/>
                    <a:pt x="0" y="34"/>
                  </a:cubicBezTo>
                  <a:cubicBezTo>
                    <a:pt x="0" y="34"/>
                    <a:pt x="0" y="34"/>
                    <a:pt x="0" y="34"/>
                  </a:cubicBezTo>
                  <a:cubicBezTo>
                    <a:pt x="0" y="34"/>
                    <a:pt x="0" y="35"/>
                    <a:pt x="0" y="35"/>
                  </a:cubicBezTo>
                  <a:cubicBezTo>
                    <a:pt x="0" y="36"/>
                    <a:pt x="1" y="36"/>
                    <a:pt x="1" y="36"/>
                  </a:cubicBezTo>
                  <a:cubicBezTo>
                    <a:pt x="1" y="37"/>
                    <a:pt x="1" y="38"/>
                    <a:pt x="1" y="39"/>
                  </a:cubicBezTo>
                  <a:cubicBezTo>
                    <a:pt x="1" y="39"/>
                    <a:pt x="1" y="39"/>
                    <a:pt x="1" y="39"/>
                  </a:cubicBezTo>
                  <a:cubicBezTo>
                    <a:pt x="1" y="39"/>
                    <a:pt x="1" y="39"/>
                    <a:pt x="1" y="39"/>
                  </a:cubicBezTo>
                  <a:cubicBezTo>
                    <a:pt x="1" y="41"/>
                    <a:pt x="2" y="40"/>
                    <a:pt x="1" y="43"/>
                  </a:cubicBezTo>
                  <a:cubicBezTo>
                    <a:pt x="1" y="43"/>
                    <a:pt x="2" y="43"/>
                    <a:pt x="2" y="43"/>
                  </a:cubicBezTo>
                  <a:cubicBezTo>
                    <a:pt x="2" y="45"/>
                    <a:pt x="2" y="44"/>
                    <a:pt x="1" y="45"/>
                  </a:cubicBezTo>
                  <a:cubicBezTo>
                    <a:pt x="3" y="45"/>
                    <a:pt x="3" y="45"/>
                    <a:pt x="5" y="45"/>
                  </a:cubicBezTo>
                  <a:cubicBezTo>
                    <a:pt x="5" y="45"/>
                    <a:pt x="5" y="46"/>
                    <a:pt x="5" y="47"/>
                  </a:cubicBezTo>
                  <a:cubicBezTo>
                    <a:pt x="5" y="47"/>
                    <a:pt x="5" y="47"/>
                    <a:pt x="6" y="47"/>
                  </a:cubicBezTo>
                  <a:cubicBezTo>
                    <a:pt x="5" y="48"/>
                    <a:pt x="5" y="50"/>
                    <a:pt x="5" y="51"/>
                  </a:cubicBezTo>
                  <a:cubicBezTo>
                    <a:pt x="6" y="51"/>
                    <a:pt x="6" y="51"/>
                    <a:pt x="6" y="51"/>
                  </a:cubicBezTo>
                  <a:cubicBezTo>
                    <a:pt x="6" y="53"/>
                    <a:pt x="7" y="54"/>
                    <a:pt x="6" y="56"/>
                  </a:cubicBezTo>
                  <a:cubicBezTo>
                    <a:pt x="8" y="56"/>
                    <a:pt x="9" y="57"/>
                    <a:pt x="10" y="57"/>
                  </a:cubicBezTo>
                  <a:cubicBezTo>
                    <a:pt x="11" y="57"/>
                    <a:pt x="11" y="56"/>
                    <a:pt x="13" y="56"/>
                  </a:cubicBezTo>
                  <a:cubicBezTo>
                    <a:pt x="13" y="56"/>
                    <a:pt x="13" y="56"/>
                    <a:pt x="13" y="57"/>
                  </a:cubicBezTo>
                  <a:cubicBezTo>
                    <a:pt x="13" y="57"/>
                    <a:pt x="14" y="57"/>
                    <a:pt x="15" y="57"/>
                  </a:cubicBezTo>
                  <a:cubicBezTo>
                    <a:pt x="14" y="58"/>
                    <a:pt x="14" y="58"/>
                    <a:pt x="14" y="59"/>
                  </a:cubicBezTo>
                  <a:cubicBezTo>
                    <a:pt x="16" y="59"/>
                    <a:pt x="17" y="60"/>
                    <a:pt x="18" y="60"/>
                  </a:cubicBezTo>
                  <a:cubicBezTo>
                    <a:pt x="18" y="60"/>
                    <a:pt x="18" y="60"/>
                    <a:pt x="18" y="60"/>
                  </a:cubicBezTo>
                  <a:cubicBezTo>
                    <a:pt x="19" y="60"/>
                    <a:pt x="19" y="60"/>
                    <a:pt x="20" y="60"/>
                  </a:cubicBezTo>
                  <a:cubicBezTo>
                    <a:pt x="20" y="60"/>
                    <a:pt x="20" y="59"/>
                    <a:pt x="21" y="59"/>
                  </a:cubicBezTo>
                  <a:cubicBezTo>
                    <a:pt x="23" y="59"/>
                    <a:pt x="22" y="60"/>
                    <a:pt x="24" y="61"/>
                  </a:cubicBezTo>
                  <a:cubicBezTo>
                    <a:pt x="24" y="61"/>
                    <a:pt x="25" y="60"/>
                    <a:pt x="25" y="60"/>
                  </a:cubicBezTo>
                  <a:cubicBezTo>
                    <a:pt x="25" y="60"/>
                    <a:pt x="25" y="60"/>
                    <a:pt x="25" y="60"/>
                  </a:cubicBezTo>
                  <a:cubicBezTo>
                    <a:pt x="26" y="60"/>
                    <a:pt x="26" y="60"/>
                    <a:pt x="27" y="60"/>
                  </a:cubicBezTo>
                  <a:cubicBezTo>
                    <a:pt x="27" y="60"/>
                    <a:pt x="27" y="61"/>
                    <a:pt x="27" y="61"/>
                  </a:cubicBezTo>
                  <a:cubicBezTo>
                    <a:pt x="27" y="61"/>
                    <a:pt x="28" y="61"/>
                    <a:pt x="28" y="61"/>
                  </a:cubicBezTo>
                  <a:cubicBezTo>
                    <a:pt x="28" y="62"/>
                    <a:pt x="29" y="62"/>
                    <a:pt x="29" y="63"/>
                  </a:cubicBezTo>
                  <a:cubicBezTo>
                    <a:pt x="30" y="63"/>
                    <a:pt x="30" y="63"/>
                    <a:pt x="30" y="63"/>
                  </a:cubicBezTo>
                  <a:cubicBezTo>
                    <a:pt x="30" y="63"/>
                    <a:pt x="30" y="63"/>
                    <a:pt x="30" y="62"/>
                  </a:cubicBezTo>
                  <a:cubicBezTo>
                    <a:pt x="31" y="62"/>
                    <a:pt x="31" y="62"/>
                    <a:pt x="31" y="63"/>
                  </a:cubicBezTo>
                  <a:cubicBezTo>
                    <a:pt x="31" y="62"/>
                    <a:pt x="31" y="62"/>
                    <a:pt x="31" y="62"/>
                  </a:cubicBezTo>
                  <a:cubicBezTo>
                    <a:pt x="32" y="62"/>
                    <a:pt x="32" y="62"/>
                    <a:pt x="32" y="62"/>
                  </a:cubicBezTo>
                  <a:cubicBezTo>
                    <a:pt x="32" y="62"/>
                    <a:pt x="32" y="62"/>
                    <a:pt x="32" y="62"/>
                  </a:cubicBezTo>
                  <a:cubicBezTo>
                    <a:pt x="32" y="62"/>
                    <a:pt x="33" y="62"/>
                    <a:pt x="33" y="62"/>
                  </a:cubicBezTo>
                  <a:cubicBezTo>
                    <a:pt x="33" y="62"/>
                    <a:pt x="33" y="62"/>
                    <a:pt x="33" y="62"/>
                  </a:cubicBezTo>
                  <a:cubicBezTo>
                    <a:pt x="34" y="62"/>
                    <a:pt x="35" y="62"/>
                    <a:pt x="36" y="62"/>
                  </a:cubicBezTo>
                  <a:cubicBezTo>
                    <a:pt x="36" y="62"/>
                    <a:pt x="36" y="61"/>
                    <a:pt x="36" y="61"/>
                  </a:cubicBezTo>
                  <a:cubicBezTo>
                    <a:pt x="36" y="61"/>
                    <a:pt x="36" y="61"/>
                    <a:pt x="36" y="61"/>
                  </a:cubicBezTo>
                  <a:cubicBezTo>
                    <a:pt x="37" y="60"/>
                    <a:pt x="37" y="60"/>
                    <a:pt x="37" y="59"/>
                  </a:cubicBezTo>
                  <a:cubicBezTo>
                    <a:pt x="37" y="59"/>
                    <a:pt x="38" y="59"/>
                    <a:pt x="38" y="59"/>
                  </a:cubicBezTo>
                  <a:cubicBezTo>
                    <a:pt x="38" y="59"/>
                    <a:pt x="38" y="59"/>
                    <a:pt x="38" y="59"/>
                  </a:cubicBezTo>
                  <a:cubicBezTo>
                    <a:pt x="38" y="59"/>
                    <a:pt x="38" y="59"/>
                    <a:pt x="38" y="59"/>
                  </a:cubicBezTo>
                  <a:cubicBezTo>
                    <a:pt x="39" y="58"/>
                    <a:pt x="39" y="58"/>
                    <a:pt x="39" y="58"/>
                  </a:cubicBezTo>
                  <a:cubicBezTo>
                    <a:pt x="39" y="58"/>
                    <a:pt x="39" y="58"/>
                    <a:pt x="39" y="58"/>
                  </a:cubicBezTo>
                  <a:cubicBezTo>
                    <a:pt x="40" y="57"/>
                    <a:pt x="40" y="57"/>
                    <a:pt x="40" y="57"/>
                  </a:cubicBezTo>
                  <a:cubicBezTo>
                    <a:pt x="41" y="56"/>
                    <a:pt x="41" y="57"/>
                    <a:pt x="42" y="56"/>
                  </a:cubicBezTo>
                  <a:cubicBezTo>
                    <a:pt x="42" y="56"/>
                    <a:pt x="42" y="56"/>
                    <a:pt x="42" y="56"/>
                  </a:cubicBezTo>
                  <a:cubicBezTo>
                    <a:pt x="42" y="55"/>
                    <a:pt x="41" y="54"/>
                    <a:pt x="41" y="53"/>
                  </a:cubicBezTo>
                  <a:cubicBezTo>
                    <a:pt x="42" y="52"/>
                    <a:pt x="43" y="50"/>
                    <a:pt x="45" y="50"/>
                  </a:cubicBezTo>
                  <a:cubicBezTo>
                    <a:pt x="45" y="48"/>
                    <a:pt x="45" y="48"/>
                    <a:pt x="44" y="47"/>
                  </a:cubicBezTo>
                  <a:cubicBezTo>
                    <a:pt x="44" y="47"/>
                    <a:pt x="43" y="47"/>
                    <a:pt x="44" y="47"/>
                  </a:cubicBezTo>
                  <a:cubicBezTo>
                    <a:pt x="44" y="47"/>
                    <a:pt x="45" y="47"/>
                    <a:pt x="45" y="47"/>
                  </a:cubicBezTo>
                  <a:cubicBezTo>
                    <a:pt x="45" y="46"/>
                    <a:pt x="45" y="46"/>
                    <a:pt x="45" y="46"/>
                  </a:cubicBezTo>
                  <a:cubicBezTo>
                    <a:pt x="45" y="46"/>
                    <a:pt x="46" y="46"/>
                    <a:pt x="46" y="46"/>
                  </a:cubicBezTo>
                  <a:cubicBezTo>
                    <a:pt x="46" y="45"/>
                    <a:pt x="46" y="45"/>
                    <a:pt x="46" y="44"/>
                  </a:cubicBezTo>
                  <a:cubicBezTo>
                    <a:pt x="46" y="44"/>
                    <a:pt x="46" y="45"/>
                    <a:pt x="46" y="45"/>
                  </a:cubicBezTo>
                  <a:cubicBezTo>
                    <a:pt x="46" y="44"/>
                    <a:pt x="46" y="44"/>
                    <a:pt x="46" y="44"/>
                  </a:cubicBezTo>
                  <a:cubicBezTo>
                    <a:pt x="46" y="44"/>
                    <a:pt x="46" y="44"/>
                    <a:pt x="46" y="44"/>
                  </a:cubicBezTo>
                  <a:cubicBezTo>
                    <a:pt x="46" y="44"/>
                    <a:pt x="46" y="44"/>
                    <a:pt x="46" y="44"/>
                  </a:cubicBezTo>
                  <a:cubicBezTo>
                    <a:pt x="46" y="43"/>
                    <a:pt x="46" y="43"/>
                    <a:pt x="47" y="42"/>
                  </a:cubicBezTo>
                  <a:cubicBezTo>
                    <a:pt x="47" y="42"/>
                    <a:pt x="46" y="42"/>
                    <a:pt x="46" y="42"/>
                  </a:cubicBezTo>
                  <a:cubicBezTo>
                    <a:pt x="46" y="41"/>
                    <a:pt x="46" y="40"/>
                    <a:pt x="47" y="40"/>
                  </a:cubicBezTo>
                  <a:cubicBezTo>
                    <a:pt x="47" y="39"/>
                    <a:pt x="51" y="38"/>
                    <a:pt x="53" y="38"/>
                  </a:cubicBezTo>
                  <a:cubicBezTo>
                    <a:pt x="53" y="38"/>
                    <a:pt x="53" y="37"/>
                    <a:pt x="53" y="37"/>
                  </a:cubicBezTo>
                  <a:cubicBezTo>
                    <a:pt x="52" y="37"/>
                    <a:pt x="52" y="36"/>
                    <a:pt x="51" y="36"/>
                  </a:cubicBezTo>
                  <a:cubicBezTo>
                    <a:pt x="50" y="35"/>
                    <a:pt x="50" y="34"/>
                    <a:pt x="49" y="33"/>
                  </a:cubicBezTo>
                  <a:cubicBezTo>
                    <a:pt x="49" y="33"/>
                    <a:pt x="49" y="33"/>
                    <a:pt x="49" y="33"/>
                  </a:cubicBezTo>
                  <a:cubicBezTo>
                    <a:pt x="49" y="33"/>
                    <a:pt x="49" y="33"/>
                    <a:pt x="48" y="33"/>
                  </a:cubicBezTo>
                  <a:cubicBezTo>
                    <a:pt x="49" y="32"/>
                    <a:pt x="49" y="31"/>
                    <a:pt x="49" y="30"/>
                  </a:cubicBezTo>
                  <a:cubicBezTo>
                    <a:pt x="49" y="30"/>
                    <a:pt x="49" y="30"/>
                    <a:pt x="50" y="30"/>
                  </a:cubicBezTo>
                  <a:cubicBezTo>
                    <a:pt x="50" y="30"/>
                    <a:pt x="50" y="30"/>
                    <a:pt x="50" y="30"/>
                  </a:cubicBezTo>
                  <a:cubicBezTo>
                    <a:pt x="49" y="30"/>
                    <a:pt x="49" y="30"/>
                    <a:pt x="49" y="30"/>
                  </a:cubicBezTo>
                  <a:cubicBezTo>
                    <a:pt x="49" y="29"/>
                    <a:pt x="50" y="28"/>
                    <a:pt x="50" y="28"/>
                  </a:cubicBezTo>
                  <a:cubicBezTo>
                    <a:pt x="50" y="28"/>
                    <a:pt x="49" y="28"/>
                    <a:pt x="49" y="28"/>
                  </a:cubicBezTo>
                  <a:cubicBezTo>
                    <a:pt x="49" y="27"/>
                    <a:pt x="49" y="27"/>
                    <a:pt x="49" y="26"/>
                  </a:cubicBezTo>
                  <a:cubicBezTo>
                    <a:pt x="49" y="26"/>
                    <a:pt x="49" y="26"/>
                    <a:pt x="49" y="26"/>
                  </a:cubicBezTo>
                  <a:cubicBezTo>
                    <a:pt x="49" y="25"/>
                    <a:pt x="48" y="24"/>
                    <a:pt x="48" y="24"/>
                  </a:cubicBezTo>
                  <a:cubicBezTo>
                    <a:pt x="48" y="23"/>
                    <a:pt x="48" y="23"/>
                    <a:pt x="48" y="22"/>
                  </a:cubicBezTo>
                  <a:cubicBezTo>
                    <a:pt x="48" y="22"/>
                    <a:pt x="48" y="22"/>
                    <a:pt x="48" y="22"/>
                  </a:cubicBezTo>
                  <a:cubicBezTo>
                    <a:pt x="49" y="22"/>
                    <a:pt x="49" y="22"/>
                    <a:pt x="50" y="20"/>
                  </a:cubicBezTo>
                  <a:cubicBezTo>
                    <a:pt x="49" y="20"/>
                    <a:pt x="49" y="20"/>
                    <a:pt x="48" y="20"/>
                  </a:cubicBezTo>
                  <a:cubicBezTo>
                    <a:pt x="48" y="19"/>
                    <a:pt x="48" y="19"/>
                    <a:pt x="48" y="19"/>
                  </a:cubicBezTo>
                  <a:cubicBezTo>
                    <a:pt x="48" y="19"/>
                    <a:pt x="49" y="19"/>
                    <a:pt x="49" y="19"/>
                  </a:cubicBezTo>
                  <a:cubicBezTo>
                    <a:pt x="49" y="18"/>
                    <a:pt x="49" y="18"/>
                    <a:pt x="49" y="18"/>
                  </a:cubicBezTo>
                  <a:cubicBezTo>
                    <a:pt x="50" y="18"/>
                    <a:pt x="51" y="18"/>
                    <a:pt x="51" y="19"/>
                  </a:cubicBezTo>
                  <a:cubicBezTo>
                    <a:pt x="53" y="19"/>
                    <a:pt x="53" y="19"/>
                    <a:pt x="53" y="18"/>
                  </a:cubicBezTo>
                  <a:cubicBezTo>
                    <a:pt x="53" y="18"/>
                    <a:pt x="54" y="18"/>
                    <a:pt x="54" y="18"/>
                  </a:cubicBezTo>
                  <a:cubicBezTo>
                    <a:pt x="54" y="17"/>
                    <a:pt x="54" y="17"/>
                    <a:pt x="55" y="16"/>
                  </a:cubicBezTo>
                  <a:cubicBezTo>
                    <a:pt x="54" y="16"/>
                    <a:pt x="54" y="16"/>
                    <a:pt x="53" y="16"/>
                  </a:cubicBezTo>
                  <a:cubicBezTo>
                    <a:pt x="53" y="15"/>
                    <a:pt x="53" y="15"/>
                    <a:pt x="53" y="14"/>
                  </a:cubicBezTo>
                  <a:cubicBezTo>
                    <a:pt x="54" y="14"/>
                    <a:pt x="54" y="14"/>
                    <a:pt x="54" y="14"/>
                  </a:cubicBezTo>
                  <a:cubicBezTo>
                    <a:pt x="54" y="14"/>
                    <a:pt x="54" y="14"/>
                    <a:pt x="54" y="14"/>
                  </a:cubicBezTo>
                  <a:cubicBezTo>
                    <a:pt x="54" y="14"/>
                    <a:pt x="55" y="15"/>
                    <a:pt x="55" y="15"/>
                  </a:cubicBezTo>
                  <a:cubicBezTo>
                    <a:pt x="55" y="15"/>
                    <a:pt x="55" y="15"/>
                    <a:pt x="55" y="15"/>
                  </a:cubicBezTo>
                  <a:cubicBezTo>
                    <a:pt x="55" y="15"/>
                    <a:pt x="55" y="14"/>
                    <a:pt x="55" y="14"/>
                  </a:cubicBezTo>
                  <a:cubicBezTo>
                    <a:pt x="56" y="14"/>
                    <a:pt x="56" y="14"/>
                    <a:pt x="57" y="15"/>
                  </a:cubicBezTo>
                  <a:cubicBezTo>
                    <a:pt x="57" y="14"/>
                    <a:pt x="57" y="14"/>
                    <a:pt x="57" y="14"/>
                  </a:cubicBezTo>
                  <a:cubicBezTo>
                    <a:pt x="58" y="14"/>
                    <a:pt x="58" y="14"/>
                    <a:pt x="59" y="13"/>
                  </a:cubicBezTo>
                  <a:cubicBezTo>
                    <a:pt x="59" y="13"/>
                    <a:pt x="59" y="13"/>
                    <a:pt x="59" y="12"/>
                  </a:cubicBezTo>
                  <a:cubicBezTo>
                    <a:pt x="59" y="12"/>
                    <a:pt x="58" y="12"/>
                    <a:pt x="58" y="12"/>
                  </a:cubicBezTo>
                  <a:cubicBezTo>
                    <a:pt x="58" y="12"/>
                    <a:pt x="58" y="11"/>
                    <a:pt x="58" y="11"/>
                  </a:cubicBezTo>
                  <a:cubicBezTo>
                    <a:pt x="58" y="11"/>
                    <a:pt x="57" y="11"/>
                    <a:pt x="57" y="11"/>
                  </a:cubicBezTo>
                  <a:cubicBezTo>
                    <a:pt x="57" y="11"/>
                    <a:pt x="57" y="10"/>
                    <a:pt x="57" y="10"/>
                  </a:cubicBezTo>
                  <a:cubicBezTo>
                    <a:pt x="57" y="10"/>
                    <a:pt x="57" y="10"/>
                    <a:pt x="57" y="9"/>
                  </a:cubicBezTo>
                  <a:cubicBezTo>
                    <a:pt x="56" y="9"/>
                    <a:pt x="55" y="9"/>
                    <a:pt x="55" y="9"/>
                  </a:cubicBezTo>
                  <a:cubicBezTo>
                    <a:pt x="55" y="9"/>
                    <a:pt x="55" y="8"/>
                    <a:pt x="55" y="8"/>
                  </a:cubicBezTo>
                  <a:cubicBezTo>
                    <a:pt x="54" y="8"/>
                    <a:pt x="54" y="8"/>
                    <a:pt x="54" y="8"/>
                  </a:cubicBezTo>
                  <a:cubicBezTo>
                    <a:pt x="54" y="7"/>
                    <a:pt x="54" y="7"/>
                    <a:pt x="54" y="7"/>
                  </a:cubicBezTo>
                  <a:cubicBezTo>
                    <a:pt x="54" y="7"/>
                    <a:pt x="53" y="7"/>
                    <a:pt x="53" y="7"/>
                  </a:cubicBezTo>
                  <a:cubicBezTo>
                    <a:pt x="54" y="5"/>
                    <a:pt x="54" y="5"/>
                    <a:pt x="53" y="4"/>
                  </a:cubicBezTo>
                  <a:cubicBezTo>
                    <a:pt x="53" y="4"/>
                    <a:pt x="53" y="3"/>
                    <a:pt x="53" y="3"/>
                  </a:cubicBezTo>
                  <a:cubicBezTo>
                    <a:pt x="53" y="3"/>
                    <a:pt x="52" y="3"/>
                    <a:pt x="52" y="3"/>
                  </a:cubicBezTo>
                  <a:cubicBezTo>
                    <a:pt x="52" y="3"/>
                    <a:pt x="52" y="2"/>
                    <a:pt x="52" y="2"/>
                  </a:cubicBezTo>
                  <a:cubicBezTo>
                    <a:pt x="52" y="2"/>
                    <a:pt x="51" y="2"/>
                    <a:pt x="51" y="2"/>
                  </a:cubicBezTo>
                  <a:cubicBezTo>
                    <a:pt x="51" y="2"/>
                    <a:pt x="51" y="2"/>
                    <a:pt x="51" y="3"/>
                  </a:cubicBezTo>
                  <a:cubicBezTo>
                    <a:pt x="50" y="3"/>
                    <a:pt x="50" y="3"/>
                    <a:pt x="49" y="2"/>
                  </a:cubicBezTo>
                  <a:cubicBezTo>
                    <a:pt x="49" y="1"/>
                    <a:pt x="49" y="1"/>
                    <a:pt x="49" y="1"/>
                  </a:cubicBezTo>
                  <a:cubicBezTo>
                    <a:pt x="49" y="1"/>
                    <a:pt x="49" y="1"/>
                    <a:pt x="49" y="0"/>
                  </a:cubicBezTo>
                  <a:cubicBezTo>
                    <a:pt x="49" y="0"/>
                    <a:pt x="48" y="0"/>
                    <a:pt x="48" y="0"/>
                  </a:cubicBezTo>
                  <a:cubicBezTo>
                    <a:pt x="48" y="1"/>
                    <a:pt x="47" y="1"/>
                    <a:pt x="47" y="1"/>
                  </a:cubicBezTo>
                  <a:cubicBezTo>
                    <a:pt x="47" y="2"/>
                    <a:pt x="47" y="2"/>
                    <a:pt x="47" y="3"/>
                  </a:cubicBezTo>
                  <a:cubicBezTo>
                    <a:pt x="47" y="3"/>
                    <a:pt x="47" y="3"/>
                    <a:pt x="47" y="3"/>
                  </a:cubicBezTo>
                  <a:cubicBezTo>
                    <a:pt x="47" y="3"/>
                    <a:pt x="47" y="3"/>
                    <a:pt x="47" y="4"/>
                  </a:cubicBezTo>
                  <a:cubicBezTo>
                    <a:pt x="46" y="4"/>
                    <a:pt x="46" y="4"/>
                    <a:pt x="46" y="4"/>
                  </a:cubicBezTo>
                  <a:cubicBezTo>
                    <a:pt x="46" y="4"/>
                    <a:pt x="46" y="4"/>
                    <a:pt x="46" y="4"/>
                  </a:cubicBezTo>
                  <a:cubicBezTo>
                    <a:pt x="46" y="4"/>
                    <a:pt x="45" y="4"/>
                    <a:pt x="45" y="5"/>
                  </a:cubicBezTo>
                  <a:cubicBezTo>
                    <a:pt x="45" y="5"/>
                    <a:pt x="45" y="5"/>
                    <a:pt x="45" y="5"/>
                  </a:cubicBezTo>
                  <a:cubicBezTo>
                    <a:pt x="45" y="5"/>
                    <a:pt x="45" y="5"/>
                    <a:pt x="44" y="6"/>
                  </a:cubicBezTo>
                  <a:cubicBezTo>
                    <a:pt x="44" y="6"/>
                    <a:pt x="44" y="6"/>
                    <a:pt x="44" y="6"/>
                  </a:cubicBezTo>
                  <a:cubicBezTo>
                    <a:pt x="44" y="6"/>
                    <a:pt x="44" y="6"/>
                    <a:pt x="43" y="7"/>
                  </a:cubicBezTo>
                  <a:cubicBezTo>
                    <a:pt x="43" y="7"/>
                    <a:pt x="43" y="7"/>
                    <a:pt x="42" y="7"/>
                  </a:cubicBezTo>
                  <a:cubicBezTo>
                    <a:pt x="42" y="8"/>
                    <a:pt x="41" y="7"/>
                    <a:pt x="40" y="9"/>
                  </a:cubicBezTo>
                  <a:cubicBezTo>
                    <a:pt x="40" y="9"/>
                    <a:pt x="41" y="9"/>
                    <a:pt x="41" y="9"/>
                  </a:cubicBezTo>
                  <a:cubicBezTo>
                    <a:pt x="41" y="10"/>
                    <a:pt x="41" y="10"/>
                    <a:pt x="41" y="11"/>
                  </a:cubicBezTo>
                  <a:cubicBezTo>
                    <a:pt x="41" y="11"/>
                    <a:pt x="41" y="11"/>
                    <a:pt x="41" y="11"/>
                  </a:cubicBezTo>
                  <a:cubicBezTo>
                    <a:pt x="41" y="12"/>
                    <a:pt x="40" y="12"/>
                    <a:pt x="39" y="12"/>
                  </a:cubicBezTo>
                  <a:cubicBezTo>
                    <a:pt x="39" y="13"/>
                    <a:pt x="39" y="13"/>
                    <a:pt x="39" y="13"/>
                  </a:cubicBezTo>
                  <a:cubicBezTo>
                    <a:pt x="38" y="13"/>
                    <a:pt x="38" y="13"/>
                    <a:pt x="37" y="12"/>
                  </a:cubicBezTo>
                  <a:cubicBezTo>
                    <a:pt x="36" y="13"/>
                    <a:pt x="36" y="13"/>
                    <a:pt x="35" y="14"/>
                  </a:cubicBezTo>
                  <a:cubicBezTo>
                    <a:pt x="35" y="14"/>
                    <a:pt x="35" y="14"/>
                    <a:pt x="35" y="14"/>
                  </a:cubicBezTo>
                  <a:cubicBezTo>
                    <a:pt x="35" y="14"/>
                    <a:pt x="35" y="14"/>
                    <a:pt x="35" y="15"/>
                  </a:cubicBezTo>
                  <a:cubicBezTo>
                    <a:pt x="34" y="14"/>
                    <a:pt x="33" y="14"/>
                    <a:pt x="32" y="14"/>
                  </a:cubicBezTo>
                  <a:cubicBezTo>
                    <a:pt x="32" y="15"/>
                    <a:pt x="32" y="15"/>
                    <a:pt x="31" y="16"/>
                  </a:cubicBezTo>
                  <a:cubicBezTo>
                    <a:pt x="31" y="16"/>
                    <a:pt x="31" y="15"/>
                    <a:pt x="31" y="15"/>
                  </a:cubicBezTo>
                  <a:cubicBezTo>
                    <a:pt x="31" y="16"/>
                    <a:pt x="31" y="16"/>
                    <a:pt x="31" y="16"/>
                  </a:cubicBezTo>
                  <a:cubicBezTo>
                    <a:pt x="31" y="16"/>
                    <a:pt x="30" y="16"/>
                    <a:pt x="30" y="16"/>
                  </a:cubicBezTo>
                  <a:cubicBezTo>
                    <a:pt x="30" y="17"/>
                    <a:pt x="30" y="17"/>
                    <a:pt x="30" y="17"/>
                  </a:cubicBezTo>
                  <a:cubicBezTo>
                    <a:pt x="30" y="17"/>
                    <a:pt x="30" y="17"/>
                    <a:pt x="30" y="17"/>
                  </a:cubicBezTo>
                  <a:cubicBezTo>
                    <a:pt x="30" y="17"/>
                    <a:pt x="29" y="18"/>
                    <a:pt x="29" y="18"/>
                  </a:cubicBezTo>
                  <a:cubicBezTo>
                    <a:pt x="29" y="18"/>
                    <a:pt x="29" y="18"/>
                    <a:pt x="29" y="18"/>
                  </a:cubicBezTo>
                  <a:cubicBezTo>
                    <a:pt x="29" y="18"/>
                    <a:pt x="29" y="19"/>
                    <a:pt x="28" y="19"/>
                  </a:cubicBezTo>
                  <a:cubicBezTo>
                    <a:pt x="28" y="19"/>
                    <a:pt x="28" y="19"/>
                    <a:pt x="28" y="19"/>
                  </a:cubicBezTo>
                  <a:cubicBezTo>
                    <a:pt x="28" y="19"/>
                    <a:pt x="28" y="19"/>
                    <a:pt x="28" y="20"/>
                  </a:cubicBezTo>
                  <a:cubicBezTo>
                    <a:pt x="28" y="20"/>
                    <a:pt x="27" y="20"/>
                    <a:pt x="27" y="20"/>
                  </a:cubicBezTo>
                  <a:cubicBezTo>
                    <a:pt x="27" y="20"/>
                    <a:pt x="27" y="21"/>
                    <a:pt x="26" y="21"/>
                  </a:cubicBezTo>
                  <a:cubicBezTo>
                    <a:pt x="26" y="21"/>
                    <a:pt x="26" y="21"/>
                    <a:pt x="26" y="22"/>
                  </a:cubicBezTo>
                  <a:cubicBezTo>
                    <a:pt x="25" y="21"/>
                    <a:pt x="24" y="21"/>
                    <a:pt x="23" y="21"/>
                  </a:cubicBezTo>
                  <a:cubicBezTo>
                    <a:pt x="23" y="21"/>
                    <a:pt x="23" y="21"/>
                    <a:pt x="23" y="22"/>
                  </a:cubicBezTo>
                  <a:cubicBezTo>
                    <a:pt x="22" y="21"/>
                    <a:pt x="22" y="21"/>
                    <a:pt x="21" y="21"/>
                  </a:cubicBezTo>
                  <a:cubicBezTo>
                    <a:pt x="21" y="21"/>
                    <a:pt x="21" y="22"/>
                    <a:pt x="21" y="22"/>
                  </a:cubicBezTo>
                  <a:cubicBezTo>
                    <a:pt x="20" y="22"/>
                    <a:pt x="20" y="21"/>
                    <a:pt x="19" y="21"/>
                  </a:cubicBezTo>
                  <a:cubicBezTo>
                    <a:pt x="18" y="22"/>
                    <a:pt x="17" y="23"/>
                    <a:pt x="16" y="23"/>
                  </a:cubicBezTo>
                  <a:cubicBezTo>
                    <a:pt x="16" y="23"/>
                    <a:pt x="16" y="23"/>
                    <a:pt x="16" y="23"/>
                  </a:cubicBezTo>
                  <a:cubicBezTo>
                    <a:pt x="15" y="24"/>
                    <a:pt x="16" y="25"/>
                    <a:pt x="16" y="25"/>
                  </a:cubicBezTo>
                  <a:cubicBezTo>
                    <a:pt x="16" y="25"/>
                    <a:pt x="16" y="25"/>
                    <a:pt x="15" y="25"/>
                  </a:cubicBezTo>
                  <a:cubicBezTo>
                    <a:pt x="15" y="26"/>
                    <a:pt x="15" y="26"/>
                    <a:pt x="15" y="28"/>
                  </a:cubicBezTo>
                  <a:cubicBezTo>
                    <a:pt x="14" y="28"/>
                    <a:pt x="14" y="28"/>
                    <a:pt x="13" y="28"/>
                  </a:cubicBezTo>
                  <a:cubicBezTo>
                    <a:pt x="13" y="28"/>
                    <a:pt x="13" y="28"/>
                    <a:pt x="13" y="28"/>
                  </a:cubicBezTo>
                  <a:cubicBezTo>
                    <a:pt x="13" y="28"/>
                    <a:pt x="13" y="28"/>
                    <a:pt x="13" y="28"/>
                  </a:cubicBezTo>
                  <a:cubicBezTo>
                    <a:pt x="13" y="28"/>
                    <a:pt x="13" y="29"/>
                    <a:pt x="13" y="29"/>
                  </a:cubicBezTo>
                  <a:cubicBezTo>
                    <a:pt x="12" y="29"/>
                    <a:pt x="12" y="29"/>
                    <a:pt x="11" y="28"/>
                  </a:cubicBezTo>
                  <a:cubicBezTo>
                    <a:pt x="11" y="28"/>
                    <a:pt x="11" y="28"/>
                    <a:pt x="11" y="27"/>
                  </a:cubicBezTo>
                  <a:cubicBezTo>
                    <a:pt x="11" y="27"/>
                    <a:pt x="10" y="27"/>
                    <a:pt x="9" y="26"/>
                  </a:cubicBezTo>
                  <a:cubicBezTo>
                    <a:pt x="9" y="26"/>
                    <a:pt x="9" y="26"/>
                    <a:pt x="9" y="27"/>
                  </a:cubicBezTo>
                  <a:cubicBezTo>
                    <a:pt x="9" y="27"/>
                    <a:pt x="8" y="27"/>
                    <a:pt x="8" y="27"/>
                  </a:cubicBezTo>
                  <a:cubicBezTo>
                    <a:pt x="8" y="27"/>
                    <a:pt x="8" y="27"/>
                    <a:pt x="8" y="26"/>
                  </a:cubicBezTo>
                  <a:cubicBezTo>
                    <a:pt x="7" y="26"/>
                    <a:pt x="7" y="25"/>
                    <a:pt x="5" y="25"/>
                  </a:cubicBezTo>
                  <a:cubicBezTo>
                    <a:pt x="5" y="25"/>
                    <a:pt x="5" y="26"/>
                    <a:pt x="4" y="26"/>
                  </a:cubicBezTo>
                  <a:cubicBezTo>
                    <a:pt x="4" y="26"/>
                    <a:pt x="4" y="26"/>
                    <a:pt x="3" y="27"/>
                  </a:cubicBezTo>
                  <a:cubicBezTo>
                    <a:pt x="3" y="28"/>
                    <a:pt x="2" y="29"/>
                    <a:pt x="1" y="30"/>
                  </a:cubicBezTo>
                  <a:cubicBezTo>
                    <a:pt x="1" y="30"/>
                    <a:pt x="1" y="30"/>
                    <a:pt x="1" y="30"/>
                  </a:cubicBezTo>
                  <a:cubicBezTo>
                    <a:pt x="1" y="30"/>
                    <a:pt x="1" y="31"/>
                    <a:pt x="1" y="32"/>
                  </a:cubicBezTo>
                  <a:cubicBezTo>
                    <a:pt x="1" y="32"/>
                    <a:pt x="1" y="32"/>
                    <a:pt x="0" y="32"/>
                  </a:cubicBezTo>
                  <a:close/>
                  <a:moveTo>
                    <a:pt x="14" y="30"/>
                  </a:moveTo>
                  <a:cubicBezTo>
                    <a:pt x="14" y="29"/>
                    <a:pt x="14" y="30"/>
                    <a:pt x="14" y="29"/>
                  </a:cubicBezTo>
                  <a:cubicBezTo>
                    <a:pt x="15" y="29"/>
                    <a:pt x="14" y="29"/>
                    <a:pt x="1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6">
              <a:extLst>
                <a:ext uri="{FF2B5EF4-FFF2-40B4-BE49-F238E27FC236}">
                  <a16:creationId xmlns:a16="http://schemas.microsoft.com/office/drawing/2014/main" id="{4C62D1BE-7727-463F-A6D3-0BE124E1627B}"/>
                </a:ext>
              </a:extLst>
            </p:cNvPr>
            <p:cNvSpPr>
              <a:spLocks noEditPoints="1"/>
            </p:cNvSpPr>
            <p:nvPr/>
          </p:nvSpPr>
          <p:spPr bwMode="auto">
            <a:xfrm>
              <a:off x="4095" y="1002"/>
              <a:ext cx="160" cy="114"/>
            </a:xfrm>
            <a:custGeom>
              <a:avLst/>
              <a:gdLst>
                <a:gd name="T0" fmla="*/ 67 w 68"/>
                <a:gd name="T1" fmla="*/ 7 h 48"/>
                <a:gd name="T2" fmla="*/ 66 w 68"/>
                <a:gd name="T3" fmla="*/ 3 h 48"/>
                <a:gd name="T4" fmla="*/ 62 w 68"/>
                <a:gd name="T5" fmla="*/ 2 h 48"/>
                <a:gd name="T6" fmla="*/ 60 w 68"/>
                <a:gd name="T7" fmla="*/ 0 h 48"/>
                <a:gd name="T8" fmla="*/ 58 w 68"/>
                <a:gd name="T9" fmla="*/ 3 h 48"/>
                <a:gd name="T10" fmla="*/ 55 w 68"/>
                <a:gd name="T11" fmla="*/ 9 h 48"/>
                <a:gd name="T12" fmla="*/ 55 w 68"/>
                <a:gd name="T13" fmla="*/ 10 h 48"/>
                <a:gd name="T14" fmla="*/ 55 w 68"/>
                <a:gd name="T15" fmla="*/ 13 h 48"/>
                <a:gd name="T16" fmla="*/ 54 w 68"/>
                <a:gd name="T17" fmla="*/ 17 h 48"/>
                <a:gd name="T18" fmla="*/ 52 w 68"/>
                <a:gd name="T19" fmla="*/ 18 h 48"/>
                <a:gd name="T20" fmla="*/ 51 w 68"/>
                <a:gd name="T21" fmla="*/ 19 h 48"/>
                <a:gd name="T22" fmla="*/ 45 w 68"/>
                <a:gd name="T23" fmla="*/ 23 h 48"/>
                <a:gd name="T24" fmla="*/ 44 w 68"/>
                <a:gd name="T25" fmla="*/ 25 h 48"/>
                <a:gd name="T26" fmla="*/ 41 w 68"/>
                <a:gd name="T27" fmla="*/ 26 h 48"/>
                <a:gd name="T28" fmla="*/ 39 w 68"/>
                <a:gd name="T29" fmla="*/ 27 h 48"/>
                <a:gd name="T30" fmla="*/ 37 w 68"/>
                <a:gd name="T31" fmla="*/ 28 h 48"/>
                <a:gd name="T32" fmla="*/ 35 w 68"/>
                <a:gd name="T33" fmla="*/ 27 h 48"/>
                <a:gd name="T34" fmla="*/ 35 w 68"/>
                <a:gd name="T35" fmla="*/ 25 h 48"/>
                <a:gd name="T36" fmla="*/ 34 w 68"/>
                <a:gd name="T37" fmla="*/ 24 h 48"/>
                <a:gd name="T38" fmla="*/ 32 w 68"/>
                <a:gd name="T39" fmla="*/ 29 h 48"/>
                <a:gd name="T40" fmla="*/ 30 w 68"/>
                <a:gd name="T41" fmla="*/ 31 h 48"/>
                <a:gd name="T42" fmla="*/ 30 w 68"/>
                <a:gd name="T43" fmla="*/ 33 h 48"/>
                <a:gd name="T44" fmla="*/ 24 w 68"/>
                <a:gd name="T45" fmla="*/ 34 h 48"/>
                <a:gd name="T46" fmla="*/ 20 w 68"/>
                <a:gd name="T47" fmla="*/ 34 h 48"/>
                <a:gd name="T48" fmla="*/ 14 w 68"/>
                <a:gd name="T49" fmla="*/ 35 h 48"/>
                <a:gd name="T50" fmla="*/ 9 w 68"/>
                <a:gd name="T51" fmla="*/ 35 h 48"/>
                <a:gd name="T52" fmla="*/ 2 w 68"/>
                <a:gd name="T53" fmla="*/ 37 h 48"/>
                <a:gd name="T54" fmla="*/ 0 w 68"/>
                <a:gd name="T55" fmla="*/ 38 h 48"/>
                <a:gd name="T56" fmla="*/ 7 w 68"/>
                <a:gd name="T57" fmla="*/ 41 h 48"/>
                <a:gd name="T58" fmla="*/ 12 w 68"/>
                <a:gd name="T59" fmla="*/ 40 h 48"/>
                <a:gd name="T60" fmla="*/ 15 w 68"/>
                <a:gd name="T61" fmla="*/ 40 h 48"/>
                <a:gd name="T62" fmla="*/ 17 w 68"/>
                <a:gd name="T63" fmla="*/ 39 h 48"/>
                <a:gd name="T64" fmla="*/ 20 w 68"/>
                <a:gd name="T65" fmla="*/ 39 h 48"/>
                <a:gd name="T66" fmla="*/ 22 w 68"/>
                <a:gd name="T67" fmla="*/ 40 h 48"/>
                <a:gd name="T68" fmla="*/ 22 w 68"/>
                <a:gd name="T69" fmla="*/ 42 h 48"/>
                <a:gd name="T70" fmla="*/ 22 w 68"/>
                <a:gd name="T71" fmla="*/ 45 h 48"/>
                <a:gd name="T72" fmla="*/ 24 w 68"/>
                <a:gd name="T73" fmla="*/ 47 h 48"/>
                <a:gd name="T74" fmla="*/ 29 w 68"/>
                <a:gd name="T75" fmla="*/ 45 h 48"/>
                <a:gd name="T76" fmla="*/ 32 w 68"/>
                <a:gd name="T77" fmla="*/ 44 h 48"/>
                <a:gd name="T78" fmla="*/ 32 w 68"/>
                <a:gd name="T79" fmla="*/ 41 h 48"/>
                <a:gd name="T80" fmla="*/ 36 w 68"/>
                <a:gd name="T81" fmla="*/ 42 h 48"/>
                <a:gd name="T82" fmla="*/ 38 w 68"/>
                <a:gd name="T83" fmla="*/ 43 h 48"/>
                <a:gd name="T84" fmla="*/ 45 w 68"/>
                <a:gd name="T85" fmla="*/ 42 h 48"/>
                <a:gd name="T86" fmla="*/ 46 w 68"/>
                <a:gd name="T87" fmla="*/ 45 h 48"/>
                <a:gd name="T88" fmla="*/ 50 w 68"/>
                <a:gd name="T89" fmla="*/ 42 h 48"/>
                <a:gd name="T90" fmla="*/ 50 w 68"/>
                <a:gd name="T91" fmla="*/ 41 h 48"/>
                <a:gd name="T92" fmla="*/ 52 w 68"/>
                <a:gd name="T93" fmla="*/ 37 h 48"/>
                <a:gd name="T94" fmla="*/ 54 w 68"/>
                <a:gd name="T95" fmla="*/ 38 h 48"/>
                <a:gd name="T96" fmla="*/ 52 w 68"/>
                <a:gd name="T97" fmla="*/ 43 h 48"/>
                <a:gd name="T98" fmla="*/ 55 w 68"/>
                <a:gd name="T99" fmla="*/ 36 h 48"/>
                <a:gd name="T100" fmla="*/ 57 w 68"/>
                <a:gd name="T101" fmla="*/ 34 h 48"/>
                <a:gd name="T102" fmla="*/ 56 w 68"/>
                <a:gd name="T103" fmla="*/ 32 h 48"/>
                <a:gd name="T104" fmla="*/ 57 w 68"/>
                <a:gd name="T105" fmla="*/ 31 h 48"/>
                <a:gd name="T106" fmla="*/ 58 w 68"/>
                <a:gd name="T107" fmla="*/ 30 h 48"/>
                <a:gd name="T108" fmla="*/ 59 w 68"/>
                <a:gd name="T109" fmla="*/ 27 h 48"/>
                <a:gd name="T110" fmla="*/ 61 w 68"/>
                <a:gd name="T111" fmla="*/ 20 h 48"/>
                <a:gd name="T112" fmla="*/ 65 w 68"/>
                <a:gd name="T113" fmla="*/ 18 h 48"/>
                <a:gd name="T114" fmla="*/ 67 w 68"/>
                <a:gd name="T115" fmla="*/ 15 h 48"/>
                <a:gd name="T116" fmla="*/ 67 w 68"/>
                <a:gd name="T117" fmla="*/ 7 h 48"/>
                <a:gd name="T118" fmla="*/ 14 w 68"/>
                <a:gd name="T119" fmla="*/ 37 h 48"/>
                <a:gd name="T120" fmla="*/ 14 w 68"/>
                <a:gd name="T121" fmla="*/ 35 h 48"/>
                <a:gd name="T122" fmla="*/ 15 w 68"/>
                <a:gd name="T123"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 h="48">
                  <a:moveTo>
                    <a:pt x="67" y="7"/>
                  </a:moveTo>
                  <a:cubicBezTo>
                    <a:pt x="67" y="7"/>
                    <a:pt x="67" y="7"/>
                    <a:pt x="67" y="7"/>
                  </a:cubicBezTo>
                  <a:cubicBezTo>
                    <a:pt x="67" y="7"/>
                    <a:pt x="67" y="7"/>
                    <a:pt x="67" y="7"/>
                  </a:cubicBezTo>
                  <a:cubicBezTo>
                    <a:pt x="67" y="6"/>
                    <a:pt x="67" y="6"/>
                    <a:pt x="66" y="6"/>
                  </a:cubicBezTo>
                  <a:cubicBezTo>
                    <a:pt x="66" y="5"/>
                    <a:pt x="67" y="5"/>
                    <a:pt x="66" y="4"/>
                  </a:cubicBezTo>
                  <a:cubicBezTo>
                    <a:pt x="66" y="4"/>
                    <a:pt x="66" y="3"/>
                    <a:pt x="66" y="3"/>
                  </a:cubicBezTo>
                  <a:cubicBezTo>
                    <a:pt x="65" y="3"/>
                    <a:pt x="64" y="3"/>
                    <a:pt x="63" y="2"/>
                  </a:cubicBezTo>
                  <a:cubicBezTo>
                    <a:pt x="63" y="2"/>
                    <a:pt x="63" y="2"/>
                    <a:pt x="63" y="2"/>
                  </a:cubicBezTo>
                  <a:cubicBezTo>
                    <a:pt x="63" y="2"/>
                    <a:pt x="62" y="2"/>
                    <a:pt x="62" y="2"/>
                  </a:cubicBezTo>
                  <a:cubicBezTo>
                    <a:pt x="63" y="1"/>
                    <a:pt x="63" y="1"/>
                    <a:pt x="62" y="0"/>
                  </a:cubicBezTo>
                  <a:cubicBezTo>
                    <a:pt x="62" y="0"/>
                    <a:pt x="62" y="0"/>
                    <a:pt x="62" y="0"/>
                  </a:cubicBezTo>
                  <a:cubicBezTo>
                    <a:pt x="61" y="0"/>
                    <a:pt x="61" y="0"/>
                    <a:pt x="60" y="0"/>
                  </a:cubicBezTo>
                  <a:cubicBezTo>
                    <a:pt x="60" y="2"/>
                    <a:pt x="60" y="3"/>
                    <a:pt x="59" y="3"/>
                  </a:cubicBezTo>
                  <a:cubicBezTo>
                    <a:pt x="59" y="3"/>
                    <a:pt x="59" y="4"/>
                    <a:pt x="59" y="4"/>
                  </a:cubicBezTo>
                  <a:cubicBezTo>
                    <a:pt x="58" y="4"/>
                    <a:pt x="58" y="3"/>
                    <a:pt x="58" y="3"/>
                  </a:cubicBezTo>
                  <a:cubicBezTo>
                    <a:pt x="57" y="4"/>
                    <a:pt x="57" y="4"/>
                    <a:pt x="57" y="5"/>
                  </a:cubicBezTo>
                  <a:cubicBezTo>
                    <a:pt x="57" y="5"/>
                    <a:pt x="57" y="5"/>
                    <a:pt x="58" y="5"/>
                  </a:cubicBezTo>
                  <a:cubicBezTo>
                    <a:pt x="57" y="8"/>
                    <a:pt x="57" y="8"/>
                    <a:pt x="55" y="9"/>
                  </a:cubicBezTo>
                  <a:cubicBezTo>
                    <a:pt x="55" y="9"/>
                    <a:pt x="55" y="9"/>
                    <a:pt x="55" y="9"/>
                  </a:cubicBezTo>
                  <a:cubicBezTo>
                    <a:pt x="55" y="9"/>
                    <a:pt x="55" y="9"/>
                    <a:pt x="55" y="9"/>
                  </a:cubicBezTo>
                  <a:cubicBezTo>
                    <a:pt x="55" y="10"/>
                    <a:pt x="55" y="10"/>
                    <a:pt x="55" y="10"/>
                  </a:cubicBezTo>
                  <a:cubicBezTo>
                    <a:pt x="56" y="10"/>
                    <a:pt x="56" y="9"/>
                    <a:pt x="57" y="9"/>
                  </a:cubicBezTo>
                  <a:cubicBezTo>
                    <a:pt x="57" y="11"/>
                    <a:pt x="57" y="12"/>
                    <a:pt x="56" y="13"/>
                  </a:cubicBezTo>
                  <a:cubicBezTo>
                    <a:pt x="56" y="13"/>
                    <a:pt x="56" y="13"/>
                    <a:pt x="55" y="13"/>
                  </a:cubicBezTo>
                  <a:cubicBezTo>
                    <a:pt x="55" y="13"/>
                    <a:pt x="55" y="13"/>
                    <a:pt x="55" y="14"/>
                  </a:cubicBezTo>
                  <a:cubicBezTo>
                    <a:pt x="55" y="14"/>
                    <a:pt x="55" y="14"/>
                    <a:pt x="55" y="14"/>
                  </a:cubicBezTo>
                  <a:cubicBezTo>
                    <a:pt x="55" y="15"/>
                    <a:pt x="54" y="16"/>
                    <a:pt x="54" y="17"/>
                  </a:cubicBezTo>
                  <a:cubicBezTo>
                    <a:pt x="54" y="17"/>
                    <a:pt x="53" y="17"/>
                    <a:pt x="53" y="17"/>
                  </a:cubicBezTo>
                  <a:cubicBezTo>
                    <a:pt x="52" y="17"/>
                    <a:pt x="52" y="18"/>
                    <a:pt x="52" y="18"/>
                  </a:cubicBezTo>
                  <a:cubicBezTo>
                    <a:pt x="52" y="18"/>
                    <a:pt x="52" y="18"/>
                    <a:pt x="52" y="18"/>
                  </a:cubicBezTo>
                  <a:cubicBezTo>
                    <a:pt x="52" y="18"/>
                    <a:pt x="52" y="19"/>
                    <a:pt x="52" y="19"/>
                  </a:cubicBezTo>
                  <a:cubicBezTo>
                    <a:pt x="52" y="19"/>
                    <a:pt x="52" y="19"/>
                    <a:pt x="51" y="19"/>
                  </a:cubicBezTo>
                  <a:cubicBezTo>
                    <a:pt x="51" y="19"/>
                    <a:pt x="51" y="19"/>
                    <a:pt x="51" y="19"/>
                  </a:cubicBezTo>
                  <a:cubicBezTo>
                    <a:pt x="50" y="20"/>
                    <a:pt x="49" y="20"/>
                    <a:pt x="48" y="21"/>
                  </a:cubicBezTo>
                  <a:cubicBezTo>
                    <a:pt x="48" y="21"/>
                    <a:pt x="48" y="21"/>
                    <a:pt x="48" y="22"/>
                  </a:cubicBezTo>
                  <a:cubicBezTo>
                    <a:pt x="47" y="22"/>
                    <a:pt x="46" y="23"/>
                    <a:pt x="45" y="23"/>
                  </a:cubicBezTo>
                  <a:cubicBezTo>
                    <a:pt x="45" y="23"/>
                    <a:pt x="45" y="24"/>
                    <a:pt x="45" y="24"/>
                  </a:cubicBezTo>
                  <a:cubicBezTo>
                    <a:pt x="44" y="24"/>
                    <a:pt x="44" y="24"/>
                    <a:pt x="44" y="24"/>
                  </a:cubicBezTo>
                  <a:cubicBezTo>
                    <a:pt x="44" y="25"/>
                    <a:pt x="44" y="25"/>
                    <a:pt x="44" y="25"/>
                  </a:cubicBezTo>
                  <a:cubicBezTo>
                    <a:pt x="44" y="25"/>
                    <a:pt x="43" y="25"/>
                    <a:pt x="43" y="25"/>
                  </a:cubicBezTo>
                  <a:cubicBezTo>
                    <a:pt x="43" y="26"/>
                    <a:pt x="43" y="26"/>
                    <a:pt x="43" y="26"/>
                  </a:cubicBezTo>
                  <a:cubicBezTo>
                    <a:pt x="42" y="26"/>
                    <a:pt x="41" y="26"/>
                    <a:pt x="41" y="26"/>
                  </a:cubicBezTo>
                  <a:cubicBezTo>
                    <a:pt x="41" y="26"/>
                    <a:pt x="41" y="26"/>
                    <a:pt x="41" y="26"/>
                  </a:cubicBezTo>
                  <a:cubicBezTo>
                    <a:pt x="40" y="26"/>
                    <a:pt x="40" y="27"/>
                    <a:pt x="39" y="27"/>
                  </a:cubicBezTo>
                  <a:cubicBezTo>
                    <a:pt x="39" y="27"/>
                    <a:pt x="39" y="27"/>
                    <a:pt x="39" y="27"/>
                  </a:cubicBezTo>
                  <a:cubicBezTo>
                    <a:pt x="39" y="27"/>
                    <a:pt x="39" y="27"/>
                    <a:pt x="38" y="27"/>
                  </a:cubicBezTo>
                  <a:cubicBezTo>
                    <a:pt x="38" y="27"/>
                    <a:pt x="38" y="27"/>
                    <a:pt x="38" y="28"/>
                  </a:cubicBezTo>
                  <a:cubicBezTo>
                    <a:pt x="38" y="28"/>
                    <a:pt x="37" y="28"/>
                    <a:pt x="37" y="28"/>
                  </a:cubicBezTo>
                  <a:cubicBezTo>
                    <a:pt x="36" y="28"/>
                    <a:pt x="37" y="28"/>
                    <a:pt x="36" y="28"/>
                  </a:cubicBezTo>
                  <a:cubicBezTo>
                    <a:pt x="36" y="28"/>
                    <a:pt x="36" y="28"/>
                    <a:pt x="35" y="27"/>
                  </a:cubicBezTo>
                  <a:cubicBezTo>
                    <a:pt x="35" y="27"/>
                    <a:pt x="35" y="27"/>
                    <a:pt x="35" y="27"/>
                  </a:cubicBezTo>
                  <a:cubicBezTo>
                    <a:pt x="35" y="27"/>
                    <a:pt x="35" y="26"/>
                    <a:pt x="35" y="26"/>
                  </a:cubicBezTo>
                  <a:cubicBezTo>
                    <a:pt x="35" y="26"/>
                    <a:pt x="35" y="26"/>
                    <a:pt x="35" y="26"/>
                  </a:cubicBezTo>
                  <a:cubicBezTo>
                    <a:pt x="35" y="25"/>
                    <a:pt x="35" y="25"/>
                    <a:pt x="35" y="25"/>
                  </a:cubicBezTo>
                  <a:cubicBezTo>
                    <a:pt x="35" y="25"/>
                    <a:pt x="36" y="25"/>
                    <a:pt x="36" y="25"/>
                  </a:cubicBezTo>
                  <a:cubicBezTo>
                    <a:pt x="37" y="24"/>
                    <a:pt x="38" y="23"/>
                    <a:pt x="38" y="22"/>
                  </a:cubicBezTo>
                  <a:cubicBezTo>
                    <a:pt x="36" y="22"/>
                    <a:pt x="35" y="24"/>
                    <a:pt x="34" y="24"/>
                  </a:cubicBezTo>
                  <a:cubicBezTo>
                    <a:pt x="33" y="25"/>
                    <a:pt x="33" y="26"/>
                    <a:pt x="33" y="27"/>
                  </a:cubicBezTo>
                  <a:cubicBezTo>
                    <a:pt x="33" y="27"/>
                    <a:pt x="33" y="27"/>
                    <a:pt x="33" y="27"/>
                  </a:cubicBezTo>
                  <a:cubicBezTo>
                    <a:pt x="32" y="28"/>
                    <a:pt x="32" y="28"/>
                    <a:pt x="32" y="29"/>
                  </a:cubicBezTo>
                  <a:cubicBezTo>
                    <a:pt x="32" y="29"/>
                    <a:pt x="32" y="29"/>
                    <a:pt x="31" y="29"/>
                  </a:cubicBezTo>
                  <a:cubicBezTo>
                    <a:pt x="31" y="29"/>
                    <a:pt x="31" y="30"/>
                    <a:pt x="31" y="31"/>
                  </a:cubicBezTo>
                  <a:cubicBezTo>
                    <a:pt x="30" y="31"/>
                    <a:pt x="30" y="31"/>
                    <a:pt x="30" y="31"/>
                  </a:cubicBezTo>
                  <a:cubicBezTo>
                    <a:pt x="30" y="31"/>
                    <a:pt x="30" y="32"/>
                    <a:pt x="29" y="33"/>
                  </a:cubicBezTo>
                  <a:cubicBezTo>
                    <a:pt x="30" y="33"/>
                    <a:pt x="30" y="33"/>
                    <a:pt x="30" y="33"/>
                  </a:cubicBezTo>
                  <a:cubicBezTo>
                    <a:pt x="30" y="33"/>
                    <a:pt x="30" y="33"/>
                    <a:pt x="30" y="33"/>
                  </a:cubicBezTo>
                  <a:cubicBezTo>
                    <a:pt x="29" y="34"/>
                    <a:pt x="29" y="34"/>
                    <a:pt x="28" y="34"/>
                  </a:cubicBezTo>
                  <a:cubicBezTo>
                    <a:pt x="28" y="35"/>
                    <a:pt x="28" y="35"/>
                    <a:pt x="27" y="35"/>
                  </a:cubicBezTo>
                  <a:cubicBezTo>
                    <a:pt x="26" y="35"/>
                    <a:pt x="26" y="34"/>
                    <a:pt x="24" y="34"/>
                  </a:cubicBezTo>
                  <a:cubicBezTo>
                    <a:pt x="24" y="34"/>
                    <a:pt x="24" y="34"/>
                    <a:pt x="25" y="33"/>
                  </a:cubicBezTo>
                  <a:cubicBezTo>
                    <a:pt x="23" y="33"/>
                    <a:pt x="22" y="32"/>
                    <a:pt x="21" y="33"/>
                  </a:cubicBezTo>
                  <a:cubicBezTo>
                    <a:pt x="20" y="33"/>
                    <a:pt x="20" y="34"/>
                    <a:pt x="20" y="34"/>
                  </a:cubicBezTo>
                  <a:cubicBezTo>
                    <a:pt x="19" y="34"/>
                    <a:pt x="18" y="34"/>
                    <a:pt x="17" y="34"/>
                  </a:cubicBezTo>
                  <a:cubicBezTo>
                    <a:pt x="17" y="34"/>
                    <a:pt x="16" y="34"/>
                    <a:pt x="16" y="34"/>
                  </a:cubicBezTo>
                  <a:cubicBezTo>
                    <a:pt x="16" y="34"/>
                    <a:pt x="15" y="35"/>
                    <a:pt x="14" y="35"/>
                  </a:cubicBezTo>
                  <a:cubicBezTo>
                    <a:pt x="14" y="34"/>
                    <a:pt x="14" y="33"/>
                    <a:pt x="14" y="33"/>
                  </a:cubicBezTo>
                  <a:cubicBezTo>
                    <a:pt x="13" y="33"/>
                    <a:pt x="13" y="33"/>
                    <a:pt x="12" y="33"/>
                  </a:cubicBezTo>
                  <a:cubicBezTo>
                    <a:pt x="11" y="35"/>
                    <a:pt x="11" y="34"/>
                    <a:pt x="9" y="35"/>
                  </a:cubicBezTo>
                  <a:cubicBezTo>
                    <a:pt x="9" y="35"/>
                    <a:pt x="8" y="37"/>
                    <a:pt x="8" y="37"/>
                  </a:cubicBezTo>
                  <a:cubicBezTo>
                    <a:pt x="6" y="38"/>
                    <a:pt x="4" y="38"/>
                    <a:pt x="2" y="38"/>
                  </a:cubicBezTo>
                  <a:cubicBezTo>
                    <a:pt x="2" y="38"/>
                    <a:pt x="2" y="37"/>
                    <a:pt x="2" y="37"/>
                  </a:cubicBezTo>
                  <a:cubicBezTo>
                    <a:pt x="2" y="37"/>
                    <a:pt x="2" y="37"/>
                    <a:pt x="1" y="37"/>
                  </a:cubicBezTo>
                  <a:cubicBezTo>
                    <a:pt x="1" y="37"/>
                    <a:pt x="1" y="37"/>
                    <a:pt x="0" y="38"/>
                  </a:cubicBezTo>
                  <a:cubicBezTo>
                    <a:pt x="0" y="38"/>
                    <a:pt x="0" y="38"/>
                    <a:pt x="0" y="38"/>
                  </a:cubicBezTo>
                  <a:cubicBezTo>
                    <a:pt x="0" y="38"/>
                    <a:pt x="0" y="39"/>
                    <a:pt x="0" y="39"/>
                  </a:cubicBezTo>
                  <a:cubicBezTo>
                    <a:pt x="2" y="40"/>
                    <a:pt x="4" y="40"/>
                    <a:pt x="6" y="40"/>
                  </a:cubicBezTo>
                  <a:cubicBezTo>
                    <a:pt x="6" y="40"/>
                    <a:pt x="7" y="41"/>
                    <a:pt x="7" y="41"/>
                  </a:cubicBezTo>
                  <a:cubicBezTo>
                    <a:pt x="8" y="40"/>
                    <a:pt x="8" y="40"/>
                    <a:pt x="9" y="39"/>
                  </a:cubicBezTo>
                  <a:cubicBezTo>
                    <a:pt x="10" y="39"/>
                    <a:pt x="11" y="40"/>
                    <a:pt x="12" y="40"/>
                  </a:cubicBezTo>
                  <a:cubicBezTo>
                    <a:pt x="12" y="40"/>
                    <a:pt x="12" y="40"/>
                    <a:pt x="12" y="40"/>
                  </a:cubicBezTo>
                  <a:cubicBezTo>
                    <a:pt x="12" y="40"/>
                    <a:pt x="12" y="40"/>
                    <a:pt x="12" y="40"/>
                  </a:cubicBezTo>
                  <a:cubicBezTo>
                    <a:pt x="12" y="40"/>
                    <a:pt x="12" y="39"/>
                    <a:pt x="13" y="39"/>
                  </a:cubicBezTo>
                  <a:cubicBezTo>
                    <a:pt x="13" y="39"/>
                    <a:pt x="14" y="40"/>
                    <a:pt x="15" y="40"/>
                  </a:cubicBezTo>
                  <a:cubicBezTo>
                    <a:pt x="15" y="39"/>
                    <a:pt x="15" y="39"/>
                    <a:pt x="15" y="39"/>
                  </a:cubicBezTo>
                  <a:cubicBezTo>
                    <a:pt x="16" y="39"/>
                    <a:pt x="16" y="39"/>
                    <a:pt x="17" y="39"/>
                  </a:cubicBezTo>
                  <a:cubicBezTo>
                    <a:pt x="17" y="39"/>
                    <a:pt x="17" y="39"/>
                    <a:pt x="17" y="39"/>
                  </a:cubicBezTo>
                  <a:cubicBezTo>
                    <a:pt x="17" y="39"/>
                    <a:pt x="17" y="40"/>
                    <a:pt x="18" y="39"/>
                  </a:cubicBezTo>
                  <a:cubicBezTo>
                    <a:pt x="18" y="39"/>
                    <a:pt x="18" y="39"/>
                    <a:pt x="18" y="39"/>
                  </a:cubicBezTo>
                  <a:cubicBezTo>
                    <a:pt x="19" y="39"/>
                    <a:pt x="19" y="39"/>
                    <a:pt x="20" y="39"/>
                  </a:cubicBezTo>
                  <a:cubicBezTo>
                    <a:pt x="20" y="39"/>
                    <a:pt x="20" y="39"/>
                    <a:pt x="20" y="39"/>
                  </a:cubicBezTo>
                  <a:cubicBezTo>
                    <a:pt x="21" y="39"/>
                    <a:pt x="21" y="39"/>
                    <a:pt x="22" y="39"/>
                  </a:cubicBezTo>
                  <a:cubicBezTo>
                    <a:pt x="22" y="39"/>
                    <a:pt x="22" y="40"/>
                    <a:pt x="22" y="40"/>
                  </a:cubicBezTo>
                  <a:cubicBezTo>
                    <a:pt x="23" y="40"/>
                    <a:pt x="24" y="40"/>
                    <a:pt x="25" y="40"/>
                  </a:cubicBezTo>
                  <a:cubicBezTo>
                    <a:pt x="24" y="42"/>
                    <a:pt x="24" y="41"/>
                    <a:pt x="23" y="42"/>
                  </a:cubicBezTo>
                  <a:cubicBezTo>
                    <a:pt x="23" y="42"/>
                    <a:pt x="22" y="42"/>
                    <a:pt x="22" y="42"/>
                  </a:cubicBezTo>
                  <a:cubicBezTo>
                    <a:pt x="22" y="42"/>
                    <a:pt x="23" y="43"/>
                    <a:pt x="22" y="44"/>
                  </a:cubicBezTo>
                  <a:cubicBezTo>
                    <a:pt x="22" y="44"/>
                    <a:pt x="22" y="44"/>
                    <a:pt x="22" y="44"/>
                  </a:cubicBezTo>
                  <a:cubicBezTo>
                    <a:pt x="22" y="44"/>
                    <a:pt x="22" y="44"/>
                    <a:pt x="22" y="45"/>
                  </a:cubicBezTo>
                  <a:cubicBezTo>
                    <a:pt x="22" y="45"/>
                    <a:pt x="23" y="45"/>
                    <a:pt x="23" y="46"/>
                  </a:cubicBezTo>
                  <a:cubicBezTo>
                    <a:pt x="23" y="46"/>
                    <a:pt x="23" y="46"/>
                    <a:pt x="23" y="46"/>
                  </a:cubicBezTo>
                  <a:cubicBezTo>
                    <a:pt x="23" y="47"/>
                    <a:pt x="23" y="47"/>
                    <a:pt x="24" y="47"/>
                  </a:cubicBezTo>
                  <a:cubicBezTo>
                    <a:pt x="26" y="48"/>
                    <a:pt x="26" y="47"/>
                    <a:pt x="28" y="46"/>
                  </a:cubicBezTo>
                  <a:cubicBezTo>
                    <a:pt x="28" y="46"/>
                    <a:pt x="28" y="46"/>
                    <a:pt x="29" y="46"/>
                  </a:cubicBezTo>
                  <a:cubicBezTo>
                    <a:pt x="29" y="46"/>
                    <a:pt x="29" y="45"/>
                    <a:pt x="29" y="45"/>
                  </a:cubicBezTo>
                  <a:cubicBezTo>
                    <a:pt x="29" y="45"/>
                    <a:pt x="30" y="45"/>
                    <a:pt x="30" y="45"/>
                  </a:cubicBezTo>
                  <a:cubicBezTo>
                    <a:pt x="31" y="45"/>
                    <a:pt x="31" y="44"/>
                    <a:pt x="32" y="44"/>
                  </a:cubicBezTo>
                  <a:cubicBezTo>
                    <a:pt x="32" y="44"/>
                    <a:pt x="32" y="44"/>
                    <a:pt x="32" y="44"/>
                  </a:cubicBezTo>
                  <a:cubicBezTo>
                    <a:pt x="32" y="44"/>
                    <a:pt x="32" y="43"/>
                    <a:pt x="32" y="43"/>
                  </a:cubicBezTo>
                  <a:cubicBezTo>
                    <a:pt x="32" y="42"/>
                    <a:pt x="32" y="42"/>
                    <a:pt x="31" y="42"/>
                  </a:cubicBezTo>
                  <a:cubicBezTo>
                    <a:pt x="32" y="42"/>
                    <a:pt x="32" y="41"/>
                    <a:pt x="32" y="41"/>
                  </a:cubicBezTo>
                  <a:cubicBezTo>
                    <a:pt x="33" y="41"/>
                    <a:pt x="33" y="41"/>
                    <a:pt x="34" y="41"/>
                  </a:cubicBezTo>
                  <a:cubicBezTo>
                    <a:pt x="34" y="41"/>
                    <a:pt x="34" y="41"/>
                    <a:pt x="34" y="41"/>
                  </a:cubicBezTo>
                  <a:cubicBezTo>
                    <a:pt x="35" y="41"/>
                    <a:pt x="36" y="41"/>
                    <a:pt x="36" y="42"/>
                  </a:cubicBezTo>
                  <a:cubicBezTo>
                    <a:pt x="36" y="43"/>
                    <a:pt x="36" y="43"/>
                    <a:pt x="35" y="43"/>
                  </a:cubicBezTo>
                  <a:cubicBezTo>
                    <a:pt x="35" y="43"/>
                    <a:pt x="35" y="43"/>
                    <a:pt x="35" y="43"/>
                  </a:cubicBezTo>
                  <a:cubicBezTo>
                    <a:pt x="38" y="44"/>
                    <a:pt x="37" y="43"/>
                    <a:pt x="38" y="43"/>
                  </a:cubicBezTo>
                  <a:cubicBezTo>
                    <a:pt x="39" y="42"/>
                    <a:pt x="38" y="43"/>
                    <a:pt x="39" y="43"/>
                  </a:cubicBezTo>
                  <a:cubicBezTo>
                    <a:pt x="41" y="44"/>
                    <a:pt x="41" y="44"/>
                    <a:pt x="42" y="43"/>
                  </a:cubicBezTo>
                  <a:cubicBezTo>
                    <a:pt x="44" y="43"/>
                    <a:pt x="44" y="42"/>
                    <a:pt x="45" y="42"/>
                  </a:cubicBezTo>
                  <a:cubicBezTo>
                    <a:pt x="45" y="43"/>
                    <a:pt x="45" y="44"/>
                    <a:pt x="45" y="45"/>
                  </a:cubicBezTo>
                  <a:cubicBezTo>
                    <a:pt x="45" y="45"/>
                    <a:pt x="45" y="45"/>
                    <a:pt x="45" y="45"/>
                  </a:cubicBezTo>
                  <a:cubicBezTo>
                    <a:pt x="46" y="45"/>
                    <a:pt x="45" y="45"/>
                    <a:pt x="46" y="45"/>
                  </a:cubicBezTo>
                  <a:cubicBezTo>
                    <a:pt x="47" y="44"/>
                    <a:pt x="47" y="43"/>
                    <a:pt x="48" y="41"/>
                  </a:cubicBezTo>
                  <a:cubicBezTo>
                    <a:pt x="48" y="41"/>
                    <a:pt x="48" y="41"/>
                    <a:pt x="48" y="41"/>
                  </a:cubicBezTo>
                  <a:cubicBezTo>
                    <a:pt x="49" y="41"/>
                    <a:pt x="49" y="41"/>
                    <a:pt x="50" y="42"/>
                  </a:cubicBezTo>
                  <a:cubicBezTo>
                    <a:pt x="50" y="42"/>
                    <a:pt x="50" y="42"/>
                    <a:pt x="50" y="42"/>
                  </a:cubicBezTo>
                  <a:cubicBezTo>
                    <a:pt x="50" y="42"/>
                    <a:pt x="50" y="41"/>
                    <a:pt x="51" y="41"/>
                  </a:cubicBezTo>
                  <a:cubicBezTo>
                    <a:pt x="51" y="41"/>
                    <a:pt x="50" y="41"/>
                    <a:pt x="50" y="41"/>
                  </a:cubicBezTo>
                  <a:cubicBezTo>
                    <a:pt x="50" y="41"/>
                    <a:pt x="50" y="40"/>
                    <a:pt x="50" y="40"/>
                  </a:cubicBezTo>
                  <a:cubicBezTo>
                    <a:pt x="51" y="40"/>
                    <a:pt x="51" y="40"/>
                    <a:pt x="51" y="40"/>
                  </a:cubicBezTo>
                  <a:cubicBezTo>
                    <a:pt x="51" y="39"/>
                    <a:pt x="51" y="38"/>
                    <a:pt x="52" y="37"/>
                  </a:cubicBezTo>
                  <a:cubicBezTo>
                    <a:pt x="53" y="38"/>
                    <a:pt x="53" y="38"/>
                    <a:pt x="54" y="37"/>
                  </a:cubicBezTo>
                  <a:cubicBezTo>
                    <a:pt x="53" y="38"/>
                    <a:pt x="53" y="38"/>
                    <a:pt x="53" y="38"/>
                  </a:cubicBezTo>
                  <a:cubicBezTo>
                    <a:pt x="54" y="38"/>
                    <a:pt x="54" y="38"/>
                    <a:pt x="54" y="38"/>
                  </a:cubicBezTo>
                  <a:cubicBezTo>
                    <a:pt x="54" y="39"/>
                    <a:pt x="53" y="39"/>
                    <a:pt x="53" y="40"/>
                  </a:cubicBezTo>
                  <a:cubicBezTo>
                    <a:pt x="53" y="40"/>
                    <a:pt x="52" y="40"/>
                    <a:pt x="52" y="39"/>
                  </a:cubicBezTo>
                  <a:cubicBezTo>
                    <a:pt x="51" y="40"/>
                    <a:pt x="52" y="42"/>
                    <a:pt x="52" y="43"/>
                  </a:cubicBezTo>
                  <a:cubicBezTo>
                    <a:pt x="55" y="43"/>
                    <a:pt x="55" y="40"/>
                    <a:pt x="57" y="39"/>
                  </a:cubicBezTo>
                  <a:cubicBezTo>
                    <a:pt x="57" y="39"/>
                    <a:pt x="57" y="38"/>
                    <a:pt x="57" y="38"/>
                  </a:cubicBezTo>
                  <a:cubicBezTo>
                    <a:pt x="56" y="37"/>
                    <a:pt x="56" y="37"/>
                    <a:pt x="55" y="36"/>
                  </a:cubicBezTo>
                  <a:cubicBezTo>
                    <a:pt x="55" y="36"/>
                    <a:pt x="55" y="36"/>
                    <a:pt x="55" y="36"/>
                  </a:cubicBezTo>
                  <a:cubicBezTo>
                    <a:pt x="55" y="36"/>
                    <a:pt x="56" y="36"/>
                    <a:pt x="56" y="36"/>
                  </a:cubicBezTo>
                  <a:cubicBezTo>
                    <a:pt x="57" y="35"/>
                    <a:pt x="57" y="35"/>
                    <a:pt x="57" y="34"/>
                  </a:cubicBezTo>
                  <a:cubicBezTo>
                    <a:pt x="57" y="34"/>
                    <a:pt x="57" y="34"/>
                    <a:pt x="56" y="34"/>
                  </a:cubicBezTo>
                  <a:cubicBezTo>
                    <a:pt x="56" y="33"/>
                    <a:pt x="57" y="33"/>
                    <a:pt x="57" y="32"/>
                  </a:cubicBezTo>
                  <a:cubicBezTo>
                    <a:pt x="56" y="32"/>
                    <a:pt x="56" y="32"/>
                    <a:pt x="56" y="32"/>
                  </a:cubicBezTo>
                  <a:cubicBezTo>
                    <a:pt x="56" y="32"/>
                    <a:pt x="56" y="32"/>
                    <a:pt x="56" y="32"/>
                  </a:cubicBezTo>
                  <a:cubicBezTo>
                    <a:pt x="56" y="32"/>
                    <a:pt x="57" y="32"/>
                    <a:pt x="57" y="32"/>
                  </a:cubicBezTo>
                  <a:cubicBezTo>
                    <a:pt x="57" y="32"/>
                    <a:pt x="57" y="31"/>
                    <a:pt x="57" y="31"/>
                  </a:cubicBezTo>
                  <a:cubicBezTo>
                    <a:pt x="57" y="31"/>
                    <a:pt x="57" y="31"/>
                    <a:pt x="57" y="31"/>
                  </a:cubicBezTo>
                  <a:cubicBezTo>
                    <a:pt x="57" y="31"/>
                    <a:pt x="57" y="30"/>
                    <a:pt x="58" y="30"/>
                  </a:cubicBezTo>
                  <a:cubicBezTo>
                    <a:pt x="58" y="30"/>
                    <a:pt x="58" y="30"/>
                    <a:pt x="58" y="30"/>
                  </a:cubicBezTo>
                  <a:cubicBezTo>
                    <a:pt x="58" y="30"/>
                    <a:pt x="58" y="29"/>
                    <a:pt x="58" y="29"/>
                  </a:cubicBezTo>
                  <a:cubicBezTo>
                    <a:pt x="58" y="29"/>
                    <a:pt x="58" y="29"/>
                    <a:pt x="58" y="29"/>
                  </a:cubicBezTo>
                  <a:cubicBezTo>
                    <a:pt x="59" y="28"/>
                    <a:pt x="59" y="28"/>
                    <a:pt x="59" y="27"/>
                  </a:cubicBezTo>
                  <a:cubicBezTo>
                    <a:pt x="59" y="27"/>
                    <a:pt x="59" y="27"/>
                    <a:pt x="59" y="27"/>
                  </a:cubicBezTo>
                  <a:cubicBezTo>
                    <a:pt x="59" y="27"/>
                    <a:pt x="59" y="27"/>
                    <a:pt x="59" y="26"/>
                  </a:cubicBezTo>
                  <a:cubicBezTo>
                    <a:pt x="59" y="23"/>
                    <a:pt x="60" y="21"/>
                    <a:pt x="61" y="20"/>
                  </a:cubicBezTo>
                  <a:cubicBezTo>
                    <a:pt x="61" y="20"/>
                    <a:pt x="62" y="20"/>
                    <a:pt x="63" y="20"/>
                  </a:cubicBezTo>
                  <a:cubicBezTo>
                    <a:pt x="64" y="19"/>
                    <a:pt x="64" y="19"/>
                    <a:pt x="64" y="18"/>
                  </a:cubicBezTo>
                  <a:cubicBezTo>
                    <a:pt x="64" y="18"/>
                    <a:pt x="64" y="18"/>
                    <a:pt x="65" y="18"/>
                  </a:cubicBezTo>
                  <a:cubicBezTo>
                    <a:pt x="65" y="16"/>
                    <a:pt x="66" y="16"/>
                    <a:pt x="67" y="15"/>
                  </a:cubicBezTo>
                  <a:cubicBezTo>
                    <a:pt x="67" y="15"/>
                    <a:pt x="67" y="15"/>
                    <a:pt x="67" y="15"/>
                  </a:cubicBezTo>
                  <a:cubicBezTo>
                    <a:pt x="67" y="15"/>
                    <a:pt x="67" y="15"/>
                    <a:pt x="67" y="15"/>
                  </a:cubicBezTo>
                  <a:cubicBezTo>
                    <a:pt x="67" y="13"/>
                    <a:pt x="68" y="11"/>
                    <a:pt x="68" y="9"/>
                  </a:cubicBezTo>
                  <a:cubicBezTo>
                    <a:pt x="68" y="8"/>
                    <a:pt x="67" y="8"/>
                    <a:pt x="67" y="8"/>
                  </a:cubicBezTo>
                  <a:cubicBezTo>
                    <a:pt x="67" y="8"/>
                    <a:pt x="67" y="8"/>
                    <a:pt x="67" y="7"/>
                  </a:cubicBezTo>
                  <a:close/>
                  <a:moveTo>
                    <a:pt x="15" y="36"/>
                  </a:moveTo>
                  <a:cubicBezTo>
                    <a:pt x="15" y="37"/>
                    <a:pt x="15" y="37"/>
                    <a:pt x="15" y="37"/>
                  </a:cubicBezTo>
                  <a:cubicBezTo>
                    <a:pt x="15" y="37"/>
                    <a:pt x="14" y="37"/>
                    <a:pt x="14" y="37"/>
                  </a:cubicBezTo>
                  <a:cubicBezTo>
                    <a:pt x="14" y="37"/>
                    <a:pt x="14" y="37"/>
                    <a:pt x="14" y="37"/>
                  </a:cubicBezTo>
                  <a:cubicBezTo>
                    <a:pt x="14" y="36"/>
                    <a:pt x="14" y="36"/>
                    <a:pt x="13" y="36"/>
                  </a:cubicBezTo>
                  <a:cubicBezTo>
                    <a:pt x="13" y="36"/>
                    <a:pt x="14" y="36"/>
                    <a:pt x="14" y="35"/>
                  </a:cubicBezTo>
                  <a:cubicBezTo>
                    <a:pt x="14" y="35"/>
                    <a:pt x="14" y="35"/>
                    <a:pt x="14" y="35"/>
                  </a:cubicBezTo>
                  <a:cubicBezTo>
                    <a:pt x="14" y="35"/>
                    <a:pt x="14" y="35"/>
                    <a:pt x="14" y="35"/>
                  </a:cubicBezTo>
                  <a:cubicBezTo>
                    <a:pt x="15" y="35"/>
                    <a:pt x="15" y="35"/>
                    <a:pt x="15" y="35"/>
                  </a:cubicBezTo>
                  <a:cubicBezTo>
                    <a:pt x="15" y="36"/>
                    <a:pt x="16" y="36"/>
                    <a:pt x="16" y="36"/>
                  </a:cubicBezTo>
                  <a:cubicBezTo>
                    <a:pt x="15" y="36"/>
                    <a:pt x="15" y="36"/>
                    <a:pt x="15"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7">
              <a:extLst>
                <a:ext uri="{FF2B5EF4-FFF2-40B4-BE49-F238E27FC236}">
                  <a16:creationId xmlns:a16="http://schemas.microsoft.com/office/drawing/2014/main" id="{B8EA07E6-FB04-4159-A8F6-362E5B09CF85}"/>
                </a:ext>
              </a:extLst>
            </p:cNvPr>
            <p:cNvSpPr>
              <a:spLocks/>
            </p:cNvSpPr>
            <p:nvPr/>
          </p:nvSpPr>
          <p:spPr bwMode="auto">
            <a:xfrm>
              <a:off x="3856" y="1554"/>
              <a:ext cx="90" cy="95"/>
            </a:xfrm>
            <a:custGeom>
              <a:avLst/>
              <a:gdLst>
                <a:gd name="T0" fmla="*/ 11 w 38"/>
                <a:gd name="T1" fmla="*/ 1 h 40"/>
                <a:gd name="T2" fmla="*/ 8 w 38"/>
                <a:gd name="T3" fmla="*/ 5 h 40"/>
                <a:gd name="T4" fmla="*/ 7 w 38"/>
                <a:gd name="T5" fmla="*/ 11 h 40"/>
                <a:gd name="T6" fmla="*/ 4 w 38"/>
                <a:gd name="T7" fmla="*/ 14 h 40"/>
                <a:gd name="T8" fmla="*/ 3 w 38"/>
                <a:gd name="T9" fmla="*/ 21 h 40"/>
                <a:gd name="T10" fmla="*/ 1 w 38"/>
                <a:gd name="T11" fmla="*/ 22 h 40"/>
                <a:gd name="T12" fmla="*/ 1 w 38"/>
                <a:gd name="T13" fmla="*/ 27 h 40"/>
                <a:gd name="T14" fmla="*/ 3 w 38"/>
                <a:gd name="T15" fmla="*/ 30 h 40"/>
                <a:gd name="T16" fmla="*/ 2 w 38"/>
                <a:gd name="T17" fmla="*/ 33 h 40"/>
                <a:gd name="T18" fmla="*/ 1 w 38"/>
                <a:gd name="T19" fmla="*/ 40 h 40"/>
                <a:gd name="T20" fmla="*/ 7 w 38"/>
                <a:gd name="T21" fmla="*/ 40 h 40"/>
                <a:gd name="T22" fmla="*/ 7 w 38"/>
                <a:gd name="T23" fmla="*/ 37 h 40"/>
                <a:gd name="T24" fmla="*/ 9 w 38"/>
                <a:gd name="T25" fmla="*/ 31 h 40"/>
                <a:gd name="T26" fmla="*/ 12 w 38"/>
                <a:gd name="T27" fmla="*/ 27 h 40"/>
                <a:gd name="T28" fmla="*/ 13 w 38"/>
                <a:gd name="T29" fmla="*/ 32 h 40"/>
                <a:gd name="T30" fmla="*/ 13 w 38"/>
                <a:gd name="T31" fmla="*/ 34 h 40"/>
                <a:gd name="T32" fmla="*/ 14 w 38"/>
                <a:gd name="T33" fmla="*/ 38 h 40"/>
                <a:gd name="T34" fmla="*/ 17 w 38"/>
                <a:gd name="T35" fmla="*/ 39 h 40"/>
                <a:gd name="T36" fmla="*/ 21 w 38"/>
                <a:gd name="T37" fmla="*/ 36 h 40"/>
                <a:gd name="T38" fmla="*/ 21 w 38"/>
                <a:gd name="T39" fmla="*/ 34 h 40"/>
                <a:gd name="T40" fmla="*/ 20 w 38"/>
                <a:gd name="T41" fmla="*/ 33 h 40"/>
                <a:gd name="T42" fmla="*/ 20 w 38"/>
                <a:gd name="T43" fmla="*/ 29 h 40"/>
                <a:gd name="T44" fmla="*/ 17 w 38"/>
                <a:gd name="T45" fmla="*/ 27 h 40"/>
                <a:gd name="T46" fmla="*/ 13 w 38"/>
                <a:gd name="T47" fmla="*/ 21 h 40"/>
                <a:gd name="T48" fmla="*/ 16 w 38"/>
                <a:gd name="T49" fmla="*/ 21 h 40"/>
                <a:gd name="T50" fmla="*/ 17 w 38"/>
                <a:gd name="T51" fmla="*/ 20 h 40"/>
                <a:gd name="T52" fmla="*/ 20 w 38"/>
                <a:gd name="T53" fmla="*/ 20 h 40"/>
                <a:gd name="T54" fmla="*/ 22 w 38"/>
                <a:gd name="T55" fmla="*/ 18 h 40"/>
                <a:gd name="T56" fmla="*/ 26 w 38"/>
                <a:gd name="T57" fmla="*/ 15 h 40"/>
                <a:gd name="T58" fmla="*/ 14 w 38"/>
                <a:gd name="T59" fmla="*/ 15 h 40"/>
                <a:gd name="T60" fmla="*/ 12 w 38"/>
                <a:gd name="T61" fmla="*/ 13 h 40"/>
                <a:gd name="T62" fmla="*/ 12 w 38"/>
                <a:gd name="T63" fmla="*/ 5 h 40"/>
                <a:gd name="T64" fmla="*/ 16 w 38"/>
                <a:gd name="T65" fmla="*/ 5 h 40"/>
                <a:gd name="T66" fmla="*/ 19 w 38"/>
                <a:gd name="T67" fmla="*/ 6 h 40"/>
                <a:gd name="T68" fmla="*/ 24 w 38"/>
                <a:gd name="T69" fmla="*/ 7 h 40"/>
                <a:gd name="T70" fmla="*/ 27 w 38"/>
                <a:gd name="T71" fmla="*/ 8 h 40"/>
                <a:gd name="T72" fmla="*/ 31 w 38"/>
                <a:gd name="T73" fmla="*/ 9 h 40"/>
                <a:gd name="T74" fmla="*/ 37 w 38"/>
                <a:gd name="T75" fmla="*/ 4 h 40"/>
                <a:gd name="T76" fmla="*/ 36 w 38"/>
                <a:gd name="T77" fmla="*/ 1 h 40"/>
                <a:gd name="T78" fmla="*/ 33 w 38"/>
                <a:gd name="T79" fmla="*/ 3 h 40"/>
                <a:gd name="T80" fmla="*/ 31 w 38"/>
                <a:gd name="T81" fmla="*/ 4 h 40"/>
                <a:gd name="T82" fmla="*/ 30 w 38"/>
                <a:gd name="T83" fmla="*/ 4 h 40"/>
                <a:gd name="T84" fmla="*/ 23 w 38"/>
                <a:gd name="T85" fmla="*/ 3 h 40"/>
                <a:gd name="T86" fmla="*/ 18 w 38"/>
                <a:gd name="T87"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 h="40">
                  <a:moveTo>
                    <a:pt x="12" y="1"/>
                  </a:moveTo>
                  <a:cubicBezTo>
                    <a:pt x="12" y="1"/>
                    <a:pt x="12" y="2"/>
                    <a:pt x="12" y="2"/>
                  </a:cubicBezTo>
                  <a:cubicBezTo>
                    <a:pt x="11" y="2"/>
                    <a:pt x="11" y="1"/>
                    <a:pt x="11" y="1"/>
                  </a:cubicBezTo>
                  <a:cubicBezTo>
                    <a:pt x="10" y="2"/>
                    <a:pt x="9" y="3"/>
                    <a:pt x="8" y="4"/>
                  </a:cubicBezTo>
                  <a:cubicBezTo>
                    <a:pt x="8" y="4"/>
                    <a:pt x="8" y="4"/>
                    <a:pt x="8" y="4"/>
                  </a:cubicBezTo>
                  <a:cubicBezTo>
                    <a:pt x="8" y="4"/>
                    <a:pt x="8" y="5"/>
                    <a:pt x="8" y="5"/>
                  </a:cubicBezTo>
                  <a:cubicBezTo>
                    <a:pt x="8" y="5"/>
                    <a:pt x="8" y="5"/>
                    <a:pt x="8" y="5"/>
                  </a:cubicBezTo>
                  <a:cubicBezTo>
                    <a:pt x="8" y="6"/>
                    <a:pt x="7" y="6"/>
                    <a:pt x="7" y="6"/>
                  </a:cubicBezTo>
                  <a:cubicBezTo>
                    <a:pt x="7" y="8"/>
                    <a:pt x="8" y="10"/>
                    <a:pt x="7" y="11"/>
                  </a:cubicBezTo>
                  <a:cubicBezTo>
                    <a:pt x="6" y="12"/>
                    <a:pt x="6" y="12"/>
                    <a:pt x="5" y="12"/>
                  </a:cubicBezTo>
                  <a:cubicBezTo>
                    <a:pt x="5" y="13"/>
                    <a:pt x="5" y="13"/>
                    <a:pt x="5" y="14"/>
                  </a:cubicBezTo>
                  <a:cubicBezTo>
                    <a:pt x="4" y="14"/>
                    <a:pt x="4" y="14"/>
                    <a:pt x="4" y="14"/>
                  </a:cubicBezTo>
                  <a:cubicBezTo>
                    <a:pt x="4" y="15"/>
                    <a:pt x="4" y="17"/>
                    <a:pt x="4" y="18"/>
                  </a:cubicBezTo>
                  <a:cubicBezTo>
                    <a:pt x="3" y="18"/>
                    <a:pt x="3" y="18"/>
                    <a:pt x="3" y="18"/>
                  </a:cubicBezTo>
                  <a:cubicBezTo>
                    <a:pt x="3" y="19"/>
                    <a:pt x="3" y="20"/>
                    <a:pt x="3" y="21"/>
                  </a:cubicBezTo>
                  <a:cubicBezTo>
                    <a:pt x="3" y="21"/>
                    <a:pt x="3" y="21"/>
                    <a:pt x="2" y="21"/>
                  </a:cubicBezTo>
                  <a:cubicBezTo>
                    <a:pt x="2" y="21"/>
                    <a:pt x="2" y="21"/>
                    <a:pt x="2" y="21"/>
                  </a:cubicBezTo>
                  <a:cubicBezTo>
                    <a:pt x="2" y="21"/>
                    <a:pt x="2" y="21"/>
                    <a:pt x="1" y="22"/>
                  </a:cubicBezTo>
                  <a:cubicBezTo>
                    <a:pt x="1" y="22"/>
                    <a:pt x="1" y="23"/>
                    <a:pt x="1" y="24"/>
                  </a:cubicBezTo>
                  <a:cubicBezTo>
                    <a:pt x="1" y="24"/>
                    <a:pt x="1" y="24"/>
                    <a:pt x="1" y="24"/>
                  </a:cubicBezTo>
                  <a:cubicBezTo>
                    <a:pt x="1" y="24"/>
                    <a:pt x="1" y="27"/>
                    <a:pt x="1" y="27"/>
                  </a:cubicBezTo>
                  <a:cubicBezTo>
                    <a:pt x="2" y="28"/>
                    <a:pt x="3" y="28"/>
                    <a:pt x="3" y="28"/>
                  </a:cubicBezTo>
                  <a:cubicBezTo>
                    <a:pt x="3" y="29"/>
                    <a:pt x="3" y="29"/>
                    <a:pt x="3" y="30"/>
                  </a:cubicBezTo>
                  <a:cubicBezTo>
                    <a:pt x="3" y="30"/>
                    <a:pt x="3" y="30"/>
                    <a:pt x="3" y="30"/>
                  </a:cubicBezTo>
                  <a:cubicBezTo>
                    <a:pt x="3" y="31"/>
                    <a:pt x="3" y="31"/>
                    <a:pt x="3" y="32"/>
                  </a:cubicBezTo>
                  <a:cubicBezTo>
                    <a:pt x="3" y="32"/>
                    <a:pt x="3" y="32"/>
                    <a:pt x="2" y="32"/>
                  </a:cubicBezTo>
                  <a:cubicBezTo>
                    <a:pt x="2" y="33"/>
                    <a:pt x="2" y="33"/>
                    <a:pt x="2" y="33"/>
                  </a:cubicBezTo>
                  <a:cubicBezTo>
                    <a:pt x="2" y="33"/>
                    <a:pt x="2" y="33"/>
                    <a:pt x="2" y="33"/>
                  </a:cubicBezTo>
                  <a:cubicBezTo>
                    <a:pt x="1" y="34"/>
                    <a:pt x="2" y="34"/>
                    <a:pt x="1" y="34"/>
                  </a:cubicBezTo>
                  <a:cubicBezTo>
                    <a:pt x="1" y="36"/>
                    <a:pt x="0" y="38"/>
                    <a:pt x="1" y="40"/>
                  </a:cubicBezTo>
                  <a:cubicBezTo>
                    <a:pt x="1" y="40"/>
                    <a:pt x="2" y="40"/>
                    <a:pt x="3" y="40"/>
                  </a:cubicBezTo>
                  <a:cubicBezTo>
                    <a:pt x="3" y="40"/>
                    <a:pt x="3" y="40"/>
                    <a:pt x="3" y="40"/>
                  </a:cubicBezTo>
                  <a:cubicBezTo>
                    <a:pt x="4" y="40"/>
                    <a:pt x="6" y="40"/>
                    <a:pt x="7" y="40"/>
                  </a:cubicBezTo>
                  <a:cubicBezTo>
                    <a:pt x="7" y="39"/>
                    <a:pt x="7" y="39"/>
                    <a:pt x="7" y="38"/>
                  </a:cubicBezTo>
                  <a:cubicBezTo>
                    <a:pt x="7" y="38"/>
                    <a:pt x="6" y="38"/>
                    <a:pt x="6" y="37"/>
                  </a:cubicBezTo>
                  <a:cubicBezTo>
                    <a:pt x="6" y="37"/>
                    <a:pt x="7" y="37"/>
                    <a:pt x="7" y="37"/>
                  </a:cubicBezTo>
                  <a:cubicBezTo>
                    <a:pt x="7" y="37"/>
                    <a:pt x="8" y="36"/>
                    <a:pt x="8" y="35"/>
                  </a:cubicBezTo>
                  <a:cubicBezTo>
                    <a:pt x="8" y="35"/>
                    <a:pt x="7" y="33"/>
                    <a:pt x="7" y="32"/>
                  </a:cubicBezTo>
                  <a:cubicBezTo>
                    <a:pt x="8" y="32"/>
                    <a:pt x="8" y="32"/>
                    <a:pt x="9" y="31"/>
                  </a:cubicBezTo>
                  <a:cubicBezTo>
                    <a:pt x="9" y="30"/>
                    <a:pt x="9" y="29"/>
                    <a:pt x="9" y="27"/>
                  </a:cubicBezTo>
                  <a:cubicBezTo>
                    <a:pt x="10" y="27"/>
                    <a:pt x="10" y="27"/>
                    <a:pt x="11" y="27"/>
                  </a:cubicBezTo>
                  <a:cubicBezTo>
                    <a:pt x="11" y="27"/>
                    <a:pt x="12" y="27"/>
                    <a:pt x="12" y="27"/>
                  </a:cubicBezTo>
                  <a:cubicBezTo>
                    <a:pt x="12" y="27"/>
                    <a:pt x="12" y="27"/>
                    <a:pt x="12" y="27"/>
                  </a:cubicBezTo>
                  <a:cubicBezTo>
                    <a:pt x="13" y="29"/>
                    <a:pt x="12" y="30"/>
                    <a:pt x="12" y="32"/>
                  </a:cubicBezTo>
                  <a:cubicBezTo>
                    <a:pt x="13" y="32"/>
                    <a:pt x="13" y="32"/>
                    <a:pt x="13" y="32"/>
                  </a:cubicBezTo>
                  <a:cubicBezTo>
                    <a:pt x="13" y="32"/>
                    <a:pt x="13" y="32"/>
                    <a:pt x="13" y="33"/>
                  </a:cubicBezTo>
                  <a:cubicBezTo>
                    <a:pt x="13" y="33"/>
                    <a:pt x="13" y="33"/>
                    <a:pt x="13" y="33"/>
                  </a:cubicBezTo>
                  <a:cubicBezTo>
                    <a:pt x="13" y="34"/>
                    <a:pt x="13" y="34"/>
                    <a:pt x="13" y="34"/>
                  </a:cubicBezTo>
                  <a:cubicBezTo>
                    <a:pt x="13" y="34"/>
                    <a:pt x="14" y="34"/>
                    <a:pt x="14" y="34"/>
                  </a:cubicBezTo>
                  <a:cubicBezTo>
                    <a:pt x="14" y="36"/>
                    <a:pt x="13" y="37"/>
                    <a:pt x="14" y="38"/>
                  </a:cubicBezTo>
                  <a:cubicBezTo>
                    <a:pt x="14" y="38"/>
                    <a:pt x="14" y="38"/>
                    <a:pt x="14" y="38"/>
                  </a:cubicBezTo>
                  <a:cubicBezTo>
                    <a:pt x="14" y="39"/>
                    <a:pt x="14" y="39"/>
                    <a:pt x="15" y="39"/>
                  </a:cubicBezTo>
                  <a:cubicBezTo>
                    <a:pt x="15" y="39"/>
                    <a:pt x="15" y="39"/>
                    <a:pt x="15" y="39"/>
                  </a:cubicBezTo>
                  <a:cubicBezTo>
                    <a:pt x="16" y="39"/>
                    <a:pt x="16" y="39"/>
                    <a:pt x="17" y="39"/>
                  </a:cubicBezTo>
                  <a:cubicBezTo>
                    <a:pt x="17" y="38"/>
                    <a:pt x="17" y="37"/>
                    <a:pt x="17" y="36"/>
                  </a:cubicBezTo>
                  <a:cubicBezTo>
                    <a:pt x="18" y="36"/>
                    <a:pt x="21" y="37"/>
                    <a:pt x="21" y="37"/>
                  </a:cubicBezTo>
                  <a:cubicBezTo>
                    <a:pt x="21" y="36"/>
                    <a:pt x="21" y="36"/>
                    <a:pt x="21" y="36"/>
                  </a:cubicBezTo>
                  <a:cubicBezTo>
                    <a:pt x="21" y="36"/>
                    <a:pt x="22" y="36"/>
                    <a:pt x="22" y="36"/>
                  </a:cubicBezTo>
                  <a:cubicBezTo>
                    <a:pt x="22" y="36"/>
                    <a:pt x="22" y="36"/>
                    <a:pt x="22" y="35"/>
                  </a:cubicBezTo>
                  <a:cubicBezTo>
                    <a:pt x="21" y="35"/>
                    <a:pt x="21" y="35"/>
                    <a:pt x="21" y="34"/>
                  </a:cubicBezTo>
                  <a:cubicBezTo>
                    <a:pt x="21" y="34"/>
                    <a:pt x="21" y="34"/>
                    <a:pt x="20" y="34"/>
                  </a:cubicBezTo>
                  <a:cubicBezTo>
                    <a:pt x="20" y="34"/>
                    <a:pt x="20" y="34"/>
                    <a:pt x="21" y="33"/>
                  </a:cubicBezTo>
                  <a:cubicBezTo>
                    <a:pt x="20" y="33"/>
                    <a:pt x="20" y="33"/>
                    <a:pt x="20" y="33"/>
                  </a:cubicBezTo>
                  <a:cubicBezTo>
                    <a:pt x="20" y="33"/>
                    <a:pt x="19" y="32"/>
                    <a:pt x="19" y="31"/>
                  </a:cubicBezTo>
                  <a:cubicBezTo>
                    <a:pt x="19" y="31"/>
                    <a:pt x="19" y="31"/>
                    <a:pt x="19" y="31"/>
                  </a:cubicBezTo>
                  <a:cubicBezTo>
                    <a:pt x="19" y="30"/>
                    <a:pt x="20" y="30"/>
                    <a:pt x="20" y="29"/>
                  </a:cubicBezTo>
                  <a:cubicBezTo>
                    <a:pt x="20" y="29"/>
                    <a:pt x="19" y="29"/>
                    <a:pt x="19" y="29"/>
                  </a:cubicBezTo>
                  <a:cubicBezTo>
                    <a:pt x="19" y="29"/>
                    <a:pt x="19" y="28"/>
                    <a:pt x="19" y="28"/>
                  </a:cubicBezTo>
                  <a:cubicBezTo>
                    <a:pt x="19" y="28"/>
                    <a:pt x="18" y="27"/>
                    <a:pt x="17" y="27"/>
                  </a:cubicBezTo>
                  <a:cubicBezTo>
                    <a:pt x="17" y="27"/>
                    <a:pt x="17" y="27"/>
                    <a:pt x="17" y="27"/>
                  </a:cubicBezTo>
                  <a:cubicBezTo>
                    <a:pt x="17" y="26"/>
                    <a:pt x="17" y="24"/>
                    <a:pt x="17" y="23"/>
                  </a:cubicBezTo>
                  <a:cubicBezTo>
                    <a:pt x="15" y="23"/>
                    <a:pt x="15" y="22"/>
                    <a:pt x="13" y="21"/>
                  </a:cubicBezTo>
                  <a:cubicBezTo>
                    <a:pt x="13" y="21"/>
                    <a:pt x="13" y="21"/>
                    <a:pt x="13" y="21"/>
                  </a:cubicBezTo>
                  <a:cubicBezTo>
                    <a:pt x="13" y="21"/>
                    <a:pt x="14" y="20"/>
                    <a:pt x="14" y="20"/>
                  </a:cubicBezTo>
                  <a:cubicBezTo>
                    <a:pt x="15" y="21"/>
                    <a:pt x="15" y="21"/>
                    <a:pt x="16" y="21"/>
                  </a:cubicBezTo>
                  <a:cubicBezTo>
                    <a:pt x="16" y="21"/>
                    <a:pt x="16" y="21"/>
                    <a:pt x="16" y="21"/>
                  </a:cubicBezTo>
                  <a:cubicBezTo>
                    <a:pt x="16" y="21"/>
                    <a:pt x="17" y="21"/>
                    <a:pt x="17" y="21"/>
                  </a:cubicBezTo>
                  <a:cubicBezTo>
                    <a:pt x="17" y="21"/>
                    <a:pt x="17" y="20"/>
                    <a:pt x="17" y="20"/>
                  </a:cubicBezTo>
                  <a:cubicBezTo>
                    <a:pt x="18" y="20"/>
                    <a:pt x="19" y="20"/>
                    <a:pt x="20" y="20"/>
                  </a:cubicBezTo>
                  <a:cubicBezTo>
                    <a:pt x="20" y="20"/>
                    <a:pt x="20" y="20"/>
                    <a:pt x="20" y="20"/>
                  </a:cubicBezTo>
                  <a:cubicBezTo>
                    <a:pt x="20" y="20"/>
                    <a:pt x="20" y="20"/>
                    <a:pt x="20" y="20"/>
                  </a:cubicBezTo>
                  <a:cubicBezTo>
                    <a:pt x="21" y="19"/>
                    <a:pt x="21" y="19"/>
                    <a:pt x="21" y="19"/>
                  </a:cubicBezTo>
                  <a:cubicBezTo>
                    <a:pt x="21" y="19"/>
                    <a:pt x="21" y="19"/>
                    <a:pt x="21" y="19"/>
                  </a:cubicBezTo>
                  <a:cubicBezTo>
                    <a:pt x="21" y="18"/>
                    <a:pt x="21" y="18"/>
                    <a:pt x="22" y="18"/>
                  </a:cubicBezTo>
                  <a:cubicBezTo>
                    <a:pt x="22" y="18"/>
                    <a:pt x="22" y="18"/>
                    <a:pt x="22" y="18"/>
                  </a:cubicBezTo>
                  <a:cubicBezTo>
                    <a:pt x="24" y="17"/>
                    <a:pt x="23" y="17"/>
                    <a:pt x="25" y="17"/>
                  </a:cubicBezTo>
                  <a:cubicBezTo>
                    <a:pt x="25" y="17"/>
                    <a:pt x="26" y="16"/>
                    <a:pt x="26" y="15"/>
                  </a:cubicBezTo>
                  <a:cubicBezTo>
                    <a:pt x="24" y="15"/>
                    <a:pt x="22" y="15"/>
                    <a:pt x="20" y="15"/>
                  </a:cubicBezTo>
                  <a:cubicBezTo>
                    <a:pt x="19" y="14"/>
                    <a:pt x="18" y="14"/>
                    <a:pt x="16" y="13"/>
                  </a:cubicBezTo>
                  <a:cubicBezTo>
                    <a:pt x="16" y="15"/>
                    <a:pt x="16" y="15"/>
                    <a:pt x="14" y="15"/>
                  </a:cubicBezTo>
                  <a:cubicBezTo>
                    <a:pt x="14" y="15"/>
                    <a:pt x="14" y="15"/>
                    <a:pt x="14" y="15"/>
                  </a:cubicBezTo>
                  <a:cubicBezTo>
                    <a:pt x="13" y="15"/>
                    <a:pt x="13" y="14"/>
                    <a:pt x="13" y="13"/>
                  </a:cubicBezTo>
                  <a:cubicBezTo>
                    <a:pt x="13" y="13"/>
                    <a:pt x="12" y="13"/>
                    <a:pt x="12" y="13"/>
                  </a:cubicBezTo>
                  <a:cubicBezTo>
                    <a:pt x="12" y="13"/>
                    <a:pt x="12" y="13"/>
                    <a:pt x="12" y="13"/>
                  </a:cubicBezTo>
                  <a:cubicBezTo>
                    <a:pt x="11" y="13"/>
                    <a:pt x="11" y="12"/>
                    <a:pt x="11" y="12"/>
                  </a:cubicBezTo>
                  <a:cubicBezTo>
                    <a:pt x="11" y="9"/>
                    <a:pt x="11" y="7"/>
                    <a:pt x="12" y="5"/>
                  </a:cubicBezTo>
                  <a:cubicBezTo>
                    <a:pt x="13" y="5"/>
                    <a:pt x="14" y="5"/>
                    <a:pt x="14" y="5"/>
                  </a:cubicBezTo>
                  <a:cubicBezTo>
                    <a:pt x="14" y="5"/>
                    <a:pt x="14" y="5"/>
                    <a:pt x="14" y="5"/>
                  </a:cubicBezTo>
                  <a:cubicBezTo>
                    <a:pt x="15" y="5"/>
                    <a:pt x="15" y="5"/>
                    <a:pt x="16" y="5"/>
                  </a:cubicBezTo>
                  <a:cubicBezTo>
                    <a:pt x="16" y="5"/>
                    <a:pt x="16" y="5"/>
                    <a:pt x="17" y="5"/>
                  </a:cubicBezTo>
                  <a:cubicBezTo>
                    <a:pt x="17" y="5"/>
                    <a:pt x="17" y="5"/>
                    <a:pt x="17" y="6"/>
                  </a:cubicBezTo>
                  <a:cubicBezTo>
                    <a:pt x="18" y="6"/>
                    <a:pt x="18" y="6"/>
                    <a:pt x="19" y="6"/>
                  </a:cubicBezTo>
                  <a:cubicBezTo>
                    <a:pt x="19" y="6"/>
                    <a:pt x="19" y="6"/>
                    <a:pt x="19" y="6"/>
                  </a:cubicBezTo>
                  <a:cubicBezTo>
                    <a:pt x="21" y="6"/>
                    <a:pt x="23" y="6"/>
                    <a:pt x="24" y="7"/>
                  </a:cubicBezTo>
                  <a:cubicBezTo>
                    <a:pt x="24" y="7"/>
                    <a:pt x="24" y="7"/>
                    <a:pt x="24" y="7"/>
                  </a:cubicBezTo>
                  <a:cubicBezTo>
                    <a:pt x="25" y="7"/>
                    <a:pt x="25" y="7"/>
                    <a:pt x="26" y="7"/>
                  </a:cubicBezTo>
                  <a:cubicBezTo>
                    <a:pt x="26" y="7"/>
                    <a:pt x="26" y="8"/>
                    <a:pt x="26" y="8"/>
                  </a:cubicBezTo>
                  <a:cubicBezTo>
                    <a:pt x="26" y="8"/>
                    <a:pt x="27" y="8"/>
                    <a:pt x="27" y="8"/>
                  </a:cubicBezTo>
                  <a:cubicBezTo>
                    <a:pt x="27" y="8"/>
                    <a:pt x="27" y="8"/>
                    <a:pt x="27" y="8"/>
                  </a:cubicBezTo>
                  <a:cubicBezTo>
                    <a:pt x="28" y="8"/>
                    <a:pt x="28" y="8"/>
                    <a:pt x="28" y="8"/>
                  </a:cubicBezTo>
                  <a:cubicBezTo>
                    <a:pt x="29" y="8"/>
                    <a:pt x="30" y="8"/>
                    <a:pt x="31" y="9"/>
                  </a:cubicBezTo>
                  <a:cubicBezTo>
                    <a:pt x="31" y="8"/>
                    <a:pt x="31" y="8"/>
                    <a:pt x="31" y="8"/>
                  </a:cubicBezTo>
                  <a:cubicBezTo>
                    <a:pt x="32" y="8"/>
                    <a:pt x="32" y="8"/>
                    <a:pt x="33" y="8"/>
                  </a:cubicBezTo>
                  <a:cubicBezTo>
                    <a:pt x="34" y="6"/>
                    <a:pt x="35" y="5"/>
                    <a:pt x="37" y="4"/>
                  </a:cubicBezTo>
                  <a:cubicBezTo>
                    <a:pt x="37" y="3"/>
                    <a:pt x="37" y="2"/>
                    <a:pt x="38" y="2"/>
                  </a:cubicBezTo>
                  <a:cubicBezTo>
                    <a:pt x="37" y="1"/>
                    <a:pt x="37" y="1"/>
                    <a:pt x="37" y="1"/>
                  </a:cubicBezTo>
                  <a:cubicBezTo>
                    <a:pt x="37" y="1"/>
                    <a:pt x="36" y="1"/>
                    <a:pt x="36" y="1"/>
                  </a:cubicBezTo>
                  <a:cubicBezTo>
                    <a:pt x="36" y="1"/>
                    <a:pt x="35" y="2"/>
                    <a:pt x="35" y="2"/>
                  </a:cubicBezTo>
                  <a:cubicBezTo>
                    <a:pt x="35" y="2"/>
                    <a:pt x="34" y="2"/>
                    <a:pt x="33" y="2"/>
                  </a:cubicBezTo>
                  <a:cubicBezTo>
                    <a:pt x="33" y="3"/>
                    <a:pt x="33" y="3"/>
                    <a:pt x="33" y="3"/>
                  </a:cubicBezTo>
                  <a:cubicBezTo>
                    <a:pt x="33" y="3"/>
                    <a:pt x="32" y="4"/>
                    <a:pt x="32" y="4"/>
                  </a:cubicBezTo>
                  <a:cubicBezTo>
                    <a:pt x="32" y="4"/>
                    <a:pt x="32" y="4"/>
                    <a:pt x="32" y="4"/>
                  </a:cubicBezTo>
                  <a:cubicBezTo>
                    <a:pt x="32" y="4"/>
                    <a:pt x="31" y="4"/>
                    <a:pt x="31" y="4"/>
                  </a:cubicBezTo>
                  <a:cubicBezTo>
                    <a:pt x="31" y="4"/>
                    <a:pt x="31" y="4"/>
                    <a:pt x="31" y="4"/>
                  </a:cubicBezTo>
                  <a:cubicBezTo>
                    <a:pt x="30" y="4"/>
                    <a:pt x="30" y="4"/>
                    <a:pt x="30" y="4"/>
                  </a:cubicBezTo>
                  <a:cubicBezTo>
                    <a:pt x="30" y="4"/>
                    <a:pt x="30" y="4"/>
                    <a:pt x="30" y="4"/>
                  </a:cubicBezTo>
                  <a:cubicBezTo>
                    <a:pt x="28" y="4"/>
                    <a:pt x="27" y="4"/>
                    <a:pt x="25" y="4"/>
                  </a:cubicBezTo>
                  <a:cubicBezTo>
                    <a:pt x="25" y="4"/>
                    <a:pt x="24" y="4"/>
                    <a:pt x="23" y="4"/>
                  </a:cubicBezTo>
                  <a:cubicBezTo>
                    <a:pt x="23" y="4"/>
                    <a:pt x="23" y="4"/>
                    <a:pt x="23" y="3"/>
                  </a:cubicBezTo>
                  <a:cubicBezTo>
                    <a:pt x="22" y="3"/>
                    <a:pt x="21" y="3"/>
                    <a:pt x="19" y="3"/>
                  </a:cubicBezTo>
                  <a:cubicBezTo>
                    <a:pt x="19" y="3"/>
                    <a:pt x="19" y="2"/>
                    <a:pt x="19" y="2"/>
                  </a:cubicBezTo>
                  <a:cubicBezTo>
                    <a:pt x="18" y="2"/>
                    <a:pt x="18" y="2"/>
                    <a:pt x="18" y="2"/>
                  </a:cubicBezTo>
                  <a:cubicBezTo>
                    <a:pt x="17" y="2"/>
                    <a:pt x="17" y="2"/>
                    <a:pt x="17" y="1"/>
                  </a:cubicBezTo>
                  <a:cubicBezTo>
                    <a:pt x="15" y="0"/>
                    <a:pt x="14" y="1"/>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8">
              <a:extLst>
                <a:ext uri="{FF2B5EF4-FFF2-40B4-BE49-F238E27FC236}">
                  <a16:creationId xmlns:a16="http://schemas.microsoft.com/office/drawing/2014/main" id="{13235BE9-1C12-40F8-B31B-54435DC9679D}"/>
                </a:ext>
              </a:extLst>
            </p:cNvPr>
            <p:cNvSpPr>
              <a:spLocks/>
            </p:cNvSpPr>
            <p:nvPr/>
          </p:nvSpPr>
          <p:spPr bwMode="auto">
            <a:xfrm>
              <a:off x="4234" y="936"/>
              <a:ext cx="81" cy="61"/>
            </a:xfrm>
            <a:custGeom>
              <a:avLst/>
              <a:gdLst>
                <a:gd name="T0" fmla="*/ 33 w 34"/>
                <a:gd name="T1" fmla="*/ 18 h 26"/>
                <a:gd name="T2" fmla="*/ 32 w 34"/>
                <a:gd name="T3" fmla="*/ 17 h 26"/>
                <a:gd name="T4" fmla="*/ 30 w 34"/>
                <a:gd name="T5" fmla="*/ 15 h 26"/>
                <a:gd name="T6" fmla="*/ 28 w 34"/>
                <a:gd name="T7" fmla="*/ 12 h 26"/>
                <a:gd name="T8" fmla="*/ 25 w 34"/>
                <a:gd name="T9" fmla="*/ 12 h 26"/>
                <a:gd name="T10" fmla="*/ 21 w 34"/>
                <a:gd name="T11" fmla="*/ 11 h 26"/>
                <a:gd name="T12" fmla="*/ 19 w 34"/>
                <a:gd name="T13" fmla="*/ 4 h 26"/>
                <a:gd name="T14" fmla="*/ 17 w 34"/>
                <a:gd name="T15" fmla="*/ 3 h 26"/>
                <a:gd name="T16" fmla="*/ 15 w 34"/>
                <a:gd name="T17" fmla="*/ 0 h 26"/>
                <a:gd name="T18" fmla="*/ 13 w 34"/>
                <a:gd name="T19" fmla="*/ 0 h 26"/>
                <a:gd name="T20" fmla="*/ 13 w 34"/>
                <a:gd name="T21" fmla="*/ 1 h 26"/>
                <a:gd name="T22" fmla="*/ 13 w 34"/>
                <a:gd name="T23" fmla="*/ 8 h 26"/>
                <a:gd name="T24" fmla="*/ 10 w 34"/>
                <a:gd name="T25" fmla="*/ 12 h 26"/>
                <a:gd name="T26" fmla="*/ 6 w 34"/>
                <a:gd name="T27" fmla="*/ 15 h 26"/>
                <a:gd name="T28" fmla="*/ 4 w 34"/>
                <a:gd name="T29" fmla="*/ 14 h 26"/>
                <a:gd name="T30" fmla="*/ 4 w 34"/>
                <a:gd name="T31" fmla="*/ 14 h 26"/>
                <a:gd name="T32" fmla="*/ 3 w 34"/>
                <a:gd name="T33" fmla="*/ 14 h 26"/>
                <a:gd name="T34" fmla="*/ 5 w 34"/>
                <a:gd name="T35" fmla="*/ 15 h 26"/>
                <a:gd name="T36" fmla="*/ 0 w 34"/>
                <a:gd name="T37" fmla="*/ 18 h 26"/>
                <a:gd name="T38" fmla="*/ 2 w 34"/>
                <a:gd name="T39" fmla="*/ 22 h 26"/>
                <a:gd name="T40" fmla="*/ 2 w 34"/>
                <a:gd name="T41" fmla="*/ 26 h 26"/>
                <a:gd name="T42" fmla="*/ 4 w 34"/>
                <a:gd name="T43" fmla="*/ 25 h 26"/>
                <a:gd name="T44" fmla="*/ 7 w 34"/>
                <a:gd name="T45" fmla="*/ 25 h 26"/>
                <a:gd name="T46" fmla="*/ 8 w 34"/>
                <a:gd name="T47" fmla="*/ 24 h 26"/>
                <a:gd name="T48" fmla="*/ 6 w 34"/>
                <a:gd name="T49" fmla="*/ 22 h 26"/>
                <a:gd name="T50" fmla="*/ 4 w 34"/>
                <a:gd name="T51" fmla="*/ 20 h 26"/>
                <a:gd name="T52" fmla="*/ 6 w 34"/>
                <a:gd name="T53" fmla="*/ 19 h 26"/>
                <a:gd name="T54" fmla="*/ 9 w 34"/>
                <a:gd name="T55" fmla="*/ 20 h 26"/>
                <a:gd name="T56" fmla="*/ 12 w 34"/>
                <a:gd name="T57" fmla="*/ 20 h 26"/>
                <a:gd name="T58" fmla="*/ 14 w 34"/>
                <a:gd name="T59" fmla="*/ 24 h 26"/>
                <a:gd name="T60" fmla="*/ 22 w 34"/>
                <a:gd name="T61" fmla="*/ 21 h 26"/>
                <a:gd name="T62" fmla="*/ 29 w 34"/>
                <a:gd name="T63" fmla="*/ 21 h 26"/>
                <a:gd name="T64" fmla="*/ 34 w 34"/>
                <a:gd name="T65"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 h="26">
                  <a:moveTo>
                    <a:pt x="33" y="19"/>
                  </a:moveTo>
                  <a:cubicBezTo>
                    <a:pt x="33" y="19"/>
                    <a:pt x="33" y="18"/>
                    <a:pt x="33" y="18"/>
                  </a:cubicBezTo>
                  <a:cubicBezTo>
                    <a:pt x="32" y="18"/>
                    <a:pt x="33" y="18"/>
                    <a:pt x="32" y="17"/>
                  </a:cubicBezTo>
                  <a:cubicBezTo>
                    <a:pt x="32" y="17"/>
                    <a:pt x="32" y="17"/>
                    <a:pt x="32" y="17"/>
                  </a:cubicBezTo>
                  <a:cubicBezTo>
                    <a:pt x="32" y="17"/>
                    <a:pt x="33" y="16"/>
                    <a:pt x="33" y="15"/>
                  </a:cubicBezTo>
                  <a:cubicBezTo>
                    <a:pt x="32" y="15"/>
                    <a:pt x="31" y="15"/>
                    <a:pt x="30" y="15"/>
                  </a:cubicBezTo>
                  <a:cubicBezTo>
                    <a:pt x="29" y="15"/>
                    <a:pt x="29" y="14"/>
                    <a:pt x="28" y="14"/>
                  </a:cubicBezTo>
                  <a:cubicBezTo>
                    <a:pt x="28" y="13"/>
                    <a:pt x="29" y="13"/>
                    <a:pt x="28" y="12"/>
                  </a:cubicBezTo>
                  <a:cubicBezTo>
                    <a:pt x="28" y="12"/>
                    <a:pt x="28" y="12"/>
                    <a:pt x="28" y="12"/>
                  </a:cubicBezTo>
                  <a:cubicBezTo>
                    <a:pt x="27" y="12"/>
                    <a:pt x="26" y="12"/>
                    <a:pt x="25" y="12"/>
                  </a:cubicBezTo>
                  <a:cubicBezTo>
                    <a:pt x="25" y="12"/>
                    <a:pt x="25" y="13"/>
                    <a:pt x="25" y="13"/>
                  </a:cubicBezTo>
                  <a:cubicBezTo>
                    <a:pt x="24" y="12"/>
                    <a:pt x="22" y="12"/>
                    <a:pt x="21" y="11"/>
                  </a:cubicBezTo>
                  <a:cubicBezTo>
                    <a:pt x="21" y="9"/>
                    <a:pt x="20" y="8"/>
                    <a:pt x="19" y="6"/>
                  </a:cubicBezTo>
                  <a:cubicBezTo>
                    <a:pt x="19" y="5"/>
                    <a:pt x="19" y="5"/>
                    <a:pt x="19" y="4"/>
                  </a:cubicBezTo>
                  <a:cubicBezTo>
                    <a:pt x="19" y="4"/>
                    <a:pt x="19" y="4"/>
                    <a:pt x="18" y="4"/>
                  </a:cubicBezTo>
                  <a:cubicBezTo>
                    <a:pt x="18" y="4"/>
                    <a:pt x="18" y="4"/>
                    <a:pt x="17" y="3"/>
                  </a:cubicBezTo>
                  <a:cubicBezTo>
                    <a:pt x="17" y="3"/>
                    <a:pt x="17" y="2"/>
                    <a:pt x="17" y="1"/>
                  </a:cubicBezTo>
                  <a:cubicBezTo>
                    <a:pt x="16" y="1"/>
                    <a:pt x="16" y="0"/>
                    <a:pt x="15" y="0"/>
                  </a:cubicBezTo>
                  <a:cubicBezTo>
                    <a:pt x="15" y="0"/>
                    <a:pt x="15" y="0"/>
                    <a:pt x="15" y="0"/>
                  </a:cubicBezTo>
                  <a:cubicBezTo>
                    <a:pt x="14" y="0"/>
                    <a:pt x="14" y="0"/>
                    <a:pt x="13" y="0"/>
                  </a:cubicBezTo>
                  <a:cubicBezTo>
                    <a:pt x="13" y="1"/>
                    <a:pt x="12" y="1"/>
                    <a:pt x="12" y="1"/>
                  </a:cubicBezTo>
                  <a:cubicBezTo>
                    <a:pt x="12" y="1"/>
                    <a:pt x="13" y="1"/>
                    <a:pt x="13" y="1"/>
                  </a:cubicBezTo>
                  <a:cubicBezTo>
                    <a:pt x="13" y="3"/>
                    <a:pt x="13" y="4"/>
                    <a:pt x="15" y="5"/>
                  </a:cubicBezTo>
                  <a:cubicBezTo>
                    <a:pt x="14" y="7"/>
                    <a:pt x="13" y="7"/>
                    <a:pt x="13" y="8"/>
                  </a:cubicBezTo>
                  <a:cubicBezTo>
                    <a:pt x="13" y="9"/>
                    <a:pt x="13" y="10"/>
                    <a:pt x="12" y="11"/>
                  </a:cubicBezTo>
                  <a:cubicBezTo>
                    <a:pt x="12" y="11"/>
                    <a:pt x="11" y="11"/>
                    <a:pt x="10" y="12"/>
                  </a:cubicBezTo>
                  <a:cubicBezTo>
                    <a:pt x="10" y="13"/>
                    <a:pt x="10" y="15"/>
                    <a:pt x="10" y="16"/>
                  </a:cubicBezTo>
                  <a:cubicBezTo>
                    <a:pt x="8" y="16"/>
                    <a:pt x="8" y="16"/>
                    <a:pt x="6" y="15"/>
                  </a:cubicBezTo>
                  <a:cubicBezTo>
                    <a:pt x="6" y="15"/>
                    <a:pt x="6" y="15"/>
                    <a:pt x="6" y="14"/>
                  </a:cubicBezTo>
                  <a:cubicBezTo>
                    <a:pt x="5" y="14"/>
                    <a:pt x="5" y="14"/>
                    <a:pt x="4" y="14"/>
                  </a:cubicBezTo>
                  <a:cubicBezTo>
                    <a:pt x="4" y="14"/>
                    <a:pt x="4" y="14"/>
                    <a:pt x="4" y="14"/>
                  </a:cubicBezTo>
                  <a:cubicBezTo>
                    <a:pt x="4" y="14"/>
                    <a:pt x="4" y="14"/>
                    <a:pt x="4" y="14"/>
                  </a:cubicBezTo>
                  <a:cubicBezTo>
                    <a:pt x="4" y="14"/>
                    <a:pt x="4" y="14"/>
                    <a:pt x="4" y="14"/>
                  </a:cubicBezTo>
                  <a:cubicBezTo>
                    <a:pt x="4" y="14"/>
                    <a:pt x="3" y="14"/>
                    <a:pt x="3" y="14"/>
                  </a:cubicBezTo>
                  <a:cubicBezTo>
                    <a:pt x="3" y="14"/>
                    <a:pt x="3" y="14"/>
                    <a:pt x="3" y="14"/>
                  </a:cubicBezTo>
                  <a:cubicBezTo>
                    <a:pt x="4" y="14"/>
                    <a:pt x="4" y="15"/>
                    <a:pt x="5" y="15"/>
                  </a:cubicBezTo>
                  <a:cubicBezTo>
                    <a:pt x="4" y="16"/>
                    <a:pt x="4" y="16"/>
                    <a:pt x="3" y="17"/>
                  </a:cubicBezTo>
                  <a:cubicBezTo>
                    <a:pt x="1" y="17"/>
                    <a:pt x="2" y="17"/>
                    <a:pt x="0" y="18"/>
                  </a:cubicBezTo>
                  <a:cubicBezTo>
                    <a:pt x="0" y="19"/>
                    <a:pt x="0" y="20"/>
                    <a:pt x="1" y="21"/>
                  </a:cubicBezTo>
                  <a:cubicBezTo>
                    <a:pt x="1" y="21"/>
                    <a:pt x="1" y="21"/>
                    <a:pt x="2" y="22"/>
                  </a:cubicBezTo>
                  <a:cubicBezTo>
                    <a:pt x="1" y="23"/>
                    <a:pt x="1" y="24"/>
                    <a:pt x="1" y="25"/>
                  </a:cubicBezTo>
                  <a:cubicBezTo>
                    <a:pt x="1" y="25"/>
                    <a:pt x="2" y="25"/>
                    <a:pt x="2" y="26"/>
                  </a:cubicBezTo>
                  <a:cubicBezTo>
                    <a:pt x="2" y="25"/>
                    <a:pt x="2" y="25"/>
                    <a:pt x="2" y="25"/>
                  </a:cubicBezTo>
                  <a:cubicBezTo>
                    <a:pt x="3" y="25"/>
                    <a:pt x="4" y="25"/>
                    <a:pt x="4" y="25"/>
                  </a:cubicBezTo>
                  <a:cubicBezTo>
                    <a:pt x="4" y="25"/>
                    <a:pt x="4" y="25"/>
                    <a:pt x="5" y="24"/>
                  </a:cubicBezTo>
                  <a:cubicBezTo>
                    <a:pt x="6" y="25"/>
                    <a:pt x="6" y="25"/>
                    <a:pt x="7" y="25"/>
                  </a:cubicBezTo>
                  <a:cubicBezTo>
                    <a:pt x="7" y="25"/>
                    <a:pt x="7" y="25"/>
                    <a:pt x="7" y="25"/>
                  </a:cubicBezTo>
                  <a:cubicBezTo>
                    <a:pt x="8" y="24"/>
                    <a:pt x="7" y="25"/>
                    <a:pt x="8" y="24"/>
                  </a:cubicBezTo>
                  <a:cubicBezTo>
                    <a:pt x="7" y="24"/>
                    <a:pt x="7" y="23"/>
                    <a:pt x="6" y="23"/>
                  </a:cubicBezTo>
                  <a:cubicBezTo>
                    <a:pt x="6" y="23"/>
                    <a:pt x="6" y="22"/>
                    <a:pt x="6" y="22"/>
                  </a:cubicBezTo>
                  <a:cubicBezTo>
                    <a:pt x="5" y="22"/>
                    <a:pt x="5" y="22"/>
                    <a:pt x="4" y="22"/>
                  </a:cubicBezTo>
                  <a:cubicBezTo>
                    <a:pt x="4" y="21"/>
                    <a:pt x="4" y="20"/>
                    <a:pt x="4" y="20"/>
                  </a:cubicBezTo>
                  <a:cubicBezTo>
                    <a:pt x="5" y="20"/>
                    <a:pt x="5" y="20"/>
                    <a:pt x="6" y="20"/>
                  </a:cubicBezTo>
                  <a:cubicBezTo>
                    <a:pt x="6" y="20"/>
                    <a:pt x="6" y="19"/>
                    <a:pt x="6" y="19"/>
                  </a:cubicBezTo>
                  <a:cubicBezTo>
                    <a:pt x="8" y="19"/>
                    <a:pt x="7" y="21"/>
                    <a:pt x="8" y="21"/>
                  </a:cubicBezTo>
                  <a:cubicBezTo>
                    <a:pt x="8" y="20"/>
                    <a:pt x="9" y="20"/>
                    <a:pt x="9" y="20"/>
                  </a:cubicBezTo>
                  <a:cubicBezTo>
                    <a:pt x="9" y="20"/>
                    <a:pt x="10" y="20"/>
                    <a:pt x="10" y="20"/>
                  </a:cubicBezTo>
                  <a:cubicBezTo>
                    <a:pt x="11" y="20"/>
                    <a:pt x="11" y="20"/>
                    <a:pt x="12" y="20"/>
                  </a:cubicBezTo>
                  <a:cubicBezTo>
                    <a:pt x="12" y="22"/>
                    <a:pt x="13" y="22"/>
                    <a:pt x="13" y="23"/>
                  </a:cubicBezTo>
                  <a:cubicBezTo>
                    <a:pt x="14" y="24"/>
                    <a:pt x="13" y="23"/>
                    <a:pt x="14" y="24"/>
                  </a:cubicBezTo>
                  <a:cubicBezTo>
                    <a:pt x="15" y="24"/>
                    <a:pt x="17" y="24"/>
                    <a:pt x="19" y="25"/>
                  </a:cubicBezTo>
                  <a:cubicBezTo>
                    <a:pt x="20" y="23"/>
                    <a:pt x="21" y="22"/>
                    <a:pt x="22" y="21"/>
                  </a:cubicBezTo>
                  <a:cubicBezTo>
                    <a:pt x="23" y="20"/>
                    <a:pt x="24" y="20"/>
                    <a:pt x="25" y="20"/>
                  </a:cubicBezTo>
                  <a:cubicBezTo>
                    <a:pt x="27" y="20"/>
                    <a:pt x="27" y="21"/>
                    <a:pt x="29" y="21"/>
                  </a:cubicBezTo>
                  <a:cubicBezTo>
                    <a:pt x="29" y="21"/>
                    <a:pt x="29" y="21"/>
                    <a:pt x="29" y="20"/>
                  </a:cubicBezTo>
                  <a:cubicBezTo>
                    <a:pt x="32" y="21"/>
                    <a:pt x="32" y="20"/>
                    <a:pt x="34" y="20"/>
                  </a:cubicBezTo>
                  <a:cubicBezTo>
                    <a:pt x="34" y="19"/>
                    <a:pt x="34" y="20"/>
                    <a:pt x="3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9">
              <a:extLst>
                <a:ext uri="{FF2B5EF4-FFF2-40B4-BE49-F238E27FC236}">
                  <a16:creationId xmlns:a16="http://schemas.microsoft.com/office/drawing/2014/main" id="{495CED10-CCF3-4BA9-BE4E-D585B873FB7F}"/>
                </a:ext>
              </a:extLst>
            </p:cNvPr>
            <p:cNvSpPr>
              <a:spLocks/>
            </p:cNvSpPr>
            <p:nvPr/>
          </p:nvSpPr>
          <p:spPr bwMode="auto">
            <a:xfrm>
              <a:off x="3905" y="1303"/>
              <a:ext cx="52" cy="92"/>
            </a:xfrm>
            <a:custGeom>
              <a:avLst/>
              <a:gdLst>
                <a:gd name="T0" fmla="*/ 1 w 22"/>
                <a:gd name="T1" fmla="*/ 15 h 39"/>
                <a:gd name="T2" fmla="*/ 0 w 22"/>
                <a:gd name="T3" fmla="*/ 17 h 39"/>
                <a:gd name="T4" fmla="*/ 1 w 22"/>
                <a:gd name="T5" fmla="*/ 18 h 39"/>
                <a:gd name="T6" fmla="*/ 1 w 22"/>
                <a:gd name="T7" fmla="*/ 21 h 39"/>
                <a:gd name="T8" fmla="*/ 2 w 22"/>
                <a:gd name="T9" fmla="*/ 23 h 39"/>
                <a:gd name="T10" fmla="*/ 4 w 22"/>
                <a:gd name="T11" fmla="*/ 23 h 39"/>
                <a:gd name="T12" fmla="*/ 5 w 22"/>
                <a:gd name="T13" fmla="*/ 25 h 39"/>
                <a:gd name="T14" fmla="*/ 4 w 22"/>
                <a:gd name="T15" fmla="*/ 28 h 39"/>
                <a:gd name="T16" fmla="*/ 5 w 22"/>
                <a:gd name="T17" fmla="*/ 29 h 39"/>
                <a:gd name="T18" fmla="*/ 6 w 22"/>
                <a:gd name="T19" fmla="*/ 32 h 39"/>
                <a:gd name="T20" fmla="*/ 9 w 22"/>
                <a:gd name="T21" fmla="*/ 30 h 39"/>
                <a:gd name="T22" fmla="*/ 13 w 22"/>
                <a:gd name="T23" fmla="*/ 34 h 39"/>
                <a:gd name="T24" fmla="*/ 15 w 22"/>
                <a:gd name="T25" fmla="*/ 34 h 39"/>
                <a:gd name="T26" fmla="*/ 14 w 22"/>
                <a:gd name="T27" fmla="*/ 33 h 39"/>
                <a:gd name="T28" fmla="*/ 15 w 22"/>
                <a:gd name="T29" fmla="*/ 31 h 39"/>
                <a:gd name="T30" fmla="*/ 17 w 22"/>
                <a:gd name="T31" fmla="*/ 34 h 39"/>
                <a:gd name="T32" fmla="*/ 19 w 22"/>
                <a:gd name="T33" fmla="*/ 37 h 39"/>
                <a:gd name="T34" fmla="*/ 21 w 22"/>
                <a:gd name="T35" fmla="*/ 37 h 39"/>
                <a:gd name="T36" fmla="*/ 20 w 22"/>
                <a:gd name="T37" fmla="*/ 35 h 39"/>
                <a:gd name="T38" fmla="*/ 19 w 22"/>
                <a:gd name="T39" fmla="*/ 29 h 39"/>
                <a:gd name="T40" fmla="*/ 17 w 22"/>
                <a:gd name="T41" fmla="*/ 30 h 39"/>
                <a:gd name="T42" fmla="*/ 17 w 22"/>
                <a:gd name="T43" fmla="*/ 29 h 39"/>
                <a:gd name="T44" fmla="*/ 16 w 22"/>
                <a:gd name="T45" fmla="*/ 28 h 39"/>
                <a:gd name="T46" fmla="*/ 15 w 22"/>
                <a:gd name="T47" fmla="*/ 28 h 39"/>
                <a:gd name="T48" fmla="*/ 12 w 22"/>
                <a:gd name="T49" fmla="*/ 28 h 39"/>
                <a:gd name="T50" fmla="*/ 12 w 22"/>
                <a:gd name="T51" fmla="*/ 29 h 39"/>
                <a:gd name="T52" fmla="*/ 10 w 22"/>
                <a:gd name="T53" fmla="*/ 28 h 39"/>
                <a:gd name="T54" fmla="*/ 9 w 22"/>
                <a:gd name="T55" fmla="*/ 27 h 39"/>
                <a:gd name="T56" fmla="*/ 8 w 22"/>
                <a:gd name="T57" fmla="*/ 24 h 39"/>
                <a:gd name="T58" fmla="*/ 10 w 22"/>
                <a:gd name="T59" fmla="*/ 21 h 39"/>
                <a:gd name="T60" fmla="*/ 10 w 22"/>
                <a:gd name="T61" fmla="*/ 17 h 39"/>
                <a:gd name="T62" fmla="*/ 13 w 22"/>
                <a:gd name="T63" fmla="*/ 15 h 39"/>
                <a:gd name="T64" fmla="*/ 13 w 22"/>
                <a:gd name="T65" fmla="*/ 15 h 39"/>
                <a:gd name="T66" fmla="*/ 15 w 22"/>
                <a:gd name="T67" fmla="*/ 14 h 39"/>
                <a:gd name="T68" fmla="*/ 16 w 22"/>
                <a:gd name="T69" fmla="*/ 10 h 39"/>
                <a:gd name="T70" fmla="*/ 16 w 22"/>
                <a:gd name="T71" fmla="*/ 9 h 39"/>
                <a:gd name="T72" fmla="*/ 15 w 22"/>
                <a:gd name="T73" fmla="*/ 6 h 39"/>
                <a:gd name="T74" fmla="*/ 15 w 22"/>
                <a:gd name="T75" fmla="*/ 5 h 39"/>
                <a:gd name="T76" fmla="*/ 16 w 22"/>
                <a:gd name="T77" fmla="*/ 3 h 39"/>
                <a:gd name="T78" fmla="*/ 17 w 22"/>
                <a:gd name="T79" fmla="*/ 3 h 39"/>
                <a:gd name="T80" fmla="*/ 16 w 22"/>
                <a:gd name="T81" fmla="*/ 1 h 39"/>
                <a:gd name="T82" fmla="*/ 14 w 22"/>
                <a:gd name="T83" fmla="*/ 3 h 39"/>
                <a:gd name="T84" fmla="*/ 8 w 22"/>
                <a:gd name="T85" fmla="*/ 1 h 39"/>
                <a:gd name="T86" fmla="*/ 7 w 22"/>
                <a:gd name="T87" fmla="*/ 2 h 39"/>
                <a:gd name="T88" fmla="*/ 7 w 22"/>
                <a:gd name="T89" fmla="*/ 4 h 39"/>
                <a:gd name="T90" fmla="*/ 7 w 22"/>
                <a:gd name="T91" fmla="*/ 5 h 39"/>
                <a:gd name="T92" fmla="*/ 6 w 22"/>
                <a:gd name="T93" fmla="*/ 6 h 39"/>
                <a:gd name="T94" fmla="*/ 5 w 22"/>
                <a:gd name="T95" fmla="*/ 8 h 39"/>
                <a:gd name="T96" fmla="*/ 5 w 22"/>
                <a:gd name="T97" fmla="*/ 10 h 39"/>
                <a:gd name="T98" fmla="*/ 4 w 22"/>
                <a:gd name="T99" fmla="*/ 14 h 39"/>
                <a:gd name="T100" fmla="*/ 1 w 22"/>
                <a:gd name="T10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 h="39">
                  <a:moveTo>
                    <a:pt x="1" y="14"/>
                  </a:moveTo>
                  <a:cubicBezTo>
                    <a:pt x="1" y="14"/>
                    <a:pt x="1" y="15"/>
                    <a:pt x="1" y="15"/>
                  </a:cubicBezTo>
                  <a:cubicBezTo>
                    <a:pt x="1" y="15"/>
                    <a:pt x="1" y="15"/>
                    <a:pt x="0" y="15"/>
                  </a:cubicBezTo>
                  <a:cubicBezTo>
                    <a:pt x="0" y="15"/>
                    <a:pt x="0" y="16"/>
                    <a:pt x="0" y="17"/>
                  </a:cubicBezTo>
                  <a:cubicBezTo>
                    <a:pt x="1" y="17"/>
                    <a:pt x="1" y="17"/>
                    <a:pt x="1" y="17"/>
                  </a:cubicBezTo>
                  <a:cubicBezTo>
                    <a:pt x="1" y="18"/>
                    <a:pt x="1" y="18"/>
                    <a:pt x="1" y="18"/>
                  </a:cubicBezTo>
                  <a:cubicBezTo>
                    <a:pt x="1" y="18"/>
                    <a:pt x="1" y="18"/>
                    <a:pt x="2" y="18"/>
                  </a:cubicBezTo>
                  <a:cubicBezTo>
                    <a:pt x="1" y="19"/>
                    <a:pt x="1" y="20"/>
                    <a:pt x="1" y="21"/>
                  </a:cubicBezTo>
                  <a:cubicBezTo>
                    <a:pt x="1" y="21"/>
                    <a:pt x="1" y="21"/>
                    <a:pt x="2" y="21"/>
                  </a:cubicBezTo>
                  <a:cubicBezTo>
                    <a:pt x="2" y="22"/>
                    <a:pt x="2" y="22"/>
                    <a:pt x="2" y="23"/>
                  </a:cubicBezTo>
                  <a:cubicBezTo>
                    <a:pt x="3" y="23"/>
                    <a:pt x="2" y="24"/>
                    <a:pt x="4" y="25"/>
                  </a:cubicBezTo>
                  <a:cubicBezTo>
                    <a:pt x="4" y="24"/>
                    <a:pt x="4" y="24"/>
                    <a:pt x="4" y="23"/>
                  </a:cubicBezTo>
                  <a:cubicBezTo>
                    <a:pt x="5" y="23"/>
                    <a:pt x="5" y="23"/>
                    <a:pt x="6" y="23"/>
                  </a:cubicBezTo>
                  <a:cubicBezTo>
                    <a:pt x="5" y="24"/>
                    <a:pt x="5" y="25"/>
                    <a:pt x="5" y="25"/>
                  </a:cubicBezTo>
                  <a:cubicBezTo>
                    <a:pt x="5" y="26"/>
                    <a:pt x="4" y="27"/>
                    <a:pt x="4" y="28"/>
                  </a:cubicBezTo>
                  <a:cubicBezTo>
                    <a:pt x="4" y="28"/>
                    <a:pt x="4" y="28"/>
                    <a:pt x="4" y="28"/>
                  </a:cubicBezTo>
                  <a:cubicBezTo>
                    <a:pt x="4" y="28"/>
                    <a:pt x="4" y="29"/>
                    <a:pt x="4" y="29"/>
                  </a:cubicBezTo>
                  <a:cubicBezTo>
                    <a:pt x="5" y="29"/>
                    <a:pt x="5" y="29"/>
                    <a:pt x="5" y="29"/>
                  </a:cubicBezTo>
                  <a:cubicBezTo>
                    <a:pt x="5" y="31"/>
                    <a:pt x="5" y="31"/>
                    <a:pt x="6" y="31"/>
                  </a:cubicBezTo>
                  <a:cubicBezTo>
                    <a:pt x="6" y="31"/>
                    <a:pt x="6" y="32"/>
                    <a:pt x="6" y="32"/>
                  </a:cubicBezTo>
                  <a:cubicBezTo>
                    <a:pt x="7" y="32"/>
                    <a:pt x="7" y="31"/>
                    <a:pt x="8" y="31"/>
                  </a:cubicBezTo>
                  <a:cubicBezTo>
                    <a:pt x="8" y="31"/>
                    <a:pt x="9" y="31"/>
                    <a:pt x="9" y="30"/>
                  </a:cubicBezTo>
                  <a:cubicBezTo>
                    <a:pt x="10" y="30"/>
                    <a:pt x="12" y="31"/>
                    <a:pt x="13" y="32"/>
                  </a:cubicBezTo>
                  <a:cubicBezTo>
                    <a:pt x="13" y="32"/>
                    <a:pt x="13" y="33"/>
                    <a:pt x="13" y="34"/>
                  </a:cubicBezTo>
                  <a:cubicBezTo>
                    <a:pt x="14" y="34"/>
                    <a:pt x="14" y="34"/>
                    <a:pt x="14" y="34"/>
                  </a:cubicBezTo>
                  <a:cubicBezTo>
                    <a:pt x="14" y="34"/>
                    <a:pt x="15" y="34"/>
                    <a:pt x="15" y="34"/>
                  </a:cubicBezTo>
                  <a:cubicBezTo>
                    <a:pt x="15" y="33"/>
                    <a:pt x="15" y="33"/>
                    <a:pt x="14" y="33"/>
                  </a:cubicBezTo>
                  <a:cubicBezTo>
                    <a:pt x="14" y="33"/>
                    <a:pt x="14" y="33"/>
                    <a:pt x="14" y="33"/>
                  </a:cubicBezTo>
                  <a:cubicBezTo>
                    <a:pt x="14" y="32"/>
                    <a:pt x="14" y="32"/>
                    <a:pt x="14" y="31"/>
                  </a:cubicBezTo>
                  <a:cubicBezTo>
                    <a:pt x="15" y="31"/>
                    <a:pt x="15" y="31"/>
                    <a:pt x="15" y="31"/>
                  </a:cubicBezTo>
                  <a:cubicBezTo>
                    <a:pt x="15" y="33"/>
                    <a:pt x="16" y="33"/>
                    <a:pt x="17" y="34"/>
                  </a:cubicBezTo>
                  <a:cubicBezTo>
                    <a:pt x="17" y="34"/>
                    <a:pt x="17" y="34"/>
                    <a:pt x="17" y="34"/>
                  </a:cubicBezTo>
                  <a:cubicBezTo>
                    <a:pt x="17" y="35"/>
                    <a:pt x="17" y="35"/>
                    <a:pt x="17" y="36"/>
                  </a:cubicBezTo>
                  <a:cubicBezTo>
                    <a:pt x="18" y="37"/>
                    <a:pt x="18" y="36"/>
                    <a:pt x="19" y="37"/>
                  </a:cubicBezTo>
                  <a:cubicBezTo>
                    <a:pt x="20" y="37"/>
                    <a:pt x="19" y="38"/>
                    <a:pt x="21" y="39"/>
                  </a:cubicBezTo>
                  <a:cubicBezTo>
                    <a:pt x="21" y="38"/>
                    <a:pt x="21" y="38"/>
                    <a:pt x="21" y="37"/>
                  </a:cubicBezTo>
                  <a:cubicBezTo>
                    <a:pt x="21" y="37"/>
                    <a:pt x="21" y="37"/>
                    <a:pt x="21" y="37"/>
                  </a:cubicBezTo>
                  <a:cubicBezTo>
                    <a:pt x="22" y="36"/>
                    <a:pt x="22" y="36"/>
                    <a:pt x="20" y="35"/>
                  </a:cubicBezTo>
                  <a:cubicBezTo>
                    <a:pt x="20" y="34"/>
                    <a:pt x="20" y="33"/>
                    <a:pt x="20" y="32"/>
                  </a:cubicBezTo>
                  <a:cubicBezTo>
                    <a:pt x="21" y="31"/>
                    <a:pt x="20" y="29"/>
                    <a:pt x="19" y="29"/>
                  </a:cubicBezTo>
                  <a:cubicBezTo>
                    <a:pt x="18" y="30"/>
                    <a:pt x="18" y="30"/>
                    <a:pt x="18" y="30"/>
                  </a:cubicBezTo>
                  <a:cubicBezTo>
                    <a:pt x="17" y="30"/>
                    <a:pt x="17" y="30"/>
                    <a:pt x="17" y="30"/>
                  </a:cubicBezTo>
                  <a:cubicBezTo>
                    <a:pt x="17" y="30"/>
                    <a:pt x="17" y="30"/>
                    <a:pt x="17" y="29"/>
                  </a:cubicBezTo>
                  <a:cubicBezTo>
                    <a:pt x="17" y="29"/>
                    <a:pt x="17" y="29"/>
                    <a:pt x="17" y="29"/>
                  </a:cubicBezTo>
                  <a:cubicBezTo>
                    <a:pt x="17" y="29"/>
                    <a:pt x="17" y="29"/>
                    <a:pt x="17" y="28"/>
                  </a:cubicBezTo>
                  <a:cubicBezTo>
                    <a:pt x="17" y="28"/>
                    <a:pt x="17" y="28"/>
                    <a:pt x="16" y="28"/>
                  </a:cubicBezTo>
                  <a:cubicBezTo>
                    <a:pt x="16" y="28"/>
                    <a:pt x="17" y="28"/>
                    <a:pt x="16" y="28"/>
                  </a:cubicBezTo>
                  <a:cubicBezTo>
                    <a:pt x="16" y="28"/>
                    <a:pt x="16" y="28"/>
                    <a:pt x="15" y="28"/>
                  </a:cubicBezTo>
                  <a:cubicBezTo>
                    <a:pt x="15" y="28"/>
                    <a:pt x="14" y="28"/>
                    <a:pt x="13" y="28"/>
                  </a:cubicBezTo>
                  <a:cubicBezTo>
                    <a:pt x="13" y="28"/>
                    <a:pt x="13" y="28"/>
                    <a:pt x="12" y="28"/>
                  </a:cubicBezTo>
                  <a:cubicBezTo>
                    <a:pt x="12" y="28"/>
                    <a:pt x="12" y="28"/>
                    <a:pt x="12" y="28"/>
                  </a:cubicBezTo>
                  <a:cubicBezTo>
                    <a:pt x="12" y="28"/>
                    <a:pt x="12" y="29"/>
                    <a:pt x="12" y="29"/>
                  </a:cubicBezTo>
                  <a:cubicBezTo>
                    <a:pt x="11" y="29"/>
                    <a:pt x="10" y="28"/>
                    <a:pt x="10" y="28"/>
                  </a:cubicBezTo>
                  <a:cubicBezTo>
                    <a:pt x="10" y="28"/>
                    <a:pt x="10" y="28"/>
                    <a:pt x="10" y="28"/>
                  </a:cubicBezTo>
                  <a:cubicBezTo>
                    <a:pt x="9" y="28"/>
                    <a:pt x="9" y="28"/>
                    <a:pt x="9" y="28"/>
                  </a:cubicBezTo>
                  <a:cubicBezTo>
                    <a:pt x="9" y="27"/>
                    <a:pt x="9" y="27"/>
                    <a:pt x="9" y="27"/>
                  </a:cubicBezTo>
                  <a:cubicBezTo>
                    <a:pt x="9" y="26"/>
                    <a:pt x="9" y="25"/>
                    <a:pt x="9" y="25"/>
                  </a:cubicBezTo>
                  <a:cubicBezTo>
                    <a:pt x="9" y="24"/>
                    <a:pt x="9" y="24"/>
                    <a:pt x="8" y="24"/>
                  </a:cubicBezTo>
                  <a:cubicBezTo>
                    <a:pt x="8" y="23"/>
                    <a:pt x="10" y="22"/>
                    <a:pt x="10" y="21"/>
                  </a:cubicBezTo>
                  <a:cubicBezTo>
                    <a:pt x="10" y="21"/>
                    <a:pt x="10" y="21"/>
                    <a:pt x="10" y="21"/>
                  </a:cubicBezTo>
                  <a:cubicBezTo>
                    <a:pt x="10" y="21"/>
                    <a:pt x="9" y="21"/>
                    <a:pt x="9" y="21"/>
                  </a:cubicBezTo>
                  <a:cubicBezTo>
                    <a:pt x="10" y="20"/>
                    <a:pt x="10" y="18"/>
                    <a:pt x="10" y="17"/>
                  </a:cubicBezTo>
                  <a:cubicBezTo>
                    <a:pt x="11" y="17"/>
                    <a:pt x="12" y="17"/>
                    <a:pt x="12" y="17"/>
                  </a:cubicBezTo>
                  <a:cubicBezTo>
                    <a:pt x="13" y="17"/>
                    <a:pt x="13" y="16"/>
                    <a:pt x="13" y="15"/>
                  </a:cubicBezTo>
                  <a:cubicBezTo>
                    <a:pt x="13" y="15"/>
                    <a:pt x="13" y="15"/>
                    <a:pt x="14" y="15"/>
                  </a:cubicBezTo>
                  <a:cubicBezTo>
                    <a:pt x="14" y="15"/>
                    <a:pt x="13" y="15"/>
                    <a:pt x="13" y="15"/>
                  </a:cubicBezTo>
                  <a:cubicBezTo>
                    <a:pt x="13" y="14"/>
                    <a:pt x="14" y="14"/>
                    <a:pt x="14" y="13"/>
                  </a:cubicBezTo>
                  <a:cubicBezTo>
                    <a:pt x="14" y="13"/>
                    <a:pt x="15" y="14"/>
                    <a:pt x="15" y="14"/>
                  </a:cubicBezTo>
                  <a:cubicBezTo>
                    <a:pt x="16" y="13"/>
                    <a:pt x="16" y="13"/>
                    <a:pt x="17" y="12"/>
                  </a:cubicBezTo>
                  <a:cubicBezTo>
                    <a:pt x="17" y="11"/>
                    <a:pt x="17" y="11"/>
                    <a:pt x="16" y="10"/>
                  </a:cubicBezTo>
                  <a:cubicBezTo>
                    <a:pt x="16" y="10"/>
                    <a:pt x="16" y="10"/>
                    <a:pt x="16" y="10"/>
                  </a:cubicBezTo>
                  <a:cubicBezTo>
                    <a:pt x="16" y="10"/>
                    <a:pt x="16" y="9"/>
                    <a:pt x="16" y="9"/>
                  </a:cubicBezTo>
                  <a:cubicBezTo>
                    <a:pt x="16" y="8"/>
                    <a:pt x="15" y="8"/>
                    <a:pt x="15" y="8"/>
                  </a:cubicBezTo>
                  <a:cubicBezTo>
                    <a:pt x="15" y="7"/>
                    <a:pt x="15" y="6"/>
                    <a:pt x="15" y="6"/>
                  </a:cubicBezTo>
                  <a:cubicBezTo>
                    <a:pt x="15" y="6"/>
                    <a:pt x="15" y="6"/>
                    <a:pt x="15" y="6"/>
                  </a:cubicBezTo>
                  <a:cubicBezTo>
                    <a:pt x="15" y="5"/>
                    <a:pt x="15" y="5"/>
                    <a:pt x="15" y="5"/>
                  </a:cubicBezTo>
                  <a:cubicBezTo>
                    <a:pt x="16" y="4"/>
                    <a:pt x="16" y="4"/>
                    <a:pt x="16" y="3"/>
                  </a:cubicBezTo>
                  <a:cubicBezTo>
                    <a:pt x="16" y="3"/>
                    <a:pt x="16" y="3"/>
                    <a:pt x="16" y="3"/>
                  </a:cubicBezTo>
                  <a:cubicBezTo>
                    <a:pt x="16" y="3"/>
                    <a:pt x="16" y="3"/>
                    <a:pt x="16" y="2"/>
                  </a:cubicBezTo>
                  <a:cubicBezTo>
                    <a:pt x="16" y="2"/>
                    <a:pt x="17" y="3"/>
                    <a:pt x="17" y="3"/>
                  </a:cubicBezTo>
                  <a:cubicBezTo>
                    <a:pt x="17" y="2"/>
                    <a:pt x="17" y="2"/>
                    <a:pt x="16" y="1"/>
                  </a:cubicBezTo>
                  <a:cubicBezTo>
                    <a:pt x="16" y="1"/>
                    <a:pt x="16" y="1"/>
                    <a:pt x="16" y="1"/>
                  </a:cubicBezTo>
                  <a:cubicBezTo>
                    <a:pt x="15" y="2"/>
                    <a:pt x="15" y="2"/>
                    <a:pt x="15" y="2"/>
                  </a:cubicBezTo>
                  <a:cubicBezTo>
                    <a:pt x="14" y="2"/>
                    <a:pt x="15" y="2"/>
                    <a:pt x="14" y="3"/>
                  </a:cubicBezTo>
                  <a:cubicBezTo>
                    <a:pt x="12" y="2"/>
                    <a:pt x="11" y="2"/>
                    <a:pt x="11" y="0"/>
                  </a:cubicBezTo>
                  <a:cubicBezTo>
                    <a:pt x="9" y="0"/>
                    <a:pt x="9" y="0"/>
                    <a:pt x="8" y="1"/>
                  </a:cubicBezTo>
                  <a:cubicBezTo>
                    <a:pt x="8" y="1"/>
                    <a:pt x="8" y="2"/>
                    <a:pt x="8" y="2"/>
                  </a:cubicBezTo>
                  <a:cubicBezTo>
                    <a:pt x="8" y="2"/>
                    <a:pt x="7" y="2"/>
                    <a:pt x="7" y="2"/>
                  </a:cubicBezTo>
                  <a:cubicBezTo>
                    <a:pt x="7" y="2"/>
                    <a:pt x="7" y="3"/>
                    <a:pt x="7" y="3"/>
                  </a:cubicBezTo>
                  <a:cubicBezTo>
                    <a:pt x="7" y="3"/>
                    <a:pt x="8" y="3"/>
                    <a:pt x="7" y="4"/>
                  </a:cubicBezTo>
                  <a:cubicBezTo>
                    <a:pt x="7" y="4"/>
                    <a:pt x="7" y="4"/>
                    <a:pt x="7" y="4"/>
                  </a:cubicBezTo>
                  <a:cubicBezTo>
                    <a:pt x="7" y="4"/>
                    <a:pt x="7" y="4"/>
                    <a:pt x="7" y="5"/>
                  </a:cubicBezTo>
                  <a:cubicBezTo>
                    <a:pt x="7" y="5"/>
                    <a:pt x="7" y="4"/>
                    <a:pt x="7" y="4"/>
                  </a:cubicBezTo>
                  <a:cubicBezTo>
                    <a:pt x="6" y="5"/>
                    <a:pt x="6" y="5"/>
                    <a:pt x="6" y="6"/>
                  </a:cubicBezTo>
                  <a:cubicBezTo>
                    <a:pt x="6" y="6"/>
                    <a:pt x="6" y="6"/>
                    <a:pt x="6" y="6"/>
                  </a:cubicBezTo>
                  <a:cubicBezTo>
                    <a:pt x="6" y="7"/>
                    <a:pt x="5" y="7"/>
                    <a:pt x="5" y="8"/>
                  </a:cubicBezTo>
                  <a:cubicBezTo>
                    <a:pt x="5" y="8"/>
                    <a:pt x="5" y="8"/>
                    <a:pt x="6" y="8"/>
                  </a:cubicBezTo>
                  <a:cubicBezTo>
                    <a:pt x="6" y="9"/>
                    <a:pt x="5" y="9"/>
                    <a:pt x="5" y="10"/>
                  </a:cubicBezTo>
                  <a:cubicBezTo>
                    <a:pt x="6" y="10"/>
                    <a:pt x="6" y="10"/>
                    <a:pt x="6" y="10"/>
                  </a:cubicBezTo>
                  <a:cubicBezTo>
                    <a:pt x="6" y="12"/>
                    <a:pt x="3" y="12"/>
                    <a:pt x="4" y="14"/>
                  </a:cubicBezTo>
                  <a:cubicBezTo>
                    <a:pt x="4" y="15"/>
                    <a:pt x="4" y="15"/>
                    <a:pt x="4" y="16"/>
                  </a:cubicBezTo>
                  <a:cubicBezTo>
                    <a:pt x="2" y="15"/>
                    <a:pt x="2" y="15"/>
                    <a:pt x="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20">
              <a:extLst>
                <a:ext uri="{FF2B5EF4-FFF2-40B4-BE49-F238E27FC236}">
                  <a16:creationId xmlns:a16="http://schemas.microsoft.com/office/drawing/2014/main" id="{15B86BF4-6EAE-4412-BF5C-CC90FF0CF9C1}"/>
                </a:ext>
              </a:extLst>
            </p:cNvPr>
            <p:cNvSpPr>
              <a:spLocks/>
            </p:cNvSpPr>
            <p:nvPr/>
          </p:nvSpPr>
          <p:spPr bwMode="auto">
            <a:xfrm>
              <a:off x="3080" y="189"/>
              <a:ext cx="246" cy="138"/>
            </a:xfrm>
            <a:custGeom>
              <a:avLst/>
              <a:gdLst>
                <a:gd name="T0" fmla="*/ 5 w 104"/>
                <a:gd name="T1" fmla="*/ 47 h 58"/>
                <a:gd name="T2" fmla="*/ 10 w 104"/>
                <a:gd name="T3" fmla="*/ 46 h 58"/>
                <a:gd name="T4" fmla="*/ 15 w 104"/>
                <a:gd name="T5" fmla="*/ 50 h 58"/>
                <a:gd name="T6" fmla="*/ 14 w 104"/>
                <a:gd name="T7" fmla="*/ 52 h 58"/>
                <a:gd name="T8" fmla="*/ 14 w 104"/>
                <a:gd name="T9" fmla="*/ 54 h 58"/>
                <a:gd name="T10" fmla="*/ 11 w 104"/>
                <a:gd name="T11" fmla="*/ 56 h 58"/>
                <a:gd name="T12" fmla="*/ 19 w 104"/>
                <a:gd name="T13" fmla="*/ 57 h 58"/>
                <a:gd name="T14" fmla="*/ 23 w 104"/>
                <a:gd name="T15" fmla="*/ 56 h 58"/>
                <a:gd name="T16" fmla="*/ 31 w 104"/>
                <a:gd name="T17" fmla="*/ 58 h 58"/>
                <a:gd name="T18" fmla="*/ 34 w 104"/>
                <a:gd name="T19" fmla="*/ 55 h 58"/>
                <a:gd name="T20" fmla="*/ 39 w 104"/>
                <a:gd name="T21" fmla="*/ 56 h 58"/>
                <a:gd name="T22" fmla="*/ 35 w 104"/>
                <a:gd name="T23" fmla="*/ 54 h 58"/>
                <a:gd name="T24" fmla="*/ 31 w 104"/>
                <a:gd name="T25" fmla="*/ 52 h 58"/>
                <a:gd name="T26" fmla="*/ 27 w 104"/>
                <a:gd name="T27" fmla="*/ 48 h 58"/>
                <a:gd name="T28" fmla="*/ 27 w 104"/>
                <a:gd name="T29" fmla="*/ 41 h 58"/>
                <a:gd name="T30" fmla="*/ 29 w 104"/>
                <a:gd name="T31" fmla="*/ 35 h 58"/>
                <a:gd name="T32" fmla="*/ 26 w 104"/>
                <a:gd name="T33" fmla="*/ 31 h 58"/>
                <a:gd name="T34" fmla="*/ 20 w 104"/>
                <a:gd name="T35" fmla="*/ 28 h 58"/>
                <a:gd name="T36" fmla="*/ 25 w 104"/>
                <a:gd name="T37" fmla="*/ 30 h 58"/>
                <a:gd name="T38" fmla="*/ 36 w 104"/>
                <a:gd name="T39" fmla="*/ 27 h 58"/>
                <a:gd name="T40" fmla="*/ 39 w 104"/>
                <a:gd name="T41" fmla="*/ 23 h 58"/>
                <a:gd name="T42" fmla="*/ 45 w 104"/>
                <a:gd name="T43" fmla="*/ 21 h 58"/>
                <a:gd name="T44" fmla="*/ 49 w 104"/>
                <a:gd name="T45" fmla="*/ 17 h 58"/>
                <a:gd name="T46" fmla="*/ 54 w 104"/>
                <a:gd name="T47" fmla="*/ 17 h 58"/>
                <a:gd name="T48" fmla="*/ 60 w 104"/>
                <a:gd name="T49" fmla="*/ 14 h 58"/>
                <a:gd name="T50" fmla="*/ 66 w 104"/>
                <a:gd name="T51" fmla="*/ 13 h 58"/>
                <a:gd name="T52" fmla="*/ 78 w 104"/>
                <a:gd name="T53" fmla="*/ 11 h 58"/>
                <a:gd name="T54" fmla="*/ 81 w 104"/>
                <a:gd name="T55" fmla="*/ 11 h 58"/>
                <a:gd name="T56" fmla="*/ 91 w 104"/>
                <a:gd name="T57" fmla="*/ 10 h 58"/>
                <a:gd name="T58" fmla="*/ 94 w 104"/>
                <a:gd name="T59" fmla="*/ 9 h 58"/>
                <a:gd name="T60" fmla="*/ 102 w 104"/>
                <a:gd name="T61" fmla="*/ 7 h 58"/>
                <a:gd name="T62" fmla="*/ 104 w 104"/>
                <a:gd name="T63" fmla="*/ 3 h 58"/>
                <a:gd name="T64" fmla="*/ 95 w 104"/>
                <a:gd name="T65" fmla="*/ 1 h 58"/>
                <a:gd name="T66" fmla="*/ 89 w 104"/>
                <a:gd name="T67" fmla="*/ 3 h 58"/>
                <a:gd name="T68" fmla="*/ 85 w 104"/>
                <a:gd name="T69" fmla="*/ 4 h 58"/>
                <a:gd name="T70" fmla="*/ 81 w 104"/>
                <a:gd name="T71" fmla="*/ 5 h 58"/>
                <a:gd name="T72" fmla="*/ 75 w 104"/>
                <a:gd name="T73" fmla="*/ 6 h 58"/>
                <a:gd name="T74" fmla="*/ 67 w 104"/>
                <a:gd name="T75" fmla="*/ 4 h 58"/>
                <a:gd name="T76" fmla="*/ 60 w 104"/>
                <a:gd name="T77" fmla="*/ 7 h 58"/>
                <a:gd name="T78" fmla="*/ 56 w 104"/>
                <a:gd name="T79" fmla="*/ 7 h 58"/>
                <a:gd name="T80" fmla="*/ 54 w 104"/>
                <a:gd name="T81" fmla="*/ 7 h 58"/>
                <a:gd name="T82" fmla="*/ 49 w 104"/>
                <a:gd name="T83" fmla="*/ 9 h 58"/>
                <a:gd name="T84" fmla="*/ 34 w 104"/>
                <a:gd name="T85" fmla="*/ 11 h 58"/>
                <a:gd name="T86" fmla="*/ 28 w 104"/>
                <a:gd name="T87" fmla="*/ 12 h 58"/>
                <a:gd name="T88" fmla="*/ 26 w 104"/>
                <a:gd name="T89" fmla="*/ 16 h 58"/>
                <a:gd name="T90" fmla="*/ 21 w 104"/>
                <a:gd name="T91" fmla="*/ 18 h 58"/>
                <a:gd name="T92" fmla="*/ 19 w 104"/>
                <a:gd name="T93" fmla="*/ 20 h 58"/>
                <a:gd name="T94" fmla="*/ 11 w 104"/>
                <a:gd name="T95" fmla="*/ 22 h 58"/>
                <a:gd name="T96" fmla="*/ 16 w 104"/>
                <a:gd name="T97" fmla="*/ 24 h 58"/>
                <a:gd name="T98" fmla="*/ 14 w 104"/>
                <a:gd name="T99" fmla="*/ 26 h 58"/>
                <a:gd name="T100" fmla="*/ 16 w 104"/>
                <a:gd name="T101" fmla="*/ 28 h 58"/>
                <a:gd name="T102" fmla="*/ 9 w 104"/>
                <a:gd name="T103" fmla="*/ 31 h 58"/>
                <a:gd name="T104" fmla="*/ 9 w 104"/>
                <a:gd name="T105" fmla="*/ 35 h 58"/>
                <a:gd name="T106" fmla="*/ 5 w 104"/>
                <a:gd name="T107" fmla="*/ 38 h 58"/>
                <a:gd name="T108" fmla="*/ 1 w 104"/>
                <a:gd name="T109"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4" h="58">
                  <a:moveTo>
                    <a:pt x="2" y="47"/>
                  </a:moveTo>
                  <a:cubicBezTo>
                    <a:pt x="2" y="48"/>
                    <a:pt x="2" y="48"/>
                    <a:pt x="2" y="48"/>
                  </a:cubicBezTo>
                  <a:cubicBezTo>
                    <a:pt x="2" y="48"/>
                    <a:pt x="3" y="48"/>
                    <a:pt x="3" y="48"/>
                  </a:cubicBezTo>
                  <a:cubicBezTo>
                    <a:pt x="3" y="48"/>
                    <a:pt x="3" y="47"/>
                    <a:pt x="3" y="47"/>
                  </a:cubicBezTo>
                  <a:cubicBezTo>
                    <a:pt x="4" y="47"/>
                    <a:pt x="6" y="47"/>
                    <a:pt x="5" y="47"/>
                  </a:cubicBezTo>
                  <a:cubicBezTo>
                    <a:pt x="5" y="47"/>
                    <a:pt x="5" y="47"/>
                    <a:pt x="5" y="47"/>
                  </a:cubicBezTo>
                  <a:cubicBezTo>
                    <a:pt x="5" y="46"/>
                    <a:pt x="5" y="46"/>
                    <a:pt x="5" y="45"/>
                  </a:cubicBezTo>
                  <a:cubicBezTo>
                    <a:pt x="7" y="46"/>
                    <a:pt x="7" y="46"/>
                    <a:pt x="7" y="47"/>
                  </a:cubicBezTo>
                  <a:cubicBezTo>
                    <a:pt x="9" y="47"/>
                    <a:pt x="9" y="47"/>
                    <a:pt x="10" y="46"/>
                  </a:cubicBezTo>
                  <a:cubicBezTo>
                    <a:pt x="10" y="46"/>
                    <a:pt x="10" y="46"/>
                    <a:pt x="10" y="46"/>
                  </a:cubicBezTo>
                  <a:cubicBezTo>
                    <a:pt x="10" y="46"/>
                    <a:pt x="11" y="46"/>
                    <a:pt x="12" y="46"/>
                  </a:cubicBezTo>
                  <a:cubicBezTo>
                    <a:pt x="12" y="47"/>
                    <a:pt x="11" y="47"/>
                    <a:pt x="11" y="48"/>
                  </a:cubicBezTo>
                  <a:cubicBezTo>
                    <a:pt x="11" y="48"/>
                    <a:pt x="12" y="49"/>
                    <a:pt x="12" y="50"/>
                  </a:cubicBezTo>
                  <a:cubicBezTo>
                    <a:pt x="13" y="50"/>
                    <a:pt x="14" y="50"/>
                    <a:pt x="15" y="50"/>
                  </a:cubicBezTo>
                  <a:cubicBezTo>
                    <a:pt x="15" y="50"/>
                    <a:pt x="15" y="50"/>
                    <a:pt x="15" y="50"/>
                  </a:cubicBezTo>
                  <a:cubicBezTo>
                    <a:pt x="16" y="50"/>
                    <a:pt x="16" y="50"/>
                    <a:pt x="17" y="49"/>
                  </a:cubicBezTo>
                  <a:cubicBezTo>
                    <a:pt x="17" y="50"/>
                    <a:pt x="17" y="51"/>
                    <a:pt x="17" y="52"/>
                  </a:cubicBezTo>
                  <a:cubicBezTo>
                    <a:pt x="16" y="52"/>
                    <a:pt x="15" y="51"/>
                    <a:pt x="15" y="51"/>
                  </a:cubicBezTo>
                  <a:cubicBezTo>
                    <a:pt x="15" y="52"/>
                    <a:pt x="15" y="52"/>
                    <a:pt x="14" y="52"/>
                  </a:cubicBezTo>
                  <a:cubicBezTo>
                    <a:pt x="14" y="52"/>
                    <a:pt x="14" y="52"/>
                    <a:pt x="14" y="52"/>
                  </a:cubicBezTo>
                  <a:cubicBezTo>
                    <a:pt x="14" y="52"/>
                    <a:pt x="13" y="52"/>
                    <a:pt x="12" y="52"/>
                  </a:cubicBezTo>
                  <a:cubicBezTo>
                    <a:pt x="12" y="52"/>
                    <a:pt x="12" y="52"/>
                    <a:pt x="12" y="52"/>
                  </a:cubicBezTo>
                  <a:cubicBezTo>
                    <a:pt x="12" y="52"/>
                    <a:pt x="12" y="52"/>
                    <a:pt x="12" y="52"/>
                  </a:cubicBezTo>
                  <a:cubicBezTo>
                    <a:pt x="12" y="53"/>
                    <a:pt x="12" y="53"/>
                    <a:pt x="12" y="54"/>
                  </a:cubicBezTo>
                  <a:cubicBezTo>
                    <a:pt x="13" y="54"/>
                    <a:pt x="13" y="54"/>
                    <a:pt x="14" y="54"/>
                  </a:cubicBezTo>
                  <a:cubicBezTo>
                    <a:pt x="14" y="54"/>
                    <a:pt x="14" y="55"/>
                    <a:pt x="14" y="55"/>
                  </a:cubicBezTo>
                  <a:cubicBezTo>
                    <a:pt x="14" y="55"/>
                    <a:pt x="13" y="55"/>
                    <a:pt x="13" y="55"/>
                  </a:cubicBezTo>
                  <a:cubicBezTo>
                    <a:pt x="13" y="55"/>
                    <a:pt x="13" y="55"/>
                    <a:pt x="13" y="55"/>
                  </a:cubicBezTo>
                  <a:cubicBezTo>
                    <a:pt x="13" y="55"/>
                    <a:pt x="12" y="55"/>
                    <a:pt x="11" y="55"/>
                  </a:cubicBezTo>
                  <a:cubicBezTo>
                    <a:pt x="11" y="56"/>
                    <a:pt x="11" y="56"/>
                    <a:pt x="11" y="56"/>
                  </a:cubicBezTo>
                  <a:cubicBezTo>
                    <a:pt x="11" y="56"/>
                    <a:pt x="12" y="56"/>
                    <a:pt x="12" y="56"/>
                  </a:cubicBezTo>
                  <a:cubicBezTo>
                    <a:pt x="12" y="56"/>
                    <a:pt x="12" y="57"/>
                    <a:pt x="12" y="57"/>
                  </a:cubicBezTo>
                  <a:cubicBezTo>
                    <a:pt x="14" y="57"/>
                    <a:pt x="15" y="57"/>
                    <a:pt x="15" y="56"/>
                  </a:cubicBezTo>
                  <a:cubicBezTo>
                    <a:pt x="16" y="56"/>
                    <a:pt x="17" y="56"/>
                    <a:pt x="18" y="56"/>
                  </a:cubicBezTo>
                  <a:cubicBezTo>
                    <a:pt x="18" y="57"/>
                    <a:pt x="18" y="57"/>
                    <a:pt x="19" y="57"/>
                  </a:cubicBezTo>
                  <a:cubicBezTo>
                    <a:pt x="19" y="57"/>
                    <a:pt x="20" y="57"/>
                    <a:pt x="20" y="58"/>
                  </a:cubicBezTo>
                  <a:cubicBezTo>
                    <a:pt x="20" y="58"/>
                    <a:pt x="20" y="58"/>
                    <a:pt x="20" y="58"/>
                  </a:cubicBezTo>
                  <a:cubicBezTo>
                    <a:pt x="20" y="58"/>
                    <a:pt x="21" y="58"/>
                    <a:pt x="21" y="58"/>
                  </a:cubicBezTo>
                  <a:cubicBezTo>
                    <a:pt x="21" y="58"/>
                    <a:pt x="21" y="57"/>
                    <a:pt x="21" y="57"/>
                  </a:cubicBezTo>
                  <a:cubicBezTo>
                    <a:pt x="23" y="57"/>
                    <a:pt x="23" y="57"/>
                    <a:pt x="23" y="56"/>
                  </a:cubicBezTo>
                  <a:cubicBezTo>
                    <a:pt x="24" y="56"/>
                    <a:pt x="24" y="57"/>
                    <a:pt x="25" y="57"/>
                  </a:cubicBezTo>
                  <a:cubicBezTo>
                    <a:pt x="25" y="57"/>
                    <a:pt x="25" y="57"/>
                    <a:pt x="25" y="57"/>
                  </a:cubicBezTo>
                  <a:cubicBezTo>
                    <a:pt x="26" y="58"/>
                    <a:pt x="29" y="57"/>
                    <a:pt x="30" y="57"/>
                  </a:cubicBezTo>
                  <a:cubicBezTo>
                    <a:pt x="30" y="58"/>
                    <a:pt x="30" y="57"/>
                    <a:pt x="31" y="58"/>
                  </a:cubicBezTo>
                  <a:cubicBezTo>
                    <a:pt x="31" y="58"/>
                    <a:pt x="31" y="58"/>
                    <a:pt x="31" y="58"/>
                  </a:cubicBezTo>
                  <a:cubicBezTo>
                    <a:pt x="31" y="58"/>
                    <a:pt x="31" y="58"/>
                    <a:pt x="31" y="58"/>
                  </a:cubicBezTo>
                  <a:cubicBezTo>
                    <a:pt x="31" y="58"/>
                    <a:pt x="31" y="57"/>
                    <a:pt x="31" y="57"/>
                  </a:cubicBezTo>
                  <a:cubicBezTo>
                    <a:pt x="31" y="57"/>
                    <a:pt x="31" y="57"/>
                    <a:pt x="31" y="57"/>
                  </a:cubicBezTo>
                  <a:cubicBezTo>
                    <a:pt x="30" y="56"/>
                    <a:pt x="30" y="56"/>
                    <a:pt x="30" y="55"/>
                  </a:cubicBezTo>
                  <a:cubicBezTo>
                    <a:pt x="31" y="55"/>
                    <a:pt x="32" y="55"/>
                    <a:pt x="34" y="55"/>
                  </a:cubicBezTo>
                  <a:cubicBezTo>
                    <a:pt x="34" y="55"/>
                    <a:pt x="34" y="56"/>
                    <a:pt x="34" y="56"/>
                  </a:cubicBezTo>
                  <a:cubicBezTo>
                    <a:pt x="34" y="56"/>
                    <a:pt x="35" y="57"/>
                    <a:pt x="36" y="57"/>
                  </a:cubicBezTo>
                  <a:cubicBezTo>
                    <a:pt x="36" y="56"/>
                    <a:pt x="37" y="56"/>
                    <a:pt x="37" y="56"/>
                  </a:cubicBezTo>
                  <a:cubicBezTo>
                    <a:pt x="37" y="56"/>
                    <a:pt x="38" y="56"/>
                    <a:pt x="39" y="56"/>
                  </a:cubicBezTo>
                  <a:cubicBezTo>
                    <a:pt x="39" y="56"/>
                    <a:pt x="39" y="56"/>
                    <a:pt x="39" y="56"/>
                  </a:cubicBezTo>
                  <a:cubicBezTo>
                    <a:pt x="39" y="56"/>
                    <a:pt x="39" y="56"/>
                    <a:pt x="39" y="56"/>
                  </a:cubicBezTo>
                  <a:cubicBezTo>
                    <a:pt x="39" y="56"/>
                    <a:pt x="39" y="55"/>
                    <a:pt x="39" y="55"/>
                  </a:cubicBezTo>
                  <a:cubicBezTo>
                    <a:pt x="39" y="55"/>
                    <a:pt x="38" y="55"/>
                    <a:pt x="38" y="55"/>
                  </a:cubicBezTo>
                  <a:cubicBezTo>
                    <a:pt x="38" y="55"/>
                    <a:pt x="38" y="55"/>
                    <a:pt x="38" y="54"/>
                  </a:cubicBezTo>
                  <a:cubicBezTo>
                    <a:pt x="37" y="54"/>
                    <a:pt x="36" y="54"/>
                    <a:pt x="35" y="54"/>
                  </a:cubicBezTo>
                  <a:cubicBezTo>
                    <a:pt x="35" y="54"/>
                    <a:pt x="35" y="54"/>
                    <a:pt x="35" y="54"/>
                  </a:cubicBezTo>
                  <a:cubicBezTo>
                    <a:pt x="35" y="54"/>
                    <a:pt x="34" y="54"/>
                    <a:pt x="34" y="54"/>
                  </a:cubicBezTo>
                  <a:cubicBezTo>
                    <a:pt x="34" y="54"/>
                    <a:pt x="34" y="54"/>
                    <a:pt x="34" y="53"/>
                  </a:cubicBezTo>
                  <a:cubicBezTo>
                    <a:pt x="34" y="53"/>
                    <a:pt x="33" y="53"/>
                    <a:pt x="33" y="53"/>
                  </a:cubicBezTo>
                  <a:cubicBezTo>
                    <a:pt x="32" y="53"/>
                    <a:pt x="32" y="52"/>
                    <a:pt x="31" y="52"/>
                  </a:cubicBezTo>
                  <a:cubicBezTo>
                    <a:pt x="31" y="52"/>
                    <a:pt x="31" y="52"/>
                    <a:pt x="30" y="52"/>
                  </a:cubicBezTo>
                  <a:cubicBezTo>
                    <a:pt x="30" y="52"/>
                    <a:pt x="30" y="51"/>
                    <a:pt x="30" y="51"/>
                  </a:cubicBezTo>
                  <a:cubicBezTo>
                    <a:pt x="29" y="51"/>
                    <a:pt x="28" y="50"/>
                    <a:pt x="27" y="49"/>
                  </a:cubicBezTo>
                  <a:cubicBezTo>
                    <a:pt x="27" y="49"/>
                    <a:pt x="28" y="48"/>
                    <a:pt x="28" y="48"/>
                  </a:cubicBezTo>
                  <a:cubicBezTo>
                    <a:pt x="27" y="48"/>
                    <a:pt x="27" y="48"/>
                    <a:pt x="27" y="48"/>
                  </a:cubicBezTo>
                  <a:cubicBezTo>
                    <a:pt x="26" y="46"/>
                    <a:pt x="27" y="46"/>
                    <a:pt x="25" y="46"/>
                  </a:cubicBezTo>
                  <a:cubicBezTo>
                    <a:pt x="26" y="45"/>
                    <a:pt x="26" y="44"/>
                    <a:pt x="26" y="42"/>
                  </a:cubicBezTo>
                  <a:cubicBezTo>
                    <a:pt x="26" y="42"/>
                    <a:pt x="25" y="42"/>
                    <a:pt x="25" y="42"/>
                  </a:cubicBezTo>
                  <a:cubicBezTo>
                    <a:pt x="26" y="41"/>
                    <a:pt x="25" y="42"/>
                    <a:pt x="27" y="41"/>
                  </a:cubicBezTo>
                  <a:cubicBezTo>
                    <a:pt x="27" y="41"/>
                    <a:pt x="27" y="41"/>
                    <a:pt x="27" y="41"/>
                  </a:cubicBezTo>
                  <a:cubicBezTo>
                    <a:pt x="27" y="39"/>
                    <a:pt x="27" y="39"/>
                    <a:pt x="26" y="39"/>
                  </a:cubicBezTo>
                  <a:cubicBezTo>
                    <a:pt x="27" y="38"/>
                    <a:pt x="27" y="38"/>
                    <a:pt x="27" y="37"/>
                  </a:cubicBezTo>
                  <a:cubicBezTo>
                    <a:pt x="28" y="37"/>
                    <a:pt x="28" y="37"/>
                    <a:pt x="28" y="37"/>
                  </a:cubicBezTo>
                  <a:cubicBezTo>
                    <a:pt x="28" y="37"/>
                    <a:pt x="28" y="36"/>
                    <a:pt x="28" y="36"/>
                  </a:cubicBezTo>
                  <a:cubicBezTo>
                    <a:pt x="28" y="36"/>
                    <a:pt x="28" y="36"/>
                    <a:pt x="29" y="35"/>
                  </a:cubicBezTo>
                  <a:cubicBezTo>
                    <a:pt x="29" y="35"/>
                    <a:pt x="28" y="35"/>
                    <a:pt x="28" y="35"/>
                  </a:cubicBezTo>
                  <a:cubicBezTo>
                    <a:pt x="28" y="34"/>
                    <a:pt x="29" y="34"/>
                    <a:pt x="30" y="33"/>
                  </a:cubicBezTo>
                  <a:cubicBezTo>
                    <a:pt x="30" y="30"/>
                    <a:pt x="29" y="32"/>
                    <a:pt x="27" y="31"/>
                  </a:cubicBezTo>
                  <a:cubicBezTo>
                    <a:pt x="27" y="31"/>
                    <a:pt x="27" y="31"/>
                    <a:pt x="27" y="31"/>
                  </a:cubicBezTo>
                  <a:cubicBezTo>
                    <a:pt x="26" y="31"/>
                    <a:pt x="26" y="31"/>
                    <a:pt x="26" y="31"/>
                  </a:cubicBezTo>
                  <a:cubicBezTo>
                    <a:pt x="26" y="30"/>
                    <a:pt x="26" y="30"/>
                    <a:pt x="25" y="30"/>
                  </a:cubicBezTo>
                  <a:cubicBezTo>
                    <a:pt x="24" y="29"/>
                    <a:pt x="21" y="30"/>
                    <a:pt x="21" y="30"/>
                  </a:cubicBezTo>
                  <a:cubicBezTo>
                    <a:pt x="21" y="30"/>
                    <a:pt x="21" y="30"/>
                    <a:pt x="21" y="30"/>
                  </a:cubicBezTo>
                  <a:cubicBezTo>
                    <a:pt x="20" y="30"/>
                    <a:pt x="20" y="29"/>
                    <a:pt x="20" y="29"/>
                  </a:cubicBezTo>
                  <a:cubicBezTo>
                    <a:pt x="20" y="29"/>
                    <a:pt x="20" y="29"/>
                    <a:pt x="20" y="28"/>
                  </a:cubicBezTo>
                  <a:cubicBezTo>
                    <a:pt x="20" y="28"/>
                    <a:pt x="21" y="28"/>
                    <a:pt x="21" y="29"/>
                  </a:cubicBezTo>
                  <a:cubicBezTo>
                    <a:pt x="21" y="29"/>
                    <a:pt x="21" y="29"/>
                    <a:pt x="21" y="29"/>
                  </a:cubicBezTo>
                  <a:cubicBezTo>
                    <a:pt x="22" y="29"/>
                    <a:pt x="22" y="29"/>
                    <a:pt x="22" y="29"/>
                  </a:cubicBezTo>
                  <a:cubicBezTo>
                    <a:pt x="22" y="29"/>
                    <a:pt x="22" y="29"/>
                    <a:pt x="22" y="29"/>
                  </a:cubicBezTo>
                  <a:cubicBezTo>
                    <a:pt x="23" y="29"/>
                    <a:pt x="24" y="30"/>
                    <a:pt x="25" y="30"/>
                  </a:cubicBezTo>
                  <a:cubicBezTo>
                    <a:pt x="25" y="29"/>
                    <a:pt x="25" y="29"/>
                    <a:pt x="25" y="29"/>
                  </a:cubicBezTo>
                  <a:cubicBezTo>
                    <a:pt x="27" y="29"/>
                    <a:pt x="27" y="30"/>
                    <a:pt x="27" y="30"/>
                  </a:cubicBezTo>
                  <a:cubicBezTo>
                    <a:pt x="30" y="31"/>
                    <a:pt x="31" y="30"/>
                    <a:pt x="32" y="30"/>
                  </a:cubicBezTo>
                  <a:cubicBezTo>
                    <a:pt x="33" y="28"/>
                    <a:pt x="33" y="28"/>
                    <a:pt x="33" y="26"/>
                  </a:cubicBezTo>
                  <a:cubicBezTo>
                    <a:pt x="35" y="27"/>
                    <a:pt x="33" y="27"/>
                    <a:pt x="36" y="27"/>
                  </a:cubicBezTo>
                  <a:cubicBezTo>
                    <a:pt x="36" y="27"/>
                    <a:pt x="36" y="26"/>
                    <a:pt x="36" y="25"/>
                  </a:cubicBezTo>
                  <a:cubicBezTo>
                    <a:pt x="37" y="25"/>
                    <a:pt x="37" y="25"/>
                    <a:pt x="38" y="25"/>
                  </a:cubicBezTo>
                  <a:cubicBezTo>
                    <a:pt x="38" y="24"/>
                    <a:pt x="38" y="23"/>
                    <a:pt x="37" y="22"/>
                  </a:cubicBezTo>
                  <a:cubicBezTo>
                    <a:pt x="38" y="22"/>
                    <a:pt x="39" y="22"/>
                    <a:pt x="39" y="22"/>
                  </a:cubicBezTo>
                  <a:cubicBezTo>
                    <a:pt x="39" y="23"/>
                    <a:pt x="39" y="23"/>
                    <a:pt x="39" y="23"/>
                  </a:cubicBezTo>
                  <a:cubicBezTo>
                    <a:pt x="39" y="23"/>
                    <a:pt x="40" y="23"/>
                    <a:pt x="40" y="23"/>
                  </a:cubicBezTo>
                  <a:cubicBezTo>
                    <a:pt x="40" y="23"/>
                    <a:pt x="40" y="24"/>
                    <a:pt x="40" y="24"/>
                  </a:cubicBezTo>
                  <a:cubicBezTo>
                    <a:pt x="40" y="24"/>
                    <a:pt x="41" y="23"/>
                    <a:pt x="41" y="23"/>
                  </a:cubicBezTo>
                  <a:cubicBezTo>
                    <a:pt x="42" y="23"/>
                    <a:pt x="42" y="23"/>
                    <a:pt x="42" y="23"/>
                  </a:cubicBezTo>
                  <a:cubicBezTo>
                    <a:pt x="42" y="21"/>
                    <a:pt x="43" y="21"/>
                    <a:pt x="45" y="21"/>
                  </a:cubicBezTo>
                  <a:cubicBezTo>
                    <a:pt x="44" y="20"/>
                    <a:pt x="44" y="20"/>
                    <a:pt x="44" y="19"/>
                  </a:cubicBezTo>
                  <a:cubicBezTo>
                    <a:pt x="44" y="19"/>
                    <a:pt x="44" y="19"/>
                    <a:pt x="44" y="19"/>
                  </a:cubicBezTo>
                  <a:cubicBezTo>
                    <a:pt x="45" y="19"/>
                    <a:pt x="46" y="19"/>
                    <a:pt x="47" y="18"/>
                  </a:cubicBezTo>
                  <a:cubicBezTo>
                    <a:pt x="47" y="18"/>
                    <a:pt x="47" y="18"/>
                    <a:pt x="48" y="17"/>
                  </a:cubicBezTo>
                  <a:cubicBezTo>
                    <a:pt x="48" y="17"/>
                    <a:pt x="49" y="17"/>
                    <a:pt x="49" y="17"/>
                  </a:cubicBezTo>
                  <a:cubicBezTo>
                    <a:pt x="49" y="18"/>
                    <a:pt x="50" y="18"/>
                    <a:pt x="51" y="18"/>
                  </a:cubicBezTo>
                  <a:cubicBezTo>
                    <a:pt x="51" y="17"/>
                    <a:pt x="51" y="17"/>
                    <a:pt x="51" y="17"/>
                  </a:cubicBezTo>
                  <a:cubicBezTo>
                    <a:pt x="52" y="17"/>
                    <a:pt x="52" y="17"/>
                    <a:pt x="52" y="17"/>
                  </a:cubicBezTo>
                  <a:cubicBezTo>
                    <a:pt x="52" y="16"/>
                    <a:pt x="52" y="16"/>
                    <a:pt x="52" y="16"/>
                  </a:cubicBezTo>
                  <a:cubicBezTo>
                    <a:pt x="52" y="16"/>
                    <a:pt x="53" y="16"/>
                    <a:pt x="54" y="17"/>
                  </a:cubicBezTo>
                  <a:cubicBezTo>
                    <a:pt x="54" y="17"/>
                    <a:pt x="54" y="17"/>
                    <a:pt x="54" y="17"/>
                  </a:cubicBezTo>
                  <a:cubicBezTo>
                    <a:pt x="55" y="17"/>
                    <a:pt x="55" y="17"/>
                    <a:pt x="56" y="17"/>
                  </a:cubicBezTo>
                  <a:cubicBezTo>
                    <a:pt x="56" y="16"/>
                    <a:pt x="56" y="16"/>
                    <a:pt x="56" y="15"/>
                  </a:cubicBezTo>
                  <a:cubicBezTo>
                    <a:pt x="59" y="15"/>
                    <a:pt x="58" y="15"/>
                    <a:pt x="60" y="14"/>
                  </a:cubicBezTo>
                  <a:cubicBezTo>
                    <a:pt x="60" y="14"/>
                    <a:pt x="60" y="14"/>
                    <a:pt x="60" y="14"/>
                  </a:cubicBezTo>
                  <a:cubicBezTo>
                    <a:pt x="60" y="14"/>
                    <a:pt x="61" y="14"/>
                    <a:pt x="62" y="14"/>
                  </a:cubicBezTo>
                  <a:cubicBezTo>
                    <a:pt x="62" y="14"/>
                    <a:pt x="62" y="13"/>
                    <a:pt x="62" y="13"/>
                  </a:cubicBezTo>
                  <a:cubicBezTo>
                    <a:pt x="63" y="13"/>
                    <a:pt x="63" y="13"/>
                    <a:pt x="63" y="13"/>
                  </a:cubicBezTo>
                  <a:cubicBezTo>
                    <a:pt x="63" y="13"/>
                    <a:pt x="63" y="13"/>
                    <a:pt x="63" y="13"/>
                  </a:cubicBezTo>
                  <a:cubicBezTo>
                    <a:pt x="64" y="13"/>
                    <a:pt x="65" y="13"/>
                    <a:pt x="66" y="13"/>
                  </a:cubicBezTo>
                  <a:cubicBezTo>
                    <a:pt x="66" y="12"/>
                    <a:pt x="66" y="12"/>
                    <a:pt x="66" y="12"/>
                  </a:cubicBezTo>
                  <a:cubicBezTo>
                    <a:pt x="67" y="12"/>
                    <a:pt x="67" y="12"/>
                    <a:pt x="67" y="12"/>
                  </a:cubicBezTo>
                  <a:cubicBezTo>
                    <a:pt x="67" y="12"/>
                    <a:pt x="67" y="12"/>
                    <a:pt x="67" y="12"/>
                  </a:cubicBezTo>
                  <a:cubicBezTo>
                    <a:pt x="68" y="12"/>
                    <a:pt x="70" y="12"/>
                    <a:pt x="71" y="13"/>
                  </a:cubicBezTo>
                  <a:cubicBezTo>
                    <a:pt x="73" y="12"/>
                    <a:pt x="75" y="11"/>
                    <a:pt x="78" y="11"/>
                  </a:cubicBezTo>
                  <a:cubicBezTo>
                    <a:pt x="78" y="12"/>
                    <a:pt x="77" y="11"/>
                    <a:pt x="78" y="12"/>
                  </a:cubicBezTo>
                  <a:cubicBezTo>
                    <a:pt x="78" y="12"/>
                    <a:pt x="78" y="12"/>
                    <a:pt x="78" y="12"/>
                  </a:cubicBezTo>
                  <a:cubicBezTo>
                    <a:pt x="79" y="12"/>
                    <a:pt x="79" y="11"/>
                    <a:pt x="79" y="11"/>
                  </a:cubicBezTo>
                  <a:cubicBezTo>
                    <a:pt x="80" y="11"/>
                    <a:pt x="81" y="11"/>
                    <a:pt x="81" y="11"/>
                  </a:cubicBezTo>
                  <a:cubicBezTo>
                    <a:pt x="81" y="11"/>
                    <a:pt x="81" y="11"/>
                    <a:pt x="81" y="11"/>
                  </a:cubicBezTo>
                  <a:cubicBezTo>
                    <a:pt x="82" y="11"/>
                    <a:pt x="83" y="10"/>
                    <a:pt x="83" y="10"/>
                  </a:cubicBezTo>
                  <a:cubicBezTo>
                    <a:pt x="83" y="10"/>
                    <a:pt x="83" y="10"/>
                    <a:pt x="83" y="10"/>
                  </a:cubicBezTo>
                  <a:cubicBezTo>
                    <a:pt x="85" y="10"/>
                    <a:pt x="86" y="10"/>
                    <a:pt x="88" y="10"/>
                  </a:cubicBezTo>
                  <a:cubicBezTo>
                    <a:pt x="88" y="10"/>
                    <a:pt x="88" y="10"/>
                    <a:pt x="88" y="10"/>
                  </a:cubicBezTo>
                  <a:cubicBezTo>
                    <a:pt x="89" y="10"/>
                    <a:pt x="90" y="10"/>
                    <a:pt x="91" y="10"/>
                  </a:cubicBezTo>
                  <a:cubicBezTo>
                    <a:pt x="91" y="10"/>
                    <a:pt x="91" y="10"/>
                    <a:pt x="91" y="9"/>
                  </a:cubicBezTo>
                  <a:cubicBezTo>
                    <a:pt x="92" y="9"/>
                    <a:pt x="92" y="10"/>
                    <a:pt x="93" y="10"/>
                  </a:cubicBezTo>
                  <a:cubicBezTo>
                    <a:pt x="93" y="9"/>
                    <a:pt x="93" y="9"/>
                    <a:pt x="93" y="9"/>
                  </a:cubicBezTo>
                  <a:cubicBezTo>
                    <a:pt x="93" y="9"/>
                    <a:pt x="93" y="9"/>
                    <a:pt x="94" y="9"/>
                  </a:cubicBezTo>
                  <a:cubicBezTo>
                    <a:pt x="94" y="9"/>
                    <a:pt x="94" y="9"/>
                    <a:pt x="94" y="9"/>
                  </a:cubicBezTo>
                  <a:cubicBezTo>
                    <a:pt x="95" y="9"/>
                    <a:pt x="96" y="9"/>
                    <a:pt x="96" y="9"/>
                  </a:cubicBezTo>
                  <a:cubicBezTo>
                    <a:pt x="97" y="9"/>
                    <a:pt x="97" y="9"/>
                    <a:pt x="97" y="8"/>
                  </a:cubicBezTo>
                  <a:cubicBezTo>
                    <a:pt x="98" y="8"/>
                    <a:pt x="99" y="8"/>
                    <a:pt x="100" y="8"/>
                  </a:cubicBezTo>
                  <a:cubicBezTo>
                    <a:pt x="100" y="8"/>
                    <a:pt x="100" y="7"/>
                    <a:pt x="100" y="7"/>
                  </a:cubicBezTo>
                  <a:cubicBezTo>
                    <a:pt x="101" y="7"/>
                    <a:pt x="101" y="7"/>
                    <a:pt x="102" y="7"/>
                  </a:cubicBezTo>
                  <a:cubicBezTo>
                    <a:pt x="102" y="7"/>
                    <a:pt x="102" y="7"/>
                    <a:pt x="102" y="7"/>
                  </a:cubicBezTo>
                  <a:cubicBezTo>
                    <a:pt x="103" y="7"/>
                    <a:pt x="103" y="7"/>
                    <a:pt x="103" y="6"/>
                  </a:cubicBezTo>
                  <a:cubicBezTo>
                    <a:pt x="103" y="6"/>
                    <a:pt x="104" y="6"/>
                    <a:pt x="104" y="6"/>
                  </a:cubicBezTo>
                  <a:cubicBezTo>
                    <a:pt x="104" y="5"/>
                    <a:pt x="104" y="4"/>
                    <a:pt x="103" y="4"/>
                  </a:cubicBezTo>
                  <a:cubicBezTo>
                    <a:pt x="103" y="4"/>
                    <a:pt x="104" y="3"/>
                    <a:pt x="104" y="3"/>
                  </a:cubicBezTo>
                  <a:cubicBezTo>
                    <a:pt x="104" y="3"/>
                    <a:pt x="103" y="3"/>
                    <a:pt x="103" y="2"/>
                  </a:cubicBezTo>
                  <a:cubicBezTo>
                    <a:pt x="102" y="2"/>
                    <a:pt x="102" y="1"/>
                    <a:pt x="102" y="0"/>
                  </a:cubicBezTo>
                  <a:cubicBezTo>
                    <a:pt x="100" y="0"/>
                    <a:pt x="99" y="0"/>
                    <a:pt x="97" y="0"/>
                  </a:cubicBezTo>
                  <a:cubicBezTo>
                    <a:pt x="97" y="1"/>
                    <a:pt x="97" y="1"/>
                    <a:pt x="97" y="1"/>
                  </a:cubicBezTo>
                  <a:cubicBezTo>
                    <a:pt x="96" y="1"/>
                    <a:pt x="95" y="1"/>
                    <a:pt x="95" y="1"/>
                  </a:cubicBezTo>
                  <a:cubicBezTo>
                    <a:pt x="95" y="1"/>
                    <a:pt x="95" y="1"/>
                    <a:pt x="95" y="1"/>
                  </a:cubicBezTo>
                  <a:cubicBezTo>
                    <a:pt x="94" y="2"/>
                    <a:pt x="93" y="2"/>
                    <a:pt x="92" y="3"/>
                  </a:cubicBezTo>
                  <a:cubicBezTo>
                    <a:pt x="91" y="3"/>
                    <a:pt x="91" y="3"/>
                    <a:pt x="91" y="3"/>
                  </a:cubicBezTo>
                  <a:cubicBezTo>
                    <a:pt x="90" y="3"/>
                    <a:pt x="90" y="3"/>
                    <a:pt x="89" y="3"/>
                  </a:cubicBezTo>
                  <a:cubicBezTo>
                    <a:pt x="89" y="3"/>
                    <a:pt x="89" y="3"/>
                    <a:pt x="89" y="3"/>
                  </a:cubicBezTo>
                  <a:cubicBezTo>
                    <a:pt x="89" y="3"/>
                    <a:pt x="88" y="3"/>
                    <a:pt x="88" y="3"/>
                  </a:cubicBezTo>
                  <a:cubicBezTo>
                    <a:pt x="88" y="3"/>
                    <a:pt x="88" y="3"/>
                    <a:pt x="88" y="4"/>
                  </a:cubicBezTo>
                  <a:cubicBezTo>
                    <a:pt x="88" y="4"/>
                    <a:pt x="87" y="4"/>
                    <a:pt x="87" y="3"/>
                  </a:cubicBezTo>
                  <a:cubicBezTo>
                    <a:pt x="87" y="4"/>
                    <a:pt x="87" y="4"/>
                    <a:pt x="87" y="4"/>
                  </a:cubicBezTo>
                  <a:cubicBezTo>
                    <a:pt x="85" y="4"/>
                    <a:pt x="86" y="3"/>
                    <a:pt x="85" y="4"/>
                  </a:cubicBezTo>
                  <a:cubicBezTo>
                    <a:pt x="84" y="4"/>
                    <a:pt x="84" y="4"/>
                    <a:pt x="84" y="4"/>
                  </a:cubicBezTo>
                  <a:cubicBezTo>
                    <a:pt x="84" y="4"/>
                    <a:pt x="83" y="4"/>
                    <a:pt x="83" y="4"/>
                  </a:cubicBezTo>
                  <a:cubicBezTo>
                    <a:pt x="83" y="4"/>
                    <a:pt x="83" y="5"/>
                    <a:pt x="83" y="5"/>
                  </a:cubicBezTo>
                  <a:cubicBezTo>
                    <a:pt x="83" y="5"/>
                    <a:pt x="82" y="5"/>
                    <a:pt x="81" y="5"/>
                  </a:cubicBezTo>
                  <a:cubicBezTo>
                    <a:pt x="81" y="5"/>
                    <a:pt x="81" y="5"/>
                    <a:pt x="81" y="5"/>
                  </a:cubicBezTo>
                  <a:cubicBezTo>
                    <a:pt x="80" y="5"/>
                    <a:pt x="79" y="5"/>
                    <a:pt x="78" y="5"/>
                  </a:cubicBezTo>
                  <a:cubicBezTo>
                    <a:pt x="78" y="5"/>
                    <a:pt x="78" y="5"/>
                    <a:pt x="77" y="5"/>
                  </a:cubicBezTo>
                  <a:cubicBezTo>
                    <a:pt x="77" y="5"/>
                    <a:pt x="77" y="5"/>
                    <a:pt x="77" y="5"/>
                  </a:cubicBezTo>
                  <a:cubicBezTo>
                    <a:pt x="76" y="5"/>
                    <a:pt x="76" y="5"/>
                    <a:pt x="76" y="5"/>
                  </a:cubicBezTo>
                  <a:cubicBezTo>
                    <a:pt x="75" y="6"/>
                    <a:pt x="75" y="6"/>
                    <a:pt x="75" y="6"/>
                  </a:cubicBezTo>
                  <a:cubicBezTo>
                    <a:pt x="74" y="6"/>
                    <a:pt x="73" y="6"/>
                    <a:pt x="73" y="6"/>
                  </a:cubicBezTo>
                  <a:cubicBezTo>
                    <a:pt x="73" y="6"/>
                    <a:pt x="72" y="6"/>
                    <a:pt x="72" y="5"/>
                  </a:cubicBezTo>
                  <a:cubicBezTo>
                    <a:pt x="72" y="6"/>
                    <a:pt x="71" y="6"/>
                    <a:pt x="70" y="6"/>
                  </a:cubicBezTo>
                  <a:cubicBezTo>
                    <a:pt x="70" y="5"/>
                    <a:pt x="70" y="5"/>
                    <a:pt x="70" y="5"/>
                  </a:cubicBezTo>
                  <a:cubicBezTo>
                    <a:pt x="69" y="5"/>
                    <a:pt x="68" y="4"/>
                    <a:pt x="67" y="4"/>
                  </a:cubicBezTo>
                  <a:cubicBezTo>
                    <a:pt x="66" y="4"/>
                    <a:pt x="65" y="4"/>
                    <a:pt x="63" y="4"/>
                  </a:cubicBezTo>
                  <a:cubicBezTo>
                    <a:pt x="63" y="4"/>
                    <a:pt x="63" y="4"/>
                    <a:pt x="63" y="4"/>
                  </a:cubicBezTo>
                  <a:cubicBezTo>
                    <a:pt x="63" y="4"/>
                    <a:pt x="63" y="4"/>
                    <a:pt x="63" y="4"/>
                  </a:cubicBezTo>
                  <a:cubicBezTo>
                    <a:pt x="63" y="5"/>
                    <a:pt x="63" y="6"/>
                    <a:pt x="63" y="7"/>
                  </a:cubicBezTo>
                  <a:cubicBezTo>
                    <a:pt x="62" y="7"/>
                    <a:pt x="61" y="7"/>
                    <a:pt x="60" y="7"/>
                  </a:cubicBezTo>
                  <a:cubicBezTo>
                    <a:pt x="59" y="7"/>
                    <a:pt x="59" y="6"/>
                    <a:pt x="59" y="6"/>
                  </a:cubicBezTo>
                  <a:cubicBezTo>
                    <a:pt x="59" y="6"/>
                    <a:pt x="59" y="6"/>
                    <a:pt x="59" y="6"/>
                  </a:cubicBezTo>
                  <a:cubicBezTo>
                    <a:pt x="58" y="6"/>
                    <a:pt x="58" y="6"/>
                    <a:pt x="58" y="6"/>
                  </a:cubicBezTo>
                  <a:cubicBezTo>
                    <a:pt x="58" y="7"/>
                    <a:pt x="58" y="7"/>
                    <a:pt x="58" y="7"/>
                  </a:cubicBezTo>
                  <a:cubicBezTo>
                    <a:pt x="57" y="7"/>
                    <a:pt x="57" y="7"/>
                    <a:pt x="56" y="7"/>
                  </a:cubicBezTo>
                  <a:cubicBezTo>
                    <a:pt x="56" y="7"/>
                    <a:pt x="56" y="6"/>
                    <a:pt x="56" y="6"/>
                  </a:cubicBezTo>
                  <a:cubicBezTo>
                    <a:pt x="56" y="6"/>
                    <a:pt x="56" y="6"/>
                    <a:pt x="56" y="6"/>
                  </a:cubicBezTo>
                  <a:cubicBezTo>
                    <a:pt x="56" y="6"/>
                    <a:pt x="56" y="7"/>
                    <a:pt x="56" y="7"/>
                  </a:cubicBezTo>
                  <a:cubicBezTo>
                    <a:pt x="55" y="7"/>
                    <a:pt x="55" y="7"/>
                    <a:pt x="54" y="7"/>
                  </a:cubicBezTo>
                  <a:cubicBezTo>
                    <a:pt x="54" y="7"/>
                    <a:pt x="54" y="7"/>
                    <a:pt x="54" y="7"/>
                  </a:cubicBezTo>
                  <a:cubicBezTo>
                    <a:pt x="54" y="7"/>
                    <a:pt x="53" y="7"/>
                    <a:pt x="53" y="7"/>
                  </a:cubicBezTo>
                  <a:cubicBezTo>
                    <a:pt x="53" y="7"/>
                    <a:pt x="53" y="7"/>
                    <a:pt x="53" y="8"/>
                  </a:cubicBezTo>
                  <a:cubicBezTo>
                    <a:pt x="52" y="8"/>
                    <a:pt x="51" y="7"/>
                    <a:pt x="51" y="7"/>
                  </a:cubicBezTo>
                  <a:cubicBezTo>
                    <a:pt x="51" y="8"/>
                    <a:pt x="51" y="8"/>
                    <a:pt x="51" y="8"/>
                  </a:cubicBezTo>
                  <a:cubicBezTo>
                    <a:pt x="49" y="8"/>
                    <a:pt x="49" y="8"/>
                    <a:pt x="49" y="9"/>
                  </a:cubicBezTo>
                  <a:cubicBezTo>
                    <a:pt x="47" y="9"/>
                    <a:pt x="46" y="9"/>
                    <a:pt x="44" y="10"/>
                  </a:cubicBezTo>
                  <a:cubicBezTo>
                    <a:pt x="43" y="11"/>
                    <a:pt x="43" y="10"/>
                    <a:pt x="42" y="11"/>
                  </a:cubicBezTo>
                  <a:cubicBezTo>
                    <a:pt x="42" y="11"/>
                    <a:pt x="41" y="11"/>
                    <a:pt x="41" y="12"/>
                  </a:cubicBezTo>
                  <a:cubicBezTo>
                    <a:pt x="39" y="11"/>
                    <a:pt x="39" y="10"/>
                    <a:pt x="36" y="11"/>
                  </a:cubicBezTo>
                  <a:cubicBezTo>
                    <a:pt x="35" y="11"/>
                    <a:pt x="35" y="11"/>
                    <a:pt x="34" y="11"/>
                  </a:cubicBezTo>
                  <a:cubicBezTo>
                    <a:pt x="34" y="11"/>
                    <a:pt x="34" y="11"/>
                    <a:pt x="34" y="11"/>
                  </a:cubicBezTo>
                  <a:cubicBezTo>
                    <a:pt x="34" y="11"/>
                    <a:pt x="33" y="12"/>
                    <a:pt x="33" y="12"/>
                  </a:cubicBezTo>
                  <a:cubicBezTo>
                    <a:pt x="33" y="12"/>
                    <a:pt x="33" y="12"/>
                    <a:pt x="33" y="12"/>
                  </a:cubicBezTo>
                  <a:cubicBezTo>
                    <a:pt x="32" y="12"/>
                    <a:pt x="32" y="13"/>
                    <a:pt x="32" y="13"/>
                  </a:cubicBezTo>
                  <a:cubicBezTo>
                    <a:pt x="30" y="13"/>
                    <a:pt x="29" y="13"/>
                    <a:pt x="28" y="12"/>
                  </a:cubicBezTo>
                  <a:cubicBezTo>
                    <a:pt x="27" y="13"/>
                    <a:pt x="27" y="13"/>
                    <a:pt x="27" y="13"/>
                  </a:cubicBezTo>
                  <a:cubicBezTo>
                    <a:pt x="27" y="14"/>
                    <a:pt x="28" y="14"/>
                    <a:pt x="29" y="14"/>
                  </a:cubicBezTo>
                  <a:cubicBezTo>
                    <a:pt x="29" y="14"/>
                    <a:pt x="29" y="14"/>
                    <a:pt x="29" y="14"/>
                  </a:cubicBezTo>
                  <a:cubicBezTo>
                    <a:pt x="28" y="14"/>
                    <a:pt x="27" y="14"/>
                    <a:pt x="26" y="15"/>
                  </a:cubicBezTo>
                  <a:cubicBezTo>
                    <a:pt x="26" y="15"/>
                    <a:pt x="26" y="15"/>
                    <a:pt x="26" y="16"/>
                  </a:cubicBezTo>
                  <a:cubicBezTo>
                    <a:pt x="27" y="16"/>
                    <a:pt x="28" y="16"/>
                    <a:pt x="28" y="17"/>
                  </a:cubicBezTo>
                  <a:cubicBezTo>
                    <a:pt x="27" y="17"/>
                    <a:pt x="25" y="16"/>
                    <a:pt x="24" y="16"/>
                  </a:cubicBezTo>
                  <a:cubicBezTo>
                    <a:pt x="23" y="16"/>
                    <a:pt x="24" y="16"/>
                    <a:pt x="23" y="16"/>
                  </a:cubicBezTo>
                  <a:cubicBezTo>
                    <a:pt x="23" y="17"/>
                    <a:pt x="23" y="18"/>
                    <a:pt x="23" y="18"/>
                  </a:cubicBezTo>
                  <a:cubicBezTo>
                    <a:pt x="22" y="18"/>
                    <a:pt x="22" y="18"/>
                    <a:pt x="21" y="18"/>
                  </a:cubicBezTo>
                  <a:cubicBezTo>
                    <a:pt x="21" y="18"/>
                    <a:pt x="21" y="18"/>
                    <a:pt x="21" y="18"/>
                  </a:cubicBezTo>
                  <a:cubicBezTo>
                    <a:pt x="21" y="18"/>
                    <a:pt x="21" y="18"/>
                    <a:pt x="21" y="18"/>
                  </a:cubicBezTo>
                  <a:cubicBezTo>
                    <a:pt x="21" y="18"/>
                    <a:pt x="21" y="19"/>
                    <a:pt x="21" y="20"/>
                  </a:cubicBezTo>
                  <a:cubicBezTo>
                    <a:pt x="21" y="20"/>
                    <a:pt x="20" y="20"/>
                    <a:pt x="20" y="20"/>
                  </a:cubicBezTo>
                  <a:cubicBezTo>
                    <a:pt x="19" y="20"/>
                    <a:pt x="20" y="20"/>
                    <a:pt x="19" y="20"/>
                  </a:cubicBezTo>
                  <a:cubicBezTo>
                    <a:pt x="18" y="20"/>
                    <a:pt x="17" y="20"/>
                    <a:pt x="16" y="21"/>
                  </a:cubicBezTo>
                  <a:cubicBezTo>
                    <a:pt x="16" y="21"/>
                    <a:pt x="16" y="22"/>
                    <a:pt x="16" y="22"/>
                  </a:cubicBezTo>
                  <a:cubicBezTo>
                    <a:pt x="15" y="22"/>
                    <a:pt x="15" y="22"/>
                    <a:pt x="14" y="22"/>
                  </a:cubicBezTo>
                  <a:cubicBezTo>
                    <a:pt x="14" y="22"/>
                    <a:pt x="14" y="22"/>
                    <a:pt x="14" y="23"/>
                  </a:cubicBezTo>
                  <a:cubicBezTo>
                    <a:pt x="13" y="22"/>
                    <a:pt x="12" y="22"/>
                    <a:pt x="11" y="22"/>
                  </a:cubicBezTo>
                  <a:cubicBezTo>
                    <a:pt x="11" y="23"/>
                    <a:pt x="11" y="23"/>
                    <a:pt x="10" y="23"/>
                  </a:cubicBezTo>
                  <a:cubicBezTo>
                    <a:pt x="11" y="24"/>
                    <a:pt x="12" y="24"/>
                    <a:pt x="12" y="24"/>
                  </a:cubicBezTo>
                  <a:cubicBezTo>
                    <a:pt x="12" y="24"/>
                    <a:pt x="12" y="24"/>
                    <a:pt x="13" y="25"/>
                  </a:cubicBezTo>
                  <a:cubicBezTo>
                    <a:pt x="14" y="25"/>
                    <a:pt x="15" y="25"/>
                    <a:pt x="16" y="25"/>
                  </a:cubicBezTo>
                  <a:cubicBezTo>
                    <a:pt x="16" y="24"/>
                    <a:pt x="16" y="24"/>
                    <a:pt x="16" y="24"/>
                  </a:cubicBezTo>
                  <a:cubicBezTo>
                    <a:pt x="17" y="24"/>
                    <a:pt x="18" y="25"/>
                    <a:pt x="19" y="25"/>
                  </a:cubicBezTo>
                  <a:cubicBezTo>
                    <a:pt x="19" y="25"/>
                    <a:pt x="19" y="25"/>
                    <a:pt x="19" y="25"/>
                  </a:cubicBezTo>
                  <a:cubicBezTo>
                    <a:pt x="18" y="25"/>
                    <a:pt x="16" y="25"/>
                    <a:pt x="15" y="25"/>
                  </a:cubicBezTo>
                  <a:cubicBezTo>
                    <a:pt x="15" y="26"/>
                    <a:pt x="15" y="26"/>
                    <a:pt x="14" y="26"/>
                  </a:cubicBezTo>
                  <a:cubicBezTo>
                    <a:pt x="14" y="26"/>
                    <a:pt x="14" y="26"/>
                    <a:pt x="14" y="26"/>
                  </a:cubicBezTo>
                  <a:cubicBezTo>
                    <a:pt x="14" y="27"/>
                    <a:pt x="14" y="27"/>
                    <a:pt x="14" y="28"/>
                  </a:cubicBezTo>
                  <a:cubicBezTo>
                    <a:pt x="14" y="28"/>
                    <a:pt x="14" y="28"/>
                    <a:pt x="13" y="28"/>
                  </a:cubicBezTo>
                  <a:cubicBezTo>
                    <a:pt x="14" y="28"/>
                    <a:pt x="14" y="28"/>
                    <a:pt x="14" y="29"/>
                  </a:cubicBezTo>
                  <a:cubicBezTo>
                    <a:pt x="14" y="29"/>
                    <a:pt x="14" y="29"/>
                    <a:pt x="14" y="29"/>
                  </a:cubicBezTo>
                  <a:cubicBezTo>
                    <a:pt x="15" y="29"/>
                    <a:pt x="15" y="29"/>
                    <a:pt x="16" y="28"/>
                  </a:cubicBezTo>
                  <a:cubicBezTo>
                    <a:pt x="16" y="28"/>
                    <a:pt x="16" y="28"/>
                    <a:pt x="17" y="28"/>
                  </a:cubicBezTo>
                  <a:cubicBezTo>
                    <a:pt x="17" y="28"/>
                    <a:pt x="17" y="29"/>
                    <a:pt x="17" y="29"/>
                  </a:cubicBezTo>
                  <a:cubicBezTo>
                    <a:pt x="16" y="29"/>
                    <a:pt x="15" y="30"/>
                    <a:pt x="14" y="30"/>
                  </a:cubicBezTo>
                  <a:cubicBezTo>
                    <a:pt x="14" y="31"/>
                    <a:pt x="14" y="31"/>
                    <a:pt x="14" y="31"/>
                  </a:cubicBezTo>
                  <a:cubicBezTo>
                    <a:pt x="13" y="31"/>
                    <a:pt x="11" y="30"/>
                    <a:pt x="9" y="31"/>
                  </a:cubicBezTo>
                  <a:cubicBezTo>
                    <a:pt x="9" y="31"/>
                    <a:pt x="9" y="31"/>
                    <a:pt x="8" y="31"/>
                  </a:cubicBezTo>
                  <a:cubicBezTo>
                    <a:pt x="8" y="32"/>
                    <a:pt x="8" y="32"/>
                    <a:pt x="8" y="32"/>
                  </a:cubicBezTo>
                  <a:cubicBezTo>
                    <a:pt x="8" y="32"/>
                    <a:pt x="8" y="32"/>
                    <a:pt x="8" y="32"/>
                  </a:cubicBezTo>
                  <a:cubicBezTo>
                    <a:pt x="8" y="32"/>
                    <a:pt x="8" y="35"/>
                    <a:pt x="8" y="35"/>
                  </a:cubicBezTo>
                  <a:cubicBezTo>
                    <a:pt x="9" y="35"/>
                    <a:pt x="9" y="35"/>
                    <a:pt x="9" y="35"/>
                  </a:cubicBezTo>
                  <a:cubicBezTo>
                    <a:pt x="9" y="36"/>
                    <a:pt x="9" y="36"/>
                    <a:pt x="9" y="36"/>
                  </a:cubicBezTo>
                  <a:cubicBezTo>
                    <a:pt x="8" y="36"/>
                    <a:pt x="8" y="36"/>
                    <a:pt x="7" y="36"/>
                  </a:cubicBezTo>
                  <a:cubicBezTo>
                    <a:pt x="7" y="36"/>
                    <a:pt x="7" y="37"/>
                    <a:pt x="7" y="38"/>
                  </a:cubicBezTo>
                  <a:cubicBezTo>
                    <a:pt x="6" y="38"/>
                    <a:pt x="6" y="38"/>
                    <a:pt x="6" y="38"/>
                  </a:cubicBezTo>
                  <a:cubicBezTo>
                    <a:pt x="6" y="38"/>
                    <a:pt x="5" y="38"/>
                    <a:pt x="5" y="38"/>
                  </a:cubicBezTo>
                  <a:cubicBezTo>
                    <a:pt x="6" y="39"/>
                    <a:pt x="6" y="39"/>
                    <a:pt x="7" y="40"/>
                  </a:cubicBezTo>
                  <a:cubicBezTo>
                    <a:pt x="6" y="41"/>
                    <a:pt x="6" y="40"/>
                    <a:pt x="6" y="41"/>
                  </a:cubicBezTo>
                  <a:cubicBezTo>
                    <a:pt x="6" y="41"/>
                    <a:pt x="5" y="41"/>
                    <a:pt x="5" y="40"/>
                  </a:cubicBezTo>
                  <a:cubicBezTo>
                    <a:pt x="5" y="41"/>
                    <a:pt x="5" y="41"/>
                    <a:pt x="5" y="41"/>
                  </a:cubicBezTo>
                  <a:cubicBezTo>
                    <a:pt x="3" y="41"/>
                    <a:pt x="4" y="41"/>
                    <a:pt x="1" y="40"/>
                  </a:cubicBezTo>
                  <a:cubicBezTo>
                    <a:pt x="1" y="41"/>
                    <a:pt x="1" y="42"/>
                    <a:pt x="0" y="42"/>
                  </a:cubicBezTo>
                  <a:cubicBezTo>
                    <a:pt x="0" y="45"/>
                    <a:pt x="1" y="45"/>
                    <a:pt x="1" y="47"/>
                  </a:cubicBezTo>
                  <a:cubicBezTo>
                    <a:pt x="1" y="47"/>
                    <a:pt x="1" y="47"/>
                    <a:pt x="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21">
              <a:extLst>
                <a:ext uri="{FF2B5EF4-FFF2-40B4-BE49-F238E27FC236}">
                  <a16:creationId xmlns:a16="http://schemas.microsoft.com/office/drawing/2014/main" id="{09BDE79D-2D75-43E1-8A9B-8AD490E5A735}"/>
                </a:ext>
              </a:extLst>
            </p:cNvPr>
            <p:cNvSpPr>
              <a:spLocks noEditPoints="1"/>
            </p:cNvSpPr>
            <p:nvPr/>
          </p:nvSpPr>
          <p:spPr bwMode="auto">
            <a:xfrm>
              <a:off x="2136" y="225"/>
              <a:ext cx="2867" cy="1755"/>
            </a:xfrm>
            <a:custGeom>
              <a:avLst/>
              <a:gdLst>
                <a:gd name="T0" fmla="*/ 1090 w 1212"/>
                <a:gd name="T1" fmla="*/ 140 h 741"/>
                <a:gd name="T2" fmla="*/ 967 w 1212"/>
                <a:gd name="T3" fmla="*/ 98 h 741"/>
                <a:gd name="T4" fmla="*/ 890 w 1212"/>
                <a:gd name="T5" fmla="*/ 87 h 741"/>
                <a:gd name="T6" fmla="*/ 776 w 1212"/>
                <a:gd name="T7" fmla="*/ 48 h 741"/>
                <a:gd name="T8" fmla="*/ 780 w 1212"/>
                <a:gd name="T9" fmla="*/ 27 h 741"/>
                <a:gd name="T10" fmla="*/ 676 w 1212"/>
                <a:gd name="T11" fmla="*/ 14 h 741"/>
                <a:gd name="T12" fmla="*/ 580 w 1212"/>
                <a:gd name="T13" fmla="*/ 29 h 741"/>
                <a:gd name="T14" fmla="*/ 559 w 1212"/>
                <a:gd name="T15" fmla="*/ 49 h 741"/>
                <a:gd name="T16" fmla="*/ 556 w 1212"/>
                <a:gd name="T17" fmla="*/ 82 h 741"/>
                <a:gd name="T18" fmla="*/ 525 w 1212"/>
                <a:gd name="T19" fmla="*/ 42 h 741"/>
                <a:gd name="T20" fmla="*/ 457 w 1212"/>
                <a:gd name="T21" fmla="*/ 52 h 741"/>
                <a:gd name="T22" fmla="*/ 358 w 1212"/>
                <a:gd name="T23" fmla="*/ 56 h 741"/>
                <a:gd name="T24" fmla="*/ 289 w 1212"/>
                <a:gd name="T25" fmla="*/ 75 h 741"/>
                <a:gd name="T26" fmla="*/ 283 w 1212"/>
                <a:gd name="T27" fmla="*/ 40 h 741"/>
                <a:gd name="T28" fmla="*/ 230 w 1212"/>
                <a:gd name="T29" fmla="*/ 37 h 741"/>
                <a:gd name="T30" fmla="*/ 175 w 1212"/>
                <a:gd name="T31" fmla="*/ 77 h 741"/>
                <a:gd name="T32" fmla="*/ 134 w 1212"/>
                <a:gd name="T33" fmla="*/ 115 h 741"/>
                <a:gd name="T34" fmla="*/ 169 w 1212"/>
                <a:gd name="T35" fmla="*/ 152 h 741"/>
                <a:gd name="T36" fmla="*/ 199 w 1212"/>
                <a:gd name="T37" fmla="*/ 100 h 741"/>
                <a:gd name="T38" fmla="*/ 227 w 1212"/>
                <a:gd name="T39" fmla="*/ 122 h 741"/>
                <a:gd name="T40" fmla="*/ 215 w 1212"/>
                <a:gd name="T41" fmla="*/ 153 h 741"/>
                <a:gd name="T42" fmla="*/ 151 w 1212"/>
                <a:gd name="T43" fmla="*/ 148 h 741"/>
                <a:gd name="T44" fmla="*/ 84 w 1212"/>
                <a:gd name="T45" fmla="*/ 213 h 741"/>
                <a:gd name="T46" fmla="*/ 42 w 1212"/>
                <a:gd name="T47" fmla="*/ 278 h 741"/>
                <a:gd name="T48" fmla="*/ 139 w 1212"/>
                <a:gd name="T49" fmla="*/ 247 h 741"/>
                <a:gd name="T50" fmla="*/ 163 w 1212"/>
                <a:gd name="T51" fmla="*/ 247 h 741"/>
                <a:gd name="T52" fmla="*/ 215 w 1212"/>
                <a:gd name="T53" fmla="*/ 289 h 741"/>
                <a:gd name="T54" fmla="*/ 257 w 1212"/>
                <a:gd name="T55" fmla="*/ 269 h 741"/>
                <a:gd name="T56" fmla="*/ 292 w 1212"/>
                <a:gd name="T57" fmla="*/ 237 h 741"/>
                <a:gd name="T58" fmla="*/ 307 w 1212"/>
                <a:gd name="T59" fmla="*/ 268 h 741"/>
                <a:gd name="T60" fmla="*/ 297 w 1212"/>
                <a:gd name="T61" fmla="*/ 316 h 741"/>
                <a:gd name="T62" fmla="*/ 155 w 1212"/>
                <a:gd name="T63" fmla="*/ 317 h 741"/>
                <a:gd name="T64" fmla="*/ 51 w 1212"/>
                <a:gd name="T65" fmla="*/ 317 h 741"/>
                <a:gd name="T66" fmla="*/ 4 w 1212"/>
                <a:gd name="T67" fmla="*/ 427 h 741"/>
                <a:gd name="T68" fmla="*/ 100 w 1212"/>
                <a:gd name="T69" fmla="*/ 490 h 741"/>
                <a:gd name="T70" fmla="*/ 158 w 1212"/>
                <a:gd name="T71" fmla="*/ 549 h 741"/>
                <a:gd name="T72" fmla="*/ 174 w 1212"/>
                <a:gd name="T73" fmla="*/ 669 h 741"/>
                <a:gd name="T74" fmla="*/ 258 w 1212"/>
                <a:gd name="T75" fmla="*/ 709 h 741"/>
                <a:gd name="T76" fmla="*/ 311 w 1212"/>
                <a:gd name="T77" fmla="*/ 600 h 741"/>
                <a:gd name="T78" fmla="*/ 371 w 1212"/>
                <a:gd name="T79" fmla="*/ 476 h 741"/>
                <a:gd name="T80" fmla="*/ 300 w 1212"/>
                <a:gd name="T81" fmla="*/ 391 h 741"/>
                <a:gd name="T82" fmla="*/ 322 w 1212"/>
                <a:gd name="T83" fmla="*/ 412 h 741"/>
                <a:gd name="T84" fmla="*/ 415 w 1212"/>
                <a:gd name="T85" fmla="*/ 412 h 741"/>
                <a:gd name="T86" fmla="*/ 378 w 1212"/>
                <a:gd name="T87" fmla="*/ 351 h 741"/>
                <a:gd name="T88" fmla="*/ 488 w 1212"/>
                <a:gd name="T89" fmla="*/ 413 h 741"/>
                <a:gd name="T90" fmla="*/ 513 w 1212"/>
                <a:gd name="T91" fmla="*/ 489 h 741"/>
                <a:gd name="T92" fmla="*/ 602 w 1212"/>
                <a:gd name="T93" fmla="*/ 413 h 741"/>
                <a:gd name="T94" fmla="*/ 638 w 1212"/>
                <a:gd name="T95" fmla="*/ 520 h 741"/>
                <a:gd name="T96" fmla="*/ 669 w 1212"/>
                <a:gd name="T97" fmla="*/ 504 h 741"/>
                <a:gd name="T98" fmla="*/ 699 w 1212"/>
                <a:gd name="T99" fmla="*/ 430 h 741"/>
                <a:gd name="T100" fmla="*/ 773 w 1212"/>
                <a:gd name="T101" fmla="*/ 376 h 741"/>
                <a:gd name="T102" fmla="*/ 801 w 1212"/>
                <a:gd name="T103" fmla="*/ 324 h 741"/>
                <a:gd name="T104" fmla="*/ 846 w 1212"/>
                <a:gd name="T105" fmla="*/ 305 h 741"/>
                <a:gd name="T106" fmla="*/ 907 w 1212"/>
                <a:gd name="T107" fmla="*/ 246 h 741"/>
                <a:gd name="T108" fmla="*/ 985 w 1212"/>
                <a:gd name="T109" fmla="*/ 208 h 741"/>
                <a:gd name="T110" fmla="*/ 1054 w 1212"/>
                <a:gd name="T111" fmla="*/ 208 h 741"/>
                <a:gd name="T112" fmla="*/ 1037 w 1212"/>
                <a:gd name="T113" fmla="*/ 239 h 741"/>
                <a:gd name="T114" fmla="*/ 1141 w 1212"/>
                <a:gd name="T115" fmla="*/ 217 h 741"/>
                <a:gd name="T116" fmla="*/ 1199 w 1212"/>
                <a:gd name="T117" fmla="*/ 206 h 741"/>
                <a:gd name="T118" fmla="*/ 278 w 1212"/>
                <a:gd name="T119" fmla="*/ 345 h 741"/>
                <a:gd name="T120" fmla="*/ 371 w 1212"/>
                <a:gd name="T121" fmla="*/ 293 h 741"/>
                <a:gd name="T122" fmla="*/ 395 w 1212"/>
                <a:gd name="T123" fmla="*/ 232 h 741"/>
                <a:gd name="T124" fmla="*/ 712 w 1212"/>
                <a:gd name="T125" fmla="*/ 51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2" h="741">
                  <a:moveTo>
                    <a:pt x="1209" y="203"/>
                  </a:moveTo>
                  <a:cubicBezTo>
                    <a:pt x="1209" y="202"/>
                    <a:pt x="1209" y="202"/>
                    <a:pt x="1209" y="202"/>
                  </a:cubicBezTo>
                  <a:cubicBezTo>
                    <a:pt x="1209" y="202"/>
                    <a:pt x="1208" y="202"/>
                    <a:pt x="1207" y="201"/>
                  </a:cubicBezTo>
                  <a:cubicBezTo>
                    <a:pt x="1207" y="201"/>
                    <a:pt x="1207" y="201"/>
                    <a:pt x="1207" y="201"/>
                  </a:cubicBezTo>
                  <a:cubicBezTo>
                    <a:pt x="1207" y="200"/>
                    <a:pt x="1206" y="200"/>
                    <a:pt x="1206" y="200"/>
                  </a:cubicBezTo>
                  <a:cubicBezTo>
                    <a:pt x="1206" y="200"/>
                    <a:pt x="1206" y="200"/>
                    <a:pt x="1206" y="199"/>
                  </a:cubicBezTo>
                  <a:cubicBezTo>
                    <a:pt x="1205" y="199"/>
                    <a:pt x="1205" y="199"/>
                    <a:pt x="1204" y="198"/>
                  </a:cubicBezTo>
                  <a:cubicBezTo>
                    <a:pt x="1204" y="196"/>
                    <a:pt x="1202" y="197"/>
                    <a:pt x="1202" y="195"/>
                  </a:cubicBezTo>
                  <a:cubicBezTo>
                    <a:pt x="1202" y="195"/>
                    <a:pt x="1202" y="194"/>
                    <a:pt x="1201" y="193"/>
                  </a:cubicBezTo>
                  <a:cubicBezTo>
                    <a:pt x="1201" y="193"/>
                    <a:pt x="1201" y="193"/>
                    <a:pt x="1200" y="193"/>
                  </a:cubicBezTo>
                  <a:cubicBezTo>
                    <a:pt x="1200" y="193"/>
                    <a:pt x="1201" y="193"/>
                    <a:pt x="1201" y="193"/>
                  </a:cubicBezTo>
                  <a:cubicBezTo>
                    <a:pt x="1200" y="193"/>
                    <a:pt x="1200" y="193"/>
                    <a:pt x="1200" y="193"/>
                  </a:cubicBezTo>
                  <a:cubicBezTo>
                    <a:pt x="1200" y="192"/>
                    <a:pt x="1200" y="192"/>
                    <a:pt x="1200" y="192"/>
                  </a:cubicBezTo>
                  <a:cubicBezTo>
                    <a:pt x="1199" y="192"/>
                    <a:pt x="1198" y="192"/>
                    <a:pt x="1198" y="191"/>
                  </a:cubicBezTo>
                  <a:cubicBezTo>
                    <a:pt x="1198" y="191"/>
                    <a:pt x="1198" y="191"/>
                    <a:pt x="1198" y="191"/>
                  </a:cubicBezTo>
                  <a:cubicBezTo>
                    <a:pt x="1194" y="190"/>
                    <a:pt x="1191" y="190"/>
                    <a:pt x="1188" y="189"/>
                  </a:cubicBezTo>
                  <a:cubicBezTo>
                    <a:pt x="1187" y="191"/>
                    <a:pt x="1188" y="192"/>
                    <a:pt x="1188" y="194"/>
                  </a:cubicBezTo>
                  <a:cubicBezTo>
                    <a:pt x="1187" y="193"/>
                    <a:pt x="1186" y="193"/>
                    <a:pt x="1185" y="192"/>
                  </a:cubicBezTo>
                  <a:cubicBezTo>
                    <a:pt x="1185" y="191"/>
                    <a:pt x="1186" y="191"/>
                    <a:pt x="1186" y="191"/>
                  </a:cubicBezTo>
                  <a:cubicBezTo>
                    <a:pt x="1186" y="190"/>
                    <a:pt x="1186" y="189"/>
                    <a:pt x="1186" y="189"/>
                  </a:cubicBezTo>
                  <a:cubicBezTo>
                    <a:pt x="1186" y="189"/>
                    <a:pt x="1186" y="189"/>
                    <a:pt x="1186" y="189"/>
                  </a:cubicBezTo>
                  <a:cubicBezTo>
                    <a:pt x="1187" y="186"/>
                    <a:pt x="1186" y="187"/>
                    <a:pt x="1185" y="185"/>
                  </a:cubicBezTo>
                  <a:cubicBezTo>
                    <a:pt x="1185" y="185"/>
                    <a:pt x="1184" y="185"/>
                    <a:pt x="1184" y="185"/>
                  </a:cubicBezTo>
                  <a:cubicBezTo>
                    <a:pt x="1184" y="185"/>
                    <a:pt x="1185" y="184"/>
                    <a:pt x="1185" y="184"/>
                  </a:cubicBezTo>
                  <a:cubicBezTo>
                    <a:pt x="1184" y="184"/>
                    <a:pt x="1184" y="184"/>
                    <a:pt x="1184" y="184"/>
                  </a:cubicBezTo>
                  <a:cubicBezTo>
                    <a:pt x="1184" y="183"/>
                    <a:pt x="1182" y="183"/>
                    <a:pt x="1181" y="182"/>
                  </a:cubicBezTo>
                  <a:cubicBezTo>
                    <a:pt x="1181" y="181"/>
                    <a:pt x="1180" y="181"/>
                    <a:pt x="1180" y="180"/>
                  </a:cubicBezTo>
                  <a:cubicBezTo>
                    <a:pt x="1180" y="180"/>
                    <a:pt x="1179" y="180"/>
                    <a:pt x="1179" y="180"/>
                  </a:cubicBezTo>
                  <a:cubicBezTo>
                    <a:pt x="1179" y="180"/>
                    <a:pt x="1179" y="180"/>
                    <a:pt x="1179" y="180"/>
                  </a:cubicBezTo>
                  <a:cubicBezTo>
                    <a:pt x="1179" y="180"/>
                    <a:pt x="1178" y="179"/>
                    <a:pt x="1178" y="179"/>
                  </a:cubicBezTo>
                  <a:cubicBezTo>
                    <a:pt x="1178" y="179"/>
                    <a:pt x="1178" y="179"/>
                    <a:pt x="1178" y="179"/>
                  </a:cubicBezTo>
                  <a:cubicBezTo>
                    <a:pt x="1178" y="179"/>
                    <a:pt x="1178" y="179"/>
                    <a:pt x="1177" y="179"/>
                  </a:cubicBezTo>
                  <a:cubicBezTo>
                    <a:pt x="1177" y="178"/>
                    <a:pt x="1177" y="178"/>
                    <a:pt x="1176" y="177"/>
                  </a:cubicBezTo>
                  <a:cubicBezTo>
                    <a:pt x="1176" y="177"/>
                    <a:pt x="1175" y="177"/>
                    <a:pt x="1174" y="176"/>
                  </a:cubicBezTo>
                  <a:cubicBezTo>
                    <a:pt x="1174" y="176"/>
                    <a:pt x="1174" y="176"/>
                    <a:pt x="1174" y="175"/>
                  </a:cubicBezTo>
                  <a:cubicBezTo>
                    <a:pt x="1174" y="175"/>
                    <a:pt x="1174" y="175"/>
                    <a:pt x="1173" y="175"/>
                  </a:cubicBezTo>
                  <a:cubicBezTo>
                    <a:pt x="1173" y="175"/>
                    <a:pt x="1173" y="174"/>
                    <a:pt x="1173" y="174"/>
                  </a:cubicBezTo>
                  <a:cubicBezTo>
                    <a:pt x="1172" y="173"/>
                    <a:pt x="1170" y="172"/>
                    <a:pt x="1169" y="172"/>
                  </a:cubicBezTo>
                  <a:cubicBezTo>
                    <a:pt x="1169" y="172"/>
                    <a:pt x="1169" y="172"/>
                    <a:pt x="1169" y="171"/>
                  </a:cubicBezTo>
                  <a:cubicBezTo>
                    <a:pt x="1170" y="171"/>
                    <a:pt x="1170" y="171"/>
                    <a:pt x="1170" y="171"/>
                  </a:cubicBezTo>
                  <a:cubicBezTo>
                    <a:pt x="1170" y="171"/>
                    <a:pt x="1169" y="169"/>
                    <a:pt x="1169" y="169"/>
                  </a:cubicBezTo>
                  <a:cubicBezTo>
                    <a:pt x="1169" y="169"/>
                    <a:pt x="1169" y="169"/>
                    <a:pt x="1169" y="169"/>
                  </a:cubicBezTo>
                  <a:cubicBezTo>
                    <a:pt x="1168" y="169"/>
                    <a:pt x="1167" y="169"/>
                    <a:pt x="1166" y="169"/>
                  </a:cubicBezTo>
                  <a:cubicBezTo>
                    <a:pt x="1166" y="168"/>
                    <a:pt x="1166" y="168"/>
                    <a:pt x="1166" y="167"/>
                  </a:cubicBezTo>
                  <a:cubicBezTo>
                    <a:pt x="1164" y="167"/>
                    <a:pt x="1163" y="167"/>
                    <a:pt x="1162" y="165"/>
                  </a:cubicBezTo>
                  <a:cubicBezTo>
                    <a:pt x="1161" y="164"/>
                    <a:pt x="1163" y="164"/>
                    <a:pt x="1160" y="163"/>
                  </a:cubicBezTo>
                  <a:cubicBezTo>
                    <a:pt x="1161" y="162"/>
                    <a:pt x="1161" y="162"/>
                    <a:pt x="1161" y="162"/>
                  </a:cubicBezTo>
                  <a:cubicBezTo>
                    <a:pt x="1160" y="161"/>
                    <a:pt x="1159" y="161"/>
                    <a:pt x="1159" y="161"/>
                  </a:cubicBezTo>
                  <a:cubicBezTo>
                    <a:pt x="1158" y="160"/>
                    <a:pt x="1158" y="160"/>
                    <a:pt x="1158" y="160"/>
                  </a:cubicBezTo>
                  <a:cubicBezTo>
                    <a:pt x="1158" y="160"/>
                    <a:pt x="1158" y="160"/>
                    <a:pt x="1158" y="160"/>
                  </a:cubicBezTo>
                  <a:cubicBezTo>
                    <a:pt x="1158" y="159"/>
                    <a:pt x="1158" y="159"/>
                    <a:pt x="1158" y="158"/>
                  </a:cubicBezTo>
                  <a:cubicBezTo>
                    <a:pt x="1158" y="158"/>
                    <a:pt x="1158" y="158"/>
                    <a:pt x="1157" y="158"/>
                  </a:cubicBezTo>
                  <a:cubicBezTo>
                    <a:pt x="1157" y="157"/>
                    <a:pt x="1157" y="157"/>
                    <a:pt x="1157" y="157"/>
                  </a:cubicBezTo>
                  <a:cubicBezTo>
                    <a:pt x="1157" y="157"/>
                    <a:pt x="1157" y="157"/>
                    <a:pt x="1157" y="157"/>
                  </a:cubicBezTo>
                  <a:cubicBezTo>
                    <a:pt x="1156" y="156"/>
                    <a:pt x="1154" y="156"/>
                    <a:pt x="1152" y="155"/>
                  </a:cubicBezTo>
                  <a:cubicBezTo>
                    <a:pt x="1152" y="155"/>
                    <a:pt x="1152" y="155"/>
                    <a:pt x="1152" y="155"/>
                  </a:cubicBezTo>
                  <a:cubicBezTo>
                    <a:pt x="1152" y="155"/>
                    <a:pt x="1152" y="155"/>
                    <a:pt x="1151" y="155"/>
                  </a:cubicBezTo>
                  <a:cubicBezTo>
                    <a:pt x="1151" y="155"/>
                    <a:pt x="1151" y="154"/>
                    <a:pt x="1151" y="154"/>
                  </a:cubicBezTo>
                  <a:cubicBezTo>
                    <a:pt x="1151" y="154"/>
                    <a:pt x="1150" y="154"/>
                    <a:pt x="1150" y="154"/>
                  </a:cubicBezTo>
                  <a:cubicBezTo>
                    <a:pt x="1150" y="154"/>
                    <a:pt x="1150" y="154"/>
                    <a:pt x="1150" y="153"/>
                  </a:cubicBezTo>
                  <a:cubicBezTo>
                    <a:pt x="1148" y="153"/>
                    <a:pt x="1148" y="153"/>
                    <a:pt x="1147" y="154"/>
                  </a:cubicBezTo>
                  <a:cubicBezTo>
                    <a:pt x="1144" y="153"/>
                    <a:pt x="1144" y="153"/>
                    <a:pt x="1143" y="151"/>
                  </a:cubicBezTo>
                  <a:cubicBezTo>
                    <a:pt x="1143" y="151"/>
                    <a:pt x="1143" y="151"/>
                    <a:pt x="1143" y="151"/>
                  </a:cubicBezTo>
                  <a:cubicBezTo>
                    <a:pt x="1142" y="151"/>
                    <a:pt x="1143" y="150"/>
                    <a:pt x="1142" y="149"/>
                  </a:cubicBezTo>
                  <a:cubicBezTo>
                    <a:pt x="1142" y="149"/>
                    <a:pt x="1141" y="149"/>
                    <a:pt x="1141" y="149"/>
                  </a:cubicBezTo>
                  <a:cubicBezTo>
                    <a:pt x="1141" y="149"/>
                    <a:pt x="1141" y="149"/>
                    <a:pt x="1141" y="149"/>
                  </a:cubicBezTo>
                  <a:cubicBezTo>
                    <a:pt x="1139" y="148"/>
                    <a:pt x="1138" y="148"/>
                    <a:pt x="1137" y="147"/>
                  </a:cubicBezTo>
                  <a:cubicBezTo>
                    <a:pt x="1137" y="147"/>
                    <a:pt x="1136" y="147"/>
                    <a:pt x="1136" y="146"/>
                  </a:cubicBezTo>
                  <a:cubicBezTo>
                    <a:pt x="1136" y="146"/>
                    <a:pt x="1136" y="146"/>
                    <a:pt x="1135" y="146"/>
                  </a:cubicBezTo>
                  <a:cubicBezTo>
                    <a:pt x="1135" y="146"/>
                    <a:pt x="1135" y="146"/>
                    <a:pt x="1135" y="146"/>
                  </a:cubicBezTo>
                  <a:cubicBezTo>
                    <a:pt x="1135" y="145"/>
                    <a:pt x="1135" y="145"/>
                    <a:pt x="1135" y="145"/>
                  </a:cubicBezTo>
                  <a:cubicBezTo>
                    <a:pt x="1135" y="145"/>
                    <a:pt x="1135" y="145"/>
                    <a:pt x="1135" y="145"/>
                  </a:cubicBezTo>
                  <a:cubicBezTo>
                    <a:pt x="1135" y="145"/>
                    <a:pt x="1134" y="145"/>
                    <a:pt x="1134" y="144"/>
                  </a:cubicBezTo>
                  <a:cubicBezTo>
                    <a:pt x="1134" y="145"/>
                    <a:pt x="1134" y="145"/>
                    <a:pt x="1133" y="145"/>
                  </a:cubicBezTo>
                  <a:cubicBezTo>
                    <a:pt x="1131" y="144"/>
                    <a:pt x="1128" y="144"/>
                    <a:pt x="1125" y="143"/>
                  </a:cubicBezTo>
                  <a:cubicBezTo>
                    <a:pt x="1125" y="143"/>
                    <a:pt x="1125" y="143"/>
                    <a:pt x="1125" y="142"/>
                  </a:cubicBezTo>
                  <a:cubicBezTo>
                    <a:pt x="1123" y="141"/>
                    <a:pt x="1122" y="143"/>
                    <a:pt x="1120" y="142"/>
                  </a:cubicBezTo>
                  <a:cubicBezTo>
                    <a:pt x="1120" y="142"/>
                    <a:pt x="1120" y="142"/>
                    <a:pt x="1120" y="142"/>
                  </a:cubicBezTo>
                  <a:cubicBezTo>
                    <a:pt x="1120" y="142"/>
                    <a:pt x="1120" y="142"/>
                    <a:pt x="1119" y="142"/>
                  </a:cubicBezTo>
                  <a:cubicBezTo>
                    <a:pt x="1119" y="141"/>
                    <a:pt x="1119" y="141"/>
                    <a:pt x="1119" y="141"/>
                  </a:cubicBezTo>
                  <a:cubicBezTo>
                    <a:pt x="1119" y="141"/>
                    <a:pt x="1118" y="141"/>
                    <a:pt x="1117" y="140"/>
                  </a:cubicBezTo>
                  <a:cubicBezTo>
                    <a:pt x="1117" y="141"/>
                    <a:pt x="1117" y="141"/>
                    <a:pt x="1117" y="141"/>
                  </a:cubicBezTo>
                  <a:cubicBezTo>
                    <a:pt x="1115" y="140"/>
                    <a:pt x="1113" y="140"/>
                    <a:pt x="1111" y="140"/>
                  </a:cubicBezTo>
                  <a:cubicBezTo>
                    <a:pt x="1111" y="139"/>
                    <a:pt x="1111" y="139"/>
                    <a:pt x="1111" y="139"/>
                  </a:cubicBezTo>
                  <a:cubicBezTo>
                    <a:pt x="1110" y="138"/>
                    <a:pt x="1110" y="138"/>
                    <a:pt x="1108" y="138"/>
                  </a:cubicBezTo>
                  <a:cubicBezTo>
                    <a:pt x="1108" y="139"/>
                    <a:pt x="1108" y="140"/>
                    <a:pt x="1108" y="141"/>
                  </a:cubicBezTo>
                  <a:cubicBezTo>
                    <a:pt x="1108" y="141"/>
                    <a:pt x="1108" y="141"/>
                    <a:pt x="1108" y="141"/>
                  </a:cubicBezTo>
                  <a:cubicBezTo>
                    <a:pt x="1107" y="142"/>
                    <a:pt x="1107" y="142"/>
                    <a:pt x="1107" y="142"/>
                  </a:cubicBezTo>
                  <a:cubicBezTo>
                    <a:pt x="1109" y="143"/>
                    <a:pt x="1108" y="143"/>
                    <a:pt x="1109" y="144"/>
                  </a:cubicBezTo>
                  <a:cubicBezTo>
                    <a:pt x="1109" y="146"/>
                    <a:pt x="1109" y="147"/>
                    <a:pt x="1109" y="148"/>
                  </a:cubicBezTo>
                  <a:cubicBezTo>
                    <a:pt x="1108" y="148"/>
                    <a:pt x="1108" y="148"/>
                    <a:pt x="1107" y="148"/>
                  </a:cubicBezTo>
                  <a:cubicBezTo>
                    <a:pt x="1107" y="149"/>
                    <a:pt x="1106" y="149"/>
                    <a:pt x="1105" y="149"/>
                  </a:cubicBezTo>
                  <a:cubicBezTo>
                    <a:pt x="1105" y="149"/>
                    <a:pt x="1105" y="149"/>
                    <a:pt x="1104" y="149"/>
                  </a:cubicBezTo>
                  <a:cubicBezTo>
                    <a:pt x="1104" y="150"/>
                    <a:pt x="1104" y="150"/>
                    <a:pt x="1104" y="151"/>
                  </a:cubicBezTo>
                  <a:cubicBezTo>
                    <a:pt x="1100" y="150"/>
                    <a:pt x="1100" y="151"/>
                    <a:pt x="1096" y="150"/>
                  </a:cubicBezTo>
                  <a:cubicBezTo>
                    <a:pt x="1096" y="149"/>
                    <a:pt x="1096" y="146"/>
                    <a:pt x="1096" y="145"/>
                  </a:cubicBezTo>
                  <a:cubicBezTo>
                    <a:pt x="1096" y="145"/>
                    <a:pt x="1095" y="145"/>
                    <a:pt x="1095" y="144"/>
                  </a:cubicBezTo>
                  <a:cubicBezTo>
                    <a:pt x="1095" y="144"/>
                    <a:pt x="1095" y="144"/>
                    <a:pt x="1095" y="144"/>
                  </a:cubicBezTo>
                  <a:cubicBezTo>
                    <a:pt x="1094" y="144"/>
                    <a:pt x="1094" y="144"/>
                    <a:pt x="1093" y="143"/>
                  </a:cubicBezTo>
                  <a:cubicBezTo>
                    <a:pt x="1094" y="143"/>
                    <a:pt x="1094" y="142"/>
                    <a:pt x="1094" y="141"/>
                  </a:cubicBezTo>
                  <a:cubicBezTo>
                    <a:pt x="1094" y="141"/>
                    <a:pt x="1093" y="140"/>
                    <a:pt x="1093" y="140"/>
                  </a:cubicBezTo>
                  <a:cubicBezTo>
                    <a:pt x="1093" y="140"/>
                    <a:pt x="1093" y="140"/>
                    <a:pt x="1093" y="140"/>
                  </a:cubicBezTo>
                  <a:cubicBezTo>
                    <a:pt x="1093" y="140"/>
                    <a:pt x="1094" y="140"/>
                    <a:pt x="1094" y="140"/>
                  </a:cubicBezTo>
                  <a:cubicBezTo>
                    <a:pt x="1094" y="140"/>
                    <a:pt x="1094" y="140"/>
                    <a:pt x="1094" y="139"/>
                  </a:cubicBezTo>
                  <a:cubicBezTo>
                    <a:pt x="1092" y="139"/>
                    <a:pt x="1092" y="140"/>
                    <a:pt x="1091" y="140"/>
                  </a:cubicBezTo>
                  <a:cubicBezTo>
                    <a:pt x="1091" y="140"/>
                    <a:pt x="1091" y="140"/>
                    <a:pt x="1091" y="141"/>
                  </a:cubicBezTo>
                  <a:cubicBezTo>
                    <a:pt x="1091" y="141"/>
                    <a:pt x="1090" y="140"/>
                    <a:pt x="1090" y="140"/>
                  </a:cubicBezTo>
                  <a:cubicBezTo>
                    <a:pt x="1090" y="140"/>
                    <a:pt x="1090" y="140"/>
                    <a:pt x="1090" y="140"/>
                  </a:cubicBezTo>
                  <a:cubicBezTo>
                    <a:pt x="1090" y="140"/>
                    <a:pt x="1090" y="140"/>
                    <a:pt x="1090" y="140"/>
                  </a:cubicBezTo>
                  <a:cubicBezTo>
                    <a:pt x="1090" y="140"/>
                    <a:pt x="1090" y="140"/>
                    <a:pt x="1090" y="140"/>
                  </a:cubicBezTo>
                  <a:cubicBezTo>
                    <a:pt x="1089" y="140"/>
                    <a:pt x="1089" y="140"/>
                    <a:pt x="1088" y="140"/>
                  </a:cubicBezTo>
                  <a:cubicBezTo>
                    <a:pt x="1087" y="140"/>
                    <a:pt x="1085" y="140"/>
                    <a:pt x="1084" y="140"/>
                  </a:cubicBezTo>
                  <a:cubicBezTo>
                    <a:pt x="1084" y="140"/>
                    <a:pt x="1084" y="139"/>
                    <a:pt x="1084" y="139"/>
                  </a:cubicBezTo>
                  <a:cubicBezTo>
                    <a:pt x="1084" y="139"/>
                    <a:pt x="1083" y="139"/>
                    <a:pt x="1082" y="138"/>
                  </a:cubicBezTo>
                  <a:cubicBezTo>
                    <a:pt x="1082" y="138"/>
                    <a:pt x="1080" y="137"/>
                    <a:pt x="1079" y="137"/>
                  </a:cubicBezTo>
                  <a:cubicBezTo>
                    <a:pt x="1079" y="137"/>
                    <a:pt x="1079" y="137"/>
                    <a:pt x="1079" y="137"/>
                  </a:cubicBezTo>
                  <a:cubicBezTo>
                    <a:pt x="1078" y="137"/>
                    <a:pt x="1076" y="136"/>
                    <a:pt x="1075" y="136"/>
                  </a:cubicBezTo>
                  <a:cubicBezTo>
                    <a:pt x="1075" y="136"/>
                    <a:pt x="1074" y="138"/>
                    <a:pt x="1073" y="137"/>
                  </a:cubicBezTo>
                  <a:cubicBezTo>
                    <a:pt x="1073" y="137"/>
                    <a:pt x="1073" y="137"/>
                    <a:pt x="1073" y="136"/>
                  </a:cubicBezTo>
                  <a:cubicBezTo>
                    <a:pt x="1072" y="136"/>
                    <a:pt x="1072" y="136"/>
                    <a:pt x="1071" y="136"/>
                  </a:cubicBezTo>
                  <a:cubicBezTo>
                    <a:pt x="1071" y="135"/>
                    <a:pt x="1072" y="135"/>
                    <a:pt x="1072" y="134"/>
                  </a:cubicBezTo>
                  <a:cubicBezTo>
                    <a:pt x="1069" y="134"/>
                    <a:pt x="1066" y="134"/>
                    <a:pt x="1063" y="133"/>
                  </a:cubicBezTo>
                  <a:cubicBezTo>
                    <a:pt x="1062" y="133"/>
                    <a:pt x="1061" y="132"/>
                    <a:pt x="1060" y="132"/>
                  </a:cubicBezTo>
                  <a:cubicBezTo>
                    <a:pt x="1060" y="132"/>
                    <a:pt x="1059" y="132"/>
                    <a:pt x="1059" y="133"/>
                  </a:cubicBezTo>
                  <a:cubicBezTo>
                    <a:pt x="1059" y="132"/>
                    <a:pt x="1059" y="132"/>
                    <a:pt x="1058" y="132"/>
                  </a:cubicBezTo>
                  <a:cubicBezTo>
                    <a:pt x="1058" y="132"/>
                    <a:pt x="1058" y="133"/>
                    <a:pt x="1058" y="133"/>
                  </a:cubicBezTo>
                  <a:cubicBezTo>
                    <a:pt x="1058" y="133"/>
                    <a:pt x="1057" y="133"/>
                    <a:pt x="1056" y="133"/>
                  </a:cubicBezTo>
                  <a:cubicBezTo>
                    <a:pt x="1056" y="133"/>
                    <a:pt x="1056" y="133"/>
                    <a:pt x="1056" y="133"/>
                  </a:cubicBezTo>
                  <a:cubicBezTo>
                    <a:pt x="1056" y="133"/>
                    <a:pt x="1055" y="133"/>
                    <a:pt x="1054" y="133"/>
                  </a:cubicBezTo>
                  <a:cubicBezTo>
                    <a:pt x="1054" y="133"/>
                    <a:pt x="1054" y="133"/>
                    <a:pt x="1053" y="133"/>
                  </a:cubicBezTo>
                  <a:cubicBezTo>
                    <a:pt x="1053" y="134"/>
                    <a:pt x="1052" y="134"/>
                    <a:pt x="1052" y="134"/>
                  </a:cubicBezTo>
                  <a:cubicBezTo>
                    <a:pt x="1052" y="134"/>
                    <a:pt x="1052" y="135"/>
                    <a:pt x="1051" y="136"/>
                  </a:cubicBezTo>
                  <a:cubicBezTo>
                    <a:pt x="1051" y="136"/>
                    <a:pt x="1051" y="136"/>
                    <a:pt x="1051" y="136"/>
                  </a:cubicBezTo>
                  <a:cubicBezTo>
                    <a:pt x="1050" y="137"/>
                    <a:pt x="1051" y="138"/>
                    <a:pt x="1050" y="138"/>
                  </a:cubicBezTo>
                  <a:cubicBezTo>
                    <a:pt x="1050" y="138"/>
                    <a:pt x="1050" y="139"/>
                    <a:pt x="1050" y="139"/>
                  </a:cubicBezTo>
                  <a:cubicBezTo>
                    <a:pt x="1049" y="139"/>
                    <a:pt x="1049" y="139"/>
                    <a:pt x="1049" y="139"/>
                  </a:cubicBezTo>
                  <a:cubicBezTo>
                    <a:pt x="1049" y="138"/>
                    <a:pt x="1049" y="137"/>
                    <a:pt x="1049" y="137"/>
                  </a:cubicBezTo>
                  <a:cubicBezTo>
                    <a:pt x="1049" y="137"/>
                    <a:pt x="1049" y="136"/>
                    <a:pt x="1049" y="136"/>
                  </a:cubicBezTo>
                  <a:cubicBezTo>
                    <a:pt x="1049" y="136"/>
                    <a:pt x="1049" y="135"/>
                    <a:pt x="1049" y="134"/>
                  </a:cubicBezTo>
                  <a:cubicBezTo>
                    <a:pt x="1049" y="133"/>
                    <a:pt x="1048" y="134"/>
                    <a:pt x="1048" y="131"/>
                  </a:cubicBezTo>
                  <a:cubicBezTo>
                    <a:pt x="1047" y="131"/>
                    <a:pt x="1046" y="131"/>
                    <a:pt x="1045" y="130"/>
                  </a:cubicBezTo>
                  <a:cubicBezTo>
                    <a:pt x="1045" y="129"/>
                    <a:pt x="1046" y="129"/>
                    <a:pt x="1046" y="128"/>
                  </a:cubicBezTo>
                  <a:cubicBezTo>
                    <a:pt x="1046" y="128"/>
                    <a:pt x="1045" y="128"/>
                    <a:pt x="1045" y="128"/>
                  </a:cubicBezTo>
                  <a:cubicBezTo>
                    <a:pt x="1046" y="126"/>
                    <a:pt x="1046" y="127"/>
                    <a:pt x="1047" y="126"/>
                  </a:cubicBezTo>
                  <a:cubicBezTo>
                    <a:pt x="1047" y="126"/>
                    <a:pt x="1047" y="126"/>
                    <a:pt x="1047" y="126"/>
                  </a:cubicBezTo>
                  <a:cubicBezTo>
                    <a:pt x="1046" y="125"/>
                    <a:pt x="1047" y="126"/>
                    <a:pt x="1047" y="125"/>
                  </a:cubicBezTo>
                  <a:cubicBezTo>
                    <a:pt x="1046" y="124"/>
                    <a:pt x="1046" y="124"/>
                    <a:pt x="1045" y="123"/>
                  </a:cubicBezTo>
                  <a:cubicBezTo>
                    <a:pt x="1045" y="123"/>
                    <a:pt x="1045" y="123"/>
                    <a:pt x="1045" y="123"/>
                  </a:cubicBezTo>
                  <a:cubicBezTo>
                    <a:pt x="1044" y="123"/>
                    <a:pt x="1044" y="122"/>
                    <a:pt x="1043" y="122"/>
                  </a:cubicBezTo>
                  <a:cubicBezTo>
                    <a:pt x="1042" y="121"/>
                    <a:pt x="1042" y="120"/>
                    <a:pt x="1042" y="119"/>
                  </a:cubicBezTo>
                  <a:cubicBezTo>
                    <a:pt x="1041" y="119"/>
                    <a:pt x="1041" y="119"/>
                    <a:pt x="1041" y="119"/>
                  </a:cubicBezTo>
                  <a:cubicBezTo>
                    <a:pt x="1041" y="119"/>
                    <a:pt x="1041" y="119"/>
                    <a:pt x="1041" y="119"/>
                  </a:cubicBezTo>
                  <a:cubicBezTo>
                    <a:pt x="1040" y="119"/>
                    <a:pt x="1040" y="119"/>
                    <a:pt x="1040" y="119"/>
                  </a:cubicBezTo>
                  <a:cubicBezTo>
                    <a:pt x="1040" y="119"/>
                    <a:pt x="1040" y="118"/>
                    <a:pt x="1040" y="118"/>
                  </a:cubicBezTo>
                  <a:cubicBezTo>
                    <a:pt x="1039" y="118"/>
                    <a:pt x="1038" y="118"/>
                    <a:pt x="1038" y="118"/>
                  </a:cubicBezTo>
                  <a:cubicBezTo>
                    <a:pt x="1038" y="118"/>
                    <a:pt x="1038" y="118"/>
                    <a:pt x="1038" y="117"/>
                  </a:cubicBezTo>
                  <a:cubicBezTo>
                    <a:pt x="1037" y="117"/>
                    <a:pt x="1037" y="117"/>
                    <a:pt x="1037" y="117"/>
                  </a:cubicBezTo>
                  <a:cubicBezTo>
                    <a:pt x="1037" y="117"/>
                    <a:pt x="1037" y="117"/>
                    <a:pt x="1036" y="116"/>
                  </a:cubicBezTo>
                  <a:cubicBezTo>
                    <a:pt x="1036" y="116"/>
                    <a:pt x="1035" y="116"/>
                    <a:pt x="1034" y="116"/>
                  </a:cubicBezTo>
                  <a:cubicBezTo>
                    <a:pt x="1034" y="116"/>
                    <a:pt x="1034" y="116"/>
                    <a:pt x="1033" y="117"/>
                  </a:cubicBezTo>
                  <a:cubicBezTo>
                    <a:pt x="1033" y="117"/>
                    <a:pt x="1033" y="117"/>
                    <a:pt x="1033" y="117"/>
                  </a:cubicBezTo>
                  <a:cubicBezTo>
                    <a:pt x="1032" y="117"/>
                    <a:pt x="1032" y="116"/>
                    <a:pt x="1030" y="116"/>
                  </a:cubicBezTo>
                  <a:cubicBezTo>
                    <a:pt x="1030" y="116"/>
                    <a:pt x="1030" y="116"/>
                    <a:pt x="1030" y="116"/>
                  </a:cubicBezTo>
                  <a:cubicBezTo>
                    <a:pt x="1030" y="116"/>
                    <a:pt x="1030" y="116"/>
                    <a:pt x="1029" y="116"/>
                  </a:cubicBezTo>
                  <a:cubicBezTo>
                    <a:pt x="1029" y="116"/>
                    <a:pt x="1029" y="116"/>
                    <a:pt x="1029" y="116"/>
                  </a:cubicBezTo>
                  <a:cubicBezTo>
                    <a:pt x="1028" y="116"/>
                    <a:pt x="1027" y="116"/>
                    <a:pt x="1026" y="116"/>
                  </a:cubicBezTo>
                  <a:cubicBezTo>
                    <a:pt x="1026" y="115"/>
                    <a:pt x="1026" y="116"/>
                    <a:pt x="1026" y="115"/>
                  </a:cubicBezTo>
                  <a:cubicBezTo>
                    <a:pt x="1025" y="115"/>
                    <a:pt x="1023" y="115"/>
                    <a:pt x="1022" y="114"/>
                  </a:cubicBezTo>
                  <a:cubicBezTo>
                    <a:pt x="1022" y="114"/>
                    <a:pt x="1022" y="114"/>
                    <a:pt x="1022" y="114"/>
                  </a:cubicBezTo>
                  <a:cubicBezTo>
                    <a:pt x="1021" y="114"/>
                    <a:pt x="1021" y="114"/>
                    <a:pt x="1020" y="114"/>
                  </a:cubicBezTo>
                  <a:cubicBezTo>
                    <a:pt x="1020" y="114"/>
                    <a:pt x="1020" y="114"/>
                    <a:pt x="1020" y="113"/>
                  </a:cubicBezTo>
                  <a:cubicBezTo>
                    <a:pt x="1019" y="113"/>
                    <a:pt x="1015" y="114"/>
                    <a:pt x="1013" y="114"/>
                  </a:cubicBezTo>
                  <a:cubicBezTo>
                    <a:pt x="1010" y="114"/>
                    <a:pt x="1010" y="111"/>
                    <a:pt x="1007" y="112"/>
                  </a:cubicBezTo>
                  <a:cubicBezTo>
                    <a:pt x="1007" y="112"/>
                    <a:pt x="1007" y="112"/>
                    <a:pt x="1007" y="112"/>
                  </a:cubicBezTo>
                  <a:cubicBezTo>
                    <a:pt x="1007" y="112"/>
                    <a:pt x="1006" y="112"/>
                    <a:pt x="1006" y="112"/>
                  </a:cubicBezTo>
                  <a:cubicBezTo>
                    <a:pt x="1006" y="112"/>
                    <a:pt x="1006" y="112"/>
                    <a:pt x="1006" y="112"/>
                  </a:cubicBezTo>
                  <a:cubicBezTo>
                    <a:pt x="1005" y="112"/>
                    <a:pt x="1004" y="112"/>
                    <a:pt x="1003" y="112"/>
                  </a:cubicBezTo>
                  <a:cubicBezTo>
                    <a:pt x="1003" y="112"/>
                    <a:pt x="1003" y="113"/>
                    <a:pt x="1003" y="113"/>
                  </a:cubicBezTo>
                  <a:cubicBezTo>
                    <a:pt x="1001" y="112"/>
                    <a:pt x="1000" y="112"/>
                    <a:pt x="999" y="112"/>
                  </a:cubicBezTo>
                  <a:cubicBezTo>
                    <a:pt x="999" y="112"/>
                    <a:pt x="999" y="112"/>
                    <a:pt x="999" y="112"/>
                  </a:cubicBezTo>
                  <a:cubicBezTo>
                    <a:pt x="997" y="112"/>
                    <a:pt x="995" y="111"/>
                    <a:pt x="993" y="111"/>
                  </a:cubicBezTo>
                  <a:cubicBezTo>
                    <a:pt x="993" y="111"/>
                    <a:pt x="992" y="111"/>
                    <a:pt x="992" y="111"/>
                  </a:cubicBezTo>
                  <a:cubicBezTo>
                    <a:pt x="992" y="111"/>
                    <a:pt x="991" y="111"/>
                    <a:pt x="990" y="111"/>
                  </a:cubicBezTo>
                  <a:cubicBezTo>
                    <a:pt x="990" y="111"/>
                    <a:pt x="990" y="111"/>
                    <a:pt x="990" y="111"/>
                  </a:cubicBezTo>
                  <a:cubicBezTo>
                    <a:pt x="989" y="111"/>
                    <a:pt x="988" y="111"/>
                    <a:pt x="986" y="110"/>
                  </a:cubicBezTo>
                  <a:cubicBezTo>
                    <a:pt x="986" y="110"/>
                    <a:pt x="987" y="110"/>
                    <a:pt x="987" y="110"/>
                  </a:cubicBezTo>
                  <a:cubicBezTo>
                    <a:pt x="986" y="110"/>
                    <a:pt x="985" y="110"/>
                    <a:pt x="984" y="110"/>
                  </a:cubicBezTo>
                  <a:cubicBezTo>
                    <a:pt x="984" y="110"/>
                    <a:pt x="984" y="110"/>
                    <a:pt x="984" y="110"/>
                  </a:cubicBezTo>
                  <a:cubicBezTo>
                    <a:pt x="983" y="109"/>
                    <a:pt x="983" y="109"/>
                    <a:pt x="982" y="109"/>
                  </a:cubicBezTo>
                  <a:cubicBezTo>
                    <a:pt x="982" y="109"/>
                    <a:pt x="982" y="109"/>
                    <a:pt x="982" y="109"/>
                  </a:cubicBezTo>
                  <a:cubicBezTo>
                    <a:pt x="982" y="109"/>
                    <a:pt x="982" y="109"/>
                    <a:pt x="982" y="109"/>
                  </a:cubicBezTo>
                  <a:cubicBezTo>
                    <a:pt x="982" y="109"/>
                    <a:pt x="982" y="109"/>
                    <a:pt x="981" y="109"/>
                  </a:cubicBezTo>
                  <a:cubicBezTo>
                    <a:pt x="981" y="109"/>
                    <a:pt x="981" y="109"/>
                    <a:pt x="981" y="109"/>
                  </a:cubicBezTo>
                  <a:cubicBezTo>
                    <a:pt x="981" y="109"/>
                    <a:pt x="981" y="109"/>
                    <a:pt x="981" y="109"/>
                  </a:cubicBezTo>
                  <a:cubicBezTo>
                    <a:pt x="980" y="109"/>
                    <a:pt x="980" y="109"/>
                    <a:pt x="979" y="109"/>
                  </a:cubicBezTo>
                  <a:cubicBezTo>
                    <a:pt x="981" y="108"/>
                    <a:pt x="983" y="106"/>
                    <a:pt x="986" y="105"/>
                  </a:cubicBezTo>
                  <a:cubicBezTo>
                    <a:pt x="986" y="104"/>
                    <a:pt x="985" y="104"/>
                    <a:pt x="985" y="104"/>
                  </a:cubicBezTo>
                  <a:cubicBezTo>
                    <a:pt x="984" y="104"/>
                    <a:pt x="984" y="103"/>
                    <a:pt x="983" y="103"/>
                  </a:cubicBezTo>
                  <a:cubicBezTo>
                    <a:pt x="983" y="102"/>
                    <a:pt x="983" y="102"/>
                    <a:pt x="983" y="101"/>
                  </a:cubicBezTo>
                  <a:cubicBezTo>
                    <a:pt x="983" y="101"/>
                    <a:pt x="984" y="101"/>
                    <a:pt x="984" y="101"/>
                  </a:cubicBezTo>
                  <a:cubicBezTo>
                    <a:pt x="984" y="101"/>
                    <a:pt x="984" y="101"/>
                    <a:pt x="984" y="100"/>
                  </a:cubicBezTo>
                  <a:cubicBezTo>
                    <a:pt x="984" y="100"/>
                    <a:pt x="985" y="101"/>
                    <a:pt x="985" y="101"/>
                  </a:cubicBezTo>
                  <a:cubicBezTo>
                    <a:pt x="985" y="102"/>
                    <a:pt x="985" y="102"/>
                    <a:pt x="986" y="103"/>
                  </a:cubicBezTo>
                  <a:cubicBezTo>
                    <a:pt x="988" y="103"/>
                    <a:pt x="988" y="102"/>
                    <a:pt x="989" y="101"/>
                  </a:cubicBezTo>
                  <a:cubicBezTo>
                    <a:pt x="989" y="99"/>
                    <a:pt x="988" y="99"/>
                    <a:pt x="987" y="98"/>
                  </a:cubicBezTo>
                  <a:cubicBezTo>
                    <a:pt x="987" y="98"/>
                    <a:pt x="987" y="98"/>
                    <a:pt x="987" y="97"/>
                  </a:cubicBezTo>
                  <a:cubicBezTo>
                    <a:pt x="987" y="97"/>
                    <a:pt x="986" y="97"/>
                    <a:pt x="986" y="97"/>
                  </a:cubicBezTo>
                  <a:cubicBezTo>
                    <a:pt x="986" y="97"/>
                    <a:pt x="986" y="97"/>
                    <a:pt x="986" y="97"/>
                  </a:cubicBezTo>
                  <a:cubicBezTo>
                    <a:pt x="986" y="97"/>
                    <a:pt x="985" y="97"/>
                    <a:pt x="985" y="97"/>
                  </a:cubicBezTo>
                  <a:cubicBezTo>
                    <a:pt x="985" y="97"/>
                    <a:pt x="985" y="97"/>
                    <a:pt x="985" y="96"/>
                  </a:cubicBezTo>
                  <a:cubicBezTo>
                    <a:pt x="984" y="96"/>
                    <a:pt x="983" y="96"/>
                    <a:pt x="982" y="96"/>
                  </a:cubicBezTo>
                  <a:cubicBezTo>
                    <a:pt x="982" y="96"/>
                    <a:pt x="982" y="95"/>
                    <a:pt x="982" y="95"/>
                  </a:cubicBezTo>
                  <a:cubicBezTo>
                    <a:pt x="980" y="95"/>
                    <a:pt x="978" y="94"/>
                    <a:pt x="977" y="94"/>
                  </a:cubicBezTo>
                  <a:cubicBezTo>
                    <a:pt x="977" y="94"/>
                    <a:pt x="977" y="94"/>
                    <a:pt x="977" y="94"/>
                  </a:cubicBezTo>
                  <a:cubicBezTo>
                    <a:pt x="975" y="94"/>
                    <a:pt x="975" y="93"/>
                    <a:pt x="973" y="93"/>
                  </a:cubicBezTo>
                  <a:cubicBezTo>
                    <a:pt x="971" y="94"/>
                    <a:pt x="972" y="94"/>
                    <a:pt x="971" y="95"/>
                  </a:cubicBezTo>
                  <a:cubicBezTo>
                    <a:pt x="970" y="95"/>
                    <a:pt x="970" y="95"/>
                    <a:pt x="970" y="96"/>
                  </a:cubicBezTo>
                  <a:cubicBezTo>
                    <a:pt x="970" y="96"/>
                    <a:pt x="969" y="96"/>
                    <a:pt x="969" y="97"/>
                  </a:cubicBezTo>
                  <a:cubicBezTo>
                    <a:pt x="968" y="97"/>
                    <a:pt x="968" y="97"/>
                    <a:pt x="967" y="98"/>
                  </a:cubicBezTo>
                  <a:cubicBezTo>
                    <a:pt x="967" y="98"/>
                    <a:pt x="967" y="98"/>
                    <a:pt x="967" y="98"/>
                  </a:cubicBezTo>
                  <a:cubicBezTo>
                    <a:pt x="967" y="98"/>
                    <a:pt x="967" y="98"/>
                    <a:pt x="966" y="98"/>
                  </a:cubicBezTo>
                  <a:cubicBezTo>
                    <a:pt x="966" y="99"/>
                    <a:pt x="966" y="100"/>
                    <a:pt x="966" y="100"/>
                  </a:cubicBezTo>
                  <a:cubicBezTo>
                    <a:pt x="966" y="100"/>
                    <a:pt x="965" y="100"/>
                    <a:pt x="965" y="100"/>
                  </a:cubicBezTo>
                  <a:cubicBezTo>
                    <a:pt x="965" y="100"/>
                    <a:pt x="965" y="100"/>
                    <a:pt x="965" y="100"/>
                  </a:cubicBezTo>
                  <a:cubicBezTo>
                    <a:pt x="964" y="100"/>
                    <a:pt x="964" y="100"/>
                    <a:pt x="963" y="100"/>
                  </a:cubicBezTo>
                  <a:cubicBezTo>
                    <a:pt x="963" y="100"/>
                    <a:pt x="962" y="100"/>
                    <a:pt x="962" y="101"/>
                  </a:cubicBezTo>
                  <a:cubicBezTo>
                    <a:pt x="961" y="101"/>
                    <a:pt x="959" y="101"/>
                    <a:pt x="959" y="100"/>
                  </a:cubicBezTo>
                  <a:cubicBezTo>
                    <a:pt x="959" y="100"/>
                    <a:pt x="958" y="100"/>
                    <a:pt x="958" y="100"/>
                  </a:cubicBezTo>
                  <a:cubicBezTo>
                    <a:pt x="958" y="99"/>
                    <a:pt x="959" y="99"/>
                    <a:pt x="959" y="99"/>
                  </a:cubicBezTo>
                  <a:cubicBezTo>
                    <a:pt x="961" y="99"/>
                    <a:pt x="961" y="99"/>
                    <a:pt x="961" y="98"/>
                  </a:cubicBezTo>
                  <a:cubicBezTo>
                    <a:pt x="960" y="97"/>
                    <a:pt x="961" y="98"/>
                    <a:pt x="960" y="97"/>
                  </a:cubicBezTo>
                  <a:cubicBezTo>
                    <a:pt x="960" y="97"/>
                    <a:pt x="960" y="97"/>
                    <a:pt x="960" y="97"/>
                  </a:cubicBezTo>
                  <a:cubicBezTo>
                    <a:pt x="960" y="97"/>
                    <a:pt x="960" y="96"/>
                    <a:pt x="960" y="96"/>
                  </a:cubicBezTo>
                  <a:cubicBezTo>
                    <a:pt x="961" y="96"/>
                    <a:pt x="962" y="96"/>
                    <a:pt x="963" y="96"/>
                  </a:cubicBezTo>
                  <a:cubicBezTo>
                    <a:pt x="964" y="96"/>
                    <a:pt x="964" y="94"/>
                    <a:pt x="965" y="94"/>
                  </a:cubicBezTo>
                  <a:cubicBezTo>
                    <a:pt x="965" y="94"/>
                    <a:pt x="965" y="94"/>
                    <a:pt x="966" y="94"/>
                  </a:cubicBezTo>
                  <a:cubicBezTo>
                    <a:pt x="966" y="94"/>
                    <a:pt x="966" y="94"/>
                    <a:pt x="966" y="94"/>
                  </a:cubicBezTo>
                  <a:cubicBezTo>
                    <a:pt x="966" y="94"/>
                    <a:pt x="966" y="94"/>
                    <a:pt x="966" y="94"/>
                  </a:cubicBezTo>
                  <a:cubicBezTo>
                    <a:pt x="966" y="94"/>
                    <a:pt x="966" y="95"/>
                    <a:pt x="966" y="95"/>
                  </a:cubicBezTo>
                  <a:cubicBezTo>
                    <a:pt x="966" y="95"/>
                    <a:pt x="965" y="95"/>
                    <a:pt x="965" y="95"/>
                  </a:cubicBezTo>
                  <a:cubicBezTo>
                    <a:pt x="965" y="95"/>
                    <a:pt x="965" y="96"/>
                    <a:pt x="965" y="96"/>
                  </a:cubicBezTo>
                  <a:cubicBezTo>
                    <a:pt x="966" y="96"/>
                    <a:pt x="966" y="96"/>
                    <a:pt x="967" y="96"/>
                  </a:cubicBezTo>
                  <a:cubicBezTo>
                    <a:pt x="967" y="95"/>
                    <a:pt x="968" y="95"/>
                    <a:pt x="968" y="93"/>
                  </a:cubicBezTo>
                  <a:cubicBezTo>
                    <a:pt x="968" y="93"/>
                    <a:pt x="967" y="93"/>
                    <a:pt x="967" y="93"/>
                  </a:cubicBezTo>
                  <a:cubicBezTo>
                    <a:pt x="967" y="93"/>
                    <a:pt x="966" y="93"/>
                    <a:pt x="966" y="93"/>
                  </a:cubicBezTo>
                  <a:cubicBezTo>
                    <a:pt x="965" y="93"/>
                    <a:pt x="964" y="93"/>
                    <a:pt x="963" y="92"/>
                  </a:cubicBezTo>
                  <a:cubicBezTo>
                    <a:pt x="963" y="93"/>
                    <a:pt x="963" y="93"/>
                    <a:pt x="963" y="93"/>
                  </a:cubicBezTo>
                  <a:cubicBezTo>
                    <a:pt x="961" y="93"/>
                    <a:pt x="958" y="92"/>
                    <a:pt x="957" y="92"/>
                  </a:cubicBezTo>
                  <a:cubicBezTo>
                    <a:pt x="956" y="92"/>
                    <a:pt x="956" y="92"/>
                    <a:pt x="955" y="91"/>
                  </a:cubicBezTo>
                  <a:cubicBezTo>
                    <a:pt x="956" y="90"/>
                    <a:pt x="955" y="90"/>
                    <a:pt x="955" y="89"/>
                  </a:cubicBezTo>
                  <a:cubicBezTo>
                    <a:pt x="956" y="89"/>
                    <a:pt x="956" y="89"/>
                    <a:pt x="956" y="89"/>
                  </a:cubicBezTo>
                  <a:cubicBezTo>
                    <a:pt x="956" y="89"/>
                    <a:pt x="956" y="88"/>
                    <a:pt x="957" y="89"/>
                  </a:cubicBezTo>
                  <a:cubicBezTo>
                    <a:pt x="957" y="89"/>
                    <a:pt x="957" y="89"/>
                    <a:pt x="957" y="89"/>
                  </a:cubicBezTo>
                  <a:cubicBezTo>
                    <a:pt x="957" y="89"/>
                    <a:pt x="957" y="89"/>
                    <a:pt x="958" y="89"/>
                  </a:cubicBezTo>
                  <a:cubicBezTo>
                    <a:pt x="958" y="89"/>
                    <a:pt x="958" y="89"/>
                    <a:pt x="958" y="90"/>
                  </a:cubicBezTo>
                  <a:cubicBezTo>
                    <a:pt x="959" y="90"/>
                    <a:pt x="960" y="90"/>
                    <a:pt x="962" y="90"/>
                  </a:cubicBezTo>
                  <a:cubicBezTo>
                    <a:pt x="962" y="89"/>
                    <a:pt x="962" y="90"/>
                    <a:pt x="961" y="89"/>
                  </a:cubicBezTo>
                  <a:cubicBezTo>
                    <a:pt x="961" y="89"/>
                    <a:pt x="961" y="89"/>
                    <a:pt x="961" y="89"/>
                  </a:cubicBezTo>
                  <a:cubicBezTo>
                    <a:pt x="960" y="89"/>
                    <a:pt x="959" y="88"/>
                    <a:pt x="958" y="88"/>
                  </a:cubicBezTo>
                  <a:cubicBezTo>
                    <a:pt x="958" y="88"/>
                    <a:pt x="958" y="88"/>
                    <a:pt x="958" y="88"/>
                  </a:cubicBezTo>
                  <a:cubicBezTo>
                    <a:pt x="957" y="88"/>
                    <a:pt x="957" y="87"/>
                    <a:pt x="956" y="87"/>
                  </a:cubicBezTo>
                  <a:cubicBezTo>
                    <a:pt x="956" y="87"/>
                    <a:pt x="956" y="87"/>
                    <a:pt x="956" y="87"/>
                  </a:cubicBezTo>
                  <a:cubicBezTo>
                    <a:pt x="955" y="87"/>
                    <a:pt x="955" y="87"/>
                    <a:pt x="954" y="87"/>
                  </a:cubicBezTo>
                  <a:cubicBezTo>
                    <a:pt x="954" y="87"/>
                    <a:pt x="954" y="86"/>
                    <a:pt x="954" y="86"/>
                  </a:cubicBezTo>
                  <a:cubicBezTo>
                    <a:pt x="953" y="86"/>
                    <a:pt x="951" y="86"/>
                    <a:pt x="950" y="86"/>
                  </a:cubicBezTo>
                  <a:cubicBezTo>
                    <a:pt x="950" y="86"/>
                    <a:pt x="950" y="86"/>
                    <a:pt x="950" y="85"/>
                  </a:cubicBezTo>
                  <a:cubicBezTo>
                    <a:pt x="949" y="85"/>
                    <a:pt x="948" y="85"/>
                    <a:pt x="948" y="85"/>
                  </a:cubicBezTo>
                  <a:cubicBezTo>
                    <a:pt x="948" y="85"/>
                    <a:pt x="948" y="85"/>
                    <a:pt x="948" y="85"/>
                  </a:cubicBezTo>
                  <a:cubicBezTo>
                    <a:pt x="947" y="85"/>
                    <a:pt x="946" y="84"/>
                    <a:pt x="946" y="84"/>
                  </a:cubicBezTo>
                  <a:cubicBezTo>
                    <a:pt x="946" y="84"/>
                    <a:pt x="946" y="84"/>
                    <a:pt x="946" y="84"/>
                  </a:cubicBezTo>
                  <a:cubicBezTo>
                    <a:pt x="945" y="84"/>
                    <a:pt x="944" y="84"/>
                    <a:pt x="943" y="83"/>
                  </a:cubicBezTo>
                  <a:cubicBezTo>
                    <a:pt x="943" y="83"/>
                    <a:pt x="943" y="83"/>
                    <a:pt x="943" y="83"/>
                  </a:cubicBezTo>
                  <a:cubicBezTo>
                    <a:pt x="942" y="83"/>
                    <a:pt x="942" y="83"/>
                    <a:pt x="942" y="83"/>
                  </a:cubicBezTo>
                  <a:cubicBezTo>
                    <a:pt x="942" y="83"/>
                    <a:pt x="942" y="83"/>
                    <a:pt x="942" y="83"/>
                  </a:cubicBezTo>
                  <a:cubicBezTo>
                    <a:pt x="941" y="82"/>
                    <a:pt x="940" y="82"/>
                    <a:pt x="940" y="82"/>
                  </a:cubicBezTo>
                  <a:cubicBezTo>
                    <a:pt x="940" y="82"/>
                    <a:pt x="940" y="82"/>
                    <a:pt x="940" y="82"/>
                  </a:cubicBezTo>
                  <a:cubicBezTo>
                    <a:pt x="939" y="82"/>
                    <a:pt x="939" y="82"/>
                    <a:pt x="939" y="82"/>
                  </a:cubicBezTo>
                  <a:cubicBezTo>
                    <a:pt x="938" y="81"/>
                    <a:pt x="938" y="80"/>
                    <a:pt x="938" y="80"/>
                  </a:cubicBezTo>
                  <a:cubicBezTo>
                    <a:pt x="936" y="80"/>
                    <a:pt x="935" y="79"/>
                    <a:pt x="933" y="79"/>
                  </a:cubicBezTo>
                  <a:cubicBezTo>
                    <a:pt x="934" y="81"/>
                    <a:pt x="934" y="80"/>
                    <a:pt x="935" y="81"/>
                  </a:cubicBezTo>
                  <a:cubicBezTo>
                    <a:pt x="935" y="81"/>
                    <a:pt x="935" y="81"/>
                    <a:pt x="936" y="82"/>
                  </a:cubicBezTo>
                  <a:cubicBezTo>
                    <a:pt x="936" y="82"/>
                    <a:pt x="935" y="82"/>
                    <a:pt x="935" y="83"/>
                  </a:cubicBezTo>
                  <a:cubicBezTo>
                    <a:pt x="933" y="83"/>
                    <a:pt x="931" y="83"/>
                    <a:pt x="929" y="82"/>
                  </a:cubicBezTo>
                  <a:cubicBezTo>
                    <a:pt x="929" y="82"/>
                    <a:pt x="929" y="82"/>
                    <a:pt x="929" y="82"/>
                  </a:cubicBezTo>
                  <a:cubicBezTo>
                    <a:pt x="929" y="82"/>
                    <a:pt x="929" y="82"/>
                    <a:pt x="929" y="82"/>
                  </a:cubicBezTo>
                  <a:cubicBezTo>
                    <a:pt x="929" y="83"/>
                    <a:pt x="928" y="83"/>
                    <a:pt x="928" y="84"/>
                  </a:cubicBezTo>
                  <a:cubicBezTo>
                    <a:pt x="929" y="84"/>
                    <a:pt x="930" y="84"/>
                    <a:pt x="930" y="85"/>
                  </a:cubicBezTo>
                  <a:cubicBezTo>
                    <a:pt x="930" y="85"/>
                    <a:pt x="930" y="85"/>
                    <a:pt x="930" y="85"/>
                  </a:cubicBezTo>
                  <a:cubicBezTo>
                    <a:pt x="932" y="86"/>
                    <a:pt x="932" y="84"/>
                    <a:pt x="934" y="86"/>
                  </a:cubicBezTo>
                  <a:cubicBezTo>
                    <a:pt x="934" y="86"/>
                    <a:pt x="934" y="86"/>
                    <a:pt x="934" y="86"/>
                  </a:cubicBezTo>
                  <a:cubicBezTo>
                    <a:pt x="934" y="86"/>
                    <a:pt x="934" y="87"/>
                    <a:pt x="934" y="87"/>
                  </a:cubicBezTo>
                  <a:cubicBezTo>
                    <a:pt x="933" y="87"/>
                    <a:pt x="932" y="87"/>
                    <a:pt x="932" y="86"/>
                  </a:cubicBezTo>
                  <a:cubicBezTo>
                    <a:pt x="932" y="86"/>
                    <a:pt x="932" y="86"/>
                    <a:pt x="932" y="86"/>
                  </a:cubicBezTo>
                  <a:cubicBezTo>
                    <a:pt x="931" y="86"/>
                    <a:pt x="929" y="86"/>
                    <a:pt x="928" y="86"/>
                  </a:cubicBezTo>
                  <a:cubicBezTo>
                    <a:pt x="928" y="86"/>
                    <a:pt x="927" y="86"/>
                    <a:pt x="927" y="86"/>
                  </a:cubicBezTo>
                  <a:cubicBezTo>
                    <a:pt x="926" y="89"/>
                    <a:pt x="926" y="90"/>
                    <a:pt x="928" y="91"/>
                  </a:cubicBezTo>
                  <a:cubicBezTo>
                    <a:pt x="928" y="92"/>
                    <a:pt x="928" y="93"/>
                    <a:pt x="927" y="94"/>
                  </a:cubicBezTo>
                  <a:cubicBezTo>
                    <a:pt x="926" y="94"/>
                    <a:pt x="926" y="93"/>
                    <a:pt x="925" y="93"/>
                  </a:cubicBezTo>
                  <a:cubicBezTo>
                    <a:pt x="924" y="93"/>
                    <a:pt x="925" y="92"/>
                    <a:pt x="923" y="92"/>
                  </a:cubicBezTo>
                  <a:cubicBezTo>
                    <a:pt x="923" y="93"/>
                    <a:pt x="923" y="93"/>
                    <a:pt x="923" y="93"/>
                  </a:cubicBezTo>
                  <a:cubicBezTo>
                    <a:pt x="922" y="93"/>
                    <a:pt x="922" y="93"/>
                    <a:pt x="922" y="93"/>
                  </a:cubicBezTo>
                  <a:cubicBezTo>
                    <a:pt x="922" y="92"/>
                    <a:pt x="922" y="92"/>
                    <a:pt x="922" y="92"/>
                  </a:cubicBezTo>
                  <a:cubicBezTo>
                    <a:pt x="922" y="91"/>
                    <a:pt x="922" y="91"/>
                    <a:pt x="922" y="90"/>
                  </a:cubicBezTo>
                  <a:cubicBezTo>
                    <a:pt x="922" y="90"/>
                    <a:pt x="922" y="90"/>
                    <a:pt x="922" y="90"/>
                  </a:cubicBezTo>
                  <a:cubicBezTo>
                    <a:pt x="921" y="90"/>
                    <a:pt x="921" y="90"/>
                    <a:pt x="920" y="90"/>
                  </a:cubicBezTo>
                  <a:cubicBezTo>
                    <a:pt x="920" y="90"/>
                    <a:pt x="920" y="90"/>
                    <a:pt x="920" y="90"/>
                  </a:cubicBezTo>
                  <a:cubicBezTo>
                    <a:pt x="920" y="90"/>
                    <a:pt x="919" y="90"/>
                    <a:pt x="919" y="90"/>
                  </a:cubicBezTo>
                  <a:cubicBezTo>
                    <a:pt x="918" y="90"/>
                    <a:pt x="919" y="90"/>
                    <a:pt x="918" y="91"/>
                  </a:cubicBezTo>
                  <a:cubicBezTo>
                    <a:pt x="918" y="92"/>
                    <a:pt x="918" y="92"/>
                    <a:pt x="919" y="93"/>
                  </a:cubicBezTo>
                  <a:cubicBezTo>
                    <a:pt x="918" y="93"/>
                    <a:pt x="918" y="93"/>
                    <a:pt x="916" y="93"/>
                  </a:cubicBezTo>
                  <a:cubicBezTo>
                    <a:pt x="916" y="94"/>
                    <a:pt x="916" y="94"/>
                    <a:pt x="916" y="94"/>
                  </a:cubicBezTo>
                  <a:cubicBezTo>
                    <a:pt x="916" y="94"/>
                    <a:pt x="916" y="94"/>
                    <a:pt x="915" y="94"/>
                  </a:cubicBezTo>
                  <a:cubicBezTo>
                    <a:pt x="915" y="94"/>
                    <a:pt x="915" y="93"/>
                    <a:pt x="914" y="93"/>
                  </a:cubicBezTo>
                  <a:cubicBezTo>
                    <a:pt x="914" y="93"/>
                    <a:pt x="913" y="94"/>
                    <a:pt x="913" y="93"/>
                  </a:cubicBezTo>
                  <a:cubicBezTo>
                    <a:pt x="913" y="93"/>
                    <a:pt x="912" y="93"/>
                    <a:pt x="912" y="92"/>
                  </a:cubicBezTo>
                  <a:cubicBezTo>
                    <a:pt x="912" y="92"/>
                    <a:pt x="911" y="92"/>
                    <a:pt x="910" y="92"/>
                  </a:cubicBezTo>
                  <a:cubicBezTo>
                    <a:pt x="910" y="92"/>
                    <a:pt x="910" y="91"/>
                    <a:pt x="910" y="91"/>
                  </a:cubicBezTo>
                  <a:cubicBezTo>
                    <a:pt x="910" y="91"/>
                    <a:pt x="909" y="91"/>
                    <a:pt x="909" y="91"/>
                  </a:cubicBezTo>
                  <a:cubicBezTo>
                    <a:pt x="909" y="90"/>
                    <a:pt x="908" y="90"/>
                    <a:pt x="908" y="89"/>
                  </a:cubicBezTo>
                  <a:cubicBezTo>
                    <a:pt x="908" y="89"/>
                    <a:pt x="907" y="89"/>
                    <a:pt x="907" y="89"/>
                  </a:cubicBezTo>
                  <a:cubicBezTo>
                    <a:pt x="907" y="89"/>
                    <a:pt x="907" y="89"/>
                    <a:pt x="906" y="88"/>
                  </a:cubicBezTo>
                  <a:cubicBezTo>
                    <a:pt x="906" y="88"/>
                    <a:pt x="906" y="88"/>
                    <a:pt x="905" y="88"/>
                  </a:cubicBezTo>
                  <a:cubicBezTo>
                    <a:pt x="905" y="88"/>
                    <a:pt x="905" y="87"/>
                    <a:pt x="904" y="86"/>
                  </a:cubicBezTo>
                  <a:cubicBezTo>
                    <a:pt x="903" y="85"/>
                    <a:pt x="902" y="87"/>
                    <a:pt x="901" y="85"/>
                  </a:cubicBezTo>
                  <a:cubicBezTo>
                    <a:pt x="899" y="85"/>
                    <a:pt x="898" y="85"/>
                    <a:pt x="897" y="85"/>
                  </a:cubicBezTo>
                  <a:cubicBezTo>
                    <a:pt x="897" y="85"/>
                    <a:pt x="897" y="85"/>
                    <a:pt x="897" y="86"/>
                  </a:cubicBezTo>
                  <a:cubicBezTo>
                    <a:pt x="896" y="86"/>
                    <a:pt x="896" y="86"/>
                    <a:pt x="895" y="86"/>
                  </a:cubicBezTo>
                  <a:cubicBezTo>
                    <a:pt x="895" y="86"/>
                    <a:pt x="894" y="86"/>
                    <a:pt x="894" y="87"/>
                  </a:cubicBezTo>
                  <a:cubicBezTo>
                    <a:pt x="893" y="87"/>
                    <a:pt x="892" y="86"/>
                    <a:pt x="891" y="86"/>
                  </a:cubicBezTo>
                  <a:cubicBezTo>
                    <a:pt x="890" y="87"/>
                    <a:pt x="890" y="87"/>
                    <a:pt x="890" y="87"/>
                  </a:cubicBezTo>
                  <a:cubicBezTo>
                    <a:pt x="889" y="87"/>
                    <a:pt x="889" y="87"/>
                    <a:pt x="888" y="87"/>
                  </a:cubicBezTo>
                  <a:cubicBezTo>
                    <a:pt x="888" y="86"/>
                    <a:pt x="889" y="85"/>
                    <a:pt x="889" y="84"/>
                  </a:cubicBezTo>
                  <a:cubicBezTo>
                    <a:pt x="888" y="83"/>
                    <a:pt x="888" y="83"/>
                    <a:pt x="887" y="82"/>
                  </a:cubicBezTo>
                  <a:cubicBezTo>
                    <a:pt x="887" y="82"/>
                    <a:pt x="887" y="81"/>
                    <a:pt x="887" y="81"/>
                  </a:cubicBezTo>
                  <a:cubicBezTo>
                    <a:pt x="887" y="81"/>
                    <a:pt x="887" y="81"/>
                    <a:pt x="887" y="81"/>
                  </a:cubicBezTo>
                  <a:cubicBezTo>
                    <a:pt x="887" y="80"/>
                    <a:pt x="887" y="80"/>
                    <a:pt x="887" y="80"/>
                  </a:cubicBezTo>
                  <a:cubicBezTo>
                    <a:pt x="887" y="80"/>
                    <a:pt x="887" y="80"/>
                    <a:pt x="887" y="80"/>
                  </a:cubicBezTo>
                  <a:cubicBezTo>
                    <a:pt x="886" y="81"/>
                    <a:pt x="885" y="82"/>
                    <a:pt x="884" y="83"/>
                  </a:cubicBezTo>
                  <a:cubicBezTo>
                    <a:pt x="884" y="83"/>
                    <a:pt x="884" y="83"/>
                    <a:pt x="884" y="83"/>
                  </a:cubicBezTo>
                  <a:cubicBezTo>
                    <a:pt x="883" y="84"/>
                    <a:pt x="884" y="85"/>
                    <a:pt x="884" y="86"/>
                  </a:cubicBezTo>
                  <a:cubicBezTo>
                    <a:pt x="883" y="86"/>
                    <a:pt x="882" y="86"/>
                    <a:pt x="882" y="86"/>
                  </a:cubicBezTo>
                  <a:cubicBezTo>
                    <a:pt x="882" y="87"/>
                    <a:pt x="881" y="89"/>
                    <a:pt x="881" y="90"/>
                  </a:cubicBezTo>
                  <a:cubicBezTo>
                    <a:pt x="880" y="92"/>
                    <a:pt x="878" y="92"/>
                    <a:pt x="877" y="94"/>
                  </a:cubicBezTo>
                  <a:cubicBezTo>
                    <a:pt x="876" y="94"/>
                    <a:pt x="875" y="94"/>
                    <a:pt x="875" y="94"/>
                  </a:cubicBezTo>
                  <a:cubicBezTo>
                    <a:pt x="875" y="94"/>
                    <a:pt x="875" y="94"/>
                    <a:pt x="874" y="93"/>
                  </a:cubicBezTo>
                  <a:cubicBezTo>
                    <a:pt x="875" y="91"/>
                    <a:pt x="875" y="92"/>
                    <a:pt x="876" y="90"/>
                  </a:cubicBezTo>
                  <a:cubicBezTo>
                    <a:pt x="876" y="90"/>
                    <a:pt x="875" y="90"/>
                    <a:pt x="875" y="90"/>
                  </a:cubicBezTo>
                  <a:cubicBezTo>
                    <a:pt x="875" y="90"/>
                    <a:pt x="875" y="90"/>
                    <a:pt x="874" y="90"/>
                  </a:cubicBezTo>
                  <a:cubicBezTo>
                    <a:pt x="873" y="90"/>
                    <a:pt x="873" y="89"/>
                    <a:pt x="871" y="89"/>
                  </a:cubicBezTo>
                  <a:cubicBezTo>
                    <a:pt x="871" y="88"/>
                    <a:pt x="871" y="88"/>
                    <a:pt x="870" y="87"/>
                  </a:cubicBezTo>
                  <a:cubicBezTo>
                    <a:pt x="868" y="87"/>
                    <a:pt x="868" y="87"/>
                    <a:pt x="866" y="87"/>
                  </a:cubicBezTo>
                  <a:cubicBezTo>
                    <a:pt x="866" y="87"/>
                    <a:pt x="866" y="87"/>
                    <a:pt x="866" y="86"/>
                  </a:cubicBezTo>
                  <a:cubicBezTo>
                    <a:pt x="865" y="86"/>
                    <a:pt x="865" y="86"/>
                    <a:pt x="865" y="86"/>
                  </a:cubicBezTo>
                  <a:cubicBezTo>
                    <a:pt x="865" y="85"/>
                    <a:pt x="864" y="85"/>
                    <a:pt x="864" y="83"/>
                  </a:cubicBezTo>
                  <a:cubicBezTo>
                    <a:pt x="862" y="83"/>
                    <a:pt x="863" y="84"/>
                    <a:pt x="861" y="84"/>
                  </a:cubicBezTo>
                  <a:cubicBezTo>
                    <a:pt x="861" y="83"/>
                    <a:pt x="861" y="83"/>
                    <a:pt x="861" y="82"/>
                  </a:cubicBezTo>
                  <a:cubicBezTo>
                    <a:pt x="862" y="82"/>
                    <a:pt x="863" y="81"/>
                    <a:pt x="865" y="82"/>
                  </a:cubicBezTo>
                  <a:cubicBezTo>
                    <a:pt x="864" y="81"/>
                    <a:pt x="864" y="80"/>
                    <a:pt x="864" y="79"/>
                  </a:cubicBezTo>
                  <a:cubicBezTo>
                    <a:pt x="863" y="79"/>
                    <a:pt x="863" y="79"/>
                    <a:pt x="863" y="79"/>
                  </a:cubicBezTo>
                  <a:cubicBezTo>
                    <a:pt x="863" y="80"/>
                    <a:pt x="863" y="80"/>
                    <a:pt x="863" y="81"/>
                  </a:cubicBezTo>
                  <a:cubicBezTo>
                    <a:pt x="862" y="81"/>
                    <a:pt x="863" y="80"/>
                    <a:pt x="862" y="81"/>
                  </a:cubicBezTo>
                  <a:cubicBezTo>
                    <a:pt x="862" y="81"/>
                    <a:pt x="861" y="81"/>
                    <a:pt x="860" y="80"/>
                  </a:cubicBezTo>
                  <a:cubicBezTo>
                    <a:pt x="860" y="80"/>
                    <a:pt x="860" y="79"/>
                    <a:pt x="860" y="78"/>
                  </a:cubicBezTo>
                  <a:cubicBezTo>
                    <a:pt x="859" y="78"/>
                    <a:pt x="859" y="78"/>
                    <a:pt x="859" y="78"/>
                  </a:cubicBezTo>
                  <a:cubicBezTo>
                    <a:pt x="859" y="78"/>
                    <a:pt x="859" y="78"/>
                    <a:pt x="859" y="78"/>
                  </a:cubicBezTo>
                  <a:cubicBezTo>
                    <a:pt x="859" y="77"/>
                    <a:pt x="858" y="77"/>
                    <a:pt x="858" y="77"/>
                  </a:cubicBezTo>
                  <a:cubicBezTo>
                    <a:pt x="858" y="77"/>
                    <a:pt x="858" y="77"/>
                    <a:pt x="858" y="77"/>
                  </a:cubicBezTo>
                  <a:cubicBezTo>
                    <a:pt x="858" y="77"/>
                    <a:pt x="857" y="77"/>
                    <a:pt x="857" y="77"/>
                  </a:cubicBezTo>
                  <a:cubicBezTo>
                    <a:pt x="857" y="76"/>
                    <a:pt x="857" y="76"/>
                    <a:pt x="857" y="76"/>
                  </a:cubicBezTo>
                  <a:cubicBezTo>
                    <a:pt x="856" y="75"/>
                    <a:pt x="855" y="74"/>
                    <a:pt x="854" y="73"/>
                  </a:cubicBezTo>
                  <a:cubicBezTo>
                    <a:pt x="850" y="73"/>
                    <a:pt x="850" y="76"/>
                    <a:pt x="852" y="78"/>
                  </a:cubicBezTo>
                  <a:cubicBezTo>
                    <a:pt x="852" y="78"/>
                    <a:pt x="852" y="78"/>
                    <a:pt x="851" y="78"/>
                  </a:cubicBezTo>
                  <a:cubicBezTo>
                    <a:pt x="851" y="79"/>
                    <a:pt x="851" y="79"/>
                    <a:pt x="851" y="79"/>
                  </a:cubicBezTo>
                  <a:cubicBezTo>
                    <a:pt x="851" y="79"/>
                    <a:pt x="851" y="79"/>
                    <a:pt x="851" y="79"/>
                  </a:cubicBezTo>
                  <a:cubicBezTo>
                    <a:pt x="851" y="78"/>
                    <a:pt x="850" y="76"/>
                    <a:pt x="850" y="75"/>
                  </a:cubicBezTo>
                  <a:cubicBezTo>
                    <a:pt x="850" y="75"/>
                    <a:pt x="850" y="75"/>
                    <a:pt x="850" y="75"/>
                  </a:cubicBezTo>
                  <a:cubicBezTo>
                    <a:pt x="849" y="75"/>
                    <a:pt x="849" y="74"/>
                    <a:pt x="849" y="74"/>
                  </a:cubicBezTo>
                  <a:cubicBezTo>
                    <a:pt x="848" y="73"/>
                    <a:pt x="847" y="73"/>
                    <a:pt x="846" y="73"/>
                  </a:cubicBezTo>
                  <a:cubicBezTo>
                    <a:pt x="846" y="73"/>
                    <a:pt x="846" y="73"/>
                    <a:pt x="846" y="73"/>
                  </a:cubicBezTo>
                  <a:cubicBezTo>
                    <a:pt x="846" y="73"/>
                    <a:pt x="845" y="73"/>
                    <a:pt x="845" y="72"/>
                  </a:cubicBezTo>
                  <a:cubicBezTo>
                    <a:pt x="845" y="72"/>
                    <a:pt x="845" y="72"/>
                    <a:pt x="845" y="72"/>
                  </a:cubicBezTo>
                  <a:cubicBezTo>
                    <a:pt x="844" y="72"/>
                    <a:pt x="844" y="72"/>
                    <a:pt x="844" y="72"/>
                  </a:cubicBezTo>
                  <a:cubicBezTo>
                    <a:pt x="844" y="72"/>
                    <a:pt x="844" y="72"/>
                    <a:pt x="844" y="71"/>
                  </a:cubicBezTo>
                  <a:cubicBezTo>
                    <a:pt x="843" y="71"/>
                    <a:pt x="843" y="71"/>
                    <a:pt x="842" y="71"/>
                  </a:cubicBezTo>
                  <a:cubicBezTo>
                    <a:pt x="840" y="70"/>
                    <a:pt x="841" y="69"/>
                    <a:pt x="837" y="69"/>
                  </a:cubicBezTo>
                  <a:cubicBezTo>
                    <a:pt x="837" y="69"/>
                    <a:pt x="837" y="68"/>
                    <a:pt x="837" y="68"/>
                  </a:cubicBezTo>
                  <a:cubicBezTo>
                    <a:pt x="838" y="68"/>
                    <a:pt x="838" y="68"/>
                    <a:pt x="839" y="68"/>
                  </a:cubicBezTo>
                  <a:cubicBezTo>
                    <a:pt x="839" y="68"/>
                    <a:pt x="839" y="68"/>
                    <a:pt x="839" y="68"/>
                  </a:cubicBezTo>
                  <a:cubicBezTo>
                    <a:pt x="840" y="68"/>
                    <a:pt x="840" y="68"/>
                    <a:pt x="841" y="67"/>
                  </a:cubicBezTo>
                  <a:cubicBezTo>
                    <a:pt x="840" y="67"/>
                    <a:pt x="840" y="67"/>
                    <a:pt x="840" y="67"/>
                  </a:cubicBezTo>
                  <a:cubicBezTo>
                    <a:pt x="840" y="67"/>
                    <a:pt x="840" y="66"/>
                    <a:pt x="840" y="66"/>
                  </a:cubicBezTo>
                  <a:cubicBezTo>
                    <a:pt x="839" y="66"/>
                    <a:pt x="838" y="66"/>
                    <a:pt x="838" y="66"/>
                  </a:cubicBezTo>
                  <a:cubicBezTo>
                    <a:pt x="838" y="66"/>
                    <a:pt x="838" y="66"/>
                    <a:pt x="838" y="66"/>
                  </a:cubicBezTo>
                  <a:cubicBezTo>
                    <a:pt x="837" y="66"/>
                    <a:pt x="836" y="66"/>
                    <a:pt x="835" y="66"/>
                  </a:cubicBezTo>
                  <a:cubicBezTo>
                    <a:pt x="835" y="65"/>
                    <a:pt x="835" y="65"/>
                    <a:pt x="835" y="65"/>
                  </a:cubicBezTo>
                  <a:cubicBezTo>
                    <a:pt x="833" y="65"/>
                    <a:pt x="833" y="65"/>
                    <a:pt x="832" y="65"/>
                  </a:cubicBezTo>
                  <a:cubicBezTo>
                    <a:pt x="832" y="66"/>
                    <a:pt x="832" y="66"/>
                    <a:pt x="832" y="67"/>
                  </a:cubicBezTo>
                  <a:cubicBezTo>
                    <a:pt x="831" y="67"/>
                    <a:pt x="829" y="67"/>
                    <a:pt x="828" y="66"/>
                  </a:cubicBezTo>
                  <a:cubicBezTo>
                    <a:pt x="828" y="66"/>
                    <a:pt x="828" y="66"/>
                    <a:pt x="828" y="66"/>
                  </a:cubicBezTo>
                  <a:cubicBezTo>
                    <a:pt x="827" y="66"/>
                    <a:pt x="826" y="65"/>
                    <a:pt x="826" y="65"/>
                  </a:cubicBezTo>
                  <a:cubicBezTo>
                    <a:pt x="825" y="65"/>
                    <a:pt x="825" y="65"/>
                    <a:pt x="825" y="64"/>
                  </a:cubicBezTo>
                  <a:cubicBezTo>
                    <a:pt x="824" y="64"/>
                    <a:pt x="824" y="64"/>
                    <a:pt x="823" y="63"/>
                  </a:cubicBezTo>
                  <a:cubicBezTo>
                    <a:pt x="823" y="63"/>
                    <a:pt x="823" y="63"/>
                    <a:pt x="823" y="63"/>
                  </a:cubicBezTo>
                  <a:cubicBezTo>
                    <a:pt x="823" y="63"/>
                    <a:pt x="822" y="63"/>
                    <a:pt x="821" y="63"/>
                  </a:cubicBezTo>
                  <a:cubicBezTo>
                    <a:pt x="821" y="63"/>
                    <a:pt x="821" y="63"/>
                    <a:pt x="821" y="62"/>
                  </a:cubicBezTo>
                  <a:cubicBezTo>
                    <a:pt x="820" y="62"/>
                    <a:pt x="820" y="62"/>
                    <a:pt x="820" y="62"/>
                  </a:cubicBezTo>
                  <a:cubicBezTo>
                    <a:pt x="820" y="62"/>
                    <a:pt x="820" y="62"/>
                    <a:pt x="820" y="62"/>
                  </a:cubicBezTo>
                  <a:cubicBezTo>
                    <a:pt x="819" y="62"/>
                    <a:pt x="819" y="62"/>
                    <a:pt x="818" y="62"/>
                  </a:cubicBezTo>
                  <a:cubicBezTo>
                    <a:pt x="818" y="62"/>
                    <a:pt x="818" y="61"/>
                    <a:pt x="818" y="61"/>
                  </a:cubicBezTo>
                  <a:cubicBezTo>
                    <a:pt x="818" y="61"/>
                    <a:pt x="817" y="61"/>
                    <a:pt x="817" y="61"/>
                  </a:cubicBezTo>
                  <a:cubicBezTo>
                    <a:pt x="817" y="62"/>
                    <a:pt x="817" y="62"/>
                    <a:pt x="817" y="62"/>
                  </a:cubicBezTo>
                  <a:cubicBezTo>
                    <a:pt x="815" y="61"/>
                    <a:pt x="813" y="61"/>
                    <a:pt x="811" y="60"/>
                  </a:cubicBezTo>
                  <a:cubicBezTo>
                    <a:pt x="811" y="61"/>
                    <a:pt x="811" y="61"/>
                    <a:pt x="811" y="61"/>
                  </a:cubicBezTo>
                  <a:cubicBezTo>
                    <a:pt x="810" y="61"/>
                    <a:pt x="809" y="61"/>
                    <a:pt x="808" y="60"/>
                  </a:cubicBezTo>
                  <a:cubicBezTo>
                    <a:pt x="808" y="60"/>
                    <a:pt x="808" y="59"/>
                    <a:pt x="808" y="59"/>
                  </a:cubicBezTo>
                  <a:cubicBezTo>
                    <a:pt x="807" y="59"/>
                    <a:pt x="807" y="59"/>
                    <a:pt x="806" y="59"/>
                  </a:cubicBezTo>
                  <a:cubicBezTo>
                    <a:pt x="806" y="58"/>
                    <a:pt x="806" y="58"/>
                    <a:pt x="806" y="58"/>
                  </a:cubicBezTo>
                  <a:cubicBezTo>
                    <a:pt x="805" y="58"/>
                    <a:pt x="804" y="57"/>
                    <a:pt x="803" y="57"/>
                  </a:cubicBezTo>
                  <a:cubicBezTo>
                    <a:pt x="803" y="57"/>
                    <a:pt x="803" y="57"/>
                    <a:pt x="803" y="57"/>
                  </a:cubicBezTo>
                  <a:cubicBezTo>
                    <a:pt x="803" y="57"/>
                    <a:pt x="802" y="57"/>
                    <a:pt x="802" y="57"/>
                  </a:cubicBezTo>
                  <a:cubicBezTo>
                    <a:pt x="802" y="56"/>
                    <a:pt x="802" y="56"/>
                    <a:pt x="802" y="56"/>
                  </a:cubicBezTo>
                  <a:cubicBezTo>
                    <a:pt x="801" y="56"/>
                    <a:pt x="801" y="56"/>
                    <a:pt x="801" y="56"/>
                  </a:cubicBezTo>
                  <a:cubicBezTo>
                    <a:pt x="801" y="56"/>
                    <a:pt x="801" y="55"/>
                    <a:pt x="801" y="55"/>
                  </a:cubicBezTo>
                  <a:cubicBezTo>
                    <a:pt x="801" y="55"/>
                    <a:pt x="800" y="55"/>
                    <a:pt x="800" y="55"/>
                  </a:cubicBezTo>
                  <a:cubicBezTo>
                    <a:pt x="800" y="55"/>
                    <a:pt x="800" y="55"/>
                    <a:pt x="800" y="54"/>
                  </a:cubicBezTo>
                  <a:cubicBezTo>
                    <a:pt x="801" y="54"/>
                    <a:pt x="801" y="54"/>
                    <a:pt x="801" y="54"/>
                  </a:cubicBezTo>
                  <a:cubicBezTo>
                    <a:pt x="802" y="53"/>
                    <a:pt x="802" y="52"/>
                    <a:pt x="802" y="51"/>
                  </a:cubicBezTo>
                  <a:cubicBezTo>
                    <a:pt x="801" y="50"/>
                    <a:pt x="801" y="50"/>
                    <a:pt x="800" y="50"/>
                  </a:cubicBezTo>
                  <a:cubicBezTo>
                    <a:pt x="800" y="50"/>
                    <a:pt x="800" y="50"/>
                    <a:pt x="799" y="50"/>
                  </a:cubicBezTo>
                  <a:cubicBezTo>
                    <a:pt x="799" y="50"/>
                    <a:pt x="799" y="50"/>
                    <a:pt x="799" y="50"/>
                  </a:cubicBezTo>
                  <a:cubicBezTo>
                    <a:pt x="797" y="50"/>
                    <a:pt x="796" y="49"/>
                    <a:pt x="795" y="49"/>
                  </a:cubicBezTo>
                  <a:cubicBezTo>
                    <a:pt x="794" y="49"/>
                    <a:pt x="793" y="50"/>
                    <a:pt x="792" y="49"/>
                  </a:cubicBezTo>
                  <a:cubicBezTo>
                    <a:pt x="791" y="49"/>
                    <a:pt x="791" y="48"/>
                    <a:pt x="791" y="48"/>
                  </a:cubicBezTo>
                  <a:cubicBezTo>
                    <a:pt x="790" y="48"/>
                    <a:pt x="789" y="48"/>
                    <a:pt x="788" y="48"/>
                  </a:cubicBezTo>
                  <a:cubicBezTo>
                    <a:pt x="788" y="48"/>
                    <a:pt x="788" y="48"/>
                    <a:pt x="788" y="47"/>
                  </a:cubicBezTo>
                  <a:cubicBezTo>
                    <a:pt x="786" y="47"/>
                    <a:pt x="785" y="47"/>
                    <a:pt x="784" y="46"/>
                  </a:cubicBezTo>
                  <a:cubicBezTo>
                    <a:pt x="782" y="46"/>
                    <a:pt x="782" y="46"/>
                    <a:pt x="781" y="46"/>
                  </a:cubicBezTo>
                  <a:cubicBezTo>
                    <a:pt x="781" y="46"/>
                    <a:pt x="780" y="47"/>
                    <a:pt x="780" y="47"/>
                  </a:cubicBezTo>
                  <a:cubicBezTo>
                    <a:pt x="780" y="47"/>
                    <a:pt x="779" y="47"/>
                    <a:pt x="778" y="47"/>
                  </a:cubicBezTo>
                  <a:cubicBezTo>
                    <a:pt x="778" y="47"/>
                    <a:pt x="777" y="48"/>
                    <a:pt x="776" y="48"/>
                  </a:cubicBezTo>
                  <a:cubicBezTo>
                    <a:pt x="776" y="48"/>
                    <a:pt x="776" y="48"/>
                    <a:pt x="775" y="48"/>
                  </a:cubicBezTo>
                  <a:cubicBezTo>
                    <a:pt x="775" y="48"/>
                    <a:pt x="775" y="49"/>
                    <a:pt x="775" y="49"/>
                  </a:cubicBezTo>
                  <a:cubicBezTo>
                    <a:pt x="775" y="49"/>
                    <a:pt x="775" y="49"/>
                    <a:pt x="774" y="49"/>
                  </a:cubicBezTo>
                  <a:cubicBezTo>
                    <a:pt x="774" y="49"/>
                    <a:pt x="774" y="49"/>
                    <a:pt x="773" y="50"/>
                  </a:cubicBezTo>
                  <a:cubicBezTo>
                    <a:pt x="773" y="50"/>
                    <a:pt x="773" y="50"/>
                    <a:pt x="773" y="50"/>
                  </a:cubicBezTo>
                  <a:cubicBezTo>
                    <a:pt x="772" y="50"/>
                    <a:pt x="773" y="50"/>
                    <a:pt x="772" y="51"/>
                  </a:cubicBezTo>
                  <a:cubicBezTo>
                    <a:pt x="772" y="51"/>
                    <a:pt x="772" y="52"/>
                    <a:pt x="772" y="52"/>
                  </a:cubicBezTo>
                  <a:cubicBezTo>
                    <a:pt x="772" y="53"/>
                    <a:pt x="772" y="53"/>
                    <a:pt x="773" y="53"/>
                  </a:cubicBezTo>
                  <a:cubicBezTo>
                    <a:pt x="773" y="54"/>
                    <a:pt x="773" y="54"/>
                    <a:pt x="774" y="55"/>
                  </a:cubicBezTo>
                  <a:cubicBezTo>
                    <a:pt x="773" y="55"/>
                    <a:pt x="773" y="55"/>
                    <a:pt x="773" y="55"/>
                  </a:cubicBezTo>
                  <a:cubicBezTo>
                    <a:pt x="773" y="55"/>
                    <a:pt x="773" y="55"/>
                    <a:pt x="773" y="56"/>
                  </a:cubicBezTo>
                  <a:cubicBezTo>
                    <a:pt x="773" y="56"/>
                    <a:pt x="773" y="56"/>
                    <a:pt x="772" y="56"/>
                  </a:cubicBezTo>
                  <a:cubicBezTo>
                    <a:pt x="772" y="56"/>
                    <a:pt x="771" y="57"/>
                    <a:pt x="769" y="58"/>
                  </a:cubicBezTo>
                  <a:cubicBezTo>
                    <a:pt x="769" y="58"/>
                    <a:pt x="769" y="59"/>
                    <a:pt x="769" y="59"/>
                  </a:cubicBezTo>
                  <a:cubicBezTo>
                    <a:pt x="769" y="59"/>
                    <a:pt x="769" y="59"/>
                    <a:pt x="769" y="59"/>
                  </a:cubicBezTo>
                  <a:cubicBezTo>
                    <a:pt x="769" y="59"/>
                    <a:pt x="769" y="59"/>
                    <a:pt x="769" y="60"/>
                  </a:cubicBezTo>
                  <a:cubicBezTo>
                    <a:pt x="769" y="60"/>
                    <a:pt x="769" y="60"/>
                    <a:pt x="768" y="60"/>
                  </a:cubicBezTo>
                  <a:cubicBezTo>
                    <a:pt x="768" y="59"/>
                    <a:pt x="768" y="58"/>
                    <a:pt x="768" y="58"/>
                  </a:cubicBezTo>
                  <a:cubicBezTo>
                    <a:pt x="768" y="58"/>
                    <a:pt x="768" y="58"/>
                    <a:pt x="768" y="58"/>
                  </a:cubicBezTo>
                  <a:cubicBezTo>
                    <a:pt x="769" y="57"/>
                    <a:pt x="770" y="57"/>
                    <a:pt x="770" y="55"/>
                  </a:cubicBezTo>
                  <a:cubicBezTo>
                    <a:pt x="769" y="55"/>
                    <a:pt x="770" y="55"/>
                    <a:pt x="769" y="55"/>
                  </a:cubicBezTo>
                  <a:cubicBezTo>
                    <a:pt x="769" y="55"/>
                    <a:pt x="769" y="55"/>
                    <a:pt x="769" y="55"/>
                  </a:cubicBezTo>
                  <a:cubicBezTo>
                    <a:pt x="769" y="55"/>
                    <a:pt x="769" y="54"/>
                    <a:pt x="769" y="54"/>
                  </a:cubicBezTo>
                  <a:cubicBezTo>
                    <a:pt x="769" y="54"/>
                    <a:pt x="769" y="54"/>
                    <a:pt x="769" y="54"/>
                  </a:cubicBezTo>
                  <a:cubicBezTo>
                    <a:pt x="769" y="54"/>
                    <a:pt x="769" y="54"/>
                    <a:pt x="769" y="54"/>
                  </a:cubicBezTo>
                  <a:cubicBezTo>
                    <a:pt x="770" y="54"/>
                    <a:pt x="771" y="54"/>
                    <a:pt x="771" y="54"/>
                  </a:cubicBezTo>
                  <a:cubicBezTo>
                    <a:pt x="771" y="54"/>
                    <a:pt x="771" y="54"/>
                    <a:pt x="771" y="54"/>
                  </a:cubicBezTo>
                  <a:cubicBezTo>
                    <a:pt x="772" y="54"/>
                    <a:pt x="772" y="54"/>
                    <a:pt x="772" y="53"/>
                  </a:cubicBezTo>
                  <a:cubicBezTo>
                    <a:pt x="771" y="52"/>
                    <a:pt x="772" y="52"/>
                    <a:pt x="770" y="52"/>
                  </a:cubicBezTo>
                  <a:cubicBezTo>
                    <a:pt x="770" y="51"/>
                    <a:pt x="771" y="50"/>
                    <a:pt x="771" y="50"/>
                  </a:cubicBezTo>
                  <a:cubicBezTo>
                    <a:pt x="772" y="47"/>
                    <a:pt x="771" y="47"/>
                    <a:pt x="770" y="45"/>
                  </a:cubicBezTo>
                  <a:cubicBezTo>
                    <a:pt x="769" y="45"/>
                    <a:pt x="769" y="45"/>
                    <a:pt x="769" y="45"/>
                  </a:cubicBezTo>
                  <a:cubicBezTo>
                    <a:pt x="769" y="46"/>
                    <a:pt x="769" y="47"/>
                    <a:pt x="769" y="48"/>
                  </a:cubicBezTo>
                  <a:cubicBezTo>
                    <a:pt x="767" y="48"/>
                    <a:pt x="764" y="48"/>
                    <a:pt x="762" y="47"/>
                  </a:cubicBezTo>
                  <a:cubicBezTo>
                    <a:pt x="762" y="47"/>
                    <a:pt x="762" y="48"/>
                    <a:pt x="762" y="48"/>
                  </a:cubicBezTo>
                  <a:cubicBezTo>
                    <a:pt x="762" y="48"/>
                    <a:pt x="762" y="48"/>
                    <a:pt x="762" y="48"/>
                  </a:cubicBezTo>
                  <a:cubicBezTo>
                    <a:pt x="762" y="48"/>
                    <a:pt x="762" y="47"/>
                    <a:pt x="762" y="47"/>
                  </a:cubicBezTo>
                  <a:cubicBezTo>
                    <a:pt x="762" y="47"/>
                    <a:pt x="761" y="47"/>
                    <a:pt x="761" y="47"/>
                  </a:cubicBezTo>
                  <a:cubicBezTo>
                    <a:pt x="761" y="45"/>
                    <a:pt x="760" y="45"/>
                    <a:pt x="760" y="43"/>
                  </a:cubicBezTo>
                  <a:cubicBezTo>
                    <a:pt x="757" y="43"/>
                    <a:pt x="759" y="43"/>
                    <a:pt x="758" y="44"/>
                  </a:cubicBezTo>
                  <a:cubicBezTo>
                    <a:pt x="758" y="44"/>
                    <a:pt x="758" y="44"/>
                    <a:pt x="758" y="44"/>
                  </a:cubicBezTo>
                  <a:cubicBezTo>
                    <a:pt x="758" y="44"/>
                    <a:pt x="758" y="44"/>
                    <a:pt x="758" y="44"/>
                  </a:cubicBezTo>
                  <a:cubicBezTo>
                    <a:pt x="757" y="44"/>
                    <a:pt x="757" y="43"/>
                    <a:pt x="756" y="43"/>
                  </a:cubicBezTo>
                  <a:cubicBezTo>
                    <a:pt x="756" y="43"/>
                    <a:pt x="756" y="43"/>
                    <a:pt x="755" y="43"/>
                  </a:cubicBezTo>
                  <a:cubicBezTo>
                    <a:pt x="755" y="43"/>
                    <a:pt x="755" y="43"/>
                    <a:pt x="754" y="43"/>
                  </a:cubicBezTo>
                  <a:cubicBezTo>
                    <a:pt x="754" y="43"/>
                    <a:pt x="753" y="44"/>
                    <a:pt x="752" y="45"/>
                  </a:cubicBezTo>
                  <a:cubicBezTo>
                    <a:pt x="751" y="45"/>
                    <a:pt x="751" y="45"/>
                    <a:pt x="751" y="45"/>
                  </a:cubicBezTo>
                  <a:cubicBezTo>
                    <a:pt x="750" y="46"/>
                    <a:pt x="751" y="45"/>
                    <a:pt x="750" y="46"/>
                  </a:cubicBezTo>
                  <a:cubicBezTo>
                    <a:pt x="750" y="48"/>
                    <a:pt x="751" y="48"/>
                    <a:pt x="754" y="49"/>
                  </a:cubicBezTo>
                  <a:cubicBezTo>
                    <a:pt x="754" y="49"/>
                    <a:pt x="754" y="49"/>
                    <a:pt x="754" y="49"/>
                  </a:cubicBezTo>
                  <a:cubicBezTo>
                    <a:pt x="753" y="49"/>
                    <a:pt x="753" y="49"/>
                    <a:pt x="752" y="50"/>
                  </a:cubicBezTo>
                  <a:cubicBezTo>
                    <a:pt x="750" y="50"/>
                    <a:pt x="749" y="49"/>
                    <a:pt x="749" y="48"/>
                  </a:cubicBezTo>
                  <a:cubicBezTo>
                    <a:pt x="748" y="48"/>
                    <a:pt x="748" y="48"/>
                    <a:pt x="748" y="48"/>
                  </a:cubicBezTo>
                  <a:cubicBezTo>
                    <a:pt x="748" y="49"/>
                    <a:pt x="748" y="49"/>
                    <a:pt x="748" y="49"/>
                  </a:cubicBezTo>
                  <a:cubicBezTo>
                    <a:pt x="748" y="49"/>
                    <a:pt x="748" y="49"/>
                    <a:pt x="748" y="49"/>
                  </a:cubicBezTo>
                  <a:cubicBezTo>
                    <a:pt x="747" y="50"/>
                    <a:pt x="747" y="50"/>
                    <a:pt x="747" y="51"/>
                  </a:cubicBezTo>
                  <a:cubicBezTo>
                    <a:pt x="745" y="51"/>
                    <a:pt x="744" y="51"/>
                    <a:pt x="742" y="51"/>
                  </a:cubicBezTo>
                  <a:cubicBezTo>
                    <a:pt x="742" y="51"/>
                    <a:pt x="742" y="52"/>
                    <a:pt x="742" y="52"/>
                  </a:cubicBezTo>
                  <a:cubicBezTo>
                    <a:pt x="741" y="51"/>
                    <a:pt x="738" y="50"/>
                    <a:pt x="737" y="51"/>
                  </a:cubicBezTo>
                  <a:cubicBezTo>
                    <a:pt x="736" y="51"/>
                    <a:pt x="735" y="51"/>
                    <a:pt x="734" y="50"/>
                  </a:cubicBezTo>
                  <a:cubicBezTo>
                    <a:pt x="734" y="51"/>
                    <a:pt x="734" y="51"/>
                    <a:pt x="734" y="51"/>
                  </a:cubicBezTo>
                  <a:cubicBezTo>
                    <a:pt x="734" y="51"/>
                    <a:pt x="733" y="51"/>
                    <a:pt x="733" y="51"/>
                  </a:cubicBezTo>
                  <a:cubicBezTo>
                    <a:pt x="733" y="51"/>
                    <a:pt x="733" y="52"/>
                    <a:pt x="733" y="52"/>
                  </a:cubicBezTo>
                  <a:cubicBezTo>
                    <a:pt x="732" y="52"/>
                    <a:pt x="732" y="52"/>
                    <a:pt x="731" y="52"/>
                  </a:cubicBezTo>
                  <a:cubicBezTo>
                    <a:pt x="731" y="52"/>
                    <a:pt x="731" y="52"/>
                    <a:pt x="731" y="53"/>
                  </a:cubicBezTo>
                  <a:cubicBezTo>
                    <a:pt x="730" y="53"/>
                    <a:pt x="729" y="53"/>
                    <a:pt x="728" y="52"/>
                  </a:cubicBezTo>
                  <a:cubicBezTo>
                    <a:pt x="728" y="53"/>
                    <a:pt x="728" y="53"/>
                    <a:pt x="728" y="53"/>
                  </a:cubicBezTo>
                  <a:cubicBezTo>
                    <a:pt x="726" y="53"/>
                    <a:pt x="724" y="52"/>
                    <a:pt x="723" y="52"/>
                  </a:cubicBezTo>
                  <a:cubicBezTo>
                    <a:pt x="721" y="52"/>
                    <a:pt x="720" y="52"/>
                    <a:pt x="719" y="52"/>
                  </a:cubicBezTo>
                  <a:cubicBezTo>
                    <a:pt x="719" y="52"/>
                    <a:pt x="719" y="52"/>
                    <a:pt x="719" y="52"/>
                  </a:cubicBezTo>
                  <a:cubicBezTo>
                    <a:pt x="722" y="52"/>
                    <a:pt x="724" y="52"/>
                    <a:pt x="727" y="52"/>
                  </a:cubicBezTo>
                  <a:cubicBezTo>
                    <a:pt x="728" y="51"/>
                    <a:pt x="730" y="51"/>
                    <a:pt x="731" y="51"/>
                  </a:cubicBezTo>
                  <a:cubicBezTo>
                    <a:pt x="731" y="50"/>
                    <a:pt x="732" y="49"/>
                    <a:pt x="733" y="48"/>
                  </a:cubicBezTo>
                  <a:cubicBezTo>
                    <a:pt x="734" y="48"/>
                    <a:pt x="736" y="48"/>
                    <a:pt x="738" y="48"/>
                  </a:cubicBezTo>
                  <a:cubicBezTo>
                    <a:pt x="738" y="48"/>
                    <a:pt x="739" y="48"/>
                    <a:pt x="739" y="47"/>
                  </a:cubicBezTo>
                  <a:cubicBezTo>
                    <a:pt x="739" y="47"/>
                    <a:pt x="740" y="47"/>
                    <a:pt x="740" y="48"/>
                  </a:cubicBezTo>
                  <a:cubicBezTo>
                    <a:pt x="740" y="47"/>
                    <a:pt x="740" y="47"/>
                    <a:pt x="740" y="47"/>
                  </a:cubicBezTo>
                  <a:cubicBezTo>
                    <a:pt x="741" y="47"/>
                    <a:pt x="742" y="47"/>
                    <a:pt x="743" y="47"/>
                  </a:cubicBezTo>
                  <a:cubicBezTo>
                    <a:pt x="743" y="47"/>
                    <a:pt x="743" y="47"/>
                    <a:pt x="743" y="46"/>
                  </a:cubicBezTo>
                  <a:cubicBezTo>
                    <a:pt x="744" y="46"/>
                    <a:pt x="744" y="46"/>
                    <a:pt x="745" y="46"/>
                  </a:cubicBezTo>
                  <a:cubicBezTo>
                    <a:pt x="745" y="45"/>
                    <a:pt x="745" y="45"/>
                    <a:pt x="745" y="45"/>
                  </a:cubicBezTo>
                  <a:cubicBezTo>
                    <a:pt x="745" y="44"/>
                    <a:pt x="747" y="44"/>
                    <a:pt x="748" y="44"/>
                  </a:cubicBezTo>
                  <a:cubicBezTo>
                    <a:pt x="748" y="43"/>
                    <a:pt x="748" y="43"/>
                    <a:pt x="748" y="42"/>
                  </a:cubicBezTo>
                  <a:cubicBezTo>
                    <a:pt x="748" y="42"/>
                    <a:pt x="748" y="42"/>
                    <a:pt x="748" y="42"/>
                  </a:cubicBezTo>
                  <a:cubicBezTo>
                    <a:pt x="748" y="41"/>
                    <a:pt x="748" y="41"/>
                    <a:pt x="749" y="40"/>
                  </a:cubicBezTo>
                  <a:cubicBezTo>
                    <a:pt x="749" y="40"/>
                    <a:pt x="749" y="40"/>
                    <a:pt x="750" y="40"/>
                  </a:cubicBezTo>
                  <a:cubicBezTo>
                    <a:pt x="750" y="40"/>
                    <a:pt x="750" y="39"/>
                    <a:pt x="751" y="38"/>
                  </a:cubicBezTo>
                  <a:cubicBezTo>
                    <a:pt x="754" y="39"/>
                    <a:pt x="756" y="38"/>
                    <a:pt x="758" y="38"/>
                  </a:cubicBezTo>
                  <a:cubicBezTo>
                    <a:pt x="759" y="38"/>
                    <a:pt x="759" y="38"/>
                    <a:pt x="760" y="38"/>
                  </a:cubicBezTo>
                  <a:cubicBezTo>
                    <a:pt x="760" y="38"/>
                    <a:pt x="760" y="38"/>
                    <a:pt x="760" y="38"/>
                  </a:cubicBezTo>
                  <a:cubicBezTo>
                    <a:pt x="760" y="38"/>
                    <a:pt x="760" y="38"/>
                    <a:pt x="761" y="38"/>
                  </a:cubicBezTo>
                  <a:cubicBezTo>
                    <a:pt x="761" y="38"/>
                    <a:pt x="761" y="38"/>
                    <a:pt x="761" y="37"/>
                  </a:cubicBezTo>
                  <a:cubicBezTo>
                    <a:pt x="763" y="38"/>
                    <a:pt x="765" y="38"/>
                    <a:pt x="767" y="38"/>
                  </a:cubicBezTo>
                  <a:cubicBezTo>
                    <a:pt x="767" y="38"/>
                    <a:pt x="767" y="38"/>
                    <a:pt x="767" y="37"/>
                  </a:cubicBezTo>
                  <a:cubicBezTo>
                    <a:pt x="768" y="38"/>
                    <a:pt x="768" y="38"/>
                    <a:pt x="769" y="38"/>
                  </a:cubicBezTo>
                  <a:cubicBezTo>
                    <a:pt x="769" y="38"/>
                    <a:pt x="769" y="37"/>
                    <a:pt x="769" y="37"/>
                  </a:cubicBezTo>
                  <a:cubicBezTo>
                    <a:pt x="769" y="37"/>
                    <a:pt x="769" y="37"/>
                    <a:pt x="770" y="37"/>
                  </a:cubicBezTo>
                  <a:cubicBezTo>
                    <a:pt x="770" y="37"/>
                    <a:pt x="770" y="37"/>
                    <a:pt x="770" y="37"/>
                  </a:cubicBezTo>
                  <a:cubicBezTo>
                    <a:pt x="772" y="37"/>
                    <a:pt x="774" y="37"/>
                    <a:pt x="776" y="37"/>
                  </a:cubicBezTo>
                  <a:cubicBezTo>
                    <a:pt x="776" y="37"/>
                    <a:pt x="776" y="37"/>
                    <a:pt x="777" y="36"/>
                  </a:cubicBezTo>
                  <a:cubicBezTo>
                    <a:pt x="777" y="36"/>
                    <a:pt x="777" y="36"/>
                    <a:pt x="777" y="37"/>
                  </a:cubicBezTo>
                  <a:cubicBezTo>
                    <a:pt x="778" y="36"/>
                    <a:pt x="778" y="36"/>
                    <a:pt x="778" y="36"/>
                  </a:cubicBezTo>
                  <a:cubicBezTo>
                    <a:pt x="779" y="34"/>
                    <a:pt x="777" y="33"/>
                    <a:pt x="777" y="31"/>
                  </a:cubicBezTo>
                  <a:cubicBezTo>
                    <a:pt x="777" y="31"/>
                    <a:pt x="776" y="31"/>
                    <a:pt x="776" y="31"/>
                  </a:cubicBezTo>
                  <a:cubicBezTo>
                    <a:pt x="776" y="31"/>
                    <a:pt x="776" y="31"/>
                    <a:pt x="776" y="31"/>
                  </a:cubicBezTo>
                  <a:cubicBezTo>
                    <a:pt x="776" y="31"/>
                    <a:pt x="776" y="31"/>
                    <a:pt x="775" y="31"/>
                  </a:cubicBezTo>
                  <a:cubicBezTo>
                    <a:pt x="775" y="31"/>
                    <a:pt x="775" y="31"/>
                    <a:pt x="774" y="30"/>
                  </a:cubicBezTo>
                  <a:cubicBezTo>
                    <a:pt x="775" y="30"/>
                    <a:pt x="775" y="29"/>
                    <a:pt x="775" y="29"/>
                  </a:cubicBezTo>
                  <a:cubicBezTo>
                    <a:pt x="776" y="30"/>
                    <a:pt x="776" y="30"/>
                    <a:pt x="778" y="31"/>
                  </a:cubicBezTo>
                  <a:cubicBezTo>
                    <a:pt x="779" y="29"/>
                    <a:pt x="779" y="28"/>
                    <a:pt x="780" y="27"/>
                  </a:cubicBezTo>
                  <a:cubicBezTo>
                    <a:pt x="779" y="27"/>
                    <a:pt x="779" y="27"/>
                    <a:pt x="779" y="27"/>
                  </a:cubicBezTo>
                  <a:cubicBezTo>
                    <a:pt x="779" y="27"/>
                    <a:pt x="779" y="26"/>
                    <a:pt x="779" y="26"/>
                  </a:cubicBezTo>
                  <a:cubicBezTo>
                    <a:pt x="778" y="26"/>
                    <a:pt x="778" y="26"/>
                    <a:pt x="777" y="25"/>
                  </a:cubicBezTo>
                  <a:cubicBezTo>
                    <a:pt x="777" y="24"/>
                    <a:pt x="776" y="24"/>
                    <a:pt x="777" y="22"/>
                  </a:cubicBezTo>
                  <a:cubicBezTo>
                    <a:pt x="776" y="21"/>
                    <a:pt x="774" y="20"/>
                    <a:pt x="774" y="20"/>
                  </a:cubicBezTo>
                  <a:cubicBezTo>
                    <a:pt x="773" y="20"/>
                    <a:pt x="772" y="20"/>
                    <a:pt x="771" y="20"/>
                  </a:cubicBezTo>
                  <a:cubicBezTo>
                    <a:pt x="771" y="20"/>
                    <a:pt x="771" y="19"/>
                    <a:pt x="771" y="19"/>
                  </a:cubicBezTo>
                  <a:cubicBezTo>
                    <a:pt x="771" y="19"/>
                    <a:pt x="771" y="19"/>
                    <a:pt x="770" y="19"/>
                  </a:cubicBezTo>
                  <a:cubicBezTo>
                    <a:pt x="770" y="19"/>
                    <a:pt x="770" y="19"/>
                    <a:pt x="770" y="18"/>
                  </a:cubicBezTo>
                  <a:cubicBezTo>
                    <a:pt x="769" y="17"/>
                    <a:pt x="769" y="16"/>
                    <a:pt x="769" y="15"/>
                  </a:cubicBezTo>
                  <a:cubicBezTo>
                    <a:pt x="768" y="15"/>
                    <a:pt x="768" y="14"/>
                    <a:pt x="767" y="14"/>
                  </a:cubicBezTo>
                  <a:cubicBezTo>
                    <a:pt x="767" y="14"/>
                    <a:pt x="767" y="13"/>
                    <a:pt x="767" y="13"/>
                  </a:cubicBezTo>
                  <a:cubicBezTo>
                    <a:pt x="767" y="14"/>
                    <a:pt x="767" y="14"/>
                    <a:pt x="767" y="14"/>
                  </a:cubicBezTo>
                  <a:cubicBezTo>
                    <a:pt x="766" y="14"/>
                    <a:pt x="766" y="14"/>
                    <a:pt x="766" y="14"/>
                  </a:cubicBezTo>
                  <a:cubicBezTo>
                    <a:pt x="766" y="14"/>
                    <a:pt x="766" y="14"/>
                    <a:pt x="766" y="14"/>
                  </a:cubicBezTo>
                  <a:cubicBezTo>
                    <a:pt x="765" y="14"/>
                    <a:pt x="764" y="14"/>
                    <a:pt x="763" y="14"/>
                  </a:cubicBezTo>
                  <a:cubicBezTo>
                    <a:pt x="763" y="14"/>
                    <a:pt x="763" y="14"/>
                    <a:pt x="762" y="14"/>
                  </a:cubicBezTo>
                  <a:cubicBezTo>
                    <a:pt x="762" y="14"/>
                    <a:pt x="761" y="14"/>
                    <a:pt x="760" y="14"/>
                  </a:cubicBezTo>
                  <a:cubicBezTo>
                    <a:pt x="759" y="14"/>
                    <a:pt x="759" y="14"/>
                    <a:pt x="759" y="13"/>
                  </a:cubicBezTo>
                  <a:cubicBezTo>
                    <a:pt x="757" y="12"/>
                    <a:pt x="753" y="13"/>
                    <a:pt x="752" y="13"/>
                  </a:cubicBezTo>
                  <a:cubicBezTo>
                    <a:pt x="750" y="13"/>
                    <a:pt x="749" y="13"/>
                    <a:pt x="748" y="13"/>
                  </a:cubicBezTo>
                  <a:cubicBezTo>
                    <a:pt x="747" y="14"/>
                    <a:pt x="746" y="15"/>
                    <a:pt x="745" y="16"/>
                  </a:cubicBezTo>
                  <a:cubicBezTo>
                    <a:pt x="744" y="16"/>
                    <a:pt x="741" y="16"/>
                    <a:pt x="740" y="16"/>
                  </a:cubicBezTo>
                  <a:cubicBezTo>
                    <a:pt x="740" y="16"/>
                    <a:pt x="740" y="16"/>
                    <a:pt x="740" y="16"/>
                  </a:cubicBezTo>
                  <a:cubicBezTo>
                    <a:pt x="740" y="15"/>
                    <a:pt x="740" y="15"/>
                    <a:pt x="741" y="14"/>
                  </a:cubicBezTo>
                  <a:cubicBezTo>
                    <a:pt x="741" y="14"/>
                    <a:pt x="741" y="14"/>
                    <a:pt x="741" y="14"/>
                  </a:cubicBezTo>
                  <a:cubicBezTo>
                    <a:pt x="742" y="13"/>
                    <a:pt x="741" y="13"/>
                    <a:pt x="742" y="12"/>
                  </a:cubicBezTo>
                  <a:cubicBezTo>
                    <a:pt x="742" y="12"/>
                    <a:pt x="742" y="11"/>
                    <a:pt x="743" y="11"/>
                  </a:cubicBezTo>
                  <a:cubicBezTo>
                    <a:pt x="741" y="11"/>
                    <a:pt x="739" y="10"/>
                    <a:pt x="738" y="10"/>
                  </a:cubicBezTo>
                  <a:cubicBezTo>
                    <a:pt x="738" y="9"/>
                    <a:pt x="738" y="9"/>
                    <a:pt x="738" y="9"/>
                  </a:cubicBezTo>
                  <a:cubicBezTo>
                    <a:pt x="737" y="9"/>
                    <a:pt x="736" y="9"/>
                    <a:pt x="736" y="9"/>
                  </a:cubicBezTo>
                  <a:cubicBezTo>
                    <a:pt x="736" y="9"/>
                    <a:pt x="736" y="9"/>
                    <a:pt x="736" y="9"/>
                  </a:cubicBezTo>
                  <a:cubicBezTo>
                    <a:pt x="735" y="9"/>
                    <a:pt x="734" y="9"/>
                    <a:pt x="733" y="9"/>
                  </a:cubicBezTo>
                  <a:cubicBezTo>
                    <a:pt x="733" y="9"/>
                    <a:pt x="733" y="9"/>
                    <a:pt x="733" y="9"/>
                  </a:cubicBezTo>
                  <a:cubicBezTo>
                    <a:pt x="732" y="9"/>
                    <a:pt x="732" y="9"/>
                    <a:pt x="732" y="9"/>
                  </a:cubicBezTo>
                  <a:cubicBezTo>
                    <a:pt x="732" y="9"/>
                    <a:pt x="733" y="9"/>
                    <a:pt x="733" y="9"/>
                  </a:cubicBezTo>
                  <a:cubicBezTo>
                    <a:pt x="733" y="8"/>
                    <a:pt x="733" y="8"/>
                    <a:pt x="733" y="8"/>
                  </a:cubicBezTo>
                  <a:cubicBezTo>
                    <a:pt x="733" y="8"/>
                    <a:pt x="733" y="8"/>
                    <a:pt x="733" y="8"/>
                  </a:cubicBezTo>
                  <a:cubicBezTo>
                    <a:pt x="733" y="8"/>
                    <a:pt x="733" y="8"/>
                    <a:pt x="733" y="8"/>
                  </a:cubicBezTo>
                  <a:cubicBezTo>
                    <a:pt x="732" y="8"/>
                    <a:pt x="732" y="8"/>
                    <a:pt x="731" y="8"/>
                  </a:cubicBezTo>
                  <a:cubicBezTo>
                    <a:pt x="731" y="8"/>
                    <a:pt x="731" y="8"/>
                    <a:pt x="731" y="8"/>
                  </a:cubicBezTo>
                  <a:cubicBezTo>
                    <a:pt x="731" y="8"/>
                    <a:pt x="730" y="8"/>
                    <a:pt x="730" y="8"/>
                  </a:cubicBezTo>
                  <a:cubicBezTo>
                    <a:pt x="730" y="8"/>
                    <a:pt x="730" y="8"/>
                    <a:pt x="730" y="8"/>
                  </a:cubicBezTo>
                  <a:cubicBezTo>
                    <a:pt x="731" y="7"/>
                    <a:pt x="732" y="6"/>
                    <a:pt x="733" y="6"/>
                  </a:cubicBezTo>
                  <a:cubicBezTo>
                    <a:pt x="733" y="6"/>
                    <a:pt x="734" y="6"/>
                    <a:pt x="734" y="6"/>
                  </a:cubicBezTo>
                  <a:cubicBezTo>
                    <a:pt x="734" y="5"/>
                    <a:pt x="734" y="5"/>
                    <a:pt x="734" y="4"/>
                  </a:cubicBezTo>
                  <a:cubicBezTo>
                    <a:pt x="733" y="4"/>
                    <a:pt x="732" y="4"/>
                    <a:pt x="730" y="3"/>
                  </a:cubicBezTo>
                  <a:cubicBezTo>
                    <a:pt x="730" y="3"/>
                    <a:pt x="730" y="3"/>
                    <a:pt x="730" y="3"/>
                  </a:cubicBezTo>
                  <a:cubicBezTo>
                    <a:pt x="730" y="3"/>
                    <a:pt x="730" y="3"/>
                    <a:pt x="730" y="3"/>
                  </a:cubicBezTo>
                  <a:cubicBezTo>
                    <a:pt x="730" y="3"/>
                    <a:pt x="730" y="2"/>
                    <a:pt x="730" y="2"/>
                  </a:cubicBezTo>
                  <a:cubicBezTo>
                    <a:pt x="728" y="2"/>
                    <a:pt x="727" y="2"/>
                    <a:pt x="726" y="1"/>
                  </a:cubicBezTo>
                  <a:cubicBezTo>
                    <a:pt x="725" y="1"/>
                    <a:pt x="724" y="0"/>
                    <a:pt x="723" y="0"/>
                  </a:cubicBezTo>
                  <a:cubicBezTo>
                    <a:pt x="723" y="0"/>
                    <a:pt x="723" y="1"/>
                    <a:pt x="723" y="1"/>
                  </a:cubicBezTo>
                  <a:cubicBezTo>
                    <a:pt x="723" y="1"/>
                    <a:pt x="723" y="1"/>
                    <a:pt x="723" y="1"/>
                  </a:cubicBezTo>
                  <a:cubicBezTo>
                    <a:pt x="722" y="1"/>
                    <a:pt x="722" y="1"/>
                    <a:pt x="722" y="2"/>
                  </a:cubicBezTo>
                  <a:cubicBezTo>
                    <a:pt x="721" y="2"/>
                    <a:pt x="720" y="2"/>
                    <a:pt x="719" y="2"/>
                  </a:cubicBezTo>
                  <a:cubicBezTo>
                    <a:pt x="719" y="2"/>
                    <a:pt x="718" y="1"/>
                    <a:pt x="718" y="1"/>
                  </a:cubicBezTo>
                  <a:cubicBezTo>
                    <a:pt x="717" y="0"/>
                    <a:pt x="712" y="1"/>
                    <a:pt x="711" y="2"/>
                  </a:cubicBezTo>
                  <a:cubicBezTo>
                    <a:pt x="710" y="2"/>
                    <a:pt x="710" y="2"/>
                    <a:pt x="710" y="2"/>
                  </a:cubicBezTo>
                  <a:cubicBezTo>
                    <a:pt x="710" y="2"/>
                    <a:pt x="710" y="3"/>
                    <a:pt x="710" y="3"/>
                  </a:cubicBezTo>
                  <a:cubicBezTo>
                    <a:pt x="710" y="3"/>
                    <a:pt x="710" y="3"/>
                    <a:pt x="710" y="3"/>
                  </a:cubicBezTo>
                  <a:cubicBezTo>
                    <a:pt x="710" y="3"/>
                    <a:pt x="710" y="3"/>
                    <a:pt x="710" y="3"/>
                  </a:cubicBezTo>
                  <a:cubicBezTo>
                    <a:pt x="710" y="3"/>
                    <a:pt x="710" y="3"/>
                    <a:pt x="710" y="4"/>
                  </a:cubicBezTo>
                  <a:cubicBezTo>
                    <a:pt x="709" y="5"/>
                    <a:pt x="707" y="3"/>
                    <a:pt x="706" y="5"/>
                  </a:cubicBezTo>
                  <a:cubicBezTo>
                    <a:pt x="705" y="6"/>
                    <a:pt x="706" y="5"/>
                    <a:pt x="705" y="6"/>
                  </a:cubicBezTo>
                  <a:cubicBezTo>
                    <a:pt x="705" y="6"/>
                    <a:pt x="704" y="6"/>
                    <a:pt x="704" y="6"/>
                  </a:cubicBezTo>
                  <a:cubicBezTo>
                    <a:pt x="704" y="9"/>
                    <a:pt x="704" y="8"/>
                    <a:pt x="705" y="9"/>
                  </a:cubicBezTo>
                  <a:cubicBezTo>
                    <a:pt x="705" y="9"/>
                    <a:pt x="705" y="9"/>
                    <a:pt x="705" y="9"/>
                  </a:cubicBezTo>
                  <a:cubicBezTo>
                    <a:pt x="706" y="10"/>
                    <a:pt x="706" y="10"/>
                    <a:pt x="707" y="11"/>
                  </a:cubicBezTo>
                  <a:cubicBezTo>
                    <a:pt x="707" y="11"/>
                    <a:pt x="707" y="11"/>
                    <a:pt x="707" y="12"/>
                  </a:cubicBezTo>
                  <a:cubicBezTo>
                    <a:pt x="705" y="11"/>
                    <a:pt x="704" y="11"/>
                    <a:pt x="703" y="10"/>
                  </a:cubicBezTo>
                  <a:cubicBezTo>
                    <a:pt x="703" y="10"/>
                    <a:pt x="703" y="10"/>
                    <a:pt x="703" y="10"/>
                  </a:cubicBezTo>
                  <a:cubicBezTo>
                    <a:pt x="701" y="9"/>
                    <a:pt x="701" y="10"/>
                    <a:pt x="701" y="10"/>
                  </a:cubicBezTo>
                  <a:cubicBezTo>
                    <a:pt x="700" y="10"/>
                    <a:pt x="700" y="10"/>
                    <a:pt x="700" y="10"/>
                  </a:cubicBezTo>
                  <a:cubicBezTo>
                    <a:pt x="700" y="10"/>
                    <a:pt x="700" y="10"/>
                    <a:pt x="700" y="10"/>
                  </a:cubicBezTo>
                  <a:cubicBezTo>
                    <a:pt x="700" y="10"/>
                    <a:pt x="699" y="10"/>
                    <a:pt x="699" y="10"/>
                  </a:cubicBezTo>
                  <a:cubicBezTo>
                    <a:pt x="698" y="9"/>
                    <a:pt x="697" y="9"/>
                    <a:pt x="695" y="9"/>
                  </a:cubicBezTo>
                  <a:cubicBezTo>
                    <a:pt x="695" y="9"/>
                    <a:pt x="695" y="9"/>
                    <a:pt x="695" y="9"/>
                  </a:cubicBezTo>
                  <a:cubicBezTo>
                    <a:pt x="694" y="9"/>
                    <a:pt x="693" y="9"/>
                    <a:pt x="692" y="9"/>
                  </a:cubicBezTo>
                  <a:cubicBezTo>
                    <a:pt x="692" y="11"/>
                    <a:pt x="692" y="9"/>
                    <a:pt x="693" y="10"/>
                  </a:cubicBezTo>
                  <a:cubicBezTo>
                    <a:pt x="693" y="10"/>
                    <a:pt x="693" y="11"/>
                    <a:pt x="693" y="11"/>
                  </a:cubicBezTo>
                  <a:cubicBezTo>
                    <a:pt x="693" y="11"/>
                    <a:pt x="694" y="11"/>
                    <a:pt x="694" y="11"/>
                  </a:cubicBezTo>
                  <a:cubicBezTo>
                    <a:pt x="694" y="11"/>
                    <a:pt x="694" y="11"/>
                    <a:pt x="694" y="11"/>
                  </a:cubicBezTo>
                  <a:cubicBezTo>
                    <a:pt x="694" y="11"/>
                    <a:pt x="694" y="11"/>
                    <a:pt x="694" y="11"/>
                  </a:cubicBezTo>
                  <a:cubicBezTo>
                    <a:pt x="694" y="11"/>
                    <a:pt x="694" y="12"/>
                    <a:pt x="694" y="12"/>
                  </a:cubicBezTo>
                  <a:cubicBezTo>
                    <a:pt x="694" y="12"/>
                    <a:pt x="695" y="12"/>
                    <a:pt x="695" y="12"/>
                  </a:cubicBezTo>
                  <a:cubicBezTo>
                    <a:pt x="695" y="13"/>
                    <a:pt x="695" y="13"/>
                    <a:pt x="695" y="14"/>
                  </a:cubicBezTo>
                  <a:cubicBezTo>
                    <a:pt x="695" y="14"/>
                    <a:pt x="695" y="14"/>
                    <a:pt x="695" y="14"/>
                  </a:cubicBezTo>
                  <a:cubicBezTo>
                    <a:pt x="695" y="16"/>
                    <a:pt x="695" y="16"/>
                    <a:pt x="693" y="16"/>
                  </a:cubicBezTo>
                  <a:cubicBezTo>
                    <a:pt x="693" y="16"/>
                    <a:pt x="693" y="16"/>
                    <a:pt x="693" y="17"/>
                  </a:cubicBezTo>
                  <a:cubicBezTo>
                    <a:pt x="693" y="17"/>
                    <a:pt x="693" y="17"/>
                    <a:pt x="693" y="17"/>
                  </a:cubicBezTo>
                  <a:cubicBezTo>
                    <a:pt x="693" y="15"/>
                    <a:pt x="693" y="14"/>
                    <a:pt x="694" y="14"/>
                  </a:cubicBezTo>
                  <a:cubicBezTo>
                    <a:pt x="694" y="12"/>
                    <a:pt x="693" y="13"/>
                    <a:pt x="693" y="11"/>
                  </a:cubicBezTo>
                  <a:cubicBezTo>
                    <a:pt x="692" y="11"/>
                    <a:pt x="691" y="11"/>
                    <a:pt x="691" y="11"/>
                  </a:cubicBezTo>
                  <a:cubicBezTo>
                    <a:pt x="690" y="11"/>
                    <a:pt x="689" y="11"/>
                    <a:pt x="688" y="12"/>
                  </a:cubicBezTo>
                  <a:cubicBezTo>
                    <a:pt x="687" y="13"/>
                    <a:pt x="686" y="13"/>
                    <a:pt x="685" y="14"/>
                  </a:cubicBezTo>
                  <a:cubicBezTo>
                    <a:pt x="685" y="14"/>
                    <a:pt x="684" y="14"/>
                    <a:pt x="684" y="14"/>
                  </a:cubicBezTo>
                  <a:cubicBezTo>
                    <a:pt x="684" y="14"/>
                    <a:pt x="684" y="14"/>
                    <a:pt x="684" y="14"/>
                  </a:cubicBezTo>
                  <a:cubicBezTo>
                    <a:pt x="684" y="14"/>
                    <a:pt x="683" y="13"/>
                    <a:pt x="682" y="14"/>
                  </a:cubicBezTo>
                  <a:cubicBezTo>
                    <a:pt x="682" y="14"/>
                    <a:pt x="682" y="14"/>
                    <a:pt x="682" y="14"/>
                  </a:cubicBezTo>
                  <a:cubicBezTo>
                    <a:pt x="681" y="14"/>
                    <a:pt x="682" y="15"/>
                    <a:pt x="680" y="15"/>
                  </a:cubicBezTo>
                  <a:cubicBezTo>
                    <a:pt x="680" y="13"/>
                    <a:pt x="680" y="13"/>
                    <a:pt x="679" y="13"/>
                  </a:cubicBezTo>
                  <a:cubicBezTo>
                    <a:pt x="679" y="13"/>
                    <a:pt x="679" y="14"/>
                    <a:pt x="679" y="14"/>
                  </a:cubicBezTo>
                  <a:cubicBezTo>
                    <a:pt x="679" y="14"/>
                    <a:pt x="679" y="14"/>
                    <a:pt x="678" y="14"/>
                  </a:cubicBezTo>
                  <a:cubicBezTo>
                    <a:pt x="678" y="14"/>
                    <a:pt x="678" y="14"/>
                    <a:pt x="678" y="14"/>
                  </a:cubicBezTo>
                  <a:cubicBezTo>
                    <a:pt x="678" y="14"/>
                    <a:pt x="677" y="14"/>
                    <a:pt x="676" y="14"/>
                  </a:cubicBezTo>
                  <a:cubicBezTo>
                    <a:pt x="676" y="14"/>
                    <a:pt x="676" y="15"/>
                    <a:pt x="676" y="15"/>
                  </a:cubicBezTo>
                  <a:cubicBezTo>
                    <a:pt x="675" y="15"/>
                    <a:pt x="675" y="15"/>
                    <a:pt x="675" y="15"/>
                  </a:cubicBezTo>
                  <a:cubicBezTo>
                    <a:pt x="675" y="14"/>
                    <a:pt x="675" y="14"/>
                    <a:pt x="675" y="14"/>
                  </a:cubicBezTo>
                  <a:cubicBezTo>
                    <a:pt x="675" y="14"/>
                    <a:pt x="675" y="14"/>
                    <a:pt x="676" y="14"/>
                  </a:cubicBezTo>
                  <a:cubicBezTo>
                    <a:pt x="676" y="14"/>
                    <a:pt x="676" y="14"/>
                    <a:pt x="676" y="14"/>
                  </a:cubicBezTo>
                  <a:cubicBezTo>
                    <a:pt x="676" y="13"/>
                    <a:pt x="676" y="13"/>
                    <a:pt x="677" y="13"/>
                  </a:cubicBezTo>
                  <a:cubicBezTo>
                    <a:pt x="677" y="13"/>
                    <a:pt x="677" y="13"/>
                    <a:pt x="677" y="13"/>
                  </a:cubicBezTo>
                  <a:cubicBezTo>
                    <a:pt x="677" y="12"/>
                    <a:pt x="678" y="12"/>
                    <a:pt x="679" y="12"/>
                  </a:cubicBezTo>
                  <a:cubicBezTo>
                    <a:pt x="679" y="11"/>
                    <a:pt x="679" y="11"/>
                    <a:pt x="679" y="11"/>
                  </a:cubicBezTo>
                  <a:cubicBezTo>
                    <a:pt x="678" y="11"/>
                    <a:pt x="676" y="10"/>
                    <a:pt x="676" y="9"/>
                  </a:cubicBezTo>
                  <a:cubicBezTo>
                    <a:pt x="675" y="9"/>
                    <a:pt x="674" y="10"/>
                    <a:pt x="674" y="10"/>
                  </a:cubicBezTo>
                  <a:cubicBezTo>
                    <a:pt x="674" y="10"/>
                    <a:pt x="674" y="10"/>
                    <a:pt x="674" y="10"/>
                  </a:cubicBezTo>
                  <a:cubicBezTo>
                    <a:pt x="673" y="10"/>
                    <a:pt x="673" y="10"/>
                    <a:pt x="673" y="9"/>
                  </a:cubicBezTo>
                  <a:cubicBezTo>
                    <a:pt x="671" y="9"/>
                    <a:pt x="672" y="10"/>
                    <a:pt x="671" y="9"/>
                  </a:cubicBezTo>
                  <a:cubicBezTo>
                    <a:pt x="670" y="9"/>
                    <a:pt x="669" y="9"/>
                    <a:pt x="669" y="10"/>
                  </a:cubicBezTo>
                  <a:cubicBezTo>
                    <a:pt x="668" y="9"/>
                    <a:pt x="668" y="9"/>
                    <a:pt x="667" y="9"/>
                  </a:cubicBezTo>
                  <a:cubicBezTo>
                    <a:pt x="667" y="9"/>
                    <a:pt x="667" y="9"/>
                    <a:pt x="667" y="8"/>
                  </a:cubicBezTo>
                  <a:cubicBezTo>
                    <a:pt x="666" y="8"/>
                    <a:pt x="665" y="8"/>
                    <a:pt x="664" y="8"/>
                  </a:cubicBezTo>
                  <a:cubicBezTo>
                    <a:pt x="664" y="8"/>
                    <a:pt x="664" y="8"/>
                    <a:pt x="664" y="9"/>
                  </a:cubicBezTo>
                  <a:cubicBezTo>
                    <a:pt x="664" y="8"/>
                    <a:pt x="663" y="8"/>
                    <a:pt x="663" y="8"/>
                  </a:cubicBezTo>
                  <a:cubicBezTo>
                    <a:pt x="663" y="8"/>
                    <a:pt x="663" y="9"/>
                    <a:pt x="663" y="9"/>
                  </a:cubicBezTo>
                  <a:cubicBezTo>
                    <a:pt x="662" y="9"/>
                    <a:pt x="662" y="9"/>
                    <a:pt x="661" y="9"/>
                  </a:cubicBezTo>
                  <a:cubicBezTo>
                    <a:pt x="661" y="8"/>
                    <a:pt x="661" y="8"/>
                    <a:pt x="661" y="8"/>
                  </a:cubicBezTo>
                  <a:cubicBezTo>
                    <a:pt x="661" y="8"/>
                    <a:pt x="660" y="8"/>
                    <a:pt x="660" y="8"/>
                  </a:cubicBezTo>
                  <a:cubicBezTo>
                    <a:pt x="660" y="8"/>
                    <a:pt x="660" y="8"/>
                    <a:pt x="660" y="8"/>
                  </a:cubicBezTo>
                  <a:cubicBezTo>
                    <a:pt x="659" y="8"/>
                    <a:pt x="658" y="8"/>
                    <a:pt x="658" y="9"/>
                  </a:cubicBezTo>
                  <a:cubicBezTo>
                    <a:pt x="659" y="9"/>
                    <a:pt x="658" y="9"/>
                    <a:pt x="659" y="10"/>
                  </a:cubicBezTo>
                  <a:cubicBezTo>
                    <a:pt x="655" y="10"/>
                    <a:pt x="652" y="10"/>
                    <a:pt x="649" y="10"/>
                  </a:cubicBezTo>
                  <a:cubicBezTo>
                    <a:pt x="649" y="10"/>
                    <a:pt x="649" y="10"/>
                    <a:pt x="649" y="10"/>
                  </a:cubicBezTo>
                  <a:cubicBezTo>
                    <a:pt x="649" y="10"/>
                    <a:pt x="649" y="10"/>
                    <a:pt x="648" y="10"/>
                  </a:cubicBezTo>
                  <a:cubicBezTo>
                    <a:pt x="648" y="10"/>
                    <a:pt x="648" y="10"/>
                    <a:pt x="648" y="10"/>
                  </a:cubicBezTo>
                  <a:cubicBezTo>
                    <a:pt x="647" y="10"/>
                    <a:pt x="647" y="10"/>
                    <a:pt x="646" y="10"/>
                  </a:cubicBezTo>
                  <a:cubicBezTo>
                    <a:pt x="646" y="10"/>
                    <a:pt x="646" y="10"/>
                    <a:pt x="645" y="10"/>
                  </a:cubicBezTo>
                  <a:cubicBezTo>
                    <a:pt x="645" y="10"/>
                    <a:pt x="644" y="10"/>
                    <a:pt x="644" y="10"/>
                  </a:cubicBezTo>
                  <a:cubicBezTo>
                    <a:pt x="644" y="10"/>
                    <a:pt x="644" y="10"/>
                    <a:pt x="643" y="10"/>
                  </a:cubicBezTo>
                  <a:cubicBezTo>
                    <a:pt x="643" y="10"/>
                    <a:pt x="643" y="10"/>
                    <a:pt x="643" y="10"/>
                  </a:cubicBezTo>
                  <a:cubicBezTo>
                    <a:pt x="643" y="10"/>
                    <a:pt x="643" y="10"/>
                    <a:pt x="643" y="10"/>
                  </a:cubicBezTo>
                  <a:cubicBezTo>
                    <a:pt x="640" y="11"/>
                    <a:pt x="640" y="9"/>
                    <a:pt x="637" y="9"/>
                  </a:cubicBezTo>
                  <a:cubicBezTo>
                    <a:pt x="637" y="10"/>
                    <a:pt x="637" y="10"/>
                    <a:pt x="637" y="10"/>
                  </a:cubicBezTo>
                  <a:cubicBezTo>
                    <a:pt x="637" y="10"/>
                    <a:pt x="636" y="10"/>
                    <a:pt x="636" y="10"/>
                  </a:cubicBezTo>
                  <a:cubicBezTo>
                    <a:pt x="636" y="10"/>
                    <a:pt x="636" y="10"/>
                    <a:pt x="635" y="10"/>
                  </a:cubicBezTo>
                  <a:cubicBezTo>
                    <a:pt x="635" y="10"/>
                    <a:pt x="635" y="10"/>
                    <a:pt x="635" y="10"/>
                  </a:cubicBezTo>
                  <a:cubicBezTo>
                    <a:pt x="634" y="10"/>
                    <a:pt x="634" y="11"/>
                    <a:pt x="634" y="11"/>
                  </a:cubicBezTo>
                  <a:cubicBezTo>
                    <a:pt x="633" y="11"/>
                    <a:pt x="632" y="11"/>
                    <a:pt x="631" y="11"/>
                  </a:cubicBezTo>
                  <a:cubicBezTo>
                    <a:pt x="631" y="11"/>
                    <a:pt x="631" y="11"/>
                    <a:pt x="631" y="12"/>
                  </a:cubicBezTo>
                  <a:cubicBezTo>
                    <a:pt x="630" y="12"/>
                    <a:pt x="628" y="11"/>
                    <a:pt x="627" y="11"/>
                  </a:cubicBezTo>
                  <a:cubicBezTo>
                    <a:pt x="627" y="12"/>
                    <a:pt x="627" y="12"/>
                    <a:pt x="627" y="12"/>
                  </a:cubicBezTo>
                  <a:cubicBezTo>
                    <a:pt x="627" y="12"/>
                    <a:pt x="626" y="12"/>
                    <a:pt x="626" y="12"/>
                  </a:cubicBezTo>
                  <a:cubicBezTo>
                    <a:pt x="626" y="12"/>
                    <a:pt x="626" y="12"/>
                    <a:pt x="626" y="12"/>
                  </a:cubicBezTo>
                  <a:cubicBezTo>
                    <a:pt x="625" y="12"/>
                    <a:pt x="625" y="12"/>
                    <a:pt x="625" y="12"/>
                  </a:cubicBezTo>
                  <a:cubicBezTo>
                    <a:pt x="625" y="11"/>
                    <a:pt x="624" y="11"/>
                    <a:pt x="624" y="11"/>
                  </a:cubicBezTo>
                  <a:cubicBezTo>
                    <a:pt x="624" y="12"/>
                    <a:pt x="624" y="12"/>
                    <a:pt x="624" y="12"/>
                  </a:cubicBezTo>
                  <a:cubicBezTo>
                    <a:pt x="623" y="12"/>
                    <a:pt x="623" y="12"/>
                    <a:pt x="623" y="12"/>
                  </a:cubicBezTo>
                  <a:cubicBezTo>
                    <a:pt x="623" y="12"/>
                    <a:pt x="623" y="11"/>
                    <a:pt x="623" y="11"/>
                  </a:cubicBezTo>
                  <a:cubicBezTo>
                    <a:pt x="622" y="11"/>
                    <a:pt x="622" y="11"/>
                    <a:pt x="621" y="11"/>
                  </a:cubicBezTo>
                  <a:cubicBezTo>
                    <a:pt x="621" y="11"/>
                    <a:pt x="621" y="12"/>
                    <a:pt x="621" y="12"/>
                  </a:cubicBezTo>
                  <a:cubicBezTo>
                    <a:pt x="621" y="13"/>
                    <a:pt x="622" y="12"/>
                    <a:pt x="623" y="12"/>
                  </a:cubicBezTo>
                  <a:cubicBezTo>
                    <a:pt x="623" y="13"/>
                    <a:pt x="623" y="13"/>
                    <a:pt x="623" y="13"/>
                  </a:cubicBezTo>
                  <a:cubicBezTo>
                    <a:pt x="624" y="13"/>
                    <a:pt x="624" y="13"/>
                    <a:pt x="624" y="13"/>
                  </a:cubicBezTo>
                  <a:cubicBezTo>
                    <a:pt x="624" y="13"/>
                    <a:pt x="624" y="14"/>
                    <a:pt x="624" y="14"/>
                  </a:cubicBezTo>
                  <a:cubicBezTo>
                    <a:pt x="624" y="14"/>
                    <a:pt x="624" y="14"/>
                    <a:pt x="623" y="14"/>
                  </a:cubicBezTo>
                  <a:cubicBezTo>
                    <a:pt x="623" y="14"/>
                    <a:pt x="623" y="14"/>
                    <a:pt x="623" y="14"/>
                  </a:cubicBezTo>
                  <a:cubicBezTo>
                    <a:pt x="623" y="14"/>
                    <a:pt x="622" y="14"/>
                    <a:pt x="621" y="14"/>
                  </a:cubicBezTo>
                  <a:cubicBezTo>
                    <a:pt x="621" y="15"/>
                    <a:pt x="621" y="15"/>
                    <a:pt x="621" y="15"/>
                  </a:cubicBezTo>
                  <a:cubicBezTo>
                    <a:pt x="621" y="15"/>
                    <a:pt x="621" y="15"/>
                    <a:pt x="620" y="15"/>
                  </a:cubicBezTo>
                  <a:cubicBezTo>
                    <a:pt x="620" y="15"/>
                    <a:pt x="620" y="16"/>
                    <a:pt x="620" y="16"/>
                  </a:cubicBezTo>
                  <a:cubicBezTo>
                    <a:pt x="620" y="16"/>
                    <a:pt x="620" y="16"/>
                    <a:pt x="620" y="16"/>
                  </a:cubicBezTo>
                  <a:cubicBezTo>
                    <a:pt x="620" y="17"/>
                    <a:pt x="620" y="17"/>
                    <a:pt x="620" y="18"/>
                  </a:cubicBezTo>
                  <a:cubicBezTo>
                    <a:pt x="618" y="18"/>
                    <a:pt x="619" y="18"/>
                    <a:pt x="617" y="17"/>
                  </a:cubicBezTo>
                  <a:cubicBezTo>
                    <a:pt x="617" y="17"/>
                    <a:pt x="617" y="17"/>
                    <a:pt x="617" y="16"/>
                  </a:cubicBezTo>
                  <a:cubicBezTo>
                    <a:pt x="616" y="16"/>
                    <a:pt x="616" y="16"/>
                    <a:pt x="615" y="15"/>
                  </a:cubicBezTo>
                  <a:cubicBezTo>
                    <a:pt x="614" y="16"/>
                    <a:pt x="614" y="16"/>
                    <a:pt x="614" y="17"/>
                  </a:cubicBezTo>
                  <a:cubicBezTo>
                    <a:pt x="615" y="17"/>
                    <a:pt x="616" y="18"/>
                    <a:pt x="617" y="18"/>
                  </a:cubicBezTo>
                  <a:cubicBezTo>
                    <a:pt x="617" y="19"/>
                    <a:pt x="617" y="19"/>
                    <a:pt x="618" y="20"/>
                  </a:cubicBezTo>
                  <a:cubicBezTo>
                    <a:pt x="618" y="20"/>
                    <a:pt x="618" y="20"/>
                    <a:pt x="618" y="21"/>
                  </a:cubicBezTo>
                  <a:cubicBezTo>
                    <a:pt x="618" y="20"/>
                    <a:pt x="617" y="20"/>
                    <a:pt x="617" y="20"/>
                  </a:cubicBezTo>
                  <a:cubicBezTo>
                    <a:pt x="617" y="20"/>
                    <a:pt x="617" y="20"/>
                    <a:pt x="617" y="20"/>
                  </a:cubicBezTo>
                  <a:cubicBezTo>
                    <a:pt x="616" y="19"/>
                    <a:pt x="614" y="20"/>
                    <a:pt x="613" y="20"/>
                  </a:cubicBezTo>
                  <a:cubicBezTo>
                    <a:pt x="613" y="20"/>
                    <a:pt x="613" y="21"/>
                    <a:pt x="613" y="21"/>
                  </a:cubicBezTo>
                  <a:cubicBezTo>
                    <a:pt x="614" y="22"/>
                    <a:pt x="616" y="22"/>
                    <a:pt x="616" y="23"/>
                  </a:cubicBezTo>
                  <a:cubicBezTo>
                    <a:pt x="616" y="24"/>
                    <a:pt x="616" y="24"/>
                    <a:pt x="616" y="25"/>
                  </a:cubicBezTo>
                  <a:cubicBezTo>
                    <a:pt x="616" y="25"/>
                    <a:pt x="617" y="25"/>
                    <a:pt x="617" y="25"/>
                  </a:cubicBezTo>
                  <a:cubicBezTo>
                    <a:pt x="618" y="26"/>
                    <a:pt x="617" y="27"/>
                    <a:pt x="619" y="28"/>
                  </a:cubicBezTo>
                  <a:cubicBezTo>
                    <a:pt x="619" y="29"/>
                    <a:pt x="618" y="29"/>
                    <a:pt x="618" y="30"/>
                  </a:cubicBezTo>
                  <a:cubicBezTo>
                    <a:pt x="617" y="30"/>
                    <a:pt x="615" y="30"/>
                    <a:pt x="614" y="29"/>
                  </a:cubicBezTo>
                  <a:cubicBezTo>
                    <a:pt x="615" y="28"/>
                    <a:pt x="616" y="29"/>
                    <a:pt x="616" y="27"/>
                  </a:cubicBezTo>
                  <a:cubicBezTo>
                    <a:pt x="615" y="27"/>
                    <a:pt x="615" y="27"/>
                    <a:pt x="615" y="26"/>
                  </a:cubicBezTo>
                  <a:cubicBezTo>
                    <a:pt x="615" y="26"/>
                    <a:pt x="615" y="26"/>
                    <a:pt x="615" y="26"/>
                  </a:cubicBezTo>
                  <a:cubicBezTo>
                    <a:pt x="614" y="26"/>
                    <a:pt x="614" y="26"/>
                    <a:pt x="613" y="26"/>
                  </a:cubicBezTo>
                  <a:cubicBezTo>
                    <a:pt x="613" y="26"/>
                    <a:pt x="613" y="26"/>
                    <a:pt x="613" y="25"/>
                  </a:cubicBezTo>
                  <a:cubicBezTo>
                    <a:pt x="612" y="25"/>
                    <a:pt x="611" y="26"/>
                    <a:pt x="610" y="26"/>
                  </a:cubicBezTo>
                  <a:cubicBezTo>
                    <a:pt x="610" y="26"/>
                    <a:pt x="610" y="26"/>
                    <a:pt x="610" y="26"/>
                  </a:cubicBezTo>
                  <a:cubicBezTo>
                    <a:pt x="610" y="26"/>
                    <a:pt x="609" y="26"/>
                    <a:pt x="608" y="26"/>
                  </a:cubicBezTo>
                  <a:cubicBezTo>
                    <a:pt x="608" y="26"/>
                    <a:pt x="608" y="26"/>
                    <a:pt x="608" y="26"/>
                  </a:cubicBezTo>
                  <a:cubicBezTo>
                    <a:pt x="607" y="26"/>
                    <a:pt x="607" y="26"/>
                    <a:pt x="606" y="25"/>
                  </a:cubicBezTo>
                  <a:cubicBezTo>
                    <a:pt x="605" y="26"/>
                    <a:pt x="605" y="26"/>
                    <a:pt x="605" y="26"/>
                  </a:cubicBezTo>
                  <a:cubicBezTo>
                    <a:pt x="603" y="27"/>
                    <a:pt x="602" y="24"/>
                    <a:pt x="598" y="24"/>
                  </a:cubicBezTo>
                  <a:cubicBezTo>
                    <a:pt x="598" y="24"/>
                    <a:pt x="598" y="25"/>
                    <a:pt x="598" y="25"/>
                  </a:cubicBezTo>
                  <a:cubicBezTo>
                    <a:pt x="598" y="25"/>
                    <a:pt x="597" y="25"/>
                    <a:pt x="596" y="25"/>
                  </a:cubicBezTo>
                  <a:cubicBezTo>
                    <a:pt x="596" y="25"/>
                    <a:pt x="596" y="25"/>
                    <a:pt x="596" y="25"/>
                  </a:cubicBezTo>
                  <a:cubicBezTo>
                    <a:pt x="596" y="25"/>
                    <a:pt x="596" y="25"/>
                    <a:pt x="596" y="25"/>
                  </a:cubicBezTo>
                  <a:cubicBezTo>
                    <a:pt x="595" y="25"/>
                    <a:pt x="595" y="25"/>
                    <a:pt x="595" y="25"/>
                  </a:cubicBezTo>
                  <a:cubicBezTo>
                    <a:pt x="594" y="25"/>
                    <a:pt x="593" y="25"/>
                    <a:pt x="591" y="24"/>
                  </a:cubicBezTo>
                  <a:cubicBezTo>
                    <a:pt x="591" y="25"/>
                    <a:pt x="591" y="25"/>
                    <a:pt x="591" y="25"/>
                  </a:cubicBezTo>
                  <a:cubicBezTo>
                    <a:pt x="591" y="25"/>
                    <a:pt x="590" y="25"/>
                    <a:pt x="590" y="25"/>
                  </a:cubicBezTo>
                  <a:cubicBezTo>
                    <a:pt x="590" y="25"/>
                    <a:pt x="590" y="25"/>
                    <a:pt x="590" y="25"/>
                  </a:cubicBezTo>
                  <a:cubicBezTo>
                    <a:pt x="588" y="25"/>
                    <a:pt x="587" y="25"/>
                    <a:pt x="585" y="25"/>
                  </a:cubicBezTo>
                  <a:cubicBezTo>
                    <a:pt x="585" y="25"/>
                    <a:pt x="585" y="25"/>
                    <a:pt x="585" y="25"/>
                  </a:cubicBezTo>
                  <a:cubicBezTo>
                    <a:pt x="584" y="25"/>
                    <a:pt x="583" y="25"/>
                    <a:pt x="582" y="25"/>
                  </a:cubicBezTo>
                  <a:cubicBezTo>
                    <a:pt x="582" y="25"/>
                    <a:pt x="581" y="26"/>
                    <a:pt x="581" y="27"/>
                  </a:cubicBezTo>
                  <a:cubicBezTo>
                    <a:pt x="581" y="27"/>
                    <a:pt x="581" y="27"/>
                    <a:pt x="580" y="27"/>
                  </a:cubicBezTo>
                  <a:cubicBezTo>
                    <a:pt x="580" y="27"/>
                    <a:pt x="580" y="27"/>
                    <a:pt x="580" y="28"/>
                  </a:cubicBezTo>
                  <a:cubicBezTo>
                    <a:pt x="580" y="28"/>
                    <a:pt x="580" y="28"/>
                    <a:pt x="580" y="28"/>
                  </a:cubicBezTo>
                  <a:cubicBezTo>
                    <a:pt x="580" y="28"/>
                    <a:pt x="580" y="29"/>
                    <a:pt x="580" y="29"/>
                  </a:cubicBezTo>
                  <a:cubicBezTo>
                    <a:pt x="580" y="29"/>
                    <a:pt x="580" y="29"/>
                    <a:pt x="580" y="29"/>
                  </a:cubicBezTo>
                  <a:cubicBezTo>
                    <a:pt x="580" y="30"/>
                    <a:pt x="580" y="30"/>
                    <a:pt x="580" y="31"/>
                  </a:cubicBezTo>
                  <a:cubicBezTo>
                    <a:pt x="579" y="31"/>
                    <a:pt x="579" y="31"/>
                    <a:pt x="579" y="31"/>
                  </a:cubicBezTo>
                  <a:cubicBezTo>
                    <a:pt x="579" y="31"/>
                    <a:pt x="579" y="32"/>
                    <a:pt x="579" y="32"/>
                  </a:cubicBezTo>
                  <a:cubicBezTo>
                    <a:pt x="579" y="32"/>
                    <a:pt x="579" y="32"/>
                    <a:pt x="578" y="32"/>
                  </a:cubicBezTo>
                  <a:cubicBezTo>
                    <a:pt x="578" y="34"/>
                    <a:pt x="578" y="37"/>
                    <a:pt x="579" y="37"/>
                  </a:cubicBezTo>
                  <a:cubicBezTo>
                    <a:pt x="579" y="38"/>
                    <a:pt x="580" y="39"/>
                    <a:pt x="581" y="39"/>
                  </a:cubicBezTo>
                  <a:cubicBezTo>
                    <a:pt x="582" y="39"/>
                    <a:pt x="582" y="39"/>
                    <a:pt x="582" y="39"/>
                  </a:cubicBezTo>
                  <a:cubicBezTo>
                    <a:pt x="582" y="40"/>
                    <a:pt x="582" y="40"/>
                    <a:pt x="582" y="40"/>
                  </a:cubicBezTo>
                  <a:cubicBezTo>
                    <a:pt x="583" y="40"/>
                    <a:pt x="583" y="40"/>
                    <a:pt x="583" y="40"/>
                  </a:cubicBezTo>
                  <a:cubicBezTo>
                    <a:pt x="583" y="40"/>
                    <a:pt x="583" y="40"/>
                    <a:pt x="583" y="40"/>
                  </a:cubicBezTo>
                  <a:cubicBezTo>
                    <a:pt x="585" y="40"/>
                    <a:pt x="586" y="41"/>
                    <a:pt x="587" y="41"/>
                  </a:cubicBezTo>
                  <a:cubicBezTo>
                    <a:pt x="587" y="41"/>
                    <a:pt x="587" y="41"/>
                    <a:pt x="587" y="41"/>
                  </a:cubicBezTo>
                  <a:cubicBezTo>
                    <a:pt x="588" y="41"/>
                    <a:pt x="588" y="42"/>
                    <a:pt x="589" y="42"/>
                  </a:cubicBezTo>
                  <a:cubicBezTo>
                    <a:pt x="589" y="42"/>
                    <a:pt x="589" y="43"/>
                    <a:pt x="589" y="43"/>
                  </a:cubicBezTo>
                  <a:cubicBezTo>
                    <a:pt x="590" y="44"/>
                    <a:pt x="592" y="44"/>
                    <a:pt x="593" y="45"/>
                  </a:cubicBezTo>
                  <a:cubicBezTo>
                    <a:pt x="593" y="45"/>
                    <a:pt x="594" y="47"/>
                    <a:pt x="594" y="48"/>
                  </a:cubicBezTo>
                  <a:cubicBezTo>
                    <a:pt x="593" y="48"/>
                    <a:pt x="593" y="48"/>
                    <a:pt x="593" y="48"/>
                  </a:cubicBezTo>
                  <a:cubicBezTo>
                    <a:pt x="593" y="48"/>
                    <a:pt x="593" y="48"/>
                    <a:pt x="593" y="49"/>
                  </a:cubicBezTo>
                  <a:cubicBezTo>
                    <a:pt x="593" y="49"/>
                    <a:pt x="592" y="49"/>
                    <a:pt x="592" y="49"/>
                  </a:cubicBezTo>
                  <a:cubicBezTo>
                    <a:pt x="592" y="49"/>
                    <a:pt x="592" y="49"/>
                    <a:pt x="592" y="49"/>
                  </a:cubicBezTo>
                  <a:cubicBezTo>
                    <a:pt x="592" y="49"/>
                    <a:pt x="592" y="49"/>
                    <a:pt x="592" y="49"/>
                  </a:cubicBezTo>
                  <a:cubicBezTo>
                    <a:pt x="591" y="51"/>
                    <a:pt x="591" y="54"/>
                    <a:pt x="593" y="56"/>
                  </a:cubicBezTo>
                  <a:cubicBezTo>
                    <a:pt x="592" y="57"/>
                    <a:pt x="592" y="58"/>
                    <a:pt x="592" y="58"/>
                  </a:cubicBezTo>
                  <a:cubicBezTo>
                    <a:pt x="591" y="59"/>
                    <a:pt x="590" y="59"/>
                    <a:pt x="588" y="58"/>
                  </a:cubicBezTo>
                  <a:cubicBezTo>
                    <a:pt x="588" y="59"/>
                    <a:pt x="588" y="59"/>
                    <a:pt x="588" y="60"/>
                  </a:cubicBezTo>
                  <a:cubicBezTo>
                    <a:pt x="588" y="60"/>
                    <a:pt x="588" y="60"/>
                    <a:pt x="588" y="60"/>
                  </a:cubicBezTo>
                  <a:cubicBezTo>
                    <a:pt x="588" y="60"/>
                    <a:pt x="588" y="61"/>
                    <a:pt x="588" y="61"/>
                  </a:cubicBezTo>
                  <a:cubicBezTo>
                    <a:pt x="589" y="61"/>
                    <a:pt x="590" y="61"/>
                    <a:pt x="591" y="62"/>
                  </a:cubicBezTo>
                  <a:cubicBezTo>
                    <a:pt x="592" y="63"/>
                    <a:pt x="592" y="64"/>
                    <a:pt x="594" y="64"/>
                  </a:cubicBezTo>
                  <a:cubicBezTo>
                    <a:pt x="594" y="64"/>
                    <a:pt x="594" y="65"/>
                    <a:pt x="595" y="64"/>
                  </a:cubicBezTo>
                  <a:cubicBezTo>
                    <a:pt x="595" y="64"/>
                    <a:pt x="595" y="64"/>
                    <a:pt x="595" y="64"/>
                  </a:cubicBezTo>
                  <a:cubicBezTo>
                    <a:pt x="597" y="63"/>
                    <a:pt x="597" y="64"/>
                    <a:pt x="598" y="63"/>
                  </a:cubicBezTo>
                  <a:cubicBezTo>
                    <a:pt x="601" y="63"/>
                    <a:pt x="600" y="64"/>
                    <a:pt x="601" y="65"/>
                  </a:cubicBezTo>
                  <a:cubicBezTo>
                    <a:pt x="601" y="65"/>
                    <a:pt x="601" y="65"/>
                    <a:pt x="601" y="65"/>
                  </a:cubicBezTo>
                  <a:cubicBezTo>
                    <a:pt x="601" y="65"/>
                    <a:pt x="602" y="65"/>
                    <a:pt x="602" y="65"/>
                  </a:cubicBezTo>
                  <a:cubicBezTo>
                    <a:pt x="602" y="65"/>
                    <a:pt x="602" y="65"/>
                    <a:pt x="602" y="66"/>
                  </a:cubicBezTo>
                  <a:cubicBezTo>
                    <a:pt x="603" y="66"/>
                    <a:pt x="603" y="66"/>
                    <a:pt x="603" y="66"/>
                  </a:cubicBezTo>
                  <a:cubicBezTo>
                    <a:pt x="603" y="66"/>
                    <a:pt x="604" y="66"/>
                    <a:pt x="604" y="66"/>
                  </a:cubicBezTo>
                  <a:cubicBezTo>
                    <a:pt x="604" y="67"/>
                    <a:pt x="604" y="68"/>
                    <a:pt x="604" y="69"/>
                  </a:cubicBezTo>
                  <a:cubicBezTo>
                    <a:pt x="604" y="69"/>
                    <a:pt x="604" y="69"/>
                    <a:pt x="604" y="69"/>
                  </a:cubicBezTo>
                  <a:cubicBezTo>
                    <a:pt x="604" y="69"/>
                    <a:pt x="604" y="69"/>
                    <a:pt x="604" y="69"/>
                  </a:cubicBezTo>
                  <a:cubicBezTo>
                    <a:pt x="603" y="69"/>
                    <a:pt x="603" y="69"/>
                    <a:pt x="602" y="69"/>
                  </a:cubicBezTo>
                  <a:cubicBezTo>
                    <a:pt x="602" y="68"/>
                    <a:pt x="602" y="67"/>
                    <a:pt x="602" y="66"/>
                  </a:cubicBezTo>
                  <a:cubicBezTo>
                    <a:pt x="601" y="66"/>
                    <a:pt x="601" y="66"/>
                    <a:pt x="600" y="66"/>
                  </a:cubicBezTo>
                  <a:cubicBezTo>
                    <a:pt x="600" y="65"/>
                    <a:pt x="600" y="65"/>
                    <a:pt x="600" y="65"/>
                  </a:cubicBezTo>
                  <a:cubicBezTo>
                    <a:pt x="597" y="64"/>
                    <a:pt x="597" y="66"/>
                    <a:pt x="596" y="66"/>
                  </a:cubicBezTo>
                  <a:cubicBezTo>
                    <a:pt x="596" y="66"/>
                    <a:pt x="596" y="66"/>
                    <a:pt x="595" y="66"/>
                  </a:cubicBezTo>
                  <a:cubicBezTo>
                    <a:pt x="595" y="65"/>
                    <a:pt x="595" y="65"/>
                    <a:pt x="595" y="65"/>
                  </a:cubicBezTo>
                  <a:cubicBezTo>
                    <a:pt x="593" y="65"/>
                    <a:pt x="591" y="65"/>
                    <a:pt x="589" y="65"/>
                  </a:cubicBezTo>
                  <a:cubicBezTo>
                    <a:pt x="589" y="65"/>
                    <a:pt x="589" y="64"/>
                    <a:pt x="589" y="64"/>
                  </a:cubicBezTo>
                  <a:cubicBezTo>
                    <a:pt x="589" y="64"/>
                    <a:pt x="588" y="64"/>
                    <a:pt x="588" y="64"/>
                  </a:cubicBezTo>
                  <a:cubicBezTo>
                    <a:pt x="588" y="63"/>
                    <a:pt x="588" y="62"/>
                    <a:pt x="588" y="62"/>
                  </a:cubicBezTo>
                  <a:cubicBezTo>
                    <a:pt x="586" y="61"/>
                    <a:pt x="586" y="60"/>
                    <a:pt x="585" y="59"/>
                  </a:cubicBezTo>
                  <a:cubicBezTo>
                    <a:pt x="585" y="59"/>
                    <a:pt x="585" y="59"/>
                    <a:pt x="585" y="59"/>
                  </a:cubicBezTo>
                  <a:cubicBezTo>
                    <a:pt x="585" y="59"/>
                    <a:pt x="584" y="59"/>
                    <a:pt x="584" y="59"/>
                  </a:cubicBezTo>
                  <a:cubicBezTo>
                    <a:pt x="584" y="59"/>
                    <a:pt x="584" y="59"/>
                    <a:pt x="584" y="59"/>
                  </a:cubicBezTo>
                  <a:cubicBezTo>
                    <a:pt x="583" y="60"/>
                    <a:pt x="582" y="61"/>
                    <a:pt x="581" y="61"/>
                  </a:cubicBezTo>
                  <a:cubicBezTo>
                    <a:pt x="580" y="61"/>
                    <a:pt x="580" y="61"/>
                    <a:pt x="579" y="61"/>
                  </a:cubicBezTo>
                  <a:cubicBezTo>
                    <a:pt x="580" y="60"/>
                    <a:pt x="581" y="60"/>
                    <a:pt x="581" y="59"/>
                  </a:cubicBezTo>
                  <a:cubicBezTo>
                    <a:pt x="582" y="59"/>
                    <a:pt x="582" y="59"/>
                    <a:pt x="582" y="59"/>
                  </a:cubicBezTo>
                  <a:cubicBezTo>
                    <a:pt x="583" y="58"/>
                    <a:pt x="583" y="57"/>
                    <a:pt x="584" y="56"/>
                  </a:cubicBezTo>
                  <a:cubicBezTo>
                    <a:pt x="584" y="56"/>
                    <a:pt x="584" y="56"/>
                    <a:pt x="584" y="56"/>
                  </a:cubicBezTo>
                  <a:cubicBezTo>
                    <a:pt x="584" y="56"/>
                    <a:pt x="584" y="55"/>
                    <a:pt x="584" y="55"/>
                  </a:cubicBezTo>
                  <a:cubicBezTo>
                    <a:pt x="584" y="55"/>
                    <a:pt x="585" y="55"/>
                    <a:pt x="585" y="55"/>
                  </a:cubicBezTo>
                  <a:cubicBezTo>
                    <a:pt x="585" y="54"/>
                    <a:pt x="584" y="53"/>
                    <a:pt x="585" y="52"/>
                  </a:cubicBezTo>
                  <a:cubicBezTo>
                    <a:pt x="585" y="51"/>
                    <a:pt x="586" y="50"/>
                    <a:pt x="586" y="49"/>
                  </a:cubicBezTo>
                  <a:cubicBezTo>
                    <a:pt x="589" y="49"/>
                    <a:pt x="588" y="48"/>
                    <a:pt x="590" y="47"/>
                  </a:cubicBezTo>
                  <a:cubicBezTo>
                    <a:pt x="590" y="46"/>
                    <a:pt x="590" y="46"/>
                    <a:pt x="589" y="45"/>
                  </a:cubicBezTo>
                  <a:cubicBezTo>
                    <a:pt x="586" y="45"/>
                    <a:pt x="582" y="45"/>
                    <a:pt x="580" y="44"/>
                  </a:cubicBezTo>
                  <a:cubicBezTo>
                    <a:pt x="580" y="44"/>
                    <a:pt x="580" y="43"/>
                    <a:pt x="580" y="43"/>
                  </a:cubicBezTo>
                  <a:cubicBezTo>
                    <a:pt x="579" y="43"/>
                    <a:pt x="579" y="43"/>
                    <a:pt x="579" y="43"/>
                  </a:cubicBezTo>
                  <a:cubicBezTo>
                    <a:pt x="578" y="42"/>
                    <a:pt x="577" y="41"/>
                    <a:pt x="577" y="40"/>
                  </a:cubicBezTo>
                  <a:cubicBezTo>
                    <a:pt x="576" y="40"/>
                    <a:pt x="576" y="40"/>
                    <a:pt x="575" y="40"/>
                  </a:cubicBezTo>
                  <a:cubicBezTo>
                    <a:pt x="575" y="40"/>
                    <a:pt x="575" y="39"/>
                    <a:pt x="574" y="39"/>
                  </a:cubicBezTo>
                  <a:cubicBezTo>
                    <a:pt x="574" y="39"/>
                    <a:pt x="573" y="39"/>
                    <a:pt x="573" y="39"/>
                  </a:cubicBezTo>
                  <a:cubicBezTo>
                    <a:pt x="573" y="38"/>
                    <a:pt x="573" y="38"/>
                    <a:pt x="573" y="38"/>
                  </a:cubicBezTo>
                  <a:cubicBezTo>
                    <a:pt x="572" y="38"/>
                    <a:pt x="572" y="38"/>
                    <a:pt x="572" y="38"/>
                  </a:cubicBezTo>
                  <a:cubicBezTo>
                    <a:pt x="572" y="38"/>
                    <a:pt x="572" y="38"/>
                    <a:pt x="572" y="38"/>
                  </a:cubicBezTo>
                  <a:cubicBezTo>
                    <a:pt x="571" y="38"/>
                    <a:pt x="571" y="38"/>
                    <a:pt x="570" y="38"/>
                  </a:cubicBezTo>
                  <a:cubicBezTo>
                    <a:pt x="570" y="37"/>
                    <a:pt x="570" y="37"/>
                    <a:pt x="570" y="37"/>
                  </a:cubicBezTo>
                  <a:cubicBezTo>
                    <a:pt x="569" y="37"/>
                    <a:pt x="567" y="36"/>
                    <a:pt x="566" y="36"/>
                  </a:cubicBezTo>
                  <a:cubicBezTo>
                    <a:pt x="566" y="37"/>
                    <a:pt x="566" y="37"/>
                    <a:pt x="566" y="37"/>
                  </a:cubicBezTo>
                  <a:cubicBezTo>
                    <a:pt x="565" y="37"/>
                    <a:pt x="564" y="37"/>
                    <a:pt x="564" y="37"/>
                  </a:cubicBezTo>
                  <a:cubicBezTo>
                    <a:pt x="563" y="37"/>
                    <a:pt x="563" y="37"/>
                    <a:pt x="563" y="38"/>
                  </a:cubicBezTo>
                  <a:cubicBezTo>
                    <a:pt x="563" y="38"/>
                    <a:pt x="562" y="38"/>
                    <a:pt x="562" y="38"/>
                  </a:cubicBezTo>
                  <a:cubicBezTo>
                    <a:pt x="562" y="38"/>
                    <a:pt x="562" y="38"/>
                    <a:pt x="562" y="38"/>
                  </a:cubicBezTo>
                  <a:cubicBezTo>
                    <a:pt x="561" y="38"/>
                    <a:pt x="560" y="38"/>
                    <a:pt x="560" y="39"/>
                  </a:cubicBezTo>
                  <a:cubicBezTo>
                    <a:pt x="560" y="38"/>
                    <a:pt x="559" y="38"/>
                    <a:pt x="559" y="38"/>
                  </a:cubicBezTo>
                  <a:cubicBezTo>
                    <a:pt x="559" y="39"/>
                    <a:pt x="559" y="39"/>
                    <a:pt x="559" y="39"/>
                  </a:cubicBezTo>
                  <a:cubicBezTo>
                    <a:pt x="560" y="39"/>
                    <a:pt x="561" y="39"/>
                    <a:pt x="561" y="39"/>
                  </a:cubicBezTo>
                  <a:cubicBezTo>
                    <a:pt x="561" y="39"/>
                    <a:pt x="561" y="39"/>
                    <a:pt x="561" y="39"/>
                  </a:cubicBezTo>
                  <a:cubicBezTo>
                    <a:pt x="562" y="39"/>
                    <a:pt x="562" y="39"/>
                    <a:pt x="562" y="40"/>
                  </a:cubicBezTo>
                  <a:cubicBezTo>
                    <a:pt x="562" y="40"/>
                    <a:pt x="562" y="40"/>
                    <a:pt x="562" y="40"/>
                  </a:cubicBezTo>
                  <a:cubicBezTo>
                    <a:pt x="563" y="40"/>
                    <a:pt x="563" y="40"/>
                    <a:pt x="564" y="40"/>
                  </a:cubicBezTo>
                  <a:cubicBezTo>
                    <a:pt x="563" y="42"/>
                    <a:pt x="562" y="42"/>
                    <a:pt x="561" y="43"/>
                  </a:cubicBezTo>
                  <a:cubicBezTo>
                    <a:pt x="560" y="43"/>
                    <a:pt x="560" y="43"/>
                    <a:pt x="559" y="43"/>
                  </a:cubicBezTo>
                  <a:cubicBezTo>
                    <a:pt x="559" y="42"/>
                    <a:pt x="558" y="42"/>
                    <a:pt x="558" y="41"/>
                  </a:cubicBezTo>
                  <a:cubicBezTo>
                    <a:pt x="557" y="41"/>
                    <a:pt x="556" y="41"/>
                    <a:pt x="555" y="40"/>
                  </a:cubicBezTo>
                  <a:cubicBezTo>
                    <a:pt x="554" y="40"/>
                    <a:pt x="553" y="40"/>
                    <a:pt x="552" y="40"/>
                  </a:cubicBezTo>
                  <a:cubicBezTo>
                    <a:pt x="552" y="40"/>
                    <a:pt x="552" y="40"/>
                    <a:pt x="552" y="40"/>
                  </a:cubicBezTo>
                  <a:cubicBezTo>
                    <a:pt x="551" y="41"/>
                    <a:pt x="550" y="42"/>
                    <a:pt x="550" y="44"/>
                  </a:cubicBezTo>
                  <a:cubicBezTo>
                    <a:pt x="551" y="44"/>
                    <a:pt x="553" y="44"/>
                    <a:pt x="553" y="45"/>
                  </a:cubicBezTo>
                  <a:cubicBezTo>
                    <a:pt x="553" y="45"/>
                    <a:pt x="553" y="46"/>
                    <a:pt x="553" y="46"/>
                  </a:cubicBezTo>
                  <a:cubicBezTo>
                    <a:pt x="554" y="46"/>
                    <a:pt x="555" y="46"/>
                    <a:pt x="556" y="46"/>
                  </a:cubicBezTo>
                  <a:cubicBezTo>
                    <a:pt x="556" y="46"/>
                    <a:pt x="556" y="47"/>
                    <a:pt x="557" y="47"/>
                  </a:cubicBezTo>
                  <a:cubicBezTo>
                    <a:pt x="557" y="47"/>
                    <a:pt x="557" y="47"/>
                    <a:pt x="557" y="47"/>
                  </a:cubicBezTo>
                  <a:cubicBezTo>
                    <a:pt x="557" y="47"/>
                    <a:pt x="557" y="48"/>
                    <a:pt x="557" y="48"/>
                  </a:cubicBezTo>
                  <a:cubicBezTo>
                    <a:pt x="558" y="48"/>
                    <a:pt x="558" y="48"/>
                    <a:pt x="559" y="49"/>
                  </a:cubicBezTo>
                  <a:cubicBezTo>
                    <a:pt x="559" y="49"/>
                    <a:pt x="559" y="49"/>
                    <a:pt x="559" y="49"/>
                  </a:cubicBezTo>
                  <a:cubicBezTo>
                    <a:pt x="559" y="49"/>
                    <a:pt x="559" y="50"/>
                    <a:pt x="559" y="50"/>
                  </a:cubicBezTo>
                  <a:cubicBezTo>
                    <a:pt x="559" y="50"/>
                    <a:pt x="559" y="50"/>
                    <a:pt x="559" y="50"/>
                  </a:cubicBezTo>
                  <a:cubicBezTo>
                    <a:pt x="560" y="51"/>
                    <a:pt x="560" y="51"/>
                    <a:pt x="561" y="51"/>
                  </a:cubicBezTo>
                  <a:cubicBezTo>
                    <a:pt x="561" y="52"/>
                    <a:pt x="561" y="52"/>
                    <a:pt x="561" y="52"/>
                  </a:cubicBezTo>
                  <a:cubicBezTo>
                    <a:pt x="561" y="52"/>
                    <a:pt x="560" y="52"/>
                    <a:pt x="559" y="52"/>
                  </a:cubicBezTo>
                  <a:cubicBezTo>
                    <a:pt x="559" y="52"/>
                    <a:pt x="559" y="52"/>
                    <a:pt x="559" y="52"/>
                  </a:cubicBezTo>
                  <a:cubicBezTo>
                    <a:pt x="558" y="51"/>
                    <a:pt x="559" y="51"/>
                    <a:pt x="559" y="50"/>
                  </a:cubicBezTo>
                  <a:cubicBezTo>
                    <a:pt x="559" y="50"/>
                    <a:pt x="558" y="50"/>
                    <a:pt x="558" y="49"/>
                  </a:cubicBezTo>
                  <a:cubicBezTo>
                    <a:pt x="557" y="49"/>
                    <a:pt x="555" y="49"/>
                    <a:pt x="554" y="49"/>
                  </a:cubicBezTo>
                  <a:cubicBezTo>
                    <a:pt x="554" y="49"/>
                    <a:pt x="554" y="49"/>
                    <a:pt x="554" y="49"/>
                  </a:cubicBezTo>
                  <a:cubicBezTo>
                    <a:pt x="554" y="49"/>
                    <a:pt x="553" y="49"/>
                    <a:pt x="553" y="49"/>
                  </a:cubicBezTo>
                  <a:cubicBezTo>
                    <a:pt x="553" y="49"/>
                    <a:pt x="553" y="50"/>
                    <a:pt x="553" y="50"/>
                  </a:cubicBezTo>
                  <a:cubicBezTo>
                    <a:pt x="551" y="50"/>
                    <a:pt x="552" y="49"/>
                    <a:pt x="551" y="49"/>
                  </a:cubicBezTo>
                  <a:cubicBezTo>
                    <a:pt x="551" y="49"/>
                    <a:pt x="550" y="49"/>
                    <a:pt x="549" y="49"/>
                  </a:cubicBezTo>
                  <a:cubicBezTo>
                    <a:pt x="549" y="49"/>
                    <a:pt x="549" y="49"/>
                    <a:pt x="549" y="49"/>
                  </a:cubicBezTo>
                  <a:cubicBezTo>
                    <a:pt x="549" y="49"/>
                    <a:pt x="548" y="49"/>
                    <a:pt x="548" y="48"/>
                  </a:cubicBezTo>
                  <a:cubicBezTo>
                    <a:pt x="548" y="49"/>
                    <a:pt x="547" y="49"/>
                    <a:pt x="547" y="49"/>
                  </a:cubicBezTo>
                  <a:cubicBezTo>
                    <a:pt x="545" y="49"/>
                    <a:pt x="544" y="48"/>
                    <a:pt x="543" y="47"/>
                  </a:cubicBezTo>
                  <a:cubicBezTo>
                    <a:pt x="543" y="47"/>
                    <a:pt x="543" y="47"/>
                    <a:pt x="543" y="47"/>
                  </a:cubicBezTo>
                  <a:cubicBezTo>
                    <a:pt x="543" y="46"/>
                    <a:pt x="543" y="46"/>
                    <a:pt x="544" y="45"/>
                  </a:cubicBezTo>
                  <a:cubicBezTo>
                    <a:pt x="544" y="45"/>
                    <a:pt x="543" y="45"/>
                    <a:pt x="543" y="45"/>
                  </a:cubicBezTo>
                  <a:cubicBezTo>
                    <a:pt x="543" y="44"/>
                    <a:pt x="543" y="44"/>
                    <a:pt x="543" y="43"/>
                  </a:cubicBezTo>
                  <a:cubicBezTo>
                    <a:pt x="543" y="43"/>
                    <a:pt x="542" y="43"/>
                    <a:pt x="542" y="43"/>
                  </a:cubicBezTo>
                  <a:cubicBezTo>
                    <a:pt x="542" y="42"/>
                    <a:pt x="542" y="42"/>
                    <a:pt x="542" y="42"/>
                  </a:cubicBezTo>
                  <a:cubicBezTo>
                    <a:pt x="542" y="42"/>
                    <a:pt x="542" y="42"/>
                    <a:pt x="542" y="42"/>
                  </a:cubicBezTo>
                  <a:cubicBezTo>
                    <a:pt x="542" y="41"/>
                    <a:pt x="542" y="40"/>
                    <a:pt x="542" y="40"/>
                  </a:cubicBezTo>
                  <a:cubicBezTo>
                    <a:pt x="542" y="40"/>
                    <a:pt x="542" y="40"/>
                    <a:pt x="541" y="40"/>
                  </a:cubicBezTo>
                  <a:cubicBezTo>
                    <a:pt x="541" y="39"/>
                    <a:pt x="541" y="39"/>
                    <a:pt x="542" y="38"/>
                  </a:cubicBezTo>
                  <a:cubicBezTo>
                    <a:pt x="542" y="38"/>
                    <a:pt x="542" y="38"/>
                    <a:pt x="542" y="38"/>
                  </a:cubicBezTo>
                  <a:cubicBezTo>
                    <a:pt x="543" y="38"/>
                    <a:pt x="543" y="37"/>
                    <a:pt x="543" y="37"/>
                  </a:cubicBezTo>
                  <a:cubicBezTo>
                    <a:pt x="543" y="37"/>
                    <a:pt x="543" y="37"/>
                    <a:pt x="543" y="37"/>
                  </a:cubicBezTo>
                  <a:cubicBezTo>
                    <a:pt x="543" y="37"/>
                    <a:pt x="543" y="36"/>
                    <a:pt x="544" y="36"/>
                  </a:cubicBezTo>
                  <a:cubicBezTo>
                    <a:pt x="543" y="36"/>
                    <a:pt x="542" y="35"/>
                    <a:pt x="542" y="35"/>
                  </a:cubicBezTo>
                  <a:cubicBezTo>
                    <a:pt x="542" y="34"/>
                    <a:pt x="542" y="33"/>
                    <a:pt x="542" y="33"/>
                  </a:cubicBezTo>
                  <a:cubicBezTo>
                    <a:pt x="542" y="33"/>
                    <a:pt x="543" y="33"/>
                    <a:pt x="543" y="33"/>
                  </a:cubicBezTo>
                  <a:cubicBezTo>
                    <a:pt x="543" y="32"/>
                    <a:pt x="543" y="32"/>
                    <a:pt x="543" y="31"/>
                  </a:cubicBezTo>
                  <a:cubicBezTo>
                    <a:pt x="542" y="31"/>
                    <a:pt x="542" y="31"/>
                    <a:pt x="542" y="31"/>
                  </a:cubicBezTo>
                  <a:cubicBezTo>
                    <a:pt x="542" y="30"/>
                    <a:pt x="541" y="30"/>
                    <a:pt x="541" y="29"/>
                  </a:cubicBezTo>
                  <a:cubicBezTo>
                    <a:pt x="541" y="29"/>
                    <a:pt x="540" y="29"/>
                    <a:pt x="540" y="29"/>
                  </a:cubicBezTo>
                  <a:cubicBezTo>
                    <a:pt x="540" y="29"/>
                    <a:pt x="540" y="29"/>
                    <a:pt x="540" y="29"/>
                  </a:cubicBezTo>
                  <a:cubicBezTo>
                    <a:pt x="540" y="29"/>
                    <a:pt x="540" y="29"/>
                    <a:pt x="539" y="29"/>
                  </a:cubicBezTo>
                  <a:cubicBezTo>
                    <a:pt x="540" y="33"/>
                    <a:pt x="541" y="36"/>
                    <a:pt x="539" y="39"/>
                  </a:cubicBezTo>
                  <a:cubicBezTo>
                    <a:pt x="539" y="40"/>
                    <a:pt x="539" y="40"/>
                    <a:pt x="539" y="40"/>
                  </a:cubicBezTo>
                  <a:cubicBezTo>
                    <a:pt x="538" y="40"/>
                    <a:pt x="538" y="40"/>
                    <a:pt x="538" y="40"/>
                  </a:cubicBezTo>
                  <a:cubicBezTo>
                    <a:pt x="538" y="41"/>
                    <a:pt x="538" y="41"/>
                    <a:pt x="538" y="41"/>
                  </a:cubicBezTo>
                  <a:cubicBezTo>
                    <a:pt x="537" y="41"/>
                    <a:pt x="537" y="42"/>
                    <a:pt x="536" y="42"/>
                  </a:cubicBezTo>
                  <a:cubicBezTo>
                    <a:pt x="536" y="42"/>
                    <a:pt x="536" y="42"/>
                    <a:pt x="536" y="42"/>
                  </a:cubicBezTo>
                  <a:cubicBezTo>
                    <a:pt x="536" y="42"/>
                    <a:pt x="535" y="42"/>
                    <a:pt x="535" y="42"/>
                  </a:cubicBezTo>
                  <a:cubicBezTo>
                    <a:pt x="535" y="42"/>
                    <a:pt x="535" y="42"/>
                    <a:pt x="535" y="42"/>
                  </a:cubicBezTo>
                  <a:cubicBezTo>
                    <a:pt x="535" y="43"/>
                    <a:pt x="534" y="43"/>
                    <a:pt x="534" y="43"/>
                  </a:cubicBezTo>
                  <a:cubicBezTo>
                    <a:pt x="534" y="43"/>
                    <a:pt x="534" y="44"/>
                    <a:pt x="534" y="45"/>
                  </a:cubicBezTo>
                  <a:cubicBezTo>
                    <a:pt x="534" y="46"/>
                    <a:pt x="533" y="47"/>
                    <a:pt x="532" y="47"/>
                  </a:cubicBezTo>
                  <a:cubicBezTo>
                    <a:pt x="532" y="49"/>
                    <a:pt x="533" y="49"/>
                    <a:pt x="534" y="50"/>
                  </a:cubicBezTo>
                  <a:cubicBezTo>
                    <a:pt x="534" y="50"/>
                    <a:pt x="534" y="50"/>
                    <a:pt x="534" y="50"/>
                  </a:cubicBezTo>
                  <a:cubicBezTo>
                    <a:pt x="534" y="50"/>
                    <a:pt x="534" y="50"/>
                    <a:pt x="534" y="51"/>
                  </a:cubicBezTo>
                  <a:cubicBezTo>
                    <a:pt x="534" y="51"/>
                    <a:pt x="534" y="51"/>
                    <a:pt x="534" y="51"/>
                  </a:cubicBezTo>
                  <a:cubicBezTo>
                    <a:pt x="534" y="51"/>
                    <a:pt x="534" y="51"/>
                    <a:pt x="534" y="51"/>
                  </a:cubicBezTo>
                  <a:cubicBezTo>
                    <a:pt x="535" y="51"/>
                    <a:pt x="535" y="51"/>
                    <a:pt x="535" y="51"/>
                  </a:cubicBezTo>
                  <a:cubicBezTo>
                    <a:pt x="535" y="53"/>
                    <a:pt x="535" y="53"/>
                    <a:pt x="536" y="53"/>
                  </a:cubicBezTo>
                  <a:cubicBezTo>
                    <a:pt x="535" y="54"/>
                    <a:pt x="535" y="55"/>
                    <a:pt x="535" y="55"/>
                  </a:cubicBezTo>
                  <a:cubicBezTo>
                    <a:pt x="535" y="55"/>
                    <a:pt x="534" y="55"/>
                    <a:pt x="534" y="56"/>
                  </a:cubicBezTo>
                  <a:cubicBezTo>
                    <a:pt x="534" y="56"/>
                    <a:pt x="534" y="56"/>
                    <a:pt x="534" y="57"/>
                  </a:cubicBezTo>
                  <a:cubicBezTo>
                    <a:pt x="534" y="57"/>
                    <a:pt x="534" y="57"/>
                    <a:pt x="533" y="57"/>
                  </a:cubicBezTo>
                  <a:cubicBezTo>
                    <a:pt x="533" y="57"/>
                    <a:pt x="533" y="57"/>
                    <a:pt x="533" y="57"/>
                  </a:cubicBezTo>
                  <a:cubicBezTo>
                    <a:pt x="534" y="57"/>
                    <a:pt x="534" y="57"/>
                    <a:pt x="534" y="57"/>
                  </a:cubicBezTo>
                  <a:cubicBezTo>
                    <a:pt x="534" y="58"/>
                    <a:pt x="534" y="59"/>
                    <a:pt x="534" y="60"/>
                  </a:cubicBezTo>
                  <a:cubicBezTo>
                    <a:pt x="534" y="61"/>
                    <a:pt x="534" y="61"/>
                    <a:pt x="535" y="61"/>
                  </a:cubicBezTo>
                  <a:cubicBezTo>
                    <a:pt x="534" y="62"/>
                    <a:pt x="534" y="63"/>
                    <a:pt x="534" y="64"/>
                  </a:cubicBezTo>
                  <a:cubicBezTo>
                    <a:pt x="534" y="64"/>
                    <a:pt x="535" y="64"/>
                    <a:pt x="535" y="64"/>
                  </a:cubicBezTo>
                  <a:cubicBezTo>
                    <a:pt x="535" y="64"/>
                    <a:pt x="535" y="64"/>
                    <a:pt x="535" y="64"/>
                  </a:cubicBezTo>
                  <a:cubicBezTo>
                    <a:pt x="535" y="64"/>
                    <a:pt x="536" y="64"/>
                    <a:pt x="536" y="64"/>
                  </a:cubicBezTo>
                  <a:cubicBezTo>
                    <a:pt x="536" y="64"/>
                    <a:pt x="536" y="64"/>
                    <a:pt x="536" y="64"/>
                  </a:cubicBezTo>
                  <a:cubicBezTo>
                    <a:pt x="538" y="64"/>
                    <a:pt x="540" y="64"/>
                    <a:pt x="541" y="64"/>
                  </a:cubicBezTo>
                  <a:cubicBezTo>
                    <a:pt x="541" y="64"/>
                    <a:pt x="541" y="63"/>
                    <a:pt x="541" y="63"/>
                  </a:cubicBezTo>
                  <a:cubicBezTo>
                    <a:pt x="542" y="63"/>
                    <a:pt x="546" y="62"/>
                    <a:pt x="548" y="63"/>
                  </a:cubicBezTo>
                  <a:cubicBezTo>
                    <a:pt x="548" y="63"/>
                    <a:pt x="548" y="63"/>
                    <a:pt x="548" y="63"/>
                  </a:cubicBezTo>
                  <a:cubicBezTo>
                    <a:pt x="548" y="63"/>
                    <a:pt x="548" y="63"/>
                    <a:pt x="549" y="63"/>
                  </a:cubicBezTo>
                  <a:cubicBezTo>
                    <a:pt x="549" y="63"/>
                    <a:pt x="549" y="63"/>
                    <a:pt x="549" y="64"/>
                  </a:cubicBezTo>
                  <a:cubicBezTo>
                    <a:pt x="551" y="64"/>
                    <a:pt x="553" y="63"/>
                    <a:pt x="554" y="65"/>
                  </a:cubicBezTo>
                  <a:cubicBezTo>
                    <a:pt x="554" y="65"/>
                    <a:pt x="555" y="65"/>
                    <a:pt x="555" y="65"/>
                  </a:cubicBezTo>
                  <a:cubicBezTo>
                    <a:pt x="556" y="66"/>
                    <a:pt x="556" y="67"/>
                    <a:pt x="556" y="68"/>
                  </a:cubicBezTo>
                  <a:cubicBezTo>
                    <a:pt x="556" y="68"/>
                    <a:pt x="556" y="68"/>
                    <a:pt x="557" y="68"/>
                  </a:cubicBezTo>
                  <a:cubicBezTo>
                    <a:pt x="557" y="69"/>
                    <a:pt x="556" y="69"/>
                    <a:pt x="556" y="70"/>
                  </a:cubicBezTo>
                  <a:cubicBezTo>
                    <a:pt x="557" y="70"/>
                    <a:pt x="557" y="70"/>
                    <a:pt x="557" y="70"/>
                  </a:cubicBezTo>
                  <a:cubicBezTo>
                    <a:pt x="557" y="71"/>
                    <a:pt x="557" y="71"/>
                    <a:pt x="558" y="71"/>
                  </a:cubicBezTo>
                  <a:cubicBezTo>
                    <a:pt x="558" y="72"/>
                    <a:pt x="558" y="73"/>
                    <a:pt x="560" y="74"/>
                  </a:cubicBezTo>
                  <a:cubicBezTo>
                    <a:pt x="560" y="74"/>
                    <a:pt x="560" y="74"/>
                    <a:pt x="560" y="75"/>
                  </a:cubicBezTo>
                  <a:cubicBezTo>
                    <a:pt x="558" y="75"/>
                    <a:pt x="557" y="76"/>
                    <a:pt x="556" y="76"/>
                  </a:cubicBezTo>
                  <a:cubicBezTo>
                    <a:pt x="555" y="77"/>
                    <a:pt x="556" y="78"/>
                    <a:pt x="556" y="79"/>
                  </a:cubicBezTo>
                  <a:cubicBezTo>
                    <a:pt x="557" y="80"/>
                    <a:pt x="557" y="80"/>
                    <a:pt x="559" y="81"/>
                  </a:cubicBezTo>
                  <a:cubicBezTo>
                    <a:pt x="559" y="81"/>
                    <a:pt x="559" y="81"/>
                    <a:pt x="559" y="81"/>
                  </a:cubicBezTo>
                  <a:cubicBezTo>
                    <a:pt x="559" y="81"/>
                    <a:pt x="560" y="81"/>
                    <a:pt x="561" y="81"/>
                  </a:cubicBezTo>
                  <a:cubicBezTo>
                    <a:pt x="561" y="81"/>
                    <a:pt x="561" y="82"/>
                    <a:pt x="561" y="82"/>
                  </a:cubicBezTo>
                  <a:cubicBezTo>
                    <a:pt x="561" y="82"/>
                    <a:pt x="562" y="82"/>
                    <a:pt x="562" y="82"/>
                  </a:cubicBezTo>
                  <a:cubicBezTo>
                    <a:pt x="562" y="82"/>
                    <a:pt x="562" y="82"/>
                    <a:pt x="562" y="82"/>
                  </a:cubicBezTo>
                  <a:cubicBezTo>
                    <a:pt x="563" y="82"/>
                    <a:pt x="563" y="82"/>
                    <a:pt x="563" y="82"/>
                  </a:cubicBezTo>
                  <a:cubicBezTo>
                    <a:pt x="563" y="82"/>
                    <a:pt x="563" y="82"/>
                    <a:pt x="563" y="83"/>
                  </a:cubicBezTo>
                  <a:cubicBezTo>
                    <a:pt x="564" y="83"/>
                    <a:pt x="564" y="83"/>
                    <a:pt x="565" y="83"/>
                  </a:cubicBezTo>
                  <a:cubicBezTo>
                    <a:pt x="565" y="83"/>
                    <a:pt x="565" y="83"/>
                    <a:pt x="565" y="83"/>
                  </a:cubicBezTo>
                  <a:cubicBezTo>
                    <a:pt x="565" y="83"/>
                    <a:pt x="566" y="83"/>
                    <a:pt x="566" y="83"/>
                  </a:cubicBezTo>
                  <a:cubicBezTo>
                    <a:pt x="566" y="83"/>
                    <a:pt x="567" y="84"/>
                    <a:pt x="567" y="84"/>
                  </a:cubicBezTo>
                  <a:cubicBezTo>
                    <a:pt x="567" y="84"/>
                    <a:pt x="567" y="84"/>
                    <a:pt x="567" y="84"/>
                  </a:cubicBezTo>
                  <a:cubicBezTo>
                    <a:pt x="566" y="85"/>
                    <a:pt x="565" y="85"/>
                    <a:pt x="564" y="85"/>
                  </a:cubicBezTo>
                  <a:cubicBezTo>
                    <a:pt x="564" y="84"/>
                    <a:pt x="564" y="84"/>
                    <a:pt x="564" y="84"/>
                  </a:cubicBezTo>
                  <a:cubicBezTo>
                    <a:pt x="564" y="84"/>
                    <a:pt x="563" y="84"/>
                    <a:pt x="563" y="84"/>
                  </a:cubicBezTo>
                  <a:cubicBezTo>
                    <a:pt x="563" y="84"/>
                    <a:pt x="563" y="84"/>
                    <a:pt x="563" y="84"/>
                  </a:cubicBezTo>
                  <a:cubicBezTo>
                    <a:pt x="561" y="83"/>
                    <a:pt x="560" y="84"/>
                    <a:pt x="559" y="82"/>
                  </a:cubicBezTo>
                  <a:cubicBezTo>
                    <a:pt x="559" y="82"/>
                    <a:pt x="558" y="82"/>
                    <a:pt x="558" y="82"/>
                  </a:cubicBezTo>
                  <a:cubicBezTo>
                    <a:pt x="558" y="82"/>
                    <a:pt x="558" y="82"/>
                    <a:pt x="558" y="82"/>
                  </a:cubicBezTo>
                  <a:cubicBezTo>
                    <a:pt x="557" y="82"/>
                    <a:pt x="557" y="82"/>
                    <a:pt x="556" y="82"/>
                  </a:cubicBezTo>
                  <a:cubicBezTo>
                    <a:pt x="556" y="83"/>
                    <a:pt x="556" y="83"/>
                    <a:pt x="556" y="84"/>
                  </a:cubicBezTo>
                  <a:cubicBezTo>
                    <a:pt x="556" y="84"/>
                    <a:pt x="556" y="84"/>
                    <a:pt x="557" y="84"/>
                  </a:cubicBezTo>
                  <a:cubicBezTo>
                    <a:pt x="557" y="84"/>
                    <a:pt x="557" y="84"/>
                    <a:pt x="557" y="85"/>
                  </a:cubicBezTo>
                  <a:cubicBezTo>
                    <a:pt x="555" y="83"/>
                    <a:pt x="553" y="82"/>
                    <a:pt x="551" y="81"/>
                  </a:cubicBezTo>
                  <a:cubicBezTo>
                    <a:pt x="552" y="79"/>
                    <a:pt x="553" y="76"/>
                    <a:pt x="553" y="75"/>
                  </a:cubicBezTo>
                  <a:cubicBezTo>
                    <a:pt x="553" y="74"/>
                    <a:pt x="553" y="72"/>
                    <a:pt x="553" y="71"/>
                  </a:cubicBezTo>
                  <a:cubicBezTo>
                    <a:pt x="553" y="71"/>
                    <a:pt x="553" y="71"/>
                    <a:pt x="553" y="71"/>
                  </a:cubicBezTo>
                  <a:cubicBezTo>
                    <a:pt x="553" y="71"/>
                    <a:pt x="553" y="71"/>
                    <a:pt x="553" y="70"/>
                  </a:cubicBezTo>
                  <a:cubicBezTo>
                    <a:pt x="552" y="70"/>
                    <a:pt x="552" y="70"/>
                    <a:pt x="552" y="70"/>
                  </a:cubicBezTo>
                  <a:cubicBezTo>
                    <a:pt x="552" y="70"/>
                    <a:pt x="552" y="69"/>
                    <a:pt x="552" y="69"/>
                  </a:cubicBezTo>
                  <a:cubicBezTo>
                    <a:pt x="552" y="69"/>
                    <a:pt x="552" y="69"/>
                    <a:pt x="551" y="69"/>
                  </a:cubicBezTo>
                  <a:cubicBezTo>
                    <a:pt x="551" y="68"/>
                    <a:pt x="552" y="67"/>
                    <a:pt x="551" y="66"/>
                  </a:cubicBezTo>
                  <a:cubicBezTo>
                    <a:pt x="551" y="66"/>
                    <a:pt x="550" y="66"/>
                    <a:pt x="550" y="66"/>
                  </a:cubicBezTo>
                  <a:cubicBezTo>
                    <a:pt x="549" y="65"/>
                    <a:pt x="548" y="65"/>
                    <a:pt x="547" y="65"/>
                  </a:cubicBezTo>
                  <a:cubicBezTo>
                    <a:pt x="546" y="66"/>
                    <a:pt x="546" y="66"/>
                    <a:pt x="546" y="66"/>
                  </a:cubicBezTo>
                  <a:cubicBezTo>
                    <a:pt x="545" y="66"/>
                    <a:pt x="545" y="66"/>
                    <a:pt x="544" y="66"/>
                  </a:cubicBezTo>
                  <a:cubicBezTo>
                    <a:pt x="544" y="66"/>
                    <a:pt x="544" y="66"/>
                    <a:pt x="544" y="67"/>
                  </a:cubicBezTo>
                  <a:cubicBezTo>
                    <a:pt x="544" y="67"/>
                    <a:pt x="543" y="67"/>
                    <a:pt x="543" y="66"/>
                  </a:cubicBezTo>
                  <a:cubicBezTo>
                    <a:pt x="541" y="67"/>
                    <a:pt x="540" y="67"/>
                    <a:pt x="538" y="68"/>
                  </a:cubicBezTo>
                  <a:cubicBezTo>
                    <a:pt x="537" y="69"/>
                    <a:pt x="537" y="70"/>
                    <a:pt x="536" y="72"/>
                  </a:cubicBezTo>
                  <a:cubicBezTo>
                    <a:pt x="537" y="72"/>
                    <a:pt x="537" y="73"/>
                    <a:pt x="538" y="73"/>
                  </a:cubicBezTo>
                  <a:cubicBezTo>
                    <a:pt x="537" y="75"/>
                    <a:pt x="536" y="76"/>
                    <a:pt x="536" y="78"/>
                  </a:cubicBezTo>
                  <a:cubicBezTo>
                    <a:pt x="536" y="78"/>
                    <a:pt x="536" y="78"/>
                    <a:pt x="535" y="78"/>
                  </a:cubicBezTo>
                  <a:cubicBezTo>
                    <a:pt x="535" y="78"/>
                    <a:pt x="535" y="78"/>
                    <a:pt x="535" y="79"/>
                  </a:cubicBezTo>
                  <a:cubicBezTo>
                    <a:pt x="535" y="79"/>
                    <a:pt x="535" y="79"/>
                    <a:pt x="535" y="79"/>
                  </a:cubicBezTo>
                  <a:cubicBezTo>
                    <a:pt x="535" y="79"/>
                    <a:pt x="535" y="80"/>
                    <a:pt x="535" y="81"/>
                  </a:cubicBezTo>
                  <a:cubicBezTo>
                    <a:pt x="535" y="81"/>
                    <a:pt x="534" y="81"/>
                    <a:pt x="534" y="82"/>
                  </a:cubicBezTo>
                  <a:cubicBezTo>
                    <a:pt x="534" y="82"/>
                    <a:pt x="533" y="83"/>
                    <a:pt x="533" y="83"/>
                  </a:cubicBezTo>
                  <a:cubicBezTo>
                    <a:pt x="533" y="83"/>
                    <a:pt x="532" y="83"/>
                    <a:pt x="532" y="83"/>
                  </a:cubicBezTo>
                  <a:cubicBezTo>
                    <a:pt x="532" y="84"/>
                    <a:pt x="532" y="84"/>
                    <a:pt x="532" y="84"/>
                  </a:cubicBezTo>
                  <a:cubicBezTo>
                    <a:pt x="532" y="84"/>
                    <a:pt x="531" y="84"/>
                    <a:pt x="531" y="85"/>
                  </a:cubicBezTo>
                  <a:cubicBezTo>
                    <a:pt x="528" y="85"/>
                    <a:pt x="523" y="85"/>
                    <a:pt x="521" y="87"/>
                  </a:cubicBezTo>
                  <a:cubicBezTo>
                    <a:pt x="521" y="87"/>
                    <a:pt x="521" y="87"/>
                    <a:pt x="521" y="87"/>
                  </a:cubicBezTo>
                  <a:cubicBezTo>
                    <a:pt x="521" y="87"/>
                    <a:pt x="521" y="87"/>
                    <a:pt x="521" y="87"/>
                  </a:cubicBezTo>
                  <a:cubicBezTo>
                    <a:pt x="522" y="87"/>
                    <a:pt x="523" y="88"/>
                    <a:pt x="524" y="88"/>
                  </a:cubicBezTo>
                  <a:cubicBezTo>
                    <a:pt x="524" y="90"/>
                    <a:pt x="524" y="90"/>
                    <a:pt x="525" y="91"/>
                  </a:cubicBezTo>
                  <a:cubicBezTo>
                    <a:pt x="525" y="92"/>
                    <a:pt x="524" y="92"/>
                    <a:pt x="524" y="93"/>
                  </a:cubicBezTo>
                  <a:cubicBezTo>
                    <a:pt x="525" y="93"/>
                    <a:pt x="525" y="94"/>
                    <a:pt x="525" y="94"/>
                  </a:cubicBezTo>
                  <a:cubicBezTo>
                    <a:pt x="525" y="94"/>
                    <a:pt x="525" y="94"/>
                    <a:pt x="525" y="95"/>
                  </a:cubicBezTo>
                  <a:cubicBezTo>
                    <a:pt x="525" y="95"/>
                    <a:pt x="525" y="95"/>
                    <a:pt x="525" y="95"/>
                  </a:cubicBezTo>
                  <a:cubicBezTo>
                    <a:pt x="525" y="94"/>
                    <a:pt x="525" y="94"/>
                    <a:pt x="524" y="94"/>
                  </a:cubicBezTo>
                  <a:cubicBezTo>
                    <a:pt x="524" y="94"/>
                    <a:pt x="523" y="94"/>
                    <a:pt x="523" y="94"/>
                  </a:cubicBezTo>
                  <a:cubicBezTo>
                    <a:pt x="522" y="92"/>
                    <a:pt x="522" y="91"/>
                    <a:pt x="520" y="90"/>
                  </a:cubicBezTo>
                  <a:cubicBezTo>
                    <a:pt x="520" y="90"/>
                    <a:pt x="520" y="89"/>
                    <a:pt x="520" y="89"/>
                  </a:cubicBezTo>
                  <a:cubicBezTo>
                    <a:pt x="518" y="88"/>
                    <a:pt x="516" y="88"/>
                    <a:pt x="514" y="88"/>
                  </a:cubicBezTo>
                  <a:cubicBezTo>
                    <a:pt x="514" y="88"/>
                    <a:pt x="514" y="88"/>
                    <a:pt x="514" y="88"/>
                  </a:cubicBezTo>
                  <a:cubicBezTo>
                    <a:pt x="514" y="88"/>
                    <a:pt x="513" y="88"/>
                    <a:pt x="512" y="88"/>
                  </a:cubicBezTo>
                  <a:cubicBezTo>
                    <a:pt x="512" y="88"/>
                    <a:pt x="512" y="88"/>
                    <a:pt x="512" y="88"/>
                  </a:cubicBezTo>
                  <a:cubicBezTo>
                    <a:pt x="512" y="88"/>
                    <a:pt x="512" y="88"/>
                    <a:pt x="511" y="88"/>
                  </a:cubicBezTo>
                  <a:cubicBezTo>
                    <a:pt x="511" y="88"/>
                    <a:pt x="511" y="88"/>
                    <a:pt x="511" y="88"/>
                  </a:cubicBezTo>
                  <a:cubicBezTo>
                    <a:pt x="510" y="88"/>
                    <a:pt x="510" y="87"/>
                    <a:pt x="509" y="87"/>
                  </a:cubicBezTo>
                  <a:cubicBezTo>
                    <a:pt x="509" y="87"/>
                    <a:pt x="509" y="87"/>
                    <a:pt x="508" y="87"/>
                  </a:cubicBezTo>
                  <a:cubicBezTo>
                    <a:pt x="508" y="87"/>
                    <a:pt x="508" y="87"/>
                    <a:pt x="507" y="87"/>
                  </a:cubicBezTo>
                  <a:cubicBezTo>
                    <a:pt x="507" y="86"/>
                    <a:pt x="508" y="86"/>
                    <a:pt x="508" y="86"/>
                  </a:cubicBezTo>
                  <a:cubicBezTo>
                    <a:pt x="507" y="86"/>
                    <a:pt x="507" y="86"/>
                    <a:pt x="506" y="86"/>
                  </a:cubicBezTo>
                  <a:cubicBezTo>
                    <a:pt x="506" y="85"/>
                    <a:pt x="506" y="84"/>
                    <a:pt x="506" y="83"/>
                  </a:cubicBezTo>
                  <a:cubicBezTo>
                    <a:pt x="507" y="83"/>
                    <a:pt x="509" y="83"/>
                    <a:pt x="510" y="83"/>
                  </a:cubicBezTo>
                  <a:cubicBezTo>
                    <a:pt x="511" y="84"/>
                    <a:pt x="514" y="85"/>
                    <a:pt x="515" y="85"/>
                  </a:cubicBezTo>
                  <a:cubicBezTo>
                    <a:pt x="515" y="84"/>
                    <a:pt x="515" y="84"/>
                    <a:pt x="515" y="84"/>
                  </a:cubicBezTo>
                  <a:cubicBezTo>
                    <a:pt x="516" y="84"/>
                    <a:pt x="517" y="84"/>
                    <a:pt x="518" y="84"/>
                  </a:cubicBezTo>
                  <a:cubicBezTo>
                    <a:pt x="518" y="83"/>
                    <a:pt x="519" y="83"/>
                    <a:pt x="519" y="82"/>
                  </a:cubicBezTo>
                  <a:cubicBezTo>
                    <a:pt x="521" y="82"/>
                    <a:pt x="521" y="82"/>
                    <a:pt x="522" y="83"/>
                  </a:cubicBezTo>
                  <a:cubicBezTo>
                    <a:pt x="524" y="83"/>
                    <a:pt x="524" y="83"/>
                    <a:pt x="524" y="82"/>
                  </a:cubicBezTo>
                  <a:cubicBezTo>
                    <a:pt x="525" y="82"/>
                    <a:pt x="525" y="82"/>
                    <a:pt x="525" y="82"/>
                  </a:cubicBezTo>
                  <a:cubicBezTo>
                    <a:pt x="525" y="82"/>
                    <a:pt x="524" y="81"/>
                    <a:pt x="525" y="81"/>
                  </a:cubicBezTo>
                  <a:cubicBezTo>
                    <a:pt x="525" y="81"/>
                    <a:pt x="526" y="80"/>
                    <a:pt x="526" y="80"/>
                  </a:cubicBezTo>
                  <a:cubicBezTo>
                    <a:pt x="526" y="80"/>
                    <a:pt x="527" y="79"/>
                    <a:pt x="527" y="78"/>
                  </a:cubicBezTo>
                  <a:cubicBezTo>
                    <a:pt x="527" y="78"/>
                    <a:pt x="527" y="78"/>
                    <a:pt x="527" y="78"/>
                  </a:cubicBezTo>
                  <a:cubicBezTo>
                    <a:pt x="527" y="78"/>
                    <a:pt x="527" y="78"/>
                    <a:pt x="527" y="78"/>
                  </a:cubicBezTo>
                  <a:cubicBezTo>
                    <a:pt x="528" y="78"/>
                    <a:pt x="529" y="78"/>
                    <a:pt x="529" y="78"/>
                  </a:cubicBezTo>
                  <a:cubicBezTo>
                    <a:pt x="529" y="77"/>
                    <a:pt x="529" y="77"/>
                    <a:pt x="529" y="77"/>
                  </a:cubicBezTo>
                  <a:cubicBezTo>
                    <a:pt x="529" y="77"/>
                    <a:pt x="529" y="77"/>
                    <a:pt x="529" y="77"/>
                  </a:cubicBezTo>
                  <a:cubicBezTo>
                    <a:pt x="529" y="76"/>
                    <a:pt x="529" y="76"/>
                    <a:pt x="529" y="75"/>
                  </a:cubicBezTo>
                  <a:cubicBezTo>
                    <a:pt x="529" y="75"/>
                    <a:pt x="528" y="75"/>
                    <a:pt x="528" y="75"/>
                  </a:cubicBezTo>
                  <a:cubicBezTo>
                    <a:pt x="528" y="75"/>
                    <a:pt x="528" y="75"/>
                    <a:pt x="528" y="75"/>
                  </a:cubicBezTo>
                  <a:cubicBezTo>
                    <a:pt x="528" y="75"/>
                    <a:pt x="528" y="75"/>
                    <a:pt x="528" y="75"/>
                  </a:cubicBezTo>
                  <a:cubicBezTo>
                    <a:pt x="528" y="75"/>
                    <a:pt x="528" y="74"/>
                    <a:pt x="528" y="74"/>
                  </a:cubicBezTo>
                  <a:cubicBezTo>
                    <a:pt x="528" y="74"/>
                    <a:pt x="528" y="74"/>
                    <a:pt x="528" y="74"/>
                  </a:cubicBezTo>
                  <a:cubicBezTo>
                    <a:pt x="528" y="74"/>
                    <a:pt x="528" y="73"/>
                    <a:pt x="528" y="72"/>
                  </a:cubicBezTo>
                  <a:cubicBezTo>
                    <a:pt x="529" y="72"/>
                    <a:pt x="529" y="72"/>
                    <a:pt x="529" y="72"/>
                  </a:cubicBezTo>
                  <a:cubicBezTo>
                    <a:pt x="530" y="72"/>
                    <a:pt x="530" y="71"/>
                    <a:pt x="530" y="70"/>
                  </a:cubicBezTo>
                  <a:cubicBezTo>
                    <a:pt x="530" y="70"/>
                    <a:pt x="530" y="70"/>
                    <a:pt x="530" y="70"/>
                  </a:cubicBezTo>
                  <a:cubicBezTo>
                    <a:pt x="531" y="70"/>
                    <a:pt x="531" y="69"/>
                    <a:pt x="531" y="69"/>
                  </a:cubicBezTo>
                  <a:cubicBezTo>
                    <a:pt x="529" y="68"/>
                    <a:pt x="528" y="67"/>
                    <a:pt x="527" y="66"/>
                  </a:cubicBezTo>
                  <a:cubicBezTo>
                    <a:pt x="527" y="66"/>
                    <a:pt x="527" y="66"/>
                    <a:pt x="527" y="66"/>
                  </a:cubicBezTo>
                  <a:cubicBezTo>
                    <a:pt x="527" y="65"/>
                    <a:pt x="527" y="65"/>
                    <a:pt x="526" y="65"/>
                  </a:cubicBezTo>
                  <a:cubicBezTo>
                    <a:pt x="526" y="64"/>
                    <a:pt x="526" y="64"/>
                    <a:pt x="526" y="63"/>
                  </a:cubicBezTo>
                  <a:cubicBezTo>
                    <a:pt x="526" y="63"/>
                    <a:pt x="526" y="63"/>
                    <a:pt x="526" y="63"/>
                  </a:cubicBezTo>
                  <a:cubicBezTo>
                    <a:pt x="525" y="63"/>
                    <a:pt x="525" y="62"/>
                    <a:pt x="525" y="62"/>
                  </a:cubicBezTo>
                  <a:cubicBezTo>
                    <a:pt x="525" y="62"/>
                    <a:pt x="525" y="62"/>
                    <a:pt x="525" y="62"/>
                  </a:cubicBezTo>
                  <a:cubicBezTo>
                    <a:pt x="525" y="61"/>
                    <a:pt x="525" y="61"/>
                    <a:pt x="525" y="60"/>
                  </a:cubicBezTo>
                  <a:cubicBezTo>
                    <a:pt x="525" y="60"/>
                    <a:pt x="526" y="61"/>
                    <a:pt x="526" y="61"/>
                  </a:cubicBezTo>
                  <a:cubicBezTo>
                    <a:pt x="526" y="60"/>
                    <a:pt x="525" y="59"/>
                    <a:pt x="525" y="58"/>
                  </a:cubicBezTo>
                  <a:cubicBezTo>
                    <a:pt x="526" y="58"/>
                    <a:pt x="526" y="58"/>
                    <a:pt x="526" y="58"/>
                  </a:cubicBezTo>
                  <a:cubicBezTo>
                    <a:pt x="526" y="58"/>
                    <a:pt x="526" y="57"/>
                    <a:pt x="526" y="57"/>
                  </a:cubicBezTo>
                  <a:cubicBezTo>
                    <a:pt x="526" y="57"/>
                    <a:pt x="526" y="57"/>
                    <a:pt x="526" y="57"/>
                  </a:cubicBezTo>
                  <a:cubicBezTo>
                    <a:pt x="527" y="56"/>
                    <a:pt x="527" y="56"/>
                    <a:pt x="527" y="55"/>
                  </a:cubicBezTo>
                  <a:cubicBezTo>
                    <a:pt x="527" y="55"/>
                    <a:pt x="527" y="55"/>
                    <a:pt x="528" y="55"/>
                  </a:cubicBezTo>
                  <a:cubicBezTo>
                    <a:pt x="527" y="55"/>
                    <a:pt x="527" y="55"/>
                    <a:pt x="527" y="54"/>
                  </a:cubicBezTo>
                  <a:cubicBezTo>
                    <a:pt x="527" y="54"/>
                    <a:pt x="527" y="54"/>
                    <a:pt x="528" y="54"/>
                  </a:cubicBezTo>
                  <a:cubicBezTo>
                    <a:pt x="528" y="54"/>
                    <a:pt x="528" y="53"/>
                    <a:pt x="528" y="52"/>
                  </a:cubicBezTo>
                  <a:cubicBezTo>
                    <a:pt x="527" y="52"/>
                    <a:pt x="527" y="52"/>
                    <a:pt x="526" y="52"/>
                  </a:cubicBezTo>
                  <a:cubicBezTo>
                    <a:pt x="526" y="52"/>
                    <a:pt x="527" y="50"/>
                    <a:pt x="527" y="49"/>
                  </a:cubicBezTo>
                  <a:cubicBezTo>
                    <a:pt x="526" y="49"/>
                    <a:pt x="525" y="48"/>
                    <a:pt x="524" y="48"/>
                  </a:cubicBezTo>
                  <a:cubicBezTo>
                    <a:pt x="524" y="48"/>
                    <a:pt x="524" y="48"/>
                    <a:pt x="524" y="48"/>
                  </a:cubicBezTo>
                  <a:cubicBezTo>
                    <a:pt x="524" y="47"/>
                    <a:pt x="524" y="46"/>
                    <a:pt x="524" y="45"/>
                  </a:cubicBezTo>
                  <a:cubicBezTo>
                    <a:pt x="524" y="45"/>
                    <a:pt x="523" y="45"/>
                    <a:pt x="523" y="45"/>
                  </a:cubicBezTo>
                  <a:cubicBezTo>
                    <a:pt x="523" y="44"/>
                    <a:pt x="523" y="44"/>
                    <a:pt x="524" y="43"/>
                  </a:cubicBezTo>
                  <a:cubicBezTo>
                    <a:pt x="525" y="43"/>
                    <a:pt x="525" y="43"/>
                    <a:pt x="525" y="43"/>
                  </a:cubicBezTo>
                  <a:cubicBezTo>
                    <a:pt x="525" y="42"/>
                    <a:pt x="525" y="42"/>
                    <a:pt x="525" y="42"/>
                  </a:cubicBezTo>
                  <a:cubicBezTo>
                    <a:pt x="526" y="42"/>
                    <a:pt x="526" y="41"/>
                    <a:pt x="526" y="41"/>
                  </a:cubicBezTo>
                  <a:cubicBezTo>
                    <a:pt x="527" y="41"/>
                    <a:pt x="526" y="40"/>
                    <a:pt x="527" y="39"/>
                  </a:cubicBezTo>
                  <a:cubicBezTo>
                    <a:pt x="527" y="39"/>
                    <a:pt x="527" y="39"/>
                    <a:pt x="528" y="39"/>
                  </a:cubicBezTo>
                  <a:cubicBezTo>
                    <a:pt x="528" y="39"/>
                    <a:pt x="528" y="38"/>
                    <a:pt x="528" y="38"/>
                  </a:cubicBezTo>
                  <a:cubicBezTo>
                    <a:pt x="528" y="38"/>
                    <a:pt x="528" y="38"/>
                    <a:pt x="528" y="38"/>
                  </a:cubicBezTo>
                  <a:cubicBezTo>
                    <a:pt x="528" y="37"/>
                    <a:pt x="528" y="36"/>
                    <a:pt x="528" y="35"/>
                  </a:cubicBezTo>
                  <a:cubicBezTo>
                    <a:pt x="528" y="35"/>
                    <a:pt x="528" y="35"/>
                    <a:pt x="528" y="35"/>
                  </a:cubicBezTo>
                  <a:cubicBezTo>
                    <a:pt x="528" y="35"/>
                    <a:pt x="529" y="34"/>
                    <a:pt x="529" y="34"/>
                  </a:cubicBezTo>
                  <a:cubicBezTo>
                    <a:pt x="529" y="34"/>
                    <a:pt x="529" y="34"/>
                    <a:pt x="529" y="34"/>
                  </a:cubicBezTo>
                  <a:cubicBezTo>
                    <a:pt x="530" y="33"/>
                    <a:pt x="529" y="33"/>
                    <a:pt x="529" y="33"/>
                  </a:cubicBezTo>
                  <a:cubicBezTo>
                    <a:pt x="529" y="32"/>
                    <a:pt x="529" y="31"/>
                    <a:pt x="530" y="31"/>
                  </a:cubicBezTo>
                  <a:cubicBezTo>
                    <a:pt x="529" y="31"/>
                    <a:pt x="529" y="31"/>
                    <a:pt x="529" y="31"/>
                  </a:cubicBezTo>
                  <a:cubicBezTo>
                    <a:pt x="529" y="30"/>
                    <a:pt x="529" y="30"/>
                    <a:pt x="529" y="30"/>
                  </a:cubicBezTo>
                  <a:cubicBezTo>
                    <a:pt x="529" y="30"/>
                    <a:pt x="529" y="30"/>
                    <a:pt x="529" y="30"/>
                  </a:cubicBezTo>
                  <a:cubicBezTo>
                    <a:pt x="528" y="29"/>
                    <a:pt x="528" y="28"/>
                    <a:pt x="528" y="27"/>
                  </a:cubicBezTo>
                  <a:cubicBezTo>
                    <a:pt x="527" y="27"/>
                    <a:pt x="526" y="26"/>
                    <a:pt x="524" y="26"/>
                  </a:cubicBezTo>
                  <a:cubicBezTo>
                    <a:pt x="524" y="26"/>
                    <a:pt x="524" y="26"/>
                    <a:pt x="524" y="25"/>
                  </a:cubicBezTo>
                  <a:cubicBezTo>
                    <a:pt x="521" y="25"/>
                    <a:pt x="517" y="25"/>
                    <a:pt x="514" y="25"/>
                  </a:cubicBezTo>
                  <a:cubicBezTo>
                    <a:pt x="513" y="24"/>
                    <a:pt x="514" y="25"/>
                    <a:pt x="513" y="24"/>
                  </a:cubicBezTo>
                  <a:cubicBezTo>
                    <a:pt x="513" y="25"/>
                    <a:pt x="513" y="25"/>
                    <a:pt x="513" y="25"/>
                  </a:cubicBezTo>
                  <a:cubicBezTo>
                    <a:pt x="512" y="26"/>
                    <a:pt x="511" y="26"/>
                    <a:pt x="509" y="27"/>
                  </a:cubicBezTo>
                  <a:cubicBezTo>
                    <a:pt x="509" y="27"/>
                    <a:pt x="509" y="27"/>
                    <a:pt x="509" y="28"/>
                  </a:cubicBezTo>
                  <a:cubicBezTo>
                    <a:pt x="509" y="28"/>
                    <a:pt x="509" y="28"/>
                    <a:pt x="509" y="28"/>
                  </a:cubicBezTo>
                  <a:cubicBezTo>
                    <a:pt x="509" y="28"/>
                    <a:pt x="509" y="28"/>
                    <a:pt x="509" y="28"/>
                  </a:cubicBezTo>
                  <a:cubicBezTo>
                    <a:pt x="509" y="28"/>
                    <a:pt x="508" y="28"/>
                    <a:pt x="508" y="28"/>
                  </a:cubicBezTo>
                  <a:cubicBezTo>
                    <a:pt x="508" y="29"/>
                    <a:pt x="508" y="29"/>
                    <a:pt x="508" y="29"/>
                  </a:cubicBezTo>
                  <a:cubicBezTo>
                    <a:pt x="508" y="29"/>
                    <a:pt x="508" y="29"/>
                    <a:pt x="508" y="29"/>
                  </a:cubicBezTo>
                  <a:cubicBezTo>
                    <a:pt x="508" y="30"/>
                    <a:pt x="508" y="30"/>
                    <a:pt x="508" y="30"/>
                  </a:cubicBezTo>
                  <a:cubicBezTo>
                    <a:pt x="508" y="30"/>
                    <a:pt x="507" y="30"/>
                    <a:pt x="507" y="30"/>
                  </a:cubicBezTo>
                  <a:cubicBezTo>
                    <a:pt x="507" y="30"/>
                    <a:pt x="507" y="31"/>
                    <a:pt x="507" y="31"/>
                  </a:cubicBezTo>
                  <a:cubicBezTo>
                    <a:pt x="507" y="31"/>
                    <a:pt x="507" y="31"/>
                    <a:pt x="507" y="31"/>
                  </a:cubicBezTo>
                  <a:cubicBezTo>
                    <a:pt x="507" y="31"/>
                    <a:pt x="507" y="31"/>
                    <a:pt x="507" y="31"/>
                  </a:cubicBezTo>
                  <a:cubicBezTo>
                    <a:pt x="507" y="31"/>
                    <a:pt x="506" y="31"/>
                    <a:pt x="506" y="31"/>
                  </a:cubicBezTo>
                  <a:cubicBezTo>
                    <a:pt x="506" y="32"/>
                    <a:pt x="506" y="32"/>
                    <a:pt x="506" y="32"/>
                  </a:cubicBezTo>
                  <a:cubicBezTo>
                    <a:pt x="506" y="32"/>
                    <a:pt x="505" y="33"/>
                    <a:pt x="505" y="33"/>
                  </a:cubicBezTo>
                  <a:cubicBezTo>
                    <a:pt x="505" y="33"/>
                    <a:pt x="505" y="33"/>
                    <a:pt x="505" y="34"/>
                  </a:cubicBezTo>
                  <a:cubicBezTo>
                    <a:pt x="503" y="34"/>
                    <a:pt x="502" y="35"/>
                    <a:pt x="501" y="36"/>
                  </a:cubicBezTo>
                  <a:cubicBezTo>
                    <a:pt x="500" y="37"/>
                    <a:pt x="500" y="37"/>
                    <a:pt x="500" y="38"/>
                  </a:cubicBezTo>
                  <a:cubicBezTo>
                    <a:pt x="499" y="38"/>
                    <a:pt x="499" y="38"/>
                    <a:pt x="499" y="38"/>
                  </a:cubicBezTo>
                  <a:cubicBezTo>
                    <a:pt x="499" y="38"/>
                    <a:pt x="499" y="39"/>
                    <a:pt x="499" y="39"/>
                  </a:cubicBezTo>
                  <a:cubicBezTo>
                    <a:pt x="498" y="39"/>
                    <a:pt x="498" y="39"/>
                    <a:pt x="498" y="39"/>
                  </a:cubicBezTo>
                  <a:cubicBezTo>
                    <a:pt x="498" y="39"/>
                    <a:pt x="497" y="39"/>
                    <a:pt x="497" y="39"/>
                  </a:cubicBezTo>
                  <a:cubicBezTo>
                    <a:pt x="497" y="39"/>
                    <a:pt x="496" y="39"/>
                    <a:pt x="495" y="39"/>
                  </a:cubicBezTo>
                  <a:cubicBezTo>
                    <a:pt x="495" y="39"/>
                    <a:pt x="495" y="40"/>
                    <a:pt x="494" y="40"/>
                  </a:cubicBezTo>
                  <a:cubicBezTo>
                    <a:pt x="494" y="41"/>
                    <a:pt x="495" y="42"/>
                    <a:pt x="495" y="43"/>
                  </a:cubicBezTo>
                  <a:cubicBezTo>
                    <a:pt x="494" y="43"/>
                    <a:pt x="494" y="43"/>
                    <a:pt x="494" y="43"/>
                  </a:cubicBezTo>
                  <a:cubicBezTo>
                    <a:pt x="494" y="43"/>
                    <a:pt x="494" y="44"/>
                    <a:pt x="494" y="44"/>
                  </a:cubicBezTo>
                  <a:cubicBezTo>
                    <a:pt x="494" y="44"/>
                    <a:pt x="495" y="44"/>
                    <a:pt x="495" y="45"/>
                  </a:cubicBezTo>
                  <a:cubicBezTo>
                    <a:pt x="495" y="45"/>
                    <a:pt x="495" y="45"/>
                    <a:pt x="495" y="46"/>
                  </a:cubicBezTo>
                  <a:cubicBezTo>
                    <a:pt x="495" y="46"/>
                    <a:pt x="495" y="46"/>
                    <a:pt x="495" y="46"/>
                  </a:cubicBezTo>
                  <a:cubicBezTo>
                    <a:pt x="495" y="46"/>
                    <a:pt x="495" y="46"/>
                    <a:pt x="495" y="47"/>
                  </a:cubicBezTo>
                  <a:cubicBezTo>
                    <a:pt x="495" y="47"/>
                    <a:pt x="496" y="47"/>
                    <a:pt x="496" y="47"/>
                  </a:cubicBezTo>
                  <a:cubicBezTo>
                    <a:pt x="496" y="48"/>
                    <a:pt x="494" y="49"/>
                    <a:pt x="496" y="50"/>
                  </a:cubicBezTo>
                  <a:cubicBezTo>
                    <a:pt x="496" y="51"/>
                    <a:pt x="495" y="51"/>
                    <a:pt x="495" y="52"/>
                  </a:cubicBezTo>
                  <a:cubicBezTo>
                    <a:pt x="494" y="52"/>
                    <a:pt x="494" y="52"/>
                    <a:pt x="493" y="52"/>
                  </a:cubicBezTo>
                  <a:cubicBezTo>
                    <a:pt x="493" y="53"/>
                    <a:pt x="492" y="54"/>
                    <a:pt x="492" y="56"/>
                  </a:cubicBezTo>
                  <a:cubicBezTo>
                    <a:pt x="494" y="56"/>
                    <a:pt x="494" y="56"/>
                    <a:pt x="496" y="57"/>
                  </a:cubicBezTo>
                  <a:cubicBezTo>
                    <a:pt x="496" y="57"/>
                    <a:pt x="496" y="57"/>
                    <a:pt x="496" y="57"/>
                  </a:cubicBezTo>
                  <a:cubicBezTo>
                    <a:pt x="497" y="57"/>
                    <a:pt x="497" y="58"/>
                    <a:pt x="497" y="58"/>
                  </a:cubicBezTo>
                  <a:cubicBezTo>
                    <a:pt x="497" y="58"/>
                    <a:pt x="497" y="58"/>
                    <a:pt x="497" y="58"/>
                  </a:cubicBezTo>
                  <a:cubicBezTo>
                    <a:pt x="498" y="58"/>
                    <a:pt x="498" y="57"/>
                    <a:pt x="498" y="57"/>
                  </a:cubicBezTo>
                  <a:cubicBezTo>
                    <a:pt x="499" y="57"/>
                    <a:pt x="499" y="57"/>
                    <a:pt x="499" y="57"/>
                  </a:cubicBezTo>
                  <a:cubicBezTo>
                    <a:pt x="499" y="57"/>
                    <a:pt x="499" y="58"/>
                    <a:pt x="499" y="58"/>
                  </a:cubicBezTo>
                  <a:cubicBezTo>
                    <a:pt x="499" y="58"/>
                    <a:pt x="499" y="58"/>
                    <a:pt x="500" y="58"/>
                  </a:cubicBezTo>
                  <a:cubicBezTo>
                    <a:pt x="499" y="59"/>
                    <a:pt x="499" y="59"/>
                    <a:pt x="498" y="60"/>
                  </a:cubicBezTo>
                  <a:cubicBezTo>
                    <a:pt x="498" y="61"/>
                    <a:pt x="498" y="62"/>
                    <a:pt x="498" y="63"/>
                  </a:cubicBezTo>
                  <a:cubicBezTo>
                    <a:pt x="498" y="63"/>
                    <a:pt x="499" y="63"/>
                    <a:pt x="499" y="63"/>
                  </a:cubicBezTo>
                  <a:cubicBezTo>
                    <a:pt x="499" y="63"/>
                    <a:pt x="499" y="64"/>
                    <a:pt x="499" y="64"/>
                  </a:cubicBezTo>
                  <a:cubicBezTo>
                    <a:pt x="499" y="64"/>
                    <a:pt x="499" y="64"/>
                    <a:pt x="499" y="64"/>
                  </a:cubicBezTo>
                  <a:cubicBezTo>
                    <a:pt x="500" y="65"/>
                    <a:pt x="499" y="65"/>
                    <a:pt x="500" y="65"/>
                  </a:cubicBezTo>
                  <a:cubicBezTo>
                    <a:pt x="500" y="64"/>
                    <a:pt x="500" y="64"/>
                    <a:pt x="500" y="64"/>
                  </a:cubicBezTo>
                  <a:cubicBezTo>
                    <a:pt x="500" y="64"/>
                    <a:pt x="501" y="64"/>
                    <a:pt x="501" y="64"/>
                  </a:cubicBezTo>
                  <a:cubicBezTo>
                    <a:pt x="501" y="65"/>
                    <a:pt x="500" y="66"/>
                    <a:pt x="500" y="68"/>
                  </a:cubicBezTo>
                  <a:cubicBezTo>
                    <a:pt x="500" y="68"/>
                    <a:pt x="500" y="68"/>
                    <a:pt x="500" y="69"/>
                  </a:cubicBezTo>
                  <a:cubicBezTo>
                    <a:pt x="499" y="69"/>
                    <a:pt x="499" y="69"/>
                    <a:pt x="499" y="69"/>
                  </a:cubicBezTo>
                  <a:cubicBezTo>
                    <a:pt x="499" y="69"/>
                    <a:pt x="499" y="69"/>
                    <a:pt x="499" y="70"/>
                  </a:cubicBezTo>
                  <a:cubicBezTo>
                    <a:pt x="498" y="70"/>
                    <a:pt x="498" y="70"/>
                    <a:pt x="498" y="70"/>
                  </a:cubicBezTo>
                  <a:cubicBezTo>
                    <a:pt x="498" y="70"/>
                    <a:pt x="498" y="70"/>
                    <a:pt x="497" y="71"/>
                  </a:cubicBezTo>
                  <a:cubicBezTo>
                    <a:pt x="497" y="71"/>
                    <a:pt x="496" y="71"/>
                    <a:pt x="496" y="71"/>
                  </a:cubicBezTo>
                  <a:cubicBezTo>
                    <a:pt x="496" y="70"/>
                    <a:pt x="496" y="69"/>
                    <a:pt x="496" y="68"/>
                  </a:cubicBezTo>
                  <a:cubicBezTo>
                    <a:pt x="495" y="68"/>
                    <a:pt x="495" y="68"/>
                    <a:pt x="495" y="68"/>
                  </a:cubicBezTo>
                  <a:cubicBezTo>
                    <a:pt x="495" y="68"/>
                    <a:pt x="495" y="68"/>
                    <a:pt x="495" y="68"/>
                  </a:cubicBezTo>
                  <a:cubicBezTo>
                    <a:pt x="495" y="68"/>
                    <a:pt x="494" y="68"/>
                    <a:pt x="494" y="68"/>
                  </a:cubicBezTo>
                  <a:cubicBezTo>
                    <a:pt x="494" y="68"/>
                    <a:pt x="494" y="67"/>
                    <a:pt x="494" y="67"/>
                  </a:cubicBezTo>
                  <a:cubicBezTo>
                    <a:pt x="493" y="67"/>
                    <a:pt x="493" y="66"/>
                    <a:pt x="492" y="66"/>
                  </a:cubicBezTo>
                  <a:cubicBezTo>
                    <a:pt x="492" y="66"/>
                    <a:pt x="492" y="65"/>
                    <a:pt x="492" y="65"/>
                  </a:cubicBezTo>
                  <a:cubicBezTo>
                    <a:pt x="491" y="64"/>
                    <a:pt x="491" y="64"/>
                    <a:pt x="490" y="63"/>
                  </a:cubicBezTo>
                  <a:cubicBezTo>
                    <a:pt x="490" y="63"/>
                    <a:pt x="490" y="63"/>
                    <a:pt x="490" y="63"/>
                  </a:cubicBezTo>
                  <a:cubicBezTo>
                    <a:pt x="490" y="63"/>
                    <a:pt x="489" y="63"/>
                    <a:pt x="489" y="63"/>
                  </a:cubicBezTo>
                  <a:cubicBezTo>
                    <a:pt x="489" y="63"/>
                    <a:pt x="489" y="63"/>
                    <a:pt x="489" y="63"/>
                  </a:cubicBezTo>
                  <a:cubicBezTo>
                    <a:pt x="487" y="62"/>
                    <a:pt x="486" y="63"/>
                    <a:pt x="485" y="61"/>
                  </a:cubicBezTo>
                  <a:cubicBezTo>
                    <a:pt x="486" y="61"/>
                    <a:pt x="485" y="61"/>
                    <a:pt x="486" y="60"/>
                  </a:cubicBezTo>
                  <a:cubicBezTo>
                    <a:pt x="484" y="60"/>
                    <a:pt x="483" y="59"/>
                    <a:pt x="481" y="58"/>
                  </a:cubicBezTo>
                  <a:cubicBezTo>
                    <a:pt x="480" y="59"/>
                    <a:pt x="480" y="60"/>
                    <a:pt x="479" y="61"/>
                  </a:cubicBezTo>
                  <a:cubicBezTo>
                    <a:pt x="479" y="61"/>
                    <a:pt x="479" y="61"/>
                    <a:pt x="478" y="61"/>
                  </a:cubicBezTo>
                  <a:cubicBezTo>
                    <a:pt x="478" y="61"/>
                    <a:pt x="478" y="60"/>
                    <a:pt x="478" y="60"/>
                  </a:cubicBezTo>
                  <a:cubicBezTo>
                    <a:pt x="478" y="60"/>
                    <a:pt x="478" y="60"/>
                    <a:pt x="479" y="60"/>
                  </a:cubicBezTo>
                  <a:cubicBezTo>
                    <a:pt x="479" y="59"/>
                    <a:pt x="479" y="58"/>
                    <a:pt x="479" y="57"/>
                  </a:cubicBezTo>
                  <a:cubicBezTo>
                    <a:pt x="479" y="56"/>
                    <a:pt x="478" y="56"/>
                    <a:pt x="477" y="56"/>
                  </a:cubicBezTo>
                  <a:cubicBezTo>
                    <a:pt x="477" y="56"/>
                    <a:pt x="477" y="56"/>
                    <a:pt x="477" y="56"/>
                  </a:cubicBezTo>
                  <a:cubicBezTo>
                    <a:pt x="476" y="56"/>
                    <a:pt x="474" y="55"/>
                    <a:pt x="473" y="55"/>
                  </a:cubicBezTo>
                  <a:cubicBezTo>
                    <a:pt x="473" y="55"/>
                    <a:pt x="473" y="55"/>
                    <a:pt x="472" y="55"/>
                  </a:cubicBezTo>
                  <a:cubicBezTo>
                    <a:pt x="472" y="55"/>
                    <a:pt x="472" y="54"/>
                    <a:pt x="472" y="54"/>
                  </a:cubicBezTo>
                  <a:cubicBezTo>
                    <a:pt x="471" y="54"/>
                    <a:pt x="471" y="54"/>
                    <a:pt x="470" y="54"/>
                  </a:cubicBezTo>
                  <a:cubicBezTo>
                    <a:pt x="470" y="54"/>
                    <a:pt x="470" y="53"/>
                    <a:pt x="470" y="53"/>
                  </a:cubicBezTo>
                  <a:cubicBezTo>
                    <a:pt x="469" y="53"/>
                    <a:pt x="469" y="53"/>
                    <a:pt x="469" y="52"/>
                  </a:cubicBezTo>
                  <a:cubicBezTo>
                    <a:pt x="466" y="52"/>
                    <a:pt x="466" y="52"/>
                    <a:pt x="466" y="54"/>
                  </a:cubicBezTo>
                  <a:cubicBezTo>
                    <a:pt x="462" y="53"/>
                    <a:pt x="460" y="53"/>
                    <a:pt x="457" y="52"/>
                  </a:cubicBezTo>
                  <a:cubicBezTo>
                    <a:pt x="457" y="52"/>
                    <a:pt x="457" y="52"/>
                    <a:pt x="457" y="52"/>
                  </a:cubicBezTo>
                  <a:cubicBezTo>
                    <a:pt x="457" y="52"/>
                    <a:pt x="457" y="52"/>
                    <a:pt x="457" y="52"/>
                  </a:cubicBezTo>
                  <a:cubicBezTo>
                    <a:pt x="457" y="53"/>
                    <a:pt x="457" y="53"/>
                    <a:pt x="457" y="54"/>
                  </a:cubicBezTo>
                  <a:cubicBezTo>
                    <a:pt x="457" y="54"/>
                    <a:pt x="456" y="54"/>
                    <a:pt x="456" y="54"/>
                  </a:cubicBezTo>
                  <a:cubicBezTo>
                    <a:pt x="456" y="54"/>
                    <a:pt x="456" y="54"/>
                    <a:pt x="456" y="54"/>
                  </a:cubicBezTo>
                  <a:cubicBezTo>
                    <a:pt x="455" y="54"/>
                    <a:pt x="454" y="54"/>
                    <a:pt x="454" y="54"/>
                  </a:cubicBezTo>
                  <a:cubicBezTo>
                    <a:pt x="454" y="54"/>
                    <a:pt x="454" y="54"/>
                    <a:pt x="454" y="54"/>
                  </a:cubicBezTo>
                  <a:cubicBezTo>
                    <a:pt x="453" y="54"/>
                    <a:pt x="453" y="54"/>
                    <a:pt x="453" y="54"/>
                  </a:cubicBezTo>
                  <a:cubicBezTo>
                    <a:pt x="453" y="55"/>
                    <a:pt x="454" y="56"/>
                    <a:pt x="454" y="57"/>
                  </a:cubicBezTo>
                  <a:cubicBezTo>
                    <a:pt x="454" y="57"/>
                    <a:pt x="455" y="57"/>
                    <a:pt x="455" y="57"/>
                  </a:cubicBezTo>
                  <a:cubicBezTo>
                    <a:pt x="455" y="58"/>
                    <a:pt x="455" y="59"/>
                    <a:pt x="455" y="60"/>
                  </a:cubicBezTo>
                  <a:cubicBezTo>
                    <a:pt x="455" y="60"/>
                    <a:pt x="455" y="60"/>
                    <a:pt x="455" y="60"/>
                  </a:cubicBezTo>
                  <a:cubicBezTo>
                    <a:pt x="455" y="61"/>
                    <a:pt x="455" y="61"/>
                    <a:pt x="455" y="62"/>
                  </a:cubicBezTo>
                  <a:cubicBezTo>
                    <a:pt x="455" y="62"/>
                    <a:pt x="455" y="62"/>
                    <a:pt x="455" y="62"/>
                  </a:cubicBezTo>
                  <a:cubicBezTo>
                    <a:pt x="455" y="62"/>
                    <a:pt x="455" y="63"/>
                    <a:pt x="455" y="63"/>
                  </a:cubicBezTo>
                  <a:cubicBezTo>
                    <a:pt x="455" y="63"/>
                    <a:pt x="454" y="64"/>
                    <a:pt x="454" y="64"/>
                  </a:cubicBezTo>
                  <a:cubicBezTo>
                    <a:pt x="452" y="64"/>
                    <a:pt x="451" y="64"/>
                    <a:pt x="450" y="63"/>
                  </a:cubicBezTo>
                  <a:cubicBezTo>
                    <a:pt x="450" y="63"/>
                    <a:pt x="450" y="63"/>
                    <a:pt x="450" y="62"/>
                  </a:cubicBezTo>
                  <a:cubicBezTo>
                    <a:pt x="449" y="62"/>
                    <a:pt x="450" y="63"/>
                    <a:pt x="449" y="63"/>
                  </a:cubicBezTo>
                  <a:cubicBezTo>
                    <a:pt x="446" y="63"/>
                    <a:pt x="449" y="65"/>
                    <a:pt x="448" y="66"/>
                  </a:cubicBezTo>
                  <a:cubicBezTo>
                    <a:pt x="447" y="66"/>
                    <a:pt x="447" y="66"/>
                    <a:pt x="447" y="66"/>
                  </a:cubicBezTo>
                  <a:cubicBezTo>
                    <a:pt x="447" y="67"/>
                    <a:pt x="447" y="67"/>
                    <a:pt x="447" y="67"/>
                  </a:cubicBezTo>
                  <a:cubicBezTo>
                    <a:pt x="447" y="67"/>
                    <a:pt x="446" y="66"/>
                    <a:pt x="446" y="66"/>
                  </a:cubicBezTo>
                  <a:cubicBezTo>
                    <a:pt x="446" y="66"/>
                    <a:pt x="446" y="65"/>
                    <a:pt x="446" y="65"/>
                  </a:cubicBezTo>
                  <a:cubicBezTo>
                    <a:pt x="446" y="65"/>
                    <a:pt x="445" y="65"/>
                    <a:pt x="445" y="64"/>
                  </a:cubicBezTo>
                  <a:cubicBezTo>
                    <a:pt x="444" y="63"/>
                    <a:pt x="446" y="63"/>
                    <a:pt x="444" y="62"/>
                  </a:cubicBezTo>
                  <a:cubicBezTo>
                    <a:pt x="444" y="61"/>
                    <a:pt x="444" y="61"/>
                    <a:pt x="445" y="60"/>
                  </a:cubicBezTo>
                  <a:cubicBezTo>
                    <a:pt x="441" y="60"/>
                    <a:pt x="440" y="61"/>
                    <a:pt x="436" y="61"/>
                  </a:cubicBezTo>
                  <a:cubicBezTo>
                    <a:pt x="436" y="62"/>
                    <a:pt x="436" y="62"/>
                    <a:pt x="435" y="63"/>
                  </a:cubicBezTo>
                  <a:cubicBezTo>
                    <a:pt x="434" y="63"/>
                    <a:pt x="434" y="63"/>
                    <a:pt x="433" y="63"/>
                  </a:cubicBezTo>
                  <a:cubicBezTo>
                    <a:pt x="432" y="62"/>
                    <a:pt x="432" y="62"/>
                    <a:pt x="432" y="61"/>
                  </a:cubicBezTo>
                  <a:cubicBezTo>
                    <a:pt x="430" y="61"/>
                    <a:pt x="428" y="61"/>
                    <a:pt x="427" y="60"/>
                  </a:cubicBezTo>
                  <a:cubicBezTo>
                    <a:pt x="424" y="61"/>
                    <a:pt x="422" y="62"/>
                    <a:pt x="419" y="62"/>
                  </a:cubicBezTo>
                  <a:cubicBezTo>
                    <a:pt x="419" y="63"/>
                    <a:pt x="420" y="63"/>
                    <a:pt x="420" y="64"/>
                  </a:cubicBezTo>
                  <a:cubicBezTo>
                    <a:pt x="420" y="64"/>
                    <a:pt x="420" y="64"/>
                    <a:pt x="420" y="64"/>
                  </a:cubicBezTo>
                  <a:cubicBezTo>
                    <a:pt x="420" y="65"/>
                    <a:pt x="420" y="65"/>
                    <a:pt x="420" y="65"/>
                  </a:cubicBezTo>
                  <a:cubicBezTo>
                    <a:pt x="418" y="64"/>
                    <a:pt x="418" y="64"/>
                    <a:pt x="417" y="63"/>
                  </a:cubicBezTo>
                  <a:cubicBezTo>
                    <a:pt x="417" y="63"/>
                    <a:pt x="416" y="64"/>
                    <a:pt x="415" y="64"/>
                  </a:cubicBezTo>
                  <a:cubicBezTo>
                    <a:pt x="415" y="64"/>
                    <a:pt x="415" y="64"/>
                    <a:pt x="415" y="64"/>
                  </a:cubicBezTo>
                  <a:cubicBezTo>
                    <a:pt x="414" y="65"/>
                    <a:pt x="414" y="64"/>
                    <a:pt x="414" y="64"/>
                  </a:cubicBezTo>
                  <a:cubicBezTo>
                    <a:pt x="412" y="64"/>
                    <a:pt x="410" y="64"/>
                    <a:pt x="409" y="64"/>
                  </a:cubicBezTo>
                  <a:cubicBezTo>
                    <a:pt x="409" y="63"/>
                    <a:pt x="409" y="63"/>
                    <a:pt x="410" y="62"/>
                  </a:cubicBezTo>
                  <a:cubicBezTo>
                    <a:pt x="411" y="62"/>
                    <a:pt x="412" y="63"/>
                    <a:pt x="413" y="63"/>
                  </a:cubicBezTo>
                  <a:cubicBezTo>
                    <a:pt x="413" y="63"/>
                    <a:pt x="413" y="63"/>
                    <a:pt x="413" y="63"/>
                  </a:cubicBezTo>
                  <a:cubicBezTo>
                    <a:pt x="413" y="63"/>
                    <a:pt x="413" y="63"/>
                    <a:pt x="413" y="63"/>
                  </a:cubicBezTo>
                  <a:cubicBezTo>
                    <a:pt x="413" y="61"/>
                    <a:pt x="413" y="61"/>
                    <a:pt x="412" y="61"/>
                  </a:cubicBezTo>
                  <a:cubicBezTo>
                    <a:pt x="412" y="60"/>
                    <a:pt x="412" y="60"/>
                    <a:pt x="412" y="59"/>
                  </a:cubicBezTo>
                  <a:cubicBezTo>
                    <a:pt x="411" y="59"/>
                    <a:pt x="410" y="59"/>
                    <a:pt x="409" y="59"/>
                  </a:cubicBezTo>
                  <a:cubicBezTo>
                    <a:pt x="410" y="58"/>
                    <a:pt x="410" y="58"/>
                    <a:pt x="410" y="57"/>
                  </a:cubicBezTo>
                  <a:cubicBezTo>
                    <a:pt x="410" y="57"/>
                    <a:pt x="409" y="57"/>
                    <a:pt x="408" y="57"/>
                  </a:cubicBezTo>
                  <a:cubicBezTo>
                    <a:pt x="408" y="58"/>
                    <a:pt x="408" y="58"/>
                    <a:pt x="408" y="58"/>
                  </a:cubicBezTo>
                  <a:cubicBezTo>
                    <a:pt x="408" y="58"/>
                    <a:pt x="407" y="58"/>
                    <a:pt x="407" y="58"/>
                  </a:cubicBezTo>
                  <a:cubicBezTo>
                    <a:pt x="406" y="59"/>
                    <a:pt x="406" y="59"/>
                    <a:pt x="406" y="59"/>
                  </a:cubicBezTo>
                  <a:cubicBezTo>
                    <a:pt x="405" y="59"/>
                    <a:pt x="405" y="59"/>
                    <a:pt x="404" y="59"/>
                  </a:cubicBezTo>
                  <a:cubicBezTo>
                    <a:pt x="404" y="60"/>
                    <a:pt x="404" y="61"/>
                    <a:pt x="404" y="61"/>
                  </a:cubicBezTo>
                  <a:cubicBezTo>
                    <a:pt x="404" y="61"/>
                    <a:pt x="404" y="61"/>
                    <a:pt x="404" y="61"/>
                  </a:cubicBezTo>
                  <a:cubicBezTo>
                    <a:pt x="403" y="62"/>
                    <a:pt x="404" y="61"/>
                    <a:pt x="403" y="62"/>
                  </a:cubicBezTo>
                  <a:cubicBezTo>
                    <a:pt x="403" y="62"/>
                    <a:pt x="403" y="62"/>
                    <a:pt x="403" y="62"/>
                  </a:cubicBezTo>
                  <a:cubicBezTo>
                    <a:pt x="403" y="62"/>
                    <a:pt x="403" y="62"/>
                    <a:pt x="403" y="62"/>
                  </a:cubicBezTo>
                  <a:cubicBezTo>
                    <a:pt x="403" y="61"/>
                    <a:pt x="403" y="61"/>
                    <a:pt x="403" y="60"/>
                  </a:cubicBezTo>
                  <a:cubicBezTo>
                    <a:pt x="401" y="60"/>
                    <a:pt x="399" y="60"/>
                    <a:pt x="398" y="61"/>
                  </a:cubicBezTo>
                  <a:cubicBezTo>
                    <a:pt x="398" y="61"/>
                    <a:pt x="397" y="61"/>
                    <a:pt x="397" y="62"/>
                  </a:cubicBezTo>
                  <a:cubicBezTo>
                    <a:pt x="396" y="62"/>
                    <a:pt x="395" y="62"/>
                    <a:pt x="394" y="61"/>
                  </a:cubicBezTo>
                  <a:cubicBezTo>
                    <a:pt x="394" y="62"/>
                    <a:pt x="394" y="62"/>
                    <a:pt x="394" y="62"/>
                  </a:cubicBezTo>
                  <a:cubicBezTo>
                    <a:pt x="394" y="62"/>
                    <a:pt x="394" y="62"/>
                    <a:pt x="393" y="62"/>
                  </a:cubicBezTo>
                  <a:cubicBezTo>
                    <a:pt x="393" y="62"/>
                    <a:pt x="393" y="63"/>
                    <a:pt x="392" y="63"/>
                  </a:cubicBezTo>
                  <a:cubicBezTo>
                    <a:pt x="392" y="63"/>
                    <a:pt x="391" y="63"/>
                    <a:pt x="390" y="63"/>
                  </a:cubicBezTo>
                  <a:cubicBezTo>
                    <a:pt x="390" y="63"/>
                    <a:pt x="390" y="63"/>
                    <a:pt x="390" y="64"/>
                  </a:cubicBezTo>
                  <a:cubicBezTo>
                    <a:pt x="390" y="64"/>
                    <a:pt x="390" y="63"/>
                    <a:pt x="389" y="63"/>
                  </a:cubicBezTo>
                  <a:cubicBezTo>
                    <a:pt x="389" y="64"/>
                    <a:pt x="389" y="64"/>
                    <a:pt x="389" y="64"/>
                  </a:cubicBezTo>
                  <a:cubicBezTo>
                    <a:pt x="387" y="65"/>
                    <a:pt x="386" y="64"/>
                    <a:pt x="385" y="65"/>
                  </a:cubicBezTo>
                  <a:cubicBezTo>
                    <a:pt x="383" y="65"/>
                    <a:pt x="382" y="65"/>
                    <a:pt x="381" y="65"/>
                  </a:cubicBezTo>
                  <a:cubicBezTo>
                    <a:pt x="381" y="65"/>
                    <a:pt x="381" y="66"/>
                    <a:pt x="381" y="66"/>
                  </a:cubicBezTo>
                  <a:cubicBezTo>
                    <a:pt x="381" y="67"/>
                    <a:pt x="381" y="67"/>
                    <a:pt x="380" y="67"/>
                  </a:cubicBezTo>
                  <a:cubicBezTo>
                    <a:pt x="380" y="67"/>
                    <a:pt x="380" y="67"/>
                    <a:pt x="380" y="67"/>
                  </a:cubicBezTo>
                  <a:cubicBezTo>
                    <a:pt x="380" y="67"/>
                    <a:pt x="379" y="67"/>
                    <a:pt x="379" y="67"/>
                  </a:cubicBezTo>
                  <a:cubicBezTo>
                    <a:pt x="379" y="67"/>
                    <a:pt x="379" y="67"/>
                    <a:pt x="379" y="67"/>
                  </a:cubicBezTo>
                  <a:cubicBezTo>
                    <a:pt x="378" y="67"/>
                    <a:pt x="378" y="67"/>
                    <a:pt x="377" y="67"/>
                  </a:cubicBezTo>
                  <a:cubicBezTo>
                    <a:pt x="377" y="67"/>
                    <a:pt x="377" y="67"/>
                    <a:pt x="376" y="67"/>
                  </a:cubicBezTo>
                  <a:cubicBezTo>
                    <a:pt x="376" y="68"/>
                    <a:pt x="376" y="69"/>
                    <a:pt x="376" y="70"/>
                  </a:cubicBezTo>
                  <a:cubicBezTo>
                    <a:pt x="375" y="70"/>
                    <a:pt x="375" y="70"/>
                    <a:pt x="375" y="70"/>
                  </a:cubicBezTo>
                  <a:cubicBezTo>
                    <a:pt x="374" y="71"/>
                    <a:pt x="376" y="73"/>
                    <a:pt x="374" y="74"/>
                  </a:cubicBezTo>
                  <a:cubicBezTo>
                    <a:pt x="374" y="75"/>
                    <a:pt x="374" y="75"/>
                    <a:pt x="374" y="75"/>
                  </a:cubicBezTo>
                  <a:cubicBezTo>
                    <a:pt x="374" y="75"/>
                    <a:pt x="373" y="74"/>
                    <a:pt x="373" y="74"/>
                  </a:cubicBezTo>
                  <a:cubicBezTo>
                    <a:pt x="372" y="75"/>
                    <a:pt x="372" y="75"/>
                    <a:pt x="372" y="75"/>
                  </a:cubicBezTo>
                  <a:cubicBezTo>
                    <a:pt x="371" y="75"/>
                    <a:pt x="370" y="76"/>
                    <a:pt x="369" y="76"/>
                  </a:cubicBezTo>
                  <a:cubicBezTo>
                    <a:pt x="369" y="76"/>
                    <a:pt x="369" y="76"/>
                    <a:pt x="369" y="76"/>
                  </a:cubicBezTo>
                  <a:cubicBezTo>
                    <a:pt x="368" y="76"/>
                    <a:pt x="367" y="76"/>
                    <a:pt x="366" y="76"/>
                  </a:cubicBezTo>
                  <a:cubicBezTo>
                    <a:pt x="366" y="76"/>
                    <a:pt x="366" y="76"/>
                    <a:pt x="366" y="77"/>
                  </a:cubicBezTo>
                  <a:cubicBezTo>
                    <a:pt x="365" y="77"/>
                    <a:pt x="364" y="77"/>
                    <a:pt x="364" y="77"/>
                  </a:cubicBezTo>
                  <a:cubicBezTo>
                    <a:pt x="364" y="76"/>
                    <a:pt x="364" y="76"/>
                    <a:pt x="364" y="76"/>
                  </a:cubicBezTo>
                  <a:cubicBezTo>
                    <a:pt x="362" y="75"/>
                    <a:pt x="364" y="73"/>
                    <a:pt x="362" y="72"/>
                  </a:cubicBezTo>
                  <a:cubicBezTo>
                    <a:pt x="362" y="70"/>
                    <a:pt x="362" y="70"/>
                    <a:pt x="363" y="69"/>
                  </a:cubicBezTo>
                  <a:cubicBezTo>
                    <a:pt x="363" y="69"/>
                    <a:pt x="363" y="69"/>
                    <a:pt x="363" y="69"/>
                  </a:cubicBezTo>
                  <a:cubicBezTo>
                    <a:pt x="363" y="69"/>
                    <a:pt x="363" y="68"/>
                    <a:pt x="363" y="68"/>
                  </a:cubicBezTo>
                  <a:cubicBezTo>
                    <a:pt x="363" y="68"/>
                    <a:pt x="364" y="68"/>
                    <a:pt x="364" y="67"/>
                  </a:cubicBezTo>
                  <a:cubicBezTo>
                    <a:pt x="365" y="67"/>
                    <a:pt x="366" y="67"/>
                    <a:pt x="366" y="68"/>
                  </a:cubicBezTo>
                  <a:cubicBezTo>
                    <a:pt x="366" y="68"/>
                    <a:pt x="366" y="67"/>
                    <a:pt x="366" y="67"/>
                  </a:cubicBezTo>
                  <a:cubicBezTo>
                    <a:pt x="368" y="67"/>
                    <a:pt x="370" y="67"/>
                    <a:pt x="371" y="67"/>
                  </a:cubicBezTo>
                  <a:cubicBezTo>
                    <a:pt x="371" y="67"/>
                    <a:pt x="371" y="67"/>
                    <a:pt x="371" y="67"/>
                  </a:cubicBezTo>
                  <a:cubicBezTo>
                    <a:pt x="371" y="66"/>
                    <a:pt x="371" y="66"/>
                    <a:pt x="371" y="66"/>
                  </a:cubicBezTo>
                  <a:cubicBezTo>
                    <a:pt x="371" y="66"/>
                    <a:pt x="370" y="66"/>
                    <a:pt x="370" y="66"/>
                  </a:cubicBezTo>
                  <a:cubicBezTo>
                    <a:pt x="370" y="65"/>
                    <a:pt x="370" y="65"/>
                    <a:pt x="370" y="65"/>
                  </a:cubicBezTo>
                  <a:cubicBezTo>
                    <a:pt x="370" y="65"/>
                    <a:pt x="370" y="65"/>
                    <a:pt x="370" y="65"/>
                  </a:cubicBezTo>
                  <a:cubicBezTo>
                    <a:pt x="370" y="64"/>
                    <a:pt x="370" y="64"/>
                    <a:pt x="370" y="64"/>
                  </a:cubicBezTo>
                  <a:cubicBezTo>
                    <a:pt x="369" y="63"/>
                    <a:pt x="368" y="62"/>
                    <a:pt x="367" y="62"/>
                  </a:cubicBezTo>
                  <a:cubicBezTo>
                    <a:pt x="367" y="61"/>
                    <a:pt x="367" y="61"/>
                    <a:pt x="367" y="61"/>
                  </a:cubicBezTo>
                  <a:cubicBezTo>
                    <a:pt x="366" y="60"/>
                    <a:pt x="365" y="59"/>
                    <a:pt x="365" y="58"/>
                  </a:cubicBezTo>
                  <a:cubicBezTo>
                    <a:pt x="363" y="58"/>
                    <a:pt x="361" y="57"/>
                    <a:pt x="359" y="57"/>
                  </a:cubicBezTo>
                  <a:cubicBezTo>
                    <a:pt x="359" y="57"/>
                    <a:pt x="359" y="57"/>
                    <a:pt x="359" y="57"/>
                  </a:cubicBezTo>
                  <a:cubicBezTo>
                    <a:pt x="359" y="57"/>
                    <a:pt x="359" y="57"/>
                    <a:pt x="358" y="57"/>
                  </a:cubicBezTo>
                  <a:cubicBezTo>
                    <a:pt x="358" y="57"/>
                    <a:pt x="358" y="56"/>
                    <a:pt x="358" y="56"/>
                  </a:cubicBezTo>
                  <a:cubicBezTo>
                    <a:pt x="358" y="56"/>
                    <a:pt x="357" y="56"/>
                    <a:pt x="356" y="56"/>
                  </a:cubicBezTo>
                  <a:cubicBezTo>
                    <a:pt x="355" y="56"/>
                    <a:pt x="353" y="55"/>
                    <a:pt x="353" y="54"/>
                  </a:cubicBezTo>
                  <a:cubicBezTo>
                    <a:pt x="353" y="54"/>
                    <a:pt x="352" y="54"/>
                    <a:pt x="352" y="54"/>
                  </a:cubicBezTo>
                  <a:cubicBezTo>
                    <a:pt x="352" y="56"/>
                    <a:pt x="354" y="58"/>
                    <a:pt x="356" y="58"/>
                  </a:cubicBezTo>
                  <a:cubicBezTo>
                    <a:pt x="356" y="58"/>
                    <a:pt x="356" y="59"/>
                    <a:pt x="356" y="59"/>
                  </a:cubicBezTo>
                  <a:cubicBezTo>
                    <a:pt x="356" y="59"/>
                    <a:pt x="356" y="59"/>
                    <a:pt x="357" y="59"/>
                  </a:cubicBezTo>
                  <a:cubicBezTo>
                    <a:pt x="357" y="60"/>
                    <a:pt x="357" y="60"/>
                    <a:pt x="357" y="61"/>
                  </a:cubicBezTo>
                  <a:cubicBezTo>
                    <a:pt x="356" y="61"/>
                    <a:pt x="356" y="61"/>
                    <a:pt x="356" y="61"/>
                  </a:cubicBezTo>
                  <a:cubicBezTo>
                    <a:pt x="356" y="61"/>
                    <a:pt x="356" y="62"/>
                    <a:pt x="356" y="62"/>
                  </a:cubicBezTo>
                  <a:cubicBezTo>
                    <a:pt x="356" y="62"/>
                    <a:pt x="356" y="62"/>
                    <a:pt x="356" y="62"/>
                  </a:cubicBezTo>
                  <a:cubicBezTo>
                    <a:pt x="356" y="62"/>
                    <a:pt x="356" y="62"/>
                    <a:pt x="356" y="63"/>
                  </a:cubicBezTo>
                  <a:cubicBezTo>
                    <a:pt x="355" y="63"/>
                    <a:pt x="355" y="63"/>
                    <a:pt x="355" y="63"/>
                  </a:cubicBezTo>
                  <a:cubicBezTo>
                    <a:pt x="355" y="63"/>
                    <a:pt x="355" y="63"/>
                    <a:pt x="355" y="64"/>
                  </a:cubicBezTo>
                  <a:cubicBezTo>
                    <a:pt x="354" y="64"/>
                    <a:pt x="354" y="64"/>
                    <a:pt x="354" y="64"/>
                  </a:cubicBezTo>
                  <a:cubicBezTo>
                    <a:pt x="354" y="64"/>
                    <a:pt x="353" y="64"/>
                    <a:pt x="353" y="64"/>
                  </a:cubicBezTo>
                  <a:cubicBezTo>
                    <a:pt x="352" y="66"/>
                    <a:pt x="354" y="66"/>
                    <a:pt x="352" y="67"/>
                  </a:cubicBezTo>
                  <a:cubicBezTo>
                    <a:pt x="352" y="67"/>
                    <a:pt x="352" y="68"/>
                    <a:pt x="352" y="68"/>
                  </a:cubicBezTo>
                  <a:cubicBezTo>
                    <a:pt x="352" y="68"/>
                    <a:pt x="352" y="68"/>
                    <a:pt x="352" y="68"/>
                  </a:cubicBezTo>
                  <a:cubicBezTo>
                    <a:pt x="353" y="69"/>
                    <a:pt x="354" y="69"/>
                    <a:pt x="354" y="70"/>
                  </a:cubicBezTo>
                  <a:cubicBezTo>
                    <a:pt x="354" y="70"/>
                    <a:pt x="354" y="70"/>
                    <a:pt x="354" y="70"/>
                  </a:cubicBezTo>
                  <a:cubicBezTo>
                    <a:pt x="354" y="70"/>
                    <a:pt x="354" y="71"/>
                    <a:pt x="354" y="71"/>
                  </a:cubicBezTo>
                  <a:cubicBezTo>
                    <a:pt x="354" y="71"/>
                    <a:pt x="354" y="71"/>
                    <a:pt x="354" y="71"/>
                  </a:cubicBezTo>
                  <a:cubicBezTo>
                    <a:pt x="354" y="73"/>
                    <a:pt x="353" y="73"/>
                    <a:pt x="352" y="73"/>
                  </a:cubicBezTo>
                  <a:cubicBezTo>
                    <a:pt x="352" y="74"/>
                    <a:pt x="352" y="75"/>
                    <a:pt x="351" y="75"/>
                  </a:cubicBezTo>
                  <a:cubicBezTo>
                    <a:pt x="351" y="75"/>
                    <a:pt x="351" y="75"/>
                    <a:pt x="351" y="75"/>
                  </a:cubicBezTo>
                  <a:cubicBezTo>
                    <a:pt x="350" y="77"/>
                    <a:pt x="350" y="78"/>
                    <a:pt x="350" y="80"/>
                  </a:cubicBezTo>
                  <a:cubicBezTo>
                    <a:pt x="349" y="80"/>
                    <a:pt x="348" y="80"/>
                    <a:pt x="347" y="80"/>
                  </a:cubicBezTo>
                  <a:cubicBezTo>
                    <a:pt x="347" y="79"/>
                    <a:pt x="348" y="79"/>
                    <a:pt x="348" y="78"/>
                  </a:cubicBezTo>
                  <a:cubicBezTo>
                    <a:pt x="348" y="78"/>
                    <a:pt x="347" y="77"/>
                    <a:pt x="347" y="77"/>
                  </a:cubicBezTo>
                  <a:cubicBezTo>
                    <a:pt x="347" y="77"/>
                    <a:pt x="347" y="77"/>
                    <a:pt x="346" y="77"/>
                  </a:cubicBezTo>
                  <a:cubicBezTo>
                    <a:pt x="346" y="77"/>
                    <a:pt x="346" y="76"/>
                    <a:pt x="345" y="76"/>
                  </a:cubicBezTo>
                  <a:cubicBezTo>
                    <a:pt x="345" y="76"/>
                    <a:pt x="344" y="76"/>
                    <a:pt x="344" y="76"/>
                  </a:cubicBezTo>
                  <a:cubicBezTo>
                    <a:pt x="343" y="75"/>
                    <a:pt x="343" y="75"/>
                    <a:pt x="342" y="74"/>
                  </a:cubicBezTo>
                  <a:cubicBezTo>
                    <a:pt x="342" y="74"/>
                    <a:pt x="341" y="74"/>
                    <a:pt x="340" y="74"/>
                  </a:cubicBezTo>
                  <a:cubicBezTo>
                    <a:pt x="340" y="75"/>
                    <a:pt x="340" y="75"/>
                    <a:pt x="339" y="75"/>
                  </a:cubicBezTo>
                  <a:cubicBezTo>
                    <a:pt x="339" y="75"/>
                    <a:pt x="339" y="75"/>
                    <a:pt x="339" y="75"/>
                  </a:cubicBezTo>
                  <a:cubicBezTo>
                    <a:pt x="338" y="76"/>
                    <a:pt x="338" y="76"/>
                    <a:pt x="338" y="77"/>
                  </a:cubicBezTo>
                  <a:cubicBezTo>
                    <a:pt x="337" y="77"/>
                    <a:pt x="336" y="77"/>
                    <a:pt x="335" y="77"/>
                  </a:cubicBezTo>
                  <a:cubicBezTo>
                    <a:pt x="334" y="78"/>
                    <a:pt x="334" y="78"/>
                    <a:pt x="334" y="79"/>
                  </a:cubicBezTo>
                  <a:cubicBezTo>
                    <a:pt x="332" y="79"/>
                    <a:pt x="332" y="80"/>
                    <a:pt x="331" y="80"/>
                  </a:cubicBezTo>
                  <a:cubicBezTo>
                    <a:pt x="331" y="80"/>
                    <a:pt x="330" y="80"/>
                    <a:pt x="330" y="80"/>
                  </a:cubicBezTo>
                  <a:cubicBezTo>
                    <a:pt x="330" y="80"/>
                    <a:pt x="330" y="81"/>
                    <a:pt x="330" y="81"/>
                  </a:cubicBezTo>
                  <a:cubicBezTo>
                    <a:pt x="330" y="81"/>
                    <a:pt x="329" y="81"/>
                    <a:pt x="329" y="81"/>
                  </a:cubicBezTo>
                  <a:cubicBezTo>
                    <a:pt x="329" y="84"/>
                    <a:pt x="329" y="84"/>
                    <a:pt x="331" y="85"/>
                  </a:cubicBezTo>
                  <a:cubicBezTo>
                    <a:pt x="331" y="85"/>
                    <a:pt x="331" y="86"/>
                    <a:pt x="331" y="86"/>
                  </a:cubicBezTo>
                  <a:cubicBezTo>
                    <a:pt x="331" y="86"/>
                    <a:pt x="332" y="86"/>
                    <a:pt x="332" y="86"/>
                  </a:cubicBezTo>
                  <a:cubicBezTo>
                    <a:pt x="333" y="87"/>
                    <a:pt x="333" y="88"/>
                    <a:pt x="334" y="88"/>
                  </a:cubicBezTo>
                  <a:cubicBezTo>
                    <a:pt x="334" y="89"/>
                    <a:pt x="334" y="89"/>
                    <a:pt x="334" y="90"/>
                  </a:cubicBezTo>
                  <a:cubicBezTo>
                    <a:pt x="333" y="90"/>
                    <a:pt x="332" y="90"/>
                    <a:pt x="331" y="89"/>
                  </a:cubicBezTo>
                  <a:cubicBezTo>
                    <a:pt x="331" y="89"/>
                    <a:pt x="331" y="89"/>
                    <a:pt x="331" y="89"/>
                  </a:cubicBezTo>
                  <a:cubicBezTo>
                    <a:pt x="330" y="89"/>
                    <a:pt x="329" y="89"/>
                    <a:pt x="328" y="89"/>
                  </a:cubicBezTo>
                  <a:cubicBezTo>
                    <a:pt x="328" y="89"/>
                    <a:pt x="328" y="89"/>
                    <a:pt x="328" y="89"/>
                  </a:cubicBezTo>
                  <a:cubicBezTo>
                    <a:pt x="327" y="88"/>
                    <a:pt x="327" y="88"/>
                    <a:pt x="326" y="88"/>
                  </a:cubicBezTo>
                  <a:cubicBezTo>
                    <a:pt x="326" y="88"/>
                    <a:pt x="326" y="88"/>
                    <a:pt x="326" y="88"/>
                  </a:cubicBezTo>
                  <a:cubicBezTo>
                    <a:pt x="326" y="88"/>
                    <a:pt x="325" y="88"/>
                    <a:pt x="324" y="88"/>
                  </a:cubicBezTo>
                  <a:cubicBezTo>
                    <a:pt x="324" y="88"/>
                    <a:pt x="324" y="87"/>
                    <a:pt x="324" y="87"/>
                  </a:cubicBezTo>
                  <a:cubicBezTo>
                    <a:pt x="323" y="87"/>
                    <a:pt x="323" y="87"/>
                    <a:pt x="322" y="88"/>
                  </a:cubicBezTo>
                  <a:cubicBezTo>
                    <a:pt x="322" y="88"/>
                    <a:pt x="322" y="88"/>
                    <a:pt x="322" y="88"/>
                  </a:cubicBezTo>
                  <a:cubicBezTo>
                    <a:pt x="322" y="88"/>
                    <a:pt x="322" y="88"/>
                    <a:pt x="322" y="88"/>
                  </a:cubicBezTo>
                  <a:cubicBezTo>
                    <a:pt x="322" y="88"/>
                    <a:pt x="322" y="88"/>
                    <a:pt x="322" y="88"/>
                  </a:cubicBezTo>
                  <a:cubicBezTo>
                    <a:pt x="323" y="87"/>
                    <a:pt x="323" y="87"/>
                    <a:pt x="323" y="86"/>
                  </a:cubicBezTo>
                  <a:cubicBezTo>
                    <a:pt x="323" y="86"/>
                    <a:pt x="323" y="86"/>
                    <a:pt x="322" y="86"/>
                  </a:cubicBezTo>
                  <a:cubicBezTo>
                    <a:pt x="322" y="86"/>
                    <a:pt x="322" y="85"/>
                    <a:pt x="322" y="85"/>
                  </a:cubicBezTo>
                  <a:cubicBezTo>
                    <a:pt x="321" y="85"/>
                    <a:pt x="321" y="85"/>
                    <a:pt x="320" y="85"/>
                  </a:cubicBezTo>
                  <a:cubicBezTo>
                    <a:pt x="319" y="84"/>
                    <a:pt x="319" y="84"/>
                    <a:pt x="319" y="83"/>
                  </a:cubicBezTo>
                  <a:cubicBezTo>
                    <a:pt x="318" y="83"/>
                    <a:pt x="317" y="83"/>
                    <a:pt x="316" y="82"/>
                  </a:cubicBezTo>
                  <a:cubicBezTo>
                    <a:pt x="315" y="84"/>
                    <a:pt x="316" y="84"/>
                    <a:pt x="316" y="86"/>
                  </a:cubicBezTo>
                  <a:cubicBezTo>
                    <a:pt x="315" y="86"/>
                    <a:pt x="315" y="86"/>
                    <a:pt x="314" y="86"/>
                  </a:cubicBezTo>
                  <a:cubicBezTo>
                    <a:pt x="314" y="86"/>
                    <a:pt x="314" y="86"/>
                    <a:pt x="314" y="86"/>
                  </a:cubicBezTo>
                  <a:cubicBezTo>
                    <a:pt x="314" y="86"/>
                    <a:pt x="314" y="86"/>
                    <a:pt x="314" y="86"/>
                  </a:cubicBezTo>
                  <a:cubicBezTo>
                    <a:pt x="314" y="87"/>
                    <a:pt x="314" y="87"/>
                    <a:pt x="314" y="88"/>
                  </a:cubicBezTo>
                  <a:cubicBezTo>
                    <a:pt x="315" y="88"/>
                    <a:pt x="315" y="88"/>
                    <a:pt x="315" y="88"/>
                  </a:cubicBezTo>
                  <a:cubicBezTo>
                    <a:pt x="316" y="90"/>
                    <a:pt x="317" y="90"/>
                    <a:pt x="320" y="91"/>
                  </a:cubicBezTo>
                  <a:cubicBezTo>
                    <a:pt x="320" y="93"/>
                    <a:pt x="319" y="94"/>
                    <a:pt x="319" y="95"/>
                  </a:cubicBezTo>
                  <a:cubicBezTo>
                    <a:pt x="319" y="96"/>
                    <a:pt x="319" y="95"/>
                    <a:pt x="319" y="95"/>
                  </a:cubicBezTo>
                  <a:cubicBezTo>
                    <a:pt x="319" y="95"/>
                    <a:pt x="319" y="95"/>
                    <a:pt x="319" y="95"/>
                  </a:cubicBezTo>
                  <a:cubicBezTo>
                    <a:pt x="319" y="96"/>
                    <a:pt x="319" y="96"/>
                    <a:pt x="319" y="97"/>
                  </a:cubicBezTo>
                  <a:cubicBezTo>
                    <a:pt x="319" y="96"/>
                    <a:pt x="318" y="96"/>
                    <a:pt x="317" y="96"/>
                  </a:cubicBezTo>
                  <a:cubicBezTo>
                    <a:pt x="317" y="97"/>
                    <a:pt x="317" y="97"/>
                    <a:pt x="317" y="98"/>
                  </a:cubicBezTo>
                  <a:cubicBezTo>
                    <a:pt x="317" y="98"/>
                    <a:pt x="316" y="98"/>
                    <a:pt x="316" y="98"/>
                  </a:cubicBezTo>
                  <a:cubicBezTo>
                    <a:pt x="316" y="97"/>
                    <a:pt x="316" y="97"/>
                    <a:pt x="316" y="97"/>
                  </a:cubicBezTo>
                  <a:cubicBezTo>
                    <a:pt x="313" y="96"/>
                    <a:pt x="311" y="95"/>
                    <a:pt x="308" y="96"/>
                  </a:cubicBezTo>
                  <a:cubicBezTo>
                    <a:pt x="308" y="96"/>
                    <a:pt x="308" y="95"/>
                    <a:pt x="308" y="95"/>
                  </a:cubicBezTo>
                  <a:cubicBezTo>
                    <a:pt x="308" y="95"/>
                    <a:pt x="308" y="94"/>
                    <a:pt x="308" y="93"/>
                  </a:cubicBezTo>
                  <a:cubicBezTo>
                    <a:pt x="308" y="93"/>
                    <a:pt x="307" y="92"/>
                    <a:pt x="306" y="92"/>
                  </a:cubicBezTo>
                  <a:cubicBezTo>
                    <a:pt x="305" y="92"/>
                    <a:pt x="305" y="92"/>
                    <a:pt x="304" y="92"/>
                  </a:cubicBezTo>
                  <a:cubicBezTo>
                    <a:pt x="304" y="92"/>
                    <a:pt x="304" y="92"/>
                    <a:pt x="304" y="93"/>
                  </a:cubicBezTo>
                  <a:cubicBezTo>
                    <a:pt x="304" y="93"/>
                    <a:pt x="304" y="92"/>
                    <a:pt x="303" y="92"/>
                  </a:cubicBezTo>
                  <a:cubicBezTo>
                    <a:pt x="303" y="92"/>
                    <a:pt x="303" y="91"/>
                    <a:pt x="303" y="90"/>
                  </a:cubicBezTo>
                  <a:cubicBezTo>
                    <a:pt x="303" y="90"/>
                    <a:pt x="302" y="90"/>
                    <a:pt x="302" y="90"/>
                  </a:cubicBezTo>
                  <a:cubicBezTo>
                    <a:pt x="302" y="89"/>
                    <a:pt x="303" y="89"/>
                    <a:pt x="303" y="89"/>
                  </a:cubicBezTo>
                  <a:cubicBezTo>
                    <a:pt x="303" y="89"/>
                    <a:pt x="302" y="89"/>
                    <a:pt x="302" y="89"/>
                  </a:cubicBezTo>
                  <a:cubicBezTo>
                    <a:pt x="302" y="89"/>
                    <a:pt x="302" y="88"/>
                    <a:pt x="302" y="88"/>
                  </a:cubicBezTo>
                  <a:cubicBezTo>
                    <a:pt x="302" y="88"/>
                    <a:pt x="302" y="88"/>
                    <a:pt x="302" y="88"/>
                  </a:cubicBezTo>
                  <a:cubicBezTo>
                    <a:pt x="302" y="87"/>
                    <a:pt x="302" y="86"/>
                    <a:pt x="302" y="85"/>
                  </a:cubicBezTo>
                  <a:cubicBezTo>
                    <a:pt x="302" y="85"/>
                    <a:pt x="302" y="85"/>
                    <a:pt x="301" y="85"/>
                  </a:cubicBezTo>
                  <a:cubicBezTo>
                    <a:pt x="301" y="84"/>
                    <a:pt x="301" y="84"/>
                    <a:pt x="301" y="83"/>
                  </a:cubicBezTo>
                  <a:cubicBezTo>
                    <a:pt x="301" y="83"/>
                    <a:pt x="301" y="83"/>
                    <a:pt x="301" y="83"/>
                  </a:cubicBezTo>
                  <a:cubicBezTo>
                    <a:pt x="301" y="82"/>
                    <a:pt x="301" y="82"/>
                    <a:pt x="301" y="81"/>
                  </a:cubicBezTo>
                  <a:cubicBezTo>
                    <a:pt x="301" y="81"/>
                    <a:pt x="302" y="81"/>
                    <a:pt x="302" y="80"/>
                  </a:cubicBezTo>
                  <a:cubicBezTo>
                    <a:pt x="302" y="80"/>
                    <a:pt x="302" y="79"/>
                    <a:pt x="302" y="79"/>
                  </a:cubicBezTo>
                  <a:cubicBezTo>
                    <a:pt x="300" y="79"/>
                    <a:pt x="300" y="78"/>
                    <a:pt x="299" y="77"/>
                  </a:cubicBezTo>
                  <a:cubicBezTo>
                    <a:pt x="299" y="77"/>
                    <a:pt x="299" y="77"/>
                    <a:pt x="299" y="77"/>
                  </a:cubicBezTo>
                  <a:cubicBezTo>
                    <a:pt x="298" y="77"/>
                    <a:pt x="297" y="77"/>
                    <a:pt x="296" y="77"/>
                  </a:cubicBezTo>
                  <a:cubicBezTo>
                    <a:pt x="296" y="77"/>
                    <a:pt x="296" y="77"/>
                    <a:pt x="296" y="77"/>
                  </a:cubicBezTo>
                  <a:cubicBezTo>
                    <a:pt x="296" y="77"/>
                    <a:pt x="295" y="77"/>
                    <a:pt x="295" y="77"/>
                  </a:cubicBezTo>
                  <a:cubicBezTo>
                    <a:pt x="295" y="76"/>
                    <a:pt x="295" y="76"/>
                    <a:pt x="295" y="76"/>
                  </a:cubicBezTo>
                  <a:cubicBezTo>
                    <a:pt x="294" y="76"/>
                    <a:pt x="293" y="76"/>
                    <a:pt x="293" y="76"/>
                  </a:cubicBezTo>
                  <a:cubicBezTo>
                    <a:pt x="292" y="76"/>
                    <a:pt x="292" y="76"/>
                    <a:pt x="292" y="75"/>
                  </a:cubicBezTo>
                  <a:cubicBezTo>
                    <a:pt x="291" y="75"/>
                    <a:pt x="290" y="75"/>
                    <a:pt x="289" y="75"/>
                  </a:cubicBezTo>
                  <a:cubicBezTo>
                    <a:pt x="289" y="75"/>
                    <a:pt x="289" y="75"/>
                    <a:pt x="289" y="74"/>
                  </a:cubicBezTo>
                  <a:cubicBezTo>
                    <a:pt x="290" y="74"/>
                    <a:pt x="291" y="74"/>
                    <a:pt x="291" y="75"/>
                  </a:cubicBezTo>
                  <a:cubicBezTo>
                    <a:pt x="291" y="74"/>
                    <a:pt x="291" y="74"/>
                    <a:pt x="291" y="74"/>
                  </a:cubicBezTo>
                  <a:cubicBezTo>
                    <a:pt x="291" y="74"/>
                    <a:pt x="292" y="74"/>
                    <a:pt x="292" y="74"/>
                  </a:cubicBezTo>
                  <a:cubicBezTo>
                    <a:pt x="292" y="74"/>
                    <a:pt x="292" y="73"/>
                    <a:pt x="292" y="73"/>
                  </a:cubicBezTo>
                  <a:cubicBezTo>
                    <a:pt x="292" y="73"/>
                    <a:pt x="291" y="73"/>
                    <a:pt x="291" y="73"/>
                  </a:cubicBezTo>
                  <a:cubicBezTo>
                    <a:pt x="291" y="73"/>
                    <a:pt x="291" y="73"/>
                    <a:pt x="291" y="73"/>
                  </a:cubicBezTo>
                  <a:cubicBezTo>
                    <a:pt x="290" y="73"/>
                    <a:pt x="289" y="73"/>
                    <a:pt x="289" y="73"/>
                  </a:cubicBezTo>
                  <a:cubicBezTo>
                    <a:pt x="288" y="72"/>
                    <a:pt x="288" y="72"/>
                    <a:pt x="288" y="71"/>
                  </a:cubicBezTo>
                  <a:cubicBezTo>
                    <a:pt x="289" y="71"/>
                    <a:pt x="289" y="71"/>
                    <a:pt x="290" y="71"/>
                  </a:cubicBezTo>
                  <a:cubicBezTo>
                    <a:pt x="290" y="71"/>
                    <a:pt x="290" y="71"/>
                    <a:pt x="290" y="70"/>
                  </a:cubicBezTo>
                  <a:cubicBezTo>
                    <a:pt x="288" y="70"/>
                    <a:pt x="288" y="70"/>
                    <a:pt x="286" y="70"/>
                  </a:cubicBezTo>
                  <a:cubicBezTo>
                    <a:pt x="286" y="70"/>
                    <a:pt x="286" y="70"/>
                    <a:pt x="286" y="70"/>
                  </a:cubicBezTo>
                  <a:cubicBezTo>
                    <a:pt x="286" y="70"/>
                    <a:pt x="286" y="70"/>
                    <a:pt x="286" y="70"/>
                  </a:cubicBezTo>
                  <a:cubicBezTo>
                    <a:pt x="286" y="70"/>
                    <a:pt x="287" y="69"/>
                    <a:pt x="287" y="69"/>
                  </a:cubicBezTo>
                  <a:cubicBezTo>
                    <a:pt x="287" y="69"/>
                    <a:pt x="286" y="68"/>
                    <a:pt x="286" y="68"/>
                  </a:cubicBezTo>
                  <a:cubicBezTo>
                    <a:pt x="286" y="68"/>
                    <a:pt x="286" y="67"/>
                    <a:pt x="285" y="67"/>
                  </a:cubicBezTo>
                  <a:cubicBezTo>
                    <a:pt x="285" y="66"/>
                    <a:pt x="285" y="66"/>
                    <a:pt x="284" y="66"/>
                  </a:cubicBezTo>
                  <a:cubicBezTo>
                    <a:pt x="284" y="65"/>
                    <a:pt x="284" y="65"/>
                    <a:pt x="284" y="65"/>
                  </a:cubicBezTo>
                  <a:cubicBezTo>
                    <a:pt x="284" y="65"/>
                    <a:pt x="285" y="65"/>
                    <a:pt x="285" y="65"/>
                  </a:cubicBezTo>
                  <a:cubicBezTo>
                    <a:pt x="285" y="65"/>
                    <a:pt x="285" y="65"/>
                    <a:pt x="286" y="65"/>
                  </a:cubicBezTo>
                  <a:cubicBezTo>
                    <a:pt x="286" y="65"/>
                    <a:pt x="287" y="66"/>
                    <a:pt x="287" y="66"/>
                  </a:cubicBezTo>
                  <a:cubicBezTo>
                    <a:pt x="287" y="66"/>
                    <a:pt x="287" y="67"/>
                    <a:pt x="287" y="67"/>
                  </a:cubicBezTo>
                  <a:cubicBezTo>
                    <a:pt x="288" y="67"/>
                    <a:pt x="288" y="67"/>
                    <a:pt x="288" y="67"/>
                  </a:cubicBezTo>
                  <a:cubicBezTo>
                    <a:pt x="289" y="68"/>
                    <a:pt x="288" y="67"/>
                    <a:pt x="289" y="68"/>
                  </a:cubicBezTo>
                  <a:cubicBezTo>
                    <a:pt x="289" y="68"/>
                    <a:pt x="289" y="68"/>
                    <a:pt x="289" y="68"/>
                  </a:cubicBezTo>
                  <a:cubicBezTo>
                    <a:pt x="290" y="68"/>
                    <a:pt x="290" y="68"/>
                    <a:pt x="291" y="68"/>
                  </a:cubicBezTo>
                  <a:cubicBezTo>
                    <a:pt x="291" y="68"/>
                    <a:pt x="291" y="69"/>
                    <a:pt x="291" y="69"/>
                  </a:cubicBezTo>
                  <a:cubicBezTo>
                    <a:pt x="292" y="69"/>
                    <a:pt x="293" y="69"/>
                    <a:pt x="293" y="69"/>
                  </a:cubicBezTo>
                  <a:cubicBezTo>
                    <a:pt x="293" y="69"/>
                    <a:pt x="293" y="69"/>
                    <a:pt x="293" y="69"/>
                  </a:cubicBezTo>
                  <a:cubicBezTo>
                    <a:pt x="294" y="70"/>
                    <a:pt x="295" y="70"/>
                    <a:pt x="296" y="71"/>
                  </a:cubicBezTo>
                  <a:cubicBezTo>
                    <a:pt x="296" y="71"/>
                    <a:pt x="296" y="71"/>
                    <a:pt x="296" y="72"/>
                  </a:cubicBezTo>
                  <a:cubicBezTo>
                    <a:pt x="297" y="72"/>
                    <a:pt x="297" y="72"/>
                    <a:pt x="297" y="72"/>
                  </a:cubicBezTo>
                  <a:cubicBezTo>
                    <a:pt x="297" y="71"/>
                    <a:pt x="297" y="70"/>
                    <a:pt x="297" y="70"/>
                  </a:cubicBezTo>
                  <a:cubicBezTo>
                    <a:pt x="298" y="70"/>
                    <a:pt x="298" y="70"/>
                    <a:pt x="298" y="70"/>
                  </a:cubicBezTo>
                  <a:cubicBezTo>
                    <a:pt x="298" y="69"/>
                    <a:pt x="298" y="70"/>
                    <a:pt x="299" y="69"/>
                  </a:cubicBezTo>
                  <a:cubicBezTo>
                    <a:pt x="299" y="70"/>
                    <a:pt x="299" y="71"/>
                    <a:pt x="300" y="72"/>
                  </a:cubicBezTo>
                  <a:cubicBezTo>
                    <a:pt x="301" y="72"/>
                    <a:pt x="303" y="73"/>
                    <a:pt x="304" y="73"/>
                  </a:cubicBezTo>
                  <a:cubicBezTo>
                    <a:pt x="304" y="73"/>
                    <a:pt x="304" y="74"/>
                    <a:pt x="305" y="74"/>
                  </a:cubicBezTo>
                  <a:cubicBezTo>
                    <a:pt x="306" y="74"/>
                    <a:pt x="307" y="74"/>
                    <a:pt x="308" y="74"/>
                  </a:cubicBezTo>
                  <a:cubicBezTo>
                    <a:pt x="308" y="74"/>
                    <a:pt x="309" y="74"/>
                    <a:pt x="309" y="75"/>
                  </a:cubicBezTo>
                  <a:cubicBezTo>
                    <a:pt x="309" y="75"/>
                    <a:pt x="310" y="75"/>
                    <a:pt x="311" y="75"/>
                  </a:cubicBezTo>
                  <a:cubicBezTo>
                    <a:pt x="311" y="75"/>
                    <a:pt x="311" y="75"/>
                    <a:pt x="311" y="76"/>
                  </a:cubicBezTo>
                  <a:cubicBezTo>
                    <a:pt x="312" y="76"/>
                    <a:pt x="314" y="76"/>
                    <a:pt x="315" y="76"/>
                  </a:cubicBezTo>
                  <a:cubicBezTo>
                    <a:pt x="315" y="76"/>
                    <a:pt x="315" y="76"/>
                    <a:pt x="315" y="76"/>
                  </a:cubicBezTo>
                  <a:cubicBezTo>
                    <a:pt x="316" y="76"/>
                    <a:pt x="316" y="76"/>
                    <a:pt x="316" y="76"/>
                  </a:cubicBezTo>
                  <a:cubicBezTo>
                    <a:pt x="316" y="76"/>
                    <a:pt x="316" y="76"/>
                    <a:pt x="316" y="76"/>
                  </a:cubicBezTo>
                  <a:cubicBezTo>
                    <a:pt x="319" y="77"/>
                    <a:pt x="322" y="77"/>
                    <a:pt x="324" y="77"/>
                  </a:cubicBezTo>
                  <a:cubicBezTo>
                    <a:pt x="324" y="77"/>
                    <a:pt x="324" y="77"/>
                    <a:pt x="324" y="77"/>
                  </a:cubicBezTo>
                  <a:cubicBezTo>
                    <a:pt x="325" y="77"/>
                    <a:pt x="325" y="77"/>
                    <a:pt x="325" y="77"/>
                  </a:cubicBezTo>
                  <a:cubicBezTo>
                    <a:pt x="325" y="77"/>
                    <a:pt x="325" y="76"/>
                    <a:pt x="326" y="76"/>
                  </a:cubicBezTo>
                  <a:cubicBezTo>
                    <a:pt x="326" y="76"/>
                    <a:pt x="326" y="76"/>
                    <a:pt x="327" y="76"/>
                  </a:cubicBezTo>
                  <a:cubicBezTo>
                    <a:pt x="327" y="76"/>
                    <a:pt x="327" y="76"/>
                    <a:pt x="327" y="76"/>
                  </a:cubicBezTo>
                  <a:cubicBezTo>
                    <a:pt x="327" y="76"/>
                    <a:pt x="327" y="76"/>
                    <a:pt x="328" y="76"/>
                  </a:cubicBezTo>
                  <a:cubicBezTo>
                    <a:pt x="328" y="76"/>
                    <a:pt x="328" y="76"/>
                    <a:pt x="328" y="75"/>
                  </a:cubicBezTo>
                  <a:cubicBezTo>
                    <a:pt x="328" y="75"/>
                    <a:pt x="328" y="75"/>
                    <a:pt x="329" y="75"/>
                  </a:cubicBezTo>
                  <a:cubicBezTo>
                    <a:pt x="330" y="75"/>
                    <a:pt x="330" y="74"/>
                    <a:pt x="331" y="74"/>
                  </a:cubicBezTo>
                  <a:cubicBezTo>
                    <a:pt x="331" y="74"/>
                    <a:pt x="332" y="73"/>
                    <a:pt x="332" y="73"/>
                  </a:cubicBezTo>
                  <a:cubicBezTo>
                    <a:pt x="332" y="73"/>
                    <a:pt x="332" y="73"/>
                    <a:pt x="332" y="73"/>
                  </a:cubicBezTo>
                  <a:cubicBezTo>
                    <a:pt x="333" y="71"/>
                    <a:pt x="335" y="72"/>
                    <a:pt x="336" y="70"/>
                  </a:cubicBezTo>
                  <a:cubicBezTo>
                    <a:pt x="336" y="70"/>
                    <a:pt x="336" y="70"/>
                    <a:pt x="336" y="70"/>
                  </a:cubicBezTo>
                  <a:cubicBezTo>
                    <a:pt x="336" y="68"/>
                    <a:pt x="336" y="67"/>
                    <a:pt x="336" y="65"/>
                  </a:cubicBezTo>
                  <a:cubicBezTo>
                    <a:pt x="336" y="65"/>
                    <a:pt x="335" y="65"/>
                    <a:pt x="335" y="65"/>
                  </a:cubicBezTo>
                  <a:cubicBezTo>
                    <a:pt x="335" y="65"/>
                    <a:pt x="335" y="65"/>
                    <a:pt x="335" y="64"/>
                  </a:cubicBezTo>
                  <a:cubicBezTo>
                    <a:pt x="335" y="64"/>
                    <a:pt x="334" y="64"/>
                    <a:pt x="334" y="64"/>
                  </a:cubicBezTo>
                  <a:cubicBezTo>
                    <a:pt x="334" y="64"/>
                    <a:pt x="334" y="64"/>
                    <a:pt x="333" y="63"/>
                  </a:cubicBezTo>
                  <a:cubicBezTo>
                    <a:pt x="333" y="63"/>
                    <a:pt x="332" y="63"/>
                    <a:pt x="332" y="62"/>
                  </a:cubicBezTo>
                  <a:cubicBezTo>
                    <a:pt x="332" y="62"/>
                    <a:pt x="332" y="62"/>
                    <a:pt x="332" y="62"/>
                  </a:cubicBezTo>
                  <a:cubicBezTo>
                    <a:pt x="330" y="61"/>
                    <a:pt x="328" y="61"/>
                    <a:pt x="328" y="60"/>
                  </a:cubicBezTo>
                  <a:cubicBezTo>
                    <a:pt x="328" y="60"/>
                    <a:pt x="328" y="60"/>
                    <a:pt x="328" y="60"/>
                  </a:cubicBezTo>
                  <a:cubicBezTo>
                    <a:pt x="327" y="60"/>
                    <a:pt x="327" y="60"/>
                    <a:pt x="327" y="60"/>
                  </a:cubicBezTo>
                  <a:cubicBezTo>
                    <a:pt x="327" y="59"/>
                    <a:pt x="327" y="59"/>
                    <a:pt x="327" y="59"/>
                  </a:cubicBezTo>
                  <a:cubicBezTo>
                    <a:pt x="327" y="59"/>
                    <a:pt x="327" y="59"/>
                    <a:pt x="327" y="59"/>
                  </a:cubicBezTo>
                  <a:cubicBezTo>
                    <a:pt x="326" y="59"/>
                    <a:pt x="327" y="58"/>
                    <a:pt x="326" y="58"/>
                  </a:cubicBezTo>
                  <a:cubicBezTo>
                    <a:pt x="326" y="59"/>
                    <a:pt x="326" y="59"/>
                    <a:pt x="326" y="59"/>
                  </a:cubicBezTo>
                  <a:cubicBezTo>
                    <a:pt x="326" y="59"/>
                    <a:pt x="326" y="59"/>
                    <a:pt x="325" y="59"/>
                  </a:cubicBezTo>
                  <a:cubicBezTo>
                    <a:pt x="324" y="57"/>
                    <a:pt x="322" y="57"/>
                    <a:pt x="320" y="56"/>
                  </a:cubicBezTo>
                  <a:cubicBezTo>
                    <a:pt x="320" y="55"/>
                    <a:pt x="320" y="55"/>
                    <a:pt x="320" y="55"/>
                  </a:cubicBezTo>
                  <a:cubicBezTo>
                    <a:pt x="319" y="55"/>
                    <a:pt x="319" y="55"/>
                    <a:pt x="319" y="55"/>
                  </a:cubicBezTo>
                  <a:cubicBezTo>
                    <a:pt x="319" y="55"/>
                    <a:pt x="319" y="54"/>
                    <a:pt x="319" y="54"/>
                  </a:cubicBezTo>
                  <a:cubicBezTo>
                    <a:pt x="318" y="54"/>
                    <a:pt x="317" y="54"/>
                    <a:pt x="316" y="54"/>
                  </a:cubicBezTo>
                  <a:cubicBezTo>
                    <a:pt x="315" y="53"/>
                    <a:pt x="315" y="53"/>
                    <a:pt x="315" y="52"/>
                  </a:cubicBezTo>
                  <a:cubicBezTo>
                    <a:pt x="313" y="52"/>
                    <a:pt x="312" y="52"/>
                    <a:pt x="311" y="52"/>
                  </a:cubicBezTo>
                  <a:cubicBezTo>
                    <a:pt x="311" y="52"/>
                    <a:pt x="311" y="52"/>
                    <a:pt x="311" y="51"/>
                  </a:cubicBezTo>
                  <a:cubicBezTo>
                    <a:pt x="310" y="51"/>
                    <a:pt x="308" y="50"/>
                    <a:pt x="306" y="50"/>
                  </a:cubicBezTo>
                  <a:cubicBezTo>
                    <a:pt x="306" y="50"/>
                    <a:pt x="306" y="50"/>
                    <a:pt x="306" y="50"/>
                  </a:cubicBezTo>
                  <a:cubicBezTo>
                    <a:pt x="306" y="50"/>
                    <a:pt x="306" y="50"/>
                    <a:pt x="306" y="50"/>
                  </a:cubicBezTo>
                  <a:cubicBezTo>
                    <a:pt x="306" y="50"/>
                    <a:pt x="306" y="50"/>
                    <a:pt x="306" y="50"/>
                  </a:cubicBezTo>
                  <a:cubicBezTo>
                    <a:pt x="306" y="50"/>
                    <a:pt x="305" y="50"/>
                    <a:pt x="305" y="50"/>
                  </a:cubicBezTo>
                  <a:cubicBezTo>
                    <a:pt x="305" y="49"/>
                    <a:pt x="304" y="49"/>
                    <a:pt x="304" y="48"/>
                  </a:cubicBezTo>
                  <a:cubicBezTo>
                    <a:pt x="303" y="48"/>
                    <a:pt x="302" y="48"/>
                    <a:pt x="301" y="49"/>
                  </a:cubicBezTo>
                  <a:cubicBezTo>
                    <a:pt x="301" y="48"/>
                    <a:pt x="301" y="48"/>
                    <a:pt x="301" y="48"/>
                  </a:cubicBezTo>
                  <a:cubicBezTo>
                    <a:pt x="301" y="48"/>
                    <a:pt x="300" y="48"/>
                    <a:pt x="300" y="48"/>
                  </a:cubicBezTo>
                  <a:cubicBezTo>
                    <a:pt x="300" y="47"/>
                    <a:pt x="300" y="47"/>
                    <a:pt x="299" y="47"/>
                  </a:cubicBezTo>
                  <a:cubicBezTo>
                    <a:pt x="299" y="47"/>
                    <a:pt x="299" y="47"/>
                    <a:pt x="298" y="47"/>
                  </a:cubicBezTo>
                  <a:cubicBezTo>
                    <a:pt x="296" y="46"/>
                    <a:pt x="296" y="46"/>
                    <a:pt x="293" y="46"/>
                  </a:cubicBezTo>
                  <a:cubicBezTo>
                    <a:pt x="293" y="46"/>
                    <a:pt x="293" y="45"/>
                    <a:pt x="293" y="45"/>
                  </a:cubicBezTo>
                  <a:cubicBezTo>
                    <a:pt x="293" y="45"/>
                    <a:pt x="292" y="45"/>
                    <a:pt x="292" y="45"/>
                  </a:cubicBezTo>
                  <a:cubicBezTo>
                    <a:pt x="292" y="45"/>
                    <a:pt x="292" y="45"/>
                    <a:pt x="292" y="45"/>
                  </a:cubicBezTo>
                  <a:cubicBezTo>
                    <a:pt x="291" y="45"/>
                    <a:pt x="291" y="45"/>
                    <a:pt x="291" y="45"/>
                  </a:cubicBezTo>
                  <a:cubicBezTo>
                    <a:pt x="290" y="44"/>
                    <a:pt x="289" y="45"/>
                    <a:pt x="288" y="45"/>
                  </a:cubicBezTo>
                  <a:cubicBezTo>
                    <a:pt x="288" y="45"/>
                    <a:pt x="288" y="45"/>
                    <a:pt x="288" y="44"/>
                  </a:cubicBezTo>
                  <a:cubicBezTo>
                    <a:pt x="287" y="44"/>
                    <a:pt x="286" y="44"/>
                    <a:pt x="285" y="44"/>
                  </a:cubicBezTo>
                  <a:cubicBezTo>
                    <a:pt x="285" y="44"/>
                    <a:pt x="285" y="43"/>
                    <a:pt x="285" y="43"/>
                  </a:cubicBezTo>
                  <a:cubicBezTo>
                    <a:pt x="286" y="43"/>
                    <a:pt x="286" y="43"/>
                    <a:pt x="287" y="43"/>
                  </a:cubicBezTo>
                  <a:cubicBezTo>
                    <a:pt x="288" y="43"/>
                    <a:pt x="288" y="43"/>
                    <a:pt x="289" y="42"/>
                  </a:cubicBezTo>
                  <a:cubicBezTo>
                    <a:pt x="289" y="42"/>
                    <a:pt x="289" y="42"/>
                    <a:pt x="289" y="42"/>
                  </a:cubicBezTo>
                  <a:cubicBezTo>
                    <a:pt x="288" y="41"/>
                    <a:pt x="288" y="42"/>
                    <a:pt x="286" y="41"/>
                  </a:cubicBezTo>
                  <a:cubicBezTo>
                    <a:pt x="285" y="41"/>
                    <a:pt x="284" y="40"/>
                    <a:pt x="284" y="40"/>
                  </a:cubicBezTo>
                  <a:cubicBezTo>
                    <a:pt x="283" y="40"/>
                    <a:pt x="283" y="40"/>
                    <a:pt x="283" y="40"/>
                  </a:cubicBezTo>
                  <a:cubicBezTo>
                    <a:pt x="283" y="41"/>
                    <a:pt x="283" y="41"/>
                    <a:pt x="284" y="41"/>
                  </a:cubicBezTo>
                  <a:cubicBezTo>
                    <a:pt x="283" y="41"/>
                    <a:pt x="282" y="41"/>
                    <a:pt x="282" y="41"/>
                  </a:cubicBezTo>
                  <a:cubicBezTo>
                    <a:pt x="282" y="41"/>
                    <a:pt x="282" y="41"/>
                    <a:pt x="282" y="42"/>
                  </a:cubicBezTo>
                  <a:cubicBezTo>
                    <a:pt x="281" y="41"/>
                    <a:pt x="280" y="41"/>
                    <a:pt x="280" y="41"/>
                  </a:cubicBezTo>
                  <a:cubicBezTo>
                    <a:pt x="280" y="41"/>
                    <a:pt x="280" y="41"/>
                    <a:pt x="280" y="41"/>
                  </a:cubicBezTo>
                  <a:cubicBezTo>
                    <a:pt x="279" y="41"/>
                    <a:pt x="278" y="41"/>
                    <a:pt x="277" y="41"/>
                  </a:cubicBezTo>
                  <a:cubicBezTo>
                    <a:pt x="277" y="41"/>
                    <a:pt x="277" y="40"/>
                    <a:pt x="277" y="40"/>
                  </a:cubicBezTo>
                  <a:cubicBezTo>
                    <a:pt x="276" y="40"/>
                    <a:pt x="276" y="40"/>
                    <a:pt x="275" y="40"/>
                  </a:cubicBezTo>
                  <a:cubicBezTo>
                    <a:pt x="275" y="40"/>
                    <a:pt x="275" y="41"/>
                    <a:pt x="274" y="41"/>
                  </a:cubicBezTo>
                  <a:cubicBezTo>
                    <a:pt x="274" y="41"/>
                    <a:pt x="274" y="41"/>
                    <a:pt x="274" y="41"/>
                  </a:cubicBezTo>
                  <a:cubicBezTo>
                    <a:pt x="274" y="41"/>
                    <a:pt x="273" y="41"/>
                    <a:pt x="272" y="40"/>
                  </a:cubicBezTo>
                  <a:cubicBezTo>
                    <a:pt x="272" y="41"/>
                    <a:pt x="272" y="41"/>
                    <a:pt x="272" y="42"/>
                  </a:cubicBezTo>
                  <a:cubicBezTo>
                    <a:pt x="271" y="42"/>
                    <a:pt x="270" y="42"/>
                    <a:pt x="270" y="42"/>
                  </a:cubicBezTo>
                  <a:cubicBezTo>
                    <a:pt x="269" y="40"/>
                    <a:pt x="269" y="40"/>
                    <a:pt x="268" y="39"/>
                  </a:cubicBezTo>
                  <a:cubicBezTo>
                    <a:pt x="269" y="39"/>
                    <a:pt x="270" y="39"/>
                    <a:pt x="270" y="39"/>
                  </a:cubicBezTo>
                  <a:cubicBezTo>
                    <a:pt x="270" y="39"/>
                    <a:pt x="270" y="39"/>
                    <a:pt x="270" y="39"/>
                  </a:cubicBezTo>
                  <a:cubicBezTo>
                    <a:pt x="270" y="39"/>
                    <a:pt x="270" y="39"/>
                    <a:pt x="271" y="39"/>
                  </a:cubicBezTo>
                  <a:cubicBezTo>
                    <a:pt x="271" y="39"/>
                    <a:pt x="271" y="39"/>
                    <a:pt x="271" y="39"/>
                  </a:cubicBezTo>
                  <a:cubicBezTo>
                    <a:pt x="272" y="39"/>
                    <a:pt x="272" y="39"/>
                    <a:pt x="273" y="39"/>
                  </a:cubicBezTo>
                  <a:cubicBezTo>
                    <a:pt x="274" y="38"/>
                    <a:pt x="274" y="38"/>
                    <a:pt x="274" y="37"/>
                  </a:cubicBezTo>
                  <a:cubicBezTo>
                    <a:pt x="276" y="37"/>
                    <a:pt x="277" y="37"/>
                    <a:pt x="278" y="37"/>
                  </a:cubicBezTo>
                  <a:cubicBezTo>
                    <a:pt x="278" y="37"/>
                    <a:pt x="278" y="36"/>
                    <a:pt x="278" y="35"/>
                  </a:cubicBezTo>
                  <a:cubicBezTo>
                    <a:pt x="277" y="35"/>
                    <a:pt x="277" y="35"/>
                    <a:pt x="277" y="35"/>
                  </a:cubicBezTo>
                  <a:cubicBezTo>
                    <a:pt x="277" y="35"/>
                    <a:pt x="276" y="35"/>
                    <a:pt x="276" y="34"/>
                  </a:cubicBezTo>
                  <a:cubicBezTo>
                    <a:pt x="275" y="34"/>
                    <a:pt x="274" y="34"/>
                    <a:pt x="273" y="35"/>
                  </a:cubicBezTo>
                  <a:cubicBezTo>
                    <a:pt x="273" y="33"/>
                    <a:pt x="274" y="33"/>
                    <a:pt x="274" y="33"/>
                  </a:cubicBezTo>
                  <a:cubicBezTo>
                    <a:pt x="274" y="33"/>
                    <a:pt x="274" y="32"/>
                    <a:pt x="274" y="32"/>
                  </a:cubicBezTo>
                  <a:cubicBezTo>
                    <a:pt x="274" y="32"/>
                    <a:pt x="274" y="32"/>
                    <a:pt x="274" y="32"/>
                  </a:cubicBezTo>
                  <a:cubicBezTo>
                    <a:pt x="273" y="32"/>
                    <a:pt x="273" y="32"/>
                    <a:pt x="273" y="32"/>
                  </a:cubicBezTo>
                  <a:cubicBezTo>
                    <a:pt x="272" y="33"/>
                    <a:pt x="272" y="33"/>
                    <a:pt x="271" y="33"/>
                  </a:cubicBezTo>
                  <a:cubicBezTo>
                    <a:pt x="271" y="33"/>
                    <a:pt x="271" y="33"/>
                    <a:pt x="271" y="32"/>
                  </a:cubicBezTo>
                  <a:cubicBezTo>
                    <a:pt x="270" y="32"/>
                    <a:pt x="270" y="32"/>
                    <a:pt x="269" y="32"/>
                  </a:cubicBezTo>
                  <a:cubicBezTo>
                    <a:pt x="269" y="30"/>
                    <a:pt x="270" y="30"/>
                    <a:pt x="268" y="30"/>
                  </a:cubicBezTo>
                  <a:cubicBezTo>
                    <a:pt x="268" y="29"/>
                    <a:pt x="268" y="30"/>
                    <a:pt x="267" y="30"/>
                  </a:cubicBezTo>
                  <a:cubicBezTo>
                    <a:pt x="267" y="30"/>
                    <a:pt x="267" y="31"/>
                    <a:pt x="266" y="31"/>
                  </a:cubicBezTo>
                  <a:cubicBezTo>
                    <a:pt x="266" y="34"/>
                    <a:pt x="267" y="34"/>
                    <a:pt x="265" y="35"/>
                  </a:cubicBezTo>
                  <a:cubicBezTo>
                    <a:pt x="265" y="35"/>
                    <a:pt x="265" y="35"/>
                    <a:pt x="265" y="35"/>
                  </a:cubicBezTo>
                  <a:cubicBezTo>
                    <a:pt x="265" y="35"/>
                    <a:pt x="264" y="35"/>
                    <a:pt x="264" y="35"/>
                  </a:cubicBezTo>
                  <a:cubicBezTo>
                    <a:pt x="264" y="33"/>
                    <a:pt x="265" y="33"/>
                    <a:pt x="265" y="31"/>
                  </a:cubicBezTo>
                  <a:cubicBezTo>
                    <a:pt x="264" y="32"/>
                    <a:pt x="264" y="32"/>
                    <a:pt x="262" y="32"/>
                  </a:cubicBezTo>
                  <a:cubicBezTo>
                    <a:pt x="262" y="32"/>
                    <a:pt x="262" y="31"/>
                    <a:pt x="262" y="30"/>
                  </a:cubicBezTo>
                  <a:cubicBezTo>
                    <a:pt x="263" y="30"/>
                    <a:pt x="264" y="30"/>
                    <a:pt x="265" y="30"/>
                  </a:cubicBezTo>
                  <a:cubicBezTo>
                    <a:pt x="265" y="30"/>
                    <a:pt x="265" y="29"/>
                    <a:pt x="265" y="29"/>
                  </a:cubicBezTo>
                  <a:cubicBezTo>
                    <a:pt x="265" y="29"/>
                    <a:pt x="264" y="29"/>
                    <a:pt x="264" y="29"/>
                  </a:cubicBezTo>
                  <a:cubicBezTo>
                    <a:pt x="264" y="29"/>
                    <a:pt x="264" y="28"/>
                    <a:pt x="264" y="28"/>
                  </a:cubicBezTo>
                  <a:cubicBezTo>
                    <a:pt x="263" y="28"/>
                    <a:pt x="264" y="27"/>
                    <a:pt x="263" y="28"/>
                  </a:cubicBezTo>
                  <a:cubicBezTo>
                    <a:pt x="261" y="28"/>
                    <a:pt x="262" y="28"/>
                    <a:pt x="261" y="27"/>
                  </a:cubicBezTo>
                  <a:cubicBezTo>
                    <a:pt x="261" y="27"/>
                    <a:pt x="260" y="27"/>
                    <a:pt x="259" y="27"/>
                  </a:cubicBezTo>
                  <a:cubicBezTo>
                    <a:pt x="259" y="27"/>
                    <a:pt x="259" y="28"/>
                    <a:pt x="259" y="29"/>
                  </a:cubicBezTo>
                  <a:cubicBezTo>
                    <a:pt x="259" y="29"/>
                    <a:pt x="259" y="29"/>
                    <a:pt x="259" y="29"/>
                  </a:cubicBezTo>
                  <a:cubicBezTo>
                    <a:pt x="259" y="29"/>
                    <a:pt x="259" y="29"/>
                    <a:pt x="259" y="29"/>
                  </a:cubicBezTo>
                  <a:cubicBezTo>
                    <a:pt x="258" y="29"/>
                    <a:pt x="258" y="29"/>
                    <a:pt x="257" y="29"/>
                  </a:cubicBezTo>
                  <a:cubicBezTo>
                    <a:pt x="258" y="30"/>
                    <a:pt x="258" y="30"/>
                    <a:pt x="258" y="31"/>
                  </a:cubicBezTo>
                  <a:cubicBezTo>
                    <a:pt x="258" y="31"/>
                    <a:pt x="257" y="31"/>
                    <a:pt x="256" y="32"/>
                  </a:cubicBezTo>
                  <a:cubicBezTo>
                    <a:pt x="256" y="32"/>
                    <a:pt x="256" y="32"/>
                    <a:pt x="256" y="32"/>
                  </a:cubicBezTo>
                  <a:cubicBezTo>
                    <a:pt x="255" y="33"/>
                    <a:pt x="255" y="33"/>
                    <a:pt x="255" y="34"/>
                  </a:cubicBezTo>
                  <a:cubicBezTo>
                    <a:pt x="254" y="34"/>
                    <a:pt x="253" y="35"/>
                    <a:pt x="253" y="37"/>
                  </a:cubicBezTo>
                  <a:cubicBezTo>
                    <a:pt x="252" y="37"/>
                    <a:pt x="252" y="37"/>
                    <a:pt x="252" y="37"/>
                  </a:cubicBezTo>
                  <a:cubicBezTo>
                    <a:pt x="252" y="36"/>
                    <a:pt x="253" y="35"/>
                    <a:pt x="253" y="34"/>
                  </a:cubicBezTo>
                  <a:cubicBezTo>
                    <a:pt x="253" y="34"/>
                    <a:pt x="252" y="34"/>
                    <a:pt x="252" y="33"/>
                  </a:cubicBezTo>
                  <a:cubicBezTo>
                    <a:pt x="252" y="33"/>
                    <a:pt x="253" y="33"/>
                    <a:pt x="253" y="33"/>
                  </a:cubicBezTo>
                  <a:cubicBezTo>
                    <a:pt x="253" y="33"/>
                    <a:pt x="253" y="33"/>
                    <a:pt x="253" y="32"/>
                  </a:cubicBezTo>
                  <a:cubicBezTo>
                    <a:pt x="253" y="32"/>
                    <a:pt x="253" y="32"/>
                    <a:pt x="254" y="32"/>
                  </a:cubicBezTo>
                  <a:cubicBezTo>
                    <a:pt x="254" y="32"/>
                    <a:pt x="254" y="31"/>
                    <a:pt x="254" y="31"/>
                  </a:cubicBezTo>
                  <a:cubicBezTo>
                    <a:pt x="254" y="31"/>
                    <a:pt x="254" y="31"/>
                    <a:pt x="254" y="31"/>
                  </a:cubicBezTo>
                  <a:cubicBezTo>
                    <a:pt x="254" y="31"/>
                    <a:pt x="254" y="30"/>
                    <a:pt x="254" y="30"/>
                  </a:cubicBezTo>
                  <a:cubicBezTo>
                    <a:pt x="253" y="30"/>
                    <a:pt x="253" y="30"/>
                    <a:pt x="253" y="30"/>
                  </a:cubicBezTo>
                  <a:cubicBezTo>
                    <a:pt x="253" y="30"/>
                    <a:pt x="253" y="30"/>
                    <a:pt x="253" y="31"/>
                  </a:cubicBezTo>
                  <a:cubicBezTo>
                    <a:pt x="252" y="31"/>
                    <a:pt x="252" y="31"/>
                    <a:pt x="252" y="31"/>
                  </a:cubicBezTo>
                  <a:cubicBezTo>
                    <a:pt x="251" y="32"/>
                    <a:pt x="251" y="31"/>
                    <a:pt x="251" y="33"/>
                  </a:cubicBezTo>
                  <a:cubicBezTo>
                    <a:pt x="251" y="33"/>
                    <a:pt x="250" y="32"/>
                    <a:pt x="250" y="32"/>
                  </a:cubicBezTo>
                  <a:cubicBezTo>
                    <a:pt x="250" y="33"/>
                    <a:pt x="248" y="36"/>
                    <a:pt x="248" y="36"/>
                  </a:cubicBezTo>
                  <a:cubicBezTo>
                    <a:pt x="248" y="36"/>
                    <a:pt x="247" y="36"/>
                    <a:pt x="247" y="36"/>
                  </a:cubicBezTo>
                  <a:cubicBezTo>
                    <a:pt x="247" y="36"/>
                    <a:pt x="247" y="36"/>
                    <a:pt x="247" y="37"/>
                  </a:cubicBezTo>
                  <a:cubicBezTo>
                    <a:pt x="246" y="37"/>
                    <a:pt x="246" y="37"/>
                    <a:pt x="246" y="37"/>
                  </a:cubicBezTo>
                  <a:cubicBezTo>
                    <a:pt x="246" y="37"/>
                    <a:pt x="246" y="38"/>
                    <a:pt x="246" y="39"/>
                  </a:cubicBezTo>
                  <a:cubicBezTo>
                    <a:pt x="246" y="39"/>
                    <a:pt x="245" y="39"/>
                    <a:pt x="245" y="39"/>
                  </a:cubicBezTo>
                  <a:cubicBezTo>
                    <a:pt x="245" y="39"/>
                    <a:pt x="245" y="39"/>
                    <a:pt x="244" y="40"/>
                  </a:cubicBezTo>
                  <a:cubicBezTo>
                    <a:pt x="243" y="40"/>
                    <a:pt x="244" y="40"/>
                    <a:pt x="243" y="40"/>
                  </a:cubicBezTo>
                  <a:cubicBezTo>
                    <a:pt x="243" y="40"/>
                    <a:pt x="243" y="40"/>
                    <a:pt x="243" y="40"/>
                  </a:cubicBezTo>
                  <a:cubicBezTo>
                    <a:pt x="244" y="39"/>
                    <a:pt x="244" y="37"/>
                    <a:pt x="244" y="35"/>
                  </a:cubicBezTo>
                  <a:cubicBezTo>
                    <a:pt x="246" y="35"/>
                    <a:pt x="246" y="35"/>
                    <a:pt x="247" y="34"/>
                  </a:cubicBezTo>
                  <a:cubicBezTo>
                    <a:pt x="247" y="33"/>
                    <a:pt x="247" y="33"/>
                    <a:pt x="248" y="32"/>
                  </a:cubicBezTo>
                  <a:cubicBezTo>
                    <a:pt x="247" y="32"/>
                    <a:pt x="247" y="32"/>
                    <a:pt x="247" y="32"/>
                  </a:cubicBezTo>
                  <a:cubicBezTo>
                    <a:pt x="247" y="32"/>
                    <a:pt x="247" y="32"/>
                    <a:pt x="247" y="32"/>
                  </a:cubicBezTo>
                  <a:cubicBezTo>
                    <a:pt x="247" y="32"/>
                    <a:pt x="246" y="32"/>
                    <a:pt x="245" y="32"/>
                  </a:cubicBezTo>
                  <a:cubicBezTo>
                    <a:pt x="245" y="32"/>
                    <a:pt x="245" y="31"/>
                    <a:pt x="245" y="31"/>
                  </a:cubicBezTo>
                  <a:cubicBezTo>
                    <a:pt x="245" y="31"/>
                    <a:pt x="245" y="31"/>
                    <a:pt x="244" y="31"/>
                  </a:cubicBezTo>
                  <a:cubicBezTo>
                    <a:pt x="244" y="31"/>
                    <a:pt x="244" y="31"/>
                    <a:pt x="244" y="32"/>
                  </a:cubicBezTo>
                  <a:cubicBezTo>
                    <a:pt x="244" y="32"/>
                    <a:pt x="243" y="32"/>
                    <a:pt x="243" y="32"/>
                  </a:cubicBezTo>
                  <a:cubicBezTo>
                    <a:pt x="243" y="31"/>
                    <a:pt x="243" y="31"/>
                    <a:pt x="243" y="30"/>
                  </a:cubicBezTo>
                  <a:cubicBezTo>
                    <a:pt x="241" y="30"/>
                    <a:pt x="241" y="30"/>
                    <a:pt x="240" y="30"/>
                  </a:cubicBezTo>
                  <a:cubicBezTo>
                    <a:pt x="240" y="31"/>
                    <a:pt x="240" y="33"/>
                    <a:pt x="240" y="34"/>
                  </a:cubicBezTo>
                  <a:cubicBezTo>
                    <a:pt x="240" y="34"/>
                    <a:pt x="240" y="34"/>
                    <a:pt x="240" y="34"/>
                  </a:cubicBezTo>
                  <a:cubicBezTo>
                    <a:pt x="240" y="34"/>
                    <a:pt x="239" y="34"/>
                    <a:pt x="238" y="34"/>
                  </a:cubicBezTo>
                  <a:cubicBezTo>
                    <a:pt x="238" y="33"/>
                    <a:pt x="238" y="33"/>
                    <a:pt x="238" y="32"/>
                  </a:cubicBezTo>
                  <a:cubicBezTo>
                    <a:pt x="237" y="32"/>
                    <a:pt x="237" y="32"/>
                    <a:pt x="236" y="32"/>
                  </a:cubicBezTo>
                  <a:cubicBezTo>
                    <a:pt x="236" y="32"/>
                    <a:pt x="236" y="33"/>
                    <a:pt x="237" y="33"/>
                  </a:cubicBezTo>
                  <a:cubicBezTo>
                    <a:pt x="236" y="33"/>
                    <a:pt x="236" y="33"/>
                    <a:pt x="236" y="33"/>
                  </a:cubicBezTo>
                  <a:cubicBezTo>
                    <a:pt x="236" y="33"/>
                    <a:pt x="236" y="34"/>
                    <a:pt x="236" y="34"/>
                  </a:cubicBezTo>
                  <a:cubicBezTo>
                    <a:pt x="235" y="34"/>
                    <a:pt x="235" y="34"/>
                    <a:pt x="235" y="34"/>
                  </a:cubicBezTo>
                  <a:cubicBezTo>
                    <a:pt x="235" y="35"/>
                    <a:pt x="235" y="35"/>
                    <a:pt x="235" y="35"/>
                  </a:cubicBezTo>
                  <a:cubicBezTo>
                    <a:pt x="234" y="35"/>
                    <a:pt x="234" y="35"/>
                    <a:pt x="233" y="35"/>
                  </a:cubicBezTo>
                  <a:cubicBezTo>
                    <a:pt x="233" y="35"/>
                    <a:pt x="233" y="36"/>
                    <a:pt x="233" y="36"/>
                  </a:cubicBezTo>
                  <a:cubicBezTo>
                    <a:pt x="232" y="36"/>
                    <a:pt x="231" y="36"/>
                    <a:pt x="231" y="36"/>
                  </a:cubicBezTo>
                  <a:cubicBezTo>
                    <a:pt x="231" y="37"/>
                    <a:pt x="231" y="37"/>
                    <a:pt x="231" y="37"/>
                  </a:cubicBezTo>
                  <a:cubicBezTo>
                    <a:pt x="231" y="37"/>
                    <a:pt x="231" y="37"/>
                    <a:pt x="230" y="37"/>
                  </a:cubicBezTo>
                  <a:cubicBezTo>
                    <a:pt x="230" y="38"/>
                    <a:pt x="230" y="38"/>
                    <a:pt x="230" y="38"/>
                  </a:cubicBezTo>
                  <a:cubicBezTo>
                    <a:pt x="230" y="38"/>
                    <a:pt x="230" y="38"/>
                    <a:pt x="230" y="38"/>
                  </a:cubicBezTo>
                  <a:cubicBezTo>
                    <a:pt x="230" y="38"/>
                    <a:pt x="230" y="38"/>
                    <a:pt x="230" y="37"/>
                  </a:cubicBezTo>
                  <a:cubicBezTo>
                    <a:pt x="228" y="37"/>
                    <a:pt x="228" y="37"/>
                    <a:pt x="226" y="36"/>
                  </a:cubicBezTo>
                  <a:cubicBezTo>
                    <a:pt x="226" y="35"/>
                    <a:pt x="226" y="35"/>
                    <a:pt x="226" y="35"/>
                  </a:cubicBezTo>
                  <a:cubicBezTo>
                    <a:pt x="225" y="35"/>
                    <a:pt x="225" y="35"/>
                    <a:pt x="224" y="35"/>
                  </a:cubicBezTo>
                  <a:cubicBezTo>
                    <a:pt x="224" y="35"/>
                    <a:pt x="224" y="34"/>
                    <a:pt x="224" y="34"/>
                  </a:cubicBezTo>
                  <a:cubicBezTo>
                    <a:pt x="223" y="34"/>
                    <a:pt x="222" y="34"/>
                    <a:pt x="222" y="33"/>
                  </a:cubicBezTo>
                  <a:cubicBezTo>
                    <a:pt x="222" y="34"/>
                    <a:pt x="221" y="34"/>
                    <a:pt x="221" y="35"/>
                  </a:cubicBezTo>
                  <a:cubicBezTo>
                    <a:pt x="220" y="35"/>
                    <a:pt x="220" y="35"/>
                    <a:pt x="219" y="35"/>
                  </a:cubicBezTo>
                  <a:cubicBezTo>
                    <a:pt x="219" y="36"/>
                    <a:pt x="219" y="36"/>
                    <a:pt x="220" y="36"/>
                  </a:cubicBezTo>
                  <a:cubicBezTo>
                    <a:pt x="220" y="36"/>
                    <a:pt x="220" y="36"/>
                    <a:pt x="220" y="36"/>
                  </a:cubicBezTo>
                  <a:cubicBezTo>
                    <a:pt x="220" y="36"/>
                    <a:pt x="221" y="36"/>
                    <a:pt x="221" y="36"/>
                  </a:cubicBezTo>
                  <a:cubicBezTo>
                    <a:pt x="222" y="36"/>
                    <a:pt x="223" y="38"/>
                    <a:pt x="223" y="40"/>
                  </a:cubicBezTo>
                  <a:cubicBezTo>
                    <a:pt x="222" y="39"/>
                    <a:pt x="221" y="38"/>
                    <a:pt x="219" y="38"/>
                  </a:cubicBezTo>
                  <a:cubicBezTo>
                    <a:pt x="219" y="37"/>
                    <a:pt x="219" y="37"/>
                    <a:pt x="218" y="37"/>
                  </a:cubicBezTo>
                  <a:cubicBezTo>
                    <a:pt x="218" y="37"/>
                    <a:pt x="218" y="37"/>
                    <a:pt x="218" y="38"/>
                  </a:cubicBezTo>
                  <a:cubicBezTo>
                    <a:pt x="218" y="38"/>
                    <a:pt x="218" y="38"/>
                    <a:pt x="218" y="38"/>
                  </a:cubicBezTo>
                  <a:cubicBezTo>
                    <a:pt x="218" y="38"/>
                    <a:pt x="219" y="39"/>
                    <a:pt x="220" y="39"/>
                  </a:cubicBezTo>
                  <a:cubicBezTo>
                    <a:pt x="219" y="40"/>
                    <a:pt x="219" y="40"/>
                    <a:pt x="218" y="41"/>
                  </a:cubicBezTo>
                  <a:cubicBezTo>
                    <a:pt x="218" y="41"/>
                    <a:pt x="217" y="41"/>
                    <a:pt x="217" y="41"/>
                  </a:cubicBezTo>
                  <a:cubicBezTo>
                    <a:pt x="217" y="40"/>
                    <a:pt x="217" y="40"/>
                    <a:pt x="217" y="40"/>
                  </a:cubicBezTo>
                  <a:cubicBezTo>
                    <a:pt x="217" y="40"/>
                    <a:pt x="217" y="40"/>
                    <a:pt x="217" y="40"/>
                  </a:cubicBezTo>
                  <a:cubicBezTo>
                    <a:pt x="217" y="39"/>
                    <a:pt x="217" y="38"/>
                    <a:pt x="217" y="38"/>
                  </a:cubicBezTo>
                  <a:cubicBezTo>
                    <a:pt x="217" y="38"/>
                    <a:pt x="217" y="38"/>
                    <a:pt x="217" y="38"/>
                  </a:cubicBezTo>
                  <a:cubicBezTo>
                    <a:pt x="217" y="38"/>
                    <a:pt x="217" y="38"/>
                    <a:pt x="217" y="38"/>
                  </a:cubicBezTo>
                  <a:cubicBezTo>
                    <a:pt x="215" y="39"/>
                    <a:pt x="216" y="39"/>
                    <a:pt x="216" y="40"/>
                  </a:cubicBezTo>
                  <a:cubicBezTo>
                    <a:pt x="215" y="40"/>
                    <a:pt x="215" y="40"/>
                    <a:pt x="214" y="41"/>
                  </a:cubicBezTo>
                  <a:cubicBezTo>
                    <a:pt x="214" y="41"/>
                    <a:pt x="214" y="41"/>
                    <a:pt x="214" y="41"/>
                  </a:cubicBezTo>
                  <a:cubicBezTo>
                    <a:pt x="213" y="40"/>
                    <a:pt x="214" y="40"/>
                    <a:pt x="214" y="38"/>
                  </a:cubicBezTo>
                  <a:cubicBezTo>
                    <a:pt x="214" y="38"/>
                    <a:pt x="213" y="38"/>
                    <a:pt x="213" y="38"/>
                  </a:cubicBezTo>
                  <a:cubicBezTo>
                    <a:pt x="213" y="38"/>
                    <a:pt x="213" y="38"/>
                    <a:pt x="213" y="39"/>
                  </a:cubicBezTo>
                  <a:cubicBezTo>
                    <a:pt x="213" y="39"/>
                    <a:pt x="212" y="39"/>
                    <a:pt x="212" y="39"/>
                  </a:cubicBezTo>
                  <a:cubicBezTo>
                    <a:pt x="212" y="39"/>
                    <a:pt x="212" y="40"/>
                    <a:pt x="212" y="40"/>
                  </a:cubicBezTo>
                  <a:cubicBezTo>
                    <a:pt x="210" y="40"/>
                    <a:pt x="210" y="41"/>
                    <a:pt x="209" y="42"/>
                  </a:cubicBezTo>
                  <a:cubicBezTo>
                    <a:pt x="208" y="41"/>
                    <a:pt x="208" y="40"/>
                    <a:pt x="208" y="39"/>
                  </a:cubicBezTo>
                  <a:cubicBezTo>
                    <a:pt x="208" y="39"/>
                    <a:pt x="208" y="39"/>
                    <a:pt x="208" y="39"/>
                  </a:cubicBezTo>
                  <a:cubicBezTo>
                    <a:pt x="208" y="39"/>
                    <a:pt x="208" y="40"/>
                    <a:pt x="208" y="40"/>
                  </a:cubicBezTo>
                  <a:cubicBezTo>
                    <a:pt x="207" y="40"/>
                    <a:pt x="207" y="40"/>
                    <a:pt x="206" y="40"/>
                  </a:cubicBezTo>
                  <a:cubicBezTo>
                    <a:pt x="206" y="40"/>
                    <a:pt x="206" y="40"/>
                    <a:pt x="206" y="41"/>
                  </a:cubicBezTo>
                  <a:cubicBezTo>
                    <a:pt x="206" y="41"/>
                    <a:pt x="206" y="41"/>
                    <a:pt x="205" y="41"/>
                  </a:cubicBezTo>
                  <a:cubicBezTo>
                    <a:pt x="205" y="42"/>
                    <a:pt x="205" y="42"/>
                    <a:pt x="207" y="43"/>
                  </a:cubicBezTo>
                  <a:cubicBezTo>
                    <a:pt x="207" y="44"/>
                    <a:pt x="207" y="45"/>
                    <a:pt x="207" y="46"/>
                  </a:cubicBezTo>
                  <a:cubicBezTo>
                    <a:pt x="207" y="46"/>
                    <a:pt x="206" y="46"/>
                    <a:pt x="206" y="46"/>
                  </a:cubicBezTo>
                  <a:cubicBezTo>
                    <a:pt x="206" y="45"/>
                    <a:pt x="206" y="45"/>
                    <a:pt x="206" y="45"/>
                  </a:cubicBezTo>
                  <a:cubicBezTo>
                    <a:pt x="206" y="45"/>
                    <a:pt x="206" y="45"/>
                    <a:pt x="206" y="45"/>
                  </a:cubicBezTo>
                  <a:cubicBezTo>
                    <a:pt x="205" y="44"/>
                    <a:pt x="205" y="44"/>
                    <a:pt x="204" y="43"/>
                  </a:cubicBezTo>
                  <a:cubicBezTo>
                    <a:pt x="204" y="43"/>
                    <a:pt x="204" y="43"/>
                    <a:pt x="204" y="43"/>
                  </a:cubicBezTo>
                  <a:cubicBezTo>
                    <a:pt x="204" y="43"/>
                    <a:pt x="203" y="43"/>
                    <a:pt x="203" y="43"/>
                  </a:cubicBezTo>
                  <a:cubicBezTo>
                    <a:pt x="204" y="44"/>
                    <a:pt x="204" y="44"/>
                    <a:pt x="205" y="45"/>
                  </a:cubicBezTo>
                  <a:cubicBezTo>
                    <a:pt x="205" y="45"/>
                    <a:pt x="205" y="45"/>
                    <a:pt x="204" y="45"/>
                  </a:cubicBezTo>
                  <a:cubicBezTo>
                    <a:pt x="204" y="45"/>
                    <a:pt x="204" y="46"/>
                    <a:pt x="204" y="46"/>
                  </a:cubicBezTo>
                  <a:cubicBezTo>
                    <a:pt x="203" y="45"/>
                    <a:pt x="203" y="45"/>
                    <a:pt x="202" y="45"/>
                  </a:cubicBezTo>
                  <a:cubicBezTo>
                    <a:pt x="202" y="45"/>
                    <a:pt x="202" y="45"/>
                    <a:pt x="202" y="45"/>
                  </a:cubicBezTo>
                  <a:cubicBezTo>
                    <a:pt x="202" y="44"/>
                    <a:pt x="202" y="44"/>
                    <a:pt x="202" y="44"/>
                  </a:cubicBezTo>
                  <a:cubicBezTo>
                    <a:pt x="202" y="44"/>
                    <a:pt x="201" y="44"/>
                    <a:pt x="201" y="44"/>
                  </a:cubicBezTo>
                  <a:cubicBezTo>
                    <a:pt x="201" y="45"/>
                    <a:pt x="201" y="46"/>
                    <a:pt x="201" y="47"/>
                  </a:cubicBezTo>
                  <a:cubicBezTo>
                    <a:pt x="200" y="47"/>
                    <a:pt x="200" y="47"/>
                    <a:pt x="199" y="47"/>
                  </a:cubicBezTo>
                  <a:cubicBezTo>
                    <a:pt x="199" y="48"/>
                    <a:pt x="199" y="48"/>
                    <a:pt x="199" y="49"/>
                  </a:cubicBezTo>
                  <a:cubicBezTo>
                    <a:pt x="199" y="49"/>
                    <a:pt x="199" y="49"/>
                    <a:pt x="198" y="49"/>
                  </a:cubicBezTo>
                  <a:cubicBezTo>
                    <a:pt x="198" y="49"/>
                    <a:pt x="198" y="50"/>
                    <a:pt x="198" y="50"/>
                  </a:cubicBezTo>
                  <a:cubicBezTo>
                    <a:pt x="198" y="50"/>
                    <a:pt x="198" y="50"/>
                    <a:pt x="197" y="50"/>
                  </a:cubicBezTo>
                  <a:cubicBezTo>
                    <a:pt x="197" y="51"/>
                    <a:pt x="198" y="52"/>
                    <a:pt x="198" y="52"/>
                  </a:cubicBezTo>
                  <a:cubicBezTo>
                    <a:pt x="198" y="52"/>
                    <a:pt x="198" y="53"/>
                    <a:pt x="197" y="53"/>
                  </a:cubicBezTo>
                  <a:cubicBezTo>
                    <a:pt x="196" y="53"/>
                    <a:pt x="196" y="53"/>
                    <a:pt x="196" y="53"/>
                  </a:cubicBezTo>
                  <a:cubicBezTo>
                    <a:pt x="196" y="54"/>
                    <a:pt x="196" y="54"/>
                    <a:pt x="196" y="54"/>
                  </a:cubicBezTo>
                  <a:cubicBezTo>
                    <a:pt x="195" y="54"/>
                    <a:pt x="195" y="54"/>
                    <a:pt x="195" y="54"/>
                  </a:cubicBezTo>
                  <a:cubicBezTo>
                    <a:pt x="195" y="54"/>
                    <a:pt x="195" y="54"/>
                    <a:pt x="195" y="54"/>
                  </a:cubicBezTo>
                  <a:cubicBezTo>
                    <a:pt x="194" y="54"/>
                    <a:pt x="193" y="54"/>
                    <a:pt x="192" y="54"/>
                  </a:cubicBezTo>
                  <a:cubicBezTo>
                    <a:pt x="192" y="55"/>
                    <a:pt x="192" y="55"/>
                    <a:pt x="192" y="55"/>
                  </a:cubicBezTo>
                  <a:cubicBezTo>
                    <a:pt x="192" y="55"/>
                    <a:pt x="191" y="55"/>
                    <a:pt x="191" y="55"/>
                  </a:cubicBezTo>
                  <a:cubicBezTo>
                    <a:pt x="191" y="56"/>
                    <a:pt x="191" y="56"/>
                    <a:pt x="191" y="56"/>
                  </a:cubicBezTo>
                  <a:cubicBezTo>
                    <a:pt x="193" y="57"/>
                    <a:pt x="195" y="57"/>
                    <a:pt x="196" y="55"/>
                  </a:cubicBezTo>
                  <a:cubicBezTo>
                    <a:pt x="197" y="55"/>
                    <a:pt x="197" y="56"/>
                    <a:pt x="197" y="56"/>
                  </a:cubicBezTo>
                  <a:cubicBezTo>
                    <a:pt x="197" y="56"/>
                    <a:pt x="197" y="56"/>
                    <a:pt x="197" y="57"/>
                  </a:cubicBezTo>
                  <a:cubicBezTo>
                    <a:pt x="192" y="58"/>
                    <a:pt x="193" y="56"/>
                    <a:pt x="193" y="61"/>
                  </a:cubicBezTo>
                  <a:cubicBezTo>
                    <a:pt x="193" y="61"/>
                    <a:pt x="193" y="61"/>
                    <a:pt x="193" y="61"/>
                  </a:cubicBezTo>
                  <a:cubicBezTo>
                    <a:pt x="192" y="59"/>
                    <a:pt x="192" y="59"/>
                    <a:pt x="191" y="58"/>
                  </a:cubicBezTo>
                  <a:cubicBezTo>
                    <a:pt x="189" y="58"/>
                    <a:pt x="188" y="58"/>
                    <a:pt x="187" y="59"/>
                  </a:cubicBezTo>
                  <a:cubicBezTo>
                    <a:pt x="188" y="59"/>
                    <a:pt x="188" y="59"/>
                    <a:pt x="189" y="59"/>
                  </a:cubicBezTo>
                  <a:cubicBezTo>
                    <a:pt x="189" y="59"/>
                    <a:pt x="189" y="59"/>
                    <a:pt x="189" y="59"/>
                  </a:cubicBezTo>
                  <a:cubicBezTo>
                    <a:pt x="189" y="59"/>
                    <a:pt x="189" y="59"/>
                    <a:pt x="190" y="59"/>
                  </a:cubicBezTo>
                  <a:cubicBezTo>
                    <a:pt x="190" y="59"/>
                    <a:pt x="190" y="60"/>
                    <a:pt x="190" y="60"/>
                  </a:cubicBezTo>
                  <a:cubicBezTo>
                    <a:pt x="189" y="60"/>
                    <a:pt x="189" y="60"/>
                    <a:pt x="188" y="60"/>
                  </a:cubicBezTo>
                  <a:cubicBezTo>
                    <a:pt x="188" y="60"/>
                    <a:pt x="188" y="61"/>
                    <a:pt x="188" y="61"/>
                  </a:cubicBezTo>
                  <a:cubicBezTo>
                    <a:pt x="189" y="61"/>
                    <a:pt x="190" y="61"/>
                    <a:pt x="190" y="61"/>
                  </a:cubicBezTo>
                  <a:cubicBezTo>
                    <a:pt x="190" y="62"/>
                    <a:pt x="190" y="62"/>
                    <a:pt x="190" y="63"/>
                  </a:cubicBezTo>
                  <a:cubicBezTo>
                    <a:pt x="190" y="63"/>
                    <a:pt x="190" y="63"/>
                    <a:pt x="191" y="63"/>
                  </a:cubicBezTo>
                  <a:cubicBezTo>
                    <a:pt x="191" y="63"/>
                    <a:pt x="191" y="64"/>
                    <a:pt x="191" y="64"/>
                  </a:cubicBezTo>
                  <a:cubicBezTo>
                    <a:pt x="190" y="64"/>
                    <a:pt x="188" y="64"/>
                    <a:pt x="187" y="64"/>
                  </a:cubicBezTo>
                  <a:cubicBezTo>
                    <a:pt x="187" y="65"/>
                    <a:pt x="187" y="65"/>
                    <a:pt x="186" y="65"/>
                  </a:cubicBezTo>
                  <a:cubicBezTo>
                    <a:pt x="186" y="66"/>
                    <a:pt x="187" y="66"/>
                    <a:pt x="187" y="67"/>
                  </a:cubicBezTo>
                  <a:cubicBezTo>
                    <a:pt x="186" y="68"/>
                    <a:pt x="186" y="67"/>
                    <a:pt x="185" y="67"/>
                  </a:cubicBezTo>
                  <a:cubicBezTo>
                    <a:pt x="184" y="68"/>
                    <a:pt x="185" y="68"/>
                    <a:pt x="184" y="69"/>
                  </a:cubicBezTo>
                  <a:cubicBezTo>
                    <a:pt x="184" y="69"/>
                    <a:pt x="184" y="69"/>
                    <a:pt x="184" y="69"/>
                  </a:cubicBezTo>
                  <a:cubicBezTo>
                    <a:pt x="183" y="69"/>
                    <a:pt x="183" y="69"/>
                    <a:pt x="182" y="69"/>
                  </a:cubicBezTo>
                  <a:cubicBezTo>
                    <a:pt x="182" y="69"/>
                    <a:pt x="182" y="69"/>
                    <a:pt x="182" y="69"/>
                  </a:cubicBezTo>
                  <a:cubicBezTo>
                    <a:pt x="181" y="69"/>
                    <a:pt x="181" y="69"/>
                    <a:pt x="180" y="69"/>
                  </a:cubicBezTo>
                  <a:cubicBezTo>
                    <a:pt x="180" y="70"/>
                    <a:pt x="180" y="70"/>
                    <a:pt x="180" y="70"/>
                  </a:cubicBezTo>
                  <a:cubicBezTo>
                    <a:pt x="180" y="70"/>
                    <a:pt x="180" y="70"/>
                    <a:pt x="180" y="70"/>
                  </a:cubicBezTo>
                  <a:cubicBezTo>
                    <a:pt x="180" y="70"/>
                    <a:pt x="180" y="71"/>
                    <a:pt x="180" y="71"/>
                  </a:cubicBezTo>
                  <a:cubicBezTo>
                    <a:pt x="180" y="71"/>
                    <a:pt x="179" y="71"/>
                    <a:pt x="179" y="71"/>
                  </a:cubicBezTo>
                  <a:cubicBezTo>
                    <a:pt x="179" y="71"/>
                    <a:pt x="179" y="71"/>
                    <a:pt x="178" y="71"/>
                  </a:cubicBezTo>
                  <a:cubicBezTo>
                    <a:pt x="178" y="71"/>
                    <a:pt x="177" y="71"/>
                    <a:pt x="177" y="71"/>
                  </a:cubicBezTo>
                  <a:cubicBezTo>
                    <a:pt x="177" y="71"/>
                    <a:pt x="176" y="72"/>
                    <a:pt x="176" y="72"/>
                  </a:cubicBezTo>
                  <a:cubicBezTo>
                    <a:pt x="176" y="73"/>
                    <a:pt x="176" y="73"/>
                    <a:pt x="176" y="73"/>
                  </a:cubicBezTo>
                  <a:cubicBezTo>
                    <a:pt x="176" y="73"/>
                    <a:pt x="177" y="73"/>
                    <a:pt x="177" y="73"/>
                  </a:cubicBezTo>
                  <a:cubicBezTo>
                    <a:pt x="177" y="74"/>
                    <a:pt x="177" y="74"/>
                    <a:pt x="177" y="74"/>
                  </a:cubicBezTo>
                  <a:cubicBezTo>
                    <a:pt x="177" y="74"/>
                    <a:pt x="176" y="74"/>
                    <a:pt x="176" y="74"/>
                  </a:cubicBezTo>
                  <a:cubicBezTo>
                    <a:pt x="176" y="74"/>
                    <a:pt x="176" y="75"/>
                    <a:pt x="176" y="75"/>
                  </a:cubicBezTo>
                  <a:cubicBezTo>
                    <a:pt x="176" y="75"/>
                    <a:pt x="176" y="75"/>
                    <a:pt x="177" y="75"/>
                  </a:cubicBezTo>
                  <a:cubicBezTo>
                    <a:pt x="176" y="76"/>
                    <a:pt x="176" y="75"/>
                    <a:pt x="177" y="77"/>
                  </a:cubicBezTo>
                  <a:cubicBezTo>
                    <a:pt x="176" y="77"/>
                    <a:pt x="176" y="77"/>
                    <a:pt x="175" y="77"/>
                  </a:cubicBezTo>
                  <a:cubicBezTo>
                    <a:pt x="175" y="78"/>
                    <a:pt x="175" y="78"/>
                    <a:pt x="175" y="78"/>
                  </a:cubicBezTo>
                  <a:cubicBezTo>
                    <a:pt x="174" y="78"/>
                    <a:pt x="174" y="77"/>
                    <a:pt x="173" y="79"/>
                  </a:cubicBezTo>
                  <a:cubicBezTo>
                    <a:pt x="172" y="79"/>
                    <a:pt x="172" y="79"/>
                    <a:pt x="171" y="79"/>
                  </a:cubicBezTo>
                  <a:cubicBezTo>
                    <a:pt x="171" y="79"/>
                    <a:pt x="171" y="80"/>
                    <a:pt x="171" y="80"/>
                  </a:cubicBezTo>
                  <a:cubicBezTo>
                    <a:pt x="169" y="80"/>
                    <a:pt x="168" y="80"/>
                    <a:pt x="167" y="81"/>
                  </a:cubicBezTo>
                  <a:cubicBezTo>
                    <a:pt x="167" y="82"/>
                    <a:pt x="168" y="83"/>
                    <a:pt x="168" y="83"/>
                  </a:cubicBezTo>
                  <a:cubicBezTo>
                    <a:pt x="168" y="84"/>
                    <a:pt x="168" y="84"/>
                    <a:pt x="167" y="84"/>
                  </a:cubicBezTo>
                  <a:cubicBezTo>
                    <a:pt x="167" y="85"/>
                    <a:pt x="165" y="84"/>
                    <a:pt x="164" y="84"/>
                  </a:cubicBezTo>
                  <a:cubicBezTo>
                    <a:pt x="163" y="84"/>
                    <a:pt x="163" y="84"/>
                    <a:pt x="162" y="85"/>
                  </a:cubicBezTo>
                  <a:cubicBezTo>
                    <a:pt x="163" y="85"/>
                    <a:pt x="163" y="85"/>
                    <a:pt x="163" y="85"/>
                  </a:cubicBezTo>
                  <a:cubicBezTo>
                    <a:pt x="163" y="85"/>
                    <a:pt x="163" y="86"/>
                    <a:pt x="163" y="86"/>
                  </a:cubicBezTo>
                  <a:cubicBezTo>
                    <a:pt x="163" y="86"/>
                    <a:pt x="162" y="86"/>
                    <a:pt x="161" y="86"/>
                  </a:cubicBezTo>
                  <a:cubicBezTo>
                    <a:pt x="161" y="86"/>
                    <a:pt x="161" y="87"/>
                    <a:pt x="161" y="87"/>
                  </a:cubicBezTo>
                  <a:cubicBezTo>
                    <a:pt x="160" y="87"/>
                    <a:pt x="160" y="87"/>
                    <a:pt x="159" y="87"/>
                  </a:cubicBezTo>
                  <a:cubicBezTo>
                    <a:pt x="159" y="87"/>
                    <a:pt x="159" y="87"/>
                    <a:pt x="159" y="87"/>
                  </a:cubicBezTo>
                  <a:cubicBezTo>
                    <a:pt x="159" y="87"/>
                    <a:pt x="159" y="87"/>
                    <a:pt x="159" y="87"/>
                  </a:cubicBezTo>
                  <a:cubicBezTo>
                    <a:pt x="159" y="88"/>
                    <a:pt x="159" y="88"/>
                    <a:pt x="159" y="89"/>
                  </a:cubicBezTo>
                  <a:cubicBezTo>
                    <a:pt x="156" y="89"/>
                    <a:pt x="156" y="91"/>
                    <a:pt x="155" y="92"/>
                  </a:cubicBezTo>
                  <a:cubicBezTo>
                    <a:pt x="155" y="92"/>
                    <a:pt x="154" y="92"/>
                    <a:pt x="154" y="93"/>
                  </a:cubicBezTo>
                  <a:cubicBezTo>
                    <a:pt x="154" y="93"/>
                    <a:pt x="153" y="93"/>
                    <a:pt x="152" y="93"/>
                  </a:cubicBezTo>
                  <a:cubicBezTo>
                    <a:pt x="152" y="93"/>
                    <a:pt x="152" y="93"/>
                    <a:pt x="152" y="94"/>
                  </a:cubicBezTo>
                  <a:cubicBezTo>
                    <a:pt x="153" y="94"/>
                    <a:pt x="153" y="94"/>
                    <a:pt x="153" y="94"/>
                  </a:cubicBezTo>
                  <a:cubicBezTo>
                    <a:pt x="153" y="94"/>
                    <a:pt x="153" y="94"/>
                    <a:pt x="153" y="94"/>
                  </a:cubicBezTo>
                  <a:cubicBezTo>
                    <a:pt x="153" y="94"/>
                    <a:pt x="152" y="94"/>
                    <a:pt x="153" y="95"/>
                  </a:cubicBezTo>
                  <a:cubicBezTo>
                    <a:pt x="153" y="95"/>
                    <a:pt x="153" y="95"/>
                    <a:pt x="153" y="95"/>
                  </a:cubicBezTo>
                  <a:cubicBezTo>
                    <a:pt x="154" y="95"/>
                    <a:pt x="153" y="95"/>
                    <a:pt x="154" y="95"/>
                  </a:cubicBezTo>
                  <a:cubicBezTo>
                    <a:pt x="155" y="94"/>
                    <a:pt x="155" y="95"/>
                    <a:pt x="156" y="94"/>
                  </a:cubicBezTo>
                  <a:cubicBezTo>
                    <a:pt x="156" y="94"/>
                    <a:pt x="156" y="94"/>
                    <a:pt x="156" y="94"/>
                  </a:cubicBezTo>
                  <a:cubicBezTo>
                    <a:pt x="156" y="94"/>
                    <a:pt x="157" y="94"/>
                    <a:pt x="157" y="94"/>
                  </a:cubicBezTo>
                  <a:cubicBezTo>
                    <a:pt x="157" y="94"/>
                    <a:pt x="157" y="93"/>
                    <a:pt x="157" y="93"/>
                  </a:cubicBezTo>
                  <a:cubicBezTo>
                    <a:pt x="158" y="93"/>
                    <a:pt x="158" y="93"/>
                    <a:pt x="159" y="93"/>
                  </a:cubicBezTo>
                  <a:cubicBezTo>
                    <a:pt x="159" y="93"/>
                    <a:pt x="159" y="93"/>
                    <a:pt x="159" y="92"/>
                  </a:cubicBezTo>
                  <a:cubicBezTo>
                    <a:pt x="160" y="92"/>
                    <a:pt x="160" y="91"/>
                    <a:pt x="161" y="91"/>
                  </a:cubicBezTo>
                  <a:cubicBezTo>
                    <a:pt x="161" y="92"/>
                    <a:pt x="161" y="92"/>
                    <a:pt x="161" y="92"/>
                  </a:cubicBezTo>
                  <a:cubicBezTo>
                    <a:pt x="161" y="92"/>
                    <a:pt x="160" y="93"/>
                    <a:pt x="160" y="93"/>
                  </a:cubicBezTo>
                  <a:cubicBezTo>
                    <a:pt x="160" y="93"/>
                    <a:pt x="160" y="93"/>
                    <a:pt x="160" y="94"/>
                  </a:cubicBezTo>
                  <a:cubicBezTo>
                    <a:pt x="159" y="94"/>
                    <a:pt x="159" y="94"/>
                    <a:pt x="159" y="94"/>
                  </a:cubicBezTo>
                  <a:cubicBezTo>
                    <a:pt x="159" y="94"/>
                    <a:pt x="159" y="94"/>
                    <a:pt x="159" y="94"/>
                  </a:cubicBezTo>
                  <a:cubicBezTo>
                    <a:pt x="158" y="95"/>
                    <a:pt x="157" y="95"/>
                    <a:pt x="156" y="95"/>
                  </a:cubicBezTo>
                  <a:cubicBezTo>
                    <a:pt x="156" y="96"/>
                    <a:pt x="156" y="96"/>
                    <a:pt x="156" y="97"/>
                  </a:cubicBezTo>
                  <a:cubicBezTo>
                    <a:pt x="154" y="97"/>
                    <a:pt x="153" y="97"/>
                    <a:pt x="151" y="97"/>
                  </a:cubicBezTo>
                  <a:cubicBezTo>
                    <a:pt x="151" y="95"/>
                    <a:pt x="151" y="95"/>
                    <a:pt x="151" y="94"/>
                  </a:cubicBezTo>
                  <a:cubicBezTo>
                    <a:pt x="151" y="94"/>
                    <a:pt x="151" y="94"/>
                    <a:pt x="151" y="94"/>
                  </a:cubicBezTo>
                  <a:cubicBezTo>
                    <a:pt x="150" y="94"/>
                    <a:pt x="150" y="94"/>
                    <a:pt x="150" y="94"/>
                  </a:cubicBezTo>
                  <a:cubicBezTo>
                    <a:pt x="150" y="95"/>
                    <a:pt x="149" y="94"/>
                    <a:pt x="149" y="95"/>
                  </a:cubicBezTo>
                  <a:cubicBezTo>
                    <a:pt x="147" y="95"/>
                    <a:pt x="147" y="95"/>
                    <a:pt x="145" y="95"/>
                  </a:cubicBezTo>
                  <a:cubicBezTo>
                    <a:pt x="145" y="95"/>
                    <a:pt x="146" y="95"/>
                    <a:pt x="145" y="95"/>
                  </a:cubicBezTo>
                  <a:cubicBezTo>
                    <a:pt x="145" y="97"/>
                    <a:pt x="145" y="96"/>
                    <a:pt x="146" y="97"/>
                  </a:cubicBezTo>
                  <a:cubicBezTo>
                    <a:pt x="145" y="99"/>
                    <a:pt x="145" y="98"/>
                    <a:pt x="143" y="98"/>
                  </a:cubicBezTo>
                  <a:cubicBezTo>
                    <a:pt x="143" y="99"/>
                    <a:pt x="143" y="99"/>
                    <a:pt x="143" y="100"/>
                  </a:cubicBezTo>
                  <a:cubicBezTo>
                    <a:pt x="144" y="100"/>
                    <a:pt x="144" y="100"/>
                    <a:pt x="145" y="100"/>
                  </a:cubicBezTo>
                  <a:cubicBezTo>
                    <a:pt x="145" y="100"/>
                    <a:pt x="145" y="100"/>
                    <a:pt x="145" y="101"/>
                  </a:cubicBezTo>
                  <a:cubicBezTo>
                    <a:pt x="143" y="100"/>
                    <a:pt x="143" y="100"/>
                    <a:pt x="141" y="99"/>
                  </a:cubicBezTo>
                  <a:cubicBezTo>
                    <a:pt x="141" y="100"/>
                    <a:pt x="141" y="100"/>
                    <a:pt x="141" y="101"/>
                  </a:cubicBezTo>
                  <a:cubicBezTo>
                    <a:pt x="141" y="101"/>
                    <a:pt x="140" y="100"/>
                    <a:pt x="140" y="100"/>
                  </a:cubicBezTo>
                  <a:cubicBezTo>
                    <a:pt x="139" y="100"/>
                    <a:pt x="138" y="101"/>
                    <a:pt x="136" y="100"/>
                  </a:cubicBezTo>
                  <a:cubicBezTo>
                    <a:pt x="136" y="100"/>
                    <a:pt x="135" y="100"/>
                    <a:pt x="135" y="100"/>
                  </a:cubicBezTo>
                  <a:cubicBezTo>
                    <a:pt x="135" y="101"/>
                    <a:pt x="135" y="101"/>
                    <a:pt x="135" y="102"/>
                  </a:cubicBezTo>
                  <a:cubicBezTo>
                    <a:pt x="136" y="102"/>
                    <a:pt x="136" y="102"/>
                    <a:pt x="137" y="102"/>
                  </a:cubicBezTo>
                  <a:cubicBezTo>
                    <a:pt x="137" y="102"/>
                    <a:pt x="137" y="102"/>
                    <a:pt x="137" y="102"/>
                  </a:cubicBezTo>
                  <a:cubicBezTo>
                    <a:pt x="137" y="102"/>
                    <a:pt x="137" y="102"/>
                    <a:pt x="137" y="102"/>
                  </a:cubicBezTo>
                  <a:cubicBezTo>
                    <a:pt x="137" y="102"/>
                    <a:pt x="137" y="103"/>
                    <a:pt x="137" y="103"/>
                  </a:cubicBezTo>
                  <a:cubicBezTo>
                    <a:pt x="136" y="104"/>
                    <a:pt x="137" y="104"/>
                    <a:pt x="135" y="104"/>
                  </a:cubicBezTo>
                  <a:cubicBezTo>
                    <a:pt x="135" y="104"/>
                    <a:pt x="135" y="105"/>
                    <a:pt x="135" y="105"/>
                  </a:cubicBezTo>
                  <a:cubicBezTo>
                    <a:pt x="134" y="105"/>
                    <a:pt x="133" y="104"/>
                    <a:pt x="131" y="104"/>
                  </a:cubicBezTo>
                  <a:cubicBezTo>
                    <a:pt x="131" y="105"/>
                    <a:pt x="131" y="105"/>
                    <a:pt x="131" y="106"/>
                  </a:cubicBezTo>
                  <a:cubicBezTo>
                    <a:pt x="131" y="106"/>
                    <a:pt x="131" y="106"/>
                    <a:pt x="130" y="106"/>
                  </a:cubicBezTo>
                  <a:cubicBezTo>
                    <a:pt x="130" y="106"/>
                    <a:pt x="130" y="106"/>
                    <a:pt x="130" y="106"/>
                  </a:cubicBezTo>
                  <a:cubicBezTo>
                    <a:pt x="132" y="106"/>
                    <a:pt x="133" y="106"/>
                    <a:pt x="134" y="106"/>
                  </a:cubicBezTo>
                  <a:cubicBezTo>
                    <a:pt x="134" y="106"/>
                    <a:pt x="134" y="107"/>
                    <a:pt x="134" y="107"/>
                  </a:cubicBezTo>
                  <a:cubicBezTo>
                    <a:pt x="135" y="107"/>
                    <a:pt x="134" y="107"/>
                    <a:pt x="136" y="108"/>
                  </a:cubicBezTo>
                  <a:cubicBezTo>
                    <a:pt x="136" y="108"/>
                    <a:pt x="136" y="108"/>
                    <a:pt x="136" y="108"/>
                  </a:cubicBezTo>
                  <a:cubicBezTo>
                    <a:pt x="135" y="108"/>
                    <a:pt x="135" y="108"/>
                    <a:pt x="135" y="108"/>
                  </a:cubicBezTo>
                  <a:cubicBezTo>
                    <a:pt x="135" y="109"/>
                    <a:pt x="135" y="109"/>
                    <a:pt x="135" y="109"/>
                  </a:cubicBezTo>
                  <a:cubicBezTo>
                    <a:pt x="135" y="109"/>
                    <a:pt x="135" y="109"/>
                    <a:pt x="135" y="109"/>
                  </a:cubicBezTo>
                  <a:cubicBezTo>
                    <a:pt x="134" y="109"/>
                    <a:pt x="134" y="109"/>
                    <a:pt x="134" y="109"/>
                  </a:cubicBezTo>
                  <a:cubicBezTo>
                    <a:pt x="134" y="109"/>
                    <a:pt x="134" y="108"/>
                    <a:pt x="134" y="107"/>
                  </a:cubicBezTo>
                  <a:cubicBezTo>
                    <a:pt x="132" y="108"/>
                    <a:pt x="133" y="108"/>
                    <a:pt x="131" y="109"/>
                  </a:cubicBezTo>
                  <a:cubicBezTo>
                    <a:pt x="131" y="108"/>
                    <a:pt x="131" y="108"/>
                    <a:pt x="131" y="107"/>
                  </a:cubicBezTo>
                  <a:cubicBezTo>
                    <a:pt x="131" y="107"/>
                    <a:pt x="130" y="107"/>
                    <a:pt x="130" y="107"/>
                  </a:cubicBezTo>
                  <a:cubicBezTo>
                    <a:pt x="130" y="108"/>
                    <a:pt x="130" y="108"/>
                    <a:pt x="130" y="109"/>
                  </a:cubicBezTo>
                  <a:cubicBezTo>
                    <a:pt x="129" y="109"/>
                    <a:pt x="129" y="109"/>
                    <a:pt x="128" y="109"/>
                  </a:cubicBezTo>
                  <a:cubicBezTo>
                    <a:pt x="128" y="109"/>
                    <a:pt x="128" y="108"/>
                    <a:pt x="128" y="108"/>
                  </a:cubicBezTo>
                  <a:cubicBezTo>
                    <a:pt x="127" y="108"/>
                    <a:pt x="126" y="109"/>
                    <a:pt x="125" y="109"/>
                  </a:cubicBezTo>
                  <a:cubicBezTo>
                    <a:pt x="125" y="109"/>
                    <a:pt x="125" y="110"/>
                    <a:pt x="125" y="109"/>
                  </a:cubicBezTo>
                  <a:cubicBezTo>
                    <a:pt x="124" y="109"/>
                    <a:pt x="124" y="109"/>
                    <a:pt x="124" y="109"/>
                  </a:cubicBezTo>
                  <a:cubicBezTo>
                    <a:pt x="124" y="109"/>
                    <a:pt x="124" y="109"/>
                    <a:pt x="124" y="109"/>
                  </a:cubicBezTo>
                  <a:cubicBezTo>
                    <a:pt x="124" y="109"/>
                    <a:pt x="124" y="110"/>
                    <a:pt x="124" y="111"/>
                  </a:cubicBezTo>
                  <a:cubicBezTo>
                    <a:pt x="125" y="111"/>
                    <a:pt x="128" y="111"/>
                    <a:pt x="129" y="111"/>
                  </a:cubicBezTo>
                  <a:cubicBezTo>
                    <a:pt x="130" y="111"/>
                    <a:pt x="129" y="111"/>
                    <a:pt x="130" y="112"/>
                  </a:cubicBezTo>
                  <a:cubicBezTo>
                    <a:pt x="128" y="112"/>
                    <a:pt x="128" y="112"/>
                    <a:pt x="126" y="112"/>
                  </a:cubicBezTo>
                  <a:cubicBezTo>
                    <a:pt x="124" y="112"/>
                    <a:pt x="123" y="112"/>
                    <a:pt x="121" y="112"/>
                  </a:cubicBezTo>
                  <a:cubicBezTo>
                    <a:pt x="121" y="113"/>
                    <a:pt x="121" y="113"/>
                    <a:pt x="121" y="114"/>
                  </a:cubicBezTo>
                  <a:cubicBezTo>
                    <a:pt x="122" y="114"/>
                    <a:pt x="122" y="114"/>
                    <a:pt x="122" y="114"/>
                  </a:cubicBezTo>
                  <a:cubicBezTo>
                    <a:pt x="122" y="115"/>
                    <a:pt x="122" y="114"/>
                    <a:pt x="121" y="115"/>
                  </a:cubicBezTo>
                  <a:cubicBezTo>
                    <a:pt x="122" y="115"/>
                    <a:pt x="122" y="116"/>
                    <a:pt x="122" y="116"/>
                  </a:cubicBezTo>
                  <a:cubicBezTo>
                    <a:pt x="123" y="116"/>
                    <a:pt x="124" y="115"/>
                    <a:pt x="125" y="115"/>
                  </a:cubicBezTo>
                  <a:cubicBezTo>
                    <a:pt x="125" y="115"/>
                    <a:pt x="126" y="116"/>
                    <a:pt x="126" y="116"/>
                  </a:cubicBezTo>
                  <a:cubicBezTo>
                    <a:pt x="126" y="116"/>
                    <a:pt x="127" y="116"/>
                    <a:pt x="127" y="116"/>
                  </a:cubicBezTo>
                  <a:cubicBezTo>
                    <a:pt x="127" y="116"/>
                    <a:pt x="127" y="116"/>
                    <a:pt x="127" y="117"/>
                  </a:cubicBezTo>
                  <a:cubicBezTo>
                    <a:pt x="128" y="116"/>
                    <a:pt x="128" y="117"/>
                    <a:pt x="129" y="116"/>
                  </a:cubicBezTo>
                  <a:cubicBezTo>
                    <a:pt x="129" y="116"/>
                    <a:pt x="129" y="115"/>
                    <a:pt x="129" y="115"/>
                  </a:cubicBezTo>
                  <a:cubicBezTo>
                    <a:pt x="129" y="115"/>
                    <a:pt x="129" y="115"/>
                    <a:pt x="129" y="115"/>
                  </a:cubicBezTo>
                  <a:cubicBezTo>
                    <a:pt x="130" y="114"/>
                    <a:pt x="130" y="115"/>
                    <a:pt x="131" y="115"/>
                  </a:cubicBezTo>
                  <a:cubicBezTo>
                    <a:pt x="131" y="115"/>
                    <a:pt x="131" y="116"/>
                    <a:pt x="131" y="116"/>
                  </a:cubicBezTo>
                  <a:cubicBezTo>
                    <a:pt x="131" y="116"/>
                    <a:pt x="131" y="115"/>
                    <a:pt x="132" y="115"/>
                  </a:cubicBezTo>
                  <a:cubicBezTo>
                    <a:pt x="133" y="116"/>
                    <a:pt x="132" y="116"/>
                    <a:pt x="133" y="116"/>
                  </a:cubicBezTo>
                  <a:cubicBezTo>
                    <a:pt x="133" y="116"/>
                    <a:pt x="133" y="116"/>
                    <a:pt x="133" y="116"/>
                  </a:cubicBezTo>
                  <a:cubicBezTo>
                    <a:pt x="133" y="116"/>
                    <a:pt x="133" y="116"/>
                    <a:pt x="133" y="116"/>
                  </a:cubicBezTo>
                  <a:cubicBezTo>
                    <a:pt x="133" y="116"/>
                    <a:pt x="134" y="116"/>
                    <a:pt x="134" y="115"/>
                  </a:cubicBezTo>
                  <a:cubicBezTo>
                    <a:pt x="134" y="115"/>
                    <a:pt x="134" y="115"/>
                    <a:pt x="135" y="115"/>
                  </a:cubicBezTo>
                  <a:cubicBezTo>
                    <a:pt x="135" y="116"/>
                    <a:pt x="135" y="116"/>
                    <a:pt x="135" y="116"/>
                  </a:cubicBezTo>
                  <a:cubicBezTo>
                    <a:pt x="134" y="117"/>
                    <a:pt x="133" y="117"/>
                    <a:pt x="132" y="117"/>
                  </a:cubicBezTo>
                  <a:cubicBezTo>
                    <a:pt x="132" y="117"/>
                    <a:pt x="132" y="117"/>
                    <a:pt x="132" y="118"/>
                  </a:cubicBezTo>
                  <a:cubicBezTo>
                    <a:pt x="131" y="118"/>
                    <a:pt x="131" y="117"/>
                    <a:pt x="130" y="117"/>
                  </a:cubicBezTo>
                  <a:cubicBezTo>
                    <a:pt x="130" y="117"/>
                    <a:pt x="130" y="117"/>
                    <a:pt x="130" y="117"/>
                  </a:cubicBezTo>
                  <a:cubicBezTo>
                    <a:pt x="129" y="117"/>
                    <a:pt x="129" y="117"/>
                    <a:pt x="128" y="117"/>
                  </a:cubicBezTo>
                  <a:cubicBezTo>
                    <a:pt x="128" y="117"/>
                    <a:pt x="128" y="117"/>
                    <a:pt x="128" y="117"/>
                  </a:cubicBezTo>
                  <a:cubicBezTo>
                    <a:pt x="127" y="117"/>
                    <a:pt x="125" y="117"/>
                    <a:pt x="124" y="117"/>
                  </a:cubicBezTo>
                  <a:cubicBezTo>
                    <a:pt x="124" y="117"/>
                    <a:pt x="124" y="117"/>
                    <a:pt x="124" y="117"/>
                  </a:cubicBezTo>
                  <a:cubicBezTo>
                    <a:pt x="123" y="117"/>
                    <a:pt x="123" y="117"/>
                    <a:pt x="123" y="117"/>
                  </a:cubicBezTo>
                  <a:cubicBezTo>
                    <a:pt x="123" y="117"/>
                    <a:pt x="123" y="118"/>
                    <a:pt x="123" y="118"/>
                  </a:cubicBezTo>
                  <a:cubicBezTo>
                    <a:pt x="122" y="118"/>
                    <a:pt x="122" y="117"/>
                    <a:pt x="121" y="117"/>
                  </a:cubicBezTo>
                  <a:cubicBezTo>
                    <a:pt x="121" y="118"/>
                    <a:pt x="121" y="118"/>
                    <a:pt x="121" y="118"/>
                  </a:cubicBezTo>
                  <a:cubicBezTo>
                    <a:pt x="122" y="118"/>
                    <a:pt x="123" y="118"/>
                    <a:pt x="124" y="118"/>
                  </a:cubicBezTo>
                  <a:cubicBezTo>
                    <a:pt x="124" y="119"/>
                    <a:pt x="124" y="119"/>
                    <a:pt x="124" y="119"/>
                  </a:cubicBezTo>
                  <a:cubicBezTo>
                    <a:pt x="124" y="119"/>
                    <a:pt x="125" y="119"/>
                    <a:pt x="125" y="119"/>
                  </a:cubicBezTo>
                  <a:cubicBezTo>
                    <a:pt x="124" y="119"/>
                    <a:pt x="124" y="119"/>
                    <a:pt x="124" y="120"/>
                  </a:cubicBezTo>
                  <a:cubicBezTo>
                    <a:pt x="124" y="120"/>
                    <a:pt x="123" y="120"/>
                    <a:pt x="122" y="120"/>
                  </a:cubicBezTo>
                  <a:cubicBezTo>
                    <a:pt x="123" y="121"/>
                    <a:pt x="122" y="121"/>
                    <a:pt x="123" y="121"/>
                  </a:cubicBezTo>
                  <a:cubicBezTo>
                    <a:pt x="123" y="121"/>
                    <a:pt x="123" y="121"/>
                    <a:pt x="123" y="121"/>
                  </a:cubicBezTo>
                  <a:cubicBezTo>
                    <a:pt x="122" y="121"/>
                    <a:pt x="122" y="121"/>
                    <a:pt x="121" y="121"/>
                  </a:cubicBezTo>
                  <a:cubicBezTo>
                    <a:pt x="121" y="122"/>
                    <a:pt x="121" y="122"/>
                    <a:pt x="122" y="122"/>
                  </a:cubicBezTo>
                  <a:cubicBezTo>
                    <a:pt x="124" y="123"/>
                    <a:pt x="123" y="122"/>
                    <a:pt x="126" y="122"/>
                  </a:cubicBezTo>
                  <a:cubicBezTo>
                    <a:pt x="126" y="122"/>
                    <a:pt x="126" y="123"/>
                    <a:pt x="126" y="123"/>
                  </a:cubicBezTo>
                  <a:cubicBezTo>
                    <a:pt x="126" y="123"/>
                    <a:pt x="125" y="123"/>
                    <a:pt x="125" y="123"/>
                  </a:cubicBezTo>
                  <a:cubicBezTo>
                    <a:pt x="125" y="123"/>
                    <a:pt x="124" y="124"/>
                    <a:pt x="124" y="124"/>
                  </a:cubicBezTo>
                  <a:cubicBezTo>
                    <a:pt x="125" y="124"/>
                    <a:pt x="126" y="124"/>
                    <a:pt x="127" y="124"/>
                  </a:cubicBezTo>
                  <a:cubicBezTo>
                    <a:pt x="127" y="124"/>
                    <a:pt x="127" y="124"/>
                    <a:pt x="127" y="125"/>
                  </a:cubicBezTo>
                  <a:cubicBezTo>
                    <a:pt x="127" y="125"/>
                    <a:pt x="128" y="125"/>
                    <a:pt x="128" y="125"/>
                  </a:cubicBezTo>
                  <a:cubicBezTo>
                    <a:pt x="129" y="124"/>
                    <a:pt x="129" y="124"/>
                    <a:pt x="130" y="123"/>
                  </a:cubicBezTo>
                  <a:cubicBezTo>
                    <a:pt x="130" y="123"/>
                    <a:pt x="131" y="123"/>
                    <a:pt x="131" y="123"/>
                  </a:cubicBezTo>
                  <a:cubicBezTo>
                    <a:pt x="131" y="122"/>
                    <a:pt x="131" y="122"/>
                    <a:pt x="131" y="122"/>
                  </a:cubicBezTo>
                  <a:cubicBezTo>
                    <a:pt x="132" y="122"/>
                    <a:pt x="133" y="122"/>
                    <a:pt x="133" y="122"/>
                  </a:cubicBezTo>
                  <a:cubicBezTo>
                    <a:pt x="133" y="122"/>
                    <a:pt x="134" y="122"/>
                    <a:pt x="134" y="121"/>
                  </a:cubicBezTo>
                  <a:cubicBezTo>
                    <a:pt x="134" y="121"/>
                    <a:pt x="134" y="121"/>
                    <a:pt x="134" y="121"/>
                  </a:cubicBezTo>
                  <a:cubicBezTo>
                    <a:pt x="134" y="122"/>
                    <a:pt x="133" y="123"/>
                    <a:pt x="132" y="123"/>
                  </a:cubicBezTo>
                  <a:cubicBezTo>
                    <a:pt x="132" y="123"/>
                    <a:pt x="131" y="123"/>
                    <a:pt x="131" y="123"/>
                  </a:cubicBezTo>
                  <a:cubicBezTo>
                    <a:pt x="131" y="123"/>
                    <a:pt x="130" y="126"/>
                    <a:pt x="130" y="126"/>
                  </a:cubicBezTo>
                  <a:cubicBezTo>
                    <a:pt x="129" y="126"/>
                    <a:pt x="129" y="126"/>
                    <a:pt x="129" y="126"/>
                  </a:cubicBezTo>
                  <a:cubicBezTo>
                    <a:pt x="129" y="127"/>
                    <a:pt x="129" y="127"/>
                    <a:pt x="129" y="128"/>
                  </a:cubicBezTo>
                  <a:cubicBezTo>
                    <a:pt x="128" y="128"/>
                    <a:pt x="128" y="128"/>
                    <a:pt x="127" y="129"/>
                  </a:cubicBezTo>
                  <a:cubicBezTo>
                    <a:pt x="127" y="129"/>
                    <a:pt x="127" y="129"/>
                    <a:pt x="127" y="129"/>
                  </a:cubicBezTo>
                  <a:cubicBezTo>
                    <a:pt x="126" y="129"/>
                    <a:pt x="125" y="129"/>
                    <a:pt x="124" y="129"/>
                  </a:cubicBezTo>
                  <a:cubicBezTo>
                    <a:pt x="124" y="129"/>
                    <a:pt x="124" y="130"/>
                    <a:pt x="124" y="130"/>
                  </a:cubicBezTo>
                  <a:cubicBezTo>
                    <a:pt x="124" y="130"/>
                    <a:pt x="124" y="130"/>
                    <a:pt x="123" y="130"/>
                  </a:cubicBezTo>
                  <a:cubicBezTo>
                    <a:pt x="123" y="130"/>
                    <a:pt x="123" y="131"/>
                    <a:pt x="123" y="131"/>
                  </a:cubicBezTo>
                  <a:cubicBezTo>
                    <a:pt x="124" y="131"/>
                    <a:pt x="125" y="131"/>
                    <a:pt x="126" y="132"/>
                  </a:cubicBezTo>
                  <a:cubicBezTo>
                    <a:pt x="126" y="132"/>
                    <a:pt x="126" y="132"/>
                    <a:pt x="126" y="133"/>
                  </a:cubicBezTo>
                  <a:cubicBezTo>
                    <a:pt x="126" y="133"/>
                    <a:pt x="126" y="133"/>
                    <a:pt x="126" y="133"/>
                  </a:cubicBezTo>
                  <a:cubicBezTo>
                    <a:pt x="126" y="133"/>
                    <a:pt x="126" y="132"/>
                    <a:pt x="126" y="132"/>
                  </a:cubicBezTo>
                  <a:cubicBezTo>
                    <a:pt x="126" y="132"/>
                    <a:pt x="126" y="132"/>
                    <a:pt x="127" y="132"/>
                  </a:cubicBezTo>
                  <a:cubicBezTo>
                    <a:pt x="127" y="132"/>
                    <a:pt x="127" y="132"/>
                    <a:pt x="127" y="131"/>
                  </a:cubicBezTo>
                  <a:cubicBezTo>
                    <a:pt x="127" y="131"/>
                    <a:pt x="127" y="131"/>
                    <a:pt x="127" y="131"/>
                  </a:cubicBezTo>
                  <a:cubicBezTo>
                    <a:pt x="127" y="131"/>
                    <a:pt x="127" y="131"/>
                    <a:pt x="127" y="131"/>
                  </a:cubicBezTo>
                  <a:cubicBezTo>
                    <a:pt x="128" y="131"/>
                    <a:pt x="128" y="131"/>
                    <a:pt x="128" y="132"/>
                  </a:cubicBezTo>
                  <a:cubicBezTo>
                    <a:pt x="128" y="131"/>
                    <a:pt x="129" y="131"/>
                    <a:pt x="129" y="131"/>
                  </a:cubicBezTo>
                  <a:cubicBezTo>
                    <a:pt x="130" y="130"/>
                    <a:pt x="129" y="131"/>
                    <a:pt x="130" y="130"/>
                  </a:cubicBezTo>
                  <a:cubicBezTo>
                    <a:pt x="130" y="130"/>
                    <a:pt x="130" y="130"/>
                    <a:pt x="130" y="130"/>
                  </a:cubicBezTo>
                  <a:cubicBezTo>
                    <a:pt x="130" y="130"/>
                    <a:pt x="130" y="130"/>
                    <a:pt x="130" y="130"/>
                  </a:cubicBezTo>
                  <a:cubicBezTo>
                    <a:pt x="130" y="131"/>
                    <a:pt x="130" y="131"/>
                    <a:pt x="130" y="132"/>
                  </a:cubicBezTo>
                  <a:cubicBezTo>
                    <a:pt x="130" y="132"/>
                    <a:pt x="129" y="132"/>
                    <a:pt x="129" y="132"/>
                  </a:cubicBezTo>
                  <a:cubicBezTo>
                    <a:pt x="129" y="132"/>
                    <a:pt x="130" y="133"/>
                    <a:pt x="130" y="134"/>
                  </a:cubicBezTo>
                  <a:cubicBezTo>
                    <a:pt x="130" y="134"/>
                    <a:pt x="129" y="134"/>
                    <a:pt x="129" y="134"/>
                  </a:cubicBezTo>
                  <a:cubicBezTo>
                    <a:pt x="129" y="136"/>
                    <a:pt x="129" y="135"/>
                    <a:pt x="128" y="136"/>
                  </a:cubicBezTo>
                  <a:cubicBezTo>
                    <a:pt x="127" y="136"/>
                    <a:pt x="127" y="136"/>
                    <a:pt x="127" y="136"/>
                  </a:cubicBezTo>
                  <a:cubicBezTo>
                    <a:pt x="127" y="140"/>
                    <a:pt x="128" y="139"/>
                    <a:pt x="129" y="141"/>
                  </a:cubicBezTo>
                  <a:cubicBezTo>
                    <a:pt x="130" y="141"/>
                    <a:pt x="132" y="141"/>
                    <a:pt x="133" y="141"/>
                  </a:cubicBezTo>
                  <a:cubicBezTo>
                    <a:pt x="133" y="141"/>
                    <a:pt x="133" y="141"/>
                    <a:pt x="133" y="141"/>
                  </a:cubicBezTo>
                  <a:cubicBezTo>
                    <a:pt x="133" y="141"/>
                    <a:pt x="134" y="141"/>
                    <a:pt x="134" y="141"/>
                  </a:cubicBezTo>
                  <a:cubicBezTo>
                    <a:pt x="134" y="141"/>
                    <a:pt x="134" y="142"/>
                    <a:pt x="133" y="142"/>
                  </a:cubicBezTo>
                  <a:cubicBezTo>
                    <a:pt x="135" y="142"/>
                    <a:pt x="136" y="142"/>
                    <a:pt x="138" y="142"/>
                  </a:cubicBezTo>
                  <a:cubicBezTo>
                    <a:pt x="138" y="142"/>
                    <a:pt x="139" y="142"/>
                    <a:pt x="139" y="141"/>
                  </a:cubicBezTo>
                  <a:cubicBezTo>
                    <a:pt x="139" y="141"/>
                    <a:pt x="139" y="141"/>
                    <a:pt x="140" y="141"/>
                  </a:cubicBezTo>
                  <a:cubicBezTo>
                    <a:pt x="140" y="141"/>
                    <a:pt x="140" y="141"/>
                    <a:pt x="140" y="141"/>
                  </a:cubicBezTo>
                  <a:cubicBezTo>
                    <a:pt x="140" y="141"/>
                    <a:pt x="141" y="141"/>
                    <a:pt x="142" y="141"/>
                  </a:cubicBezTo>
                  <a:cubicBezTo>
                    <a:pt x="142" y="141"/>
                    <a:pt x="142" y="140"/>
                    <a:pt x="142" y="140"/>
                  </a:cubicBezTo>
                  <a:cubicBezTo>
                    <a:pt x="142" y="140"/>
                    <a:pt x="143" y="140"/>
                    <a:pt x="143" y="140"/>
                  </a:cubicBezTo>
                  <a:cubicBezTo>
                    <a:pt x="143" y="140"/>
                    <a:pt x="143" y="140"/>
                    <a:pt x="143" y="139"/>
                  </a:cubicBezTo>
                  <a:cubicBezTo>
                    <a:pt x="144" y="139"/>
                    <a:pt x="144" y="139"/>
                    <a:pt x="145" y="139"/>
                  </a:cubicBezTo>
                  <a:cubicBezTo>
                    <a:pt x="145" y="139"/>
                    <a:pt x="145" y="139"/>
                    <a:pt x="145" y="139"/>
                  </a:cubicBezTo>
                  <a:cubicBezTo>
                    <a:pt x="146" y="139"/>
                    <a:pt x="146" y="139"/>
                    <a:pt x="146" y="139"/>
                  </a:cubicBezTo>
                  <a:cubicBezTo>
                    <a:pt x="147" y="138"/>
                    <a:pt x="147" y="138"/>
                    <a:pt x="147" y="137"/>
                  </a:cubicBezTo>
                  <a:cubicBezTo>
                    <a:pt x="148" y="137"/>
                    <a:pt x="148" y="137"/>
                    <a:pt x="148" y="137"/>
                  </a:cubicBezTo>
                  <a:cubicBezTo>
                    <a:pt x="148" y="137"/>
                    <a:pt x="149" y="137"/>
                    <a:pt x="149" y="137"/>
                  </a:cubicBezTo>
                  <a:cubicBezTo>
                    <a:pt x="149" y="137"/>
                    <a:pt x="149" y="136"/>
                    <a:pt x="149" y="136"/>
                  </a:cubicBezTo>
                  <a:cubicBezTo>
                    <a:pt x="150" y="136"/>
                    <a:pt x="151" y="136"/>
                    <a:pt x="152" y="136"/>
                  </a:cubicBezTo>
                  <a:cubicBezTo>
                    <a:pt x="152" y="136"/>
                    <a:pt x="152" y="136"/>
                    <a:pt x="152" y="136"/>
                  </a:cubicBezTo>
                  <a:cubicBezTo>
                    <a:pt x="153" y="136"/>
                    <a:pt x="153" y="136"/>
                    <a:pt x="154" y="136"/>
                  </a:cubicBezTo>
                  <a:cubicBezTo>
                    <a:pt x="154" y="135"/>
                    <a:pt x="154" y="135"/>
                    <a:pt x="154" y="135"/>
                  </a:cubicBezTo>
                  <a:cubicBezTo>
                    <a:pt x="154" y="135"/>
                    <a:pt x="154" y="135"/>
                    <a:pt x="155" y="135"/>
                  </a:cubicBezTo>
                  <a:cubicBezTo>
                    <a:pt x="155" y="135"/>
                    <a:pt x="155" y="135"/>
                    <a:pt x="155" y="134"/>
                  </a:cubicBezTo>
                  <a:cubicBezTo>
                    <a:pt x="155" y="134"/>
                    <a:pt x="156" y="134"/>
                    <a:pt x="156" y="134"/>
                  </a:cubicBezTo>
                  <a:cubicBezTo>
                    <a:pt x="156" y="134"/>
                    <a:pt x="156" y="134"/>
                    <a:pt x="156" y="134"/>
                  </a:cubicBezTo>
                  <a:cubicBezTo>
                    <a:pt x="157" y="134"/>
                    <a:pt x="157" y="134"/>
                    <a:pt x="157" y="134"/>
                  </a:cubicBezTo>
                  <a:cubicBezTo>
                    <a:pt x="157" y="134"/>
                    <a:pt x="157" y="133"/>
                    <a:pt x="157" y="133"/>
                  </a:cubicBezTo>
                  <a:cubicBezTo>
                    <a:pt x="158" y="133"/>
                    <a:pt x="158" y="133"/>
                    <a:pt x="159" y="133"/>
                  </a:cubicBezTo>
                  <a:cubicBezTo>
                    <a:pt x="159" y="134"/>
                    <a:pt x="159" y="134"/>
                    <a:pt x="159" y="135"/>
                  </a:cubicBezTo>
                  <a:cubicBezTo>
                    <a:pt x="159" y="135"/>
                    <a:pt x="159" y="135"/>
                    <a:pt x="159" y="135"/>
                  </a:cubicBezTo>
                  <a:cubicBezTo>
                    <a:pt x="159" y="136"/>
                    <a:pt x="159" y="137"/>
                    <a:pt x="159" y="138"/>
                  </a:cubicBezTo>
                  <a:cubicBezTo>
                    <a:pt x="159" y="138"/>
                    <a:pt x="159" y="138"/>
                    <a:pt x="159" y="138"/>
                  </a:cubicBezTo>
                  <a:cubicBezTo>
                    <a:pt x="159" y="138"/>
                    <a:pt x="159" y="138"/>
                    <a:pt x="159" y="138"/>
                  </a:cubicBezTo>
                  <a:cubicBezTo>
                    <a:pt x="160" y="138"/>
                    <a:pt x="160" y="138"/>
                    <a:pt x="160" y="138"/>
                  </a:cubicBezTo>
                  <a:cubicBezTo>
                    <a:pt x="161" y="139"/>
                    <a:pt x="161" y="140"/>
                    <a:pt x="162" y="140"/>
                  </a:cubicBezTo>
                  <a:cubicBezTo>
                    <a:pt x="162" y="141"/>
                    <a:pt x="161" y="141"/>
                    <a:pt x="161" y="141"/>
                  </a:cubicBezTo>
                  <a:cubicBezTo>
                    <a:pt x="161" y="142"/>
                    <a:pt x="162" y="142"/>
                    <a:pt x="160" y="143"/>
                  </a:cubicBezTo>
                  <a:cubicBezTo>
                    <a:pt x="161" y="144"/>
                    <a:pt x="162" y="144"/>
                    <a:pt x="162" y="146"/>
                  </a:cubicBezTo>
                  <a:cubicBezTo>
                    <a:pt x="162" y="146"/>
                    <a:pt x="163" y="146"/>
                    <a:pt x="164" y="146"/>
                  </a:cubicBezTo>
                  <a:cubicBezTo>
                    <a:pt x="164" y="149"/>
                    <a:pt x="167" y="149"/>
                    <a:pt x="168" y="152"/>
                  </a:cubicBezTo>
                  <a:cubicBezTo>
                    <a:pt x="168" y="152"/>
                    <a:pt x="169" y="152"/>
                    <a:pt x="169" y="152"/>
                  </a:cubicBezTo>
                  <a:cubicBezTo>
                    <a:pt x="169" y="153"/>
                    <a:pt x="170" y="152"/>
                    <a:pt x="169" y="153"/>
                  </a:cubicBezTo>
                  <a:cubicBezTo>
                    <a:pt x="169" y="153"/>
                    <a:pt x="169" y="153"/>
                    <a:pt x="169" y="153"/>
                  </a:cubicBezTo>
                  <a:cubicBezTo>
                    <a:pt x="169" y="153"/>
                    <a:pt x="168" y="153"/>
                    <a:pt x="168" y="153"/>
                  </a:cubicBezTo>
                  <a:cubicBezTo>
                    <a:pt x="168" y="154"/>
                    <a:pt x="168" y="154"/>
                    <a:pt x="168" y="155"/>
                  </a:cubicBezTo>
                  <a:cubicBezTo>
                    <a:pt x="168" y="155"/>
                    <a:pt x="168" y="155"/>
                    <a:pt x="168" y="155"/>
                  </a:cubicBezTo>
                  <a:cubicBezTo>
                    <a:pt x="168" y="155"/>
                    <a:pt x="167" y="156"/>
                    <a:pt x="167" y="156"/>
                  </a:cubicBezTo>
                  <a:cubicBezTo>
                    <a:pt x="167" y="157"/>
                    <a:pt x="167" y="158"/>
                    <a:pt x="167" y="159"/>
                  </a:cubicBezTo>
                  <a:cubicBezTo>
                    <a:pt x="167" y="159"/>
                    <a:pt x="167" y="159"/>
                    <a:pt x="168" y="159"/>
                  </a:cubicBezTo>
                  <a:cubicBezTo>
                    <a:pt x="168" y="160"/>
                    <a:pt x="167" y="161"/>
                    <a:pt x="167" y="162"/>
                  </a:cubicBezTo>
                  <a:cubicBezTo>
                    <a:pt x="167" y="162"/>
                    <a:pt x="168" y="162"/>
                    <a:pt x="168" y="162"/>
                  </a:cubicBezTo>
                  <a:cubicBezTo>
                    <a:pt x="168" y="162"/>
                    <a:pt x="168" y="162"/>
                    <a:pt x="168" y="162"/>
                  </a:cubicBezTo>
                  <a:cubicBezTo>
                    <a:pt x="168" y="162"/>
                    <a:pt x="169" y="162"/>
                    <a:pt x="169" y="162"/>
                  </a:cubicBezTo>
                  <a:cubicBezTo>
                    <a:pt x="169" y="162"/>
                    <a:pt x="169" y="162"/>
                    <a:pt x="169" y="162"/>
                  </a:cubicBezTo>
                  <a:cubicBezTo>
                    <a:pt x="169" y="162"/>
                    <a:pt x="169" y="162"/>
                    <a:pt x="169" y="162"/>
                  </a:cubicBezTo>
                  <a:cubicBezTo>
                    <a:pt x="169" y="162"/>
                    <a:pt x="169" y="162"/>
                    <a:pt x="169" y="162"/>
                  </a:cubicBezTo>
                  <a:cubicBezTo>
                    <a:pt x="172" y="162"/>
                    <a:pt x="174" y="162"/>
                    <a:pt x="175" y="161"/>
                  </a:cubicBezTo>
                  <a:cubicBezTo>
                    <a:pt x="178" y="160"/>
                    <a:pt x="175" y="159"/>
                    <a:pt x="176" y="158"/>
                  </a:cubicBezTo>
                  <a:cubicBezTo>
                    <a:pt x="176" y="158"/>
                    <a:pt x="176" y="158"/>
                    <a:pt x="176" y="158"/>
                  </a:cubicBezTo>
                  <a:cubicBezTo>
                    <a:pt x="176" y="158"/>
                    <a:pt x="177" y="157"/>
                    <a:pt x="177" y="157"/>
                  </a:cubicBezTo>
                  <a:cubicBezTo>
                    <a:pt x="177" y="157"/>
                    <a:pt x="178" y="157"/>
                    <a:pt x="178" y="157"/>
                  </a:cubicBezTo>
                  <a:cubicBezTo>
                    <a:pt x="178" y="156"/>
                    <a:pt x="178" y="156"/>
                    <a:pt x="178" y="155"/>
                  </a:cubicBezTo>
                  <a:cubicBezTo>
                    <a:pt x="179" y="155"/>
                    <a:pt x="180" y="155"/>
                    <a:pt x="181" y="155"/>
                  </a:cubicBezTo>
                  <a:cubicBezTo>
                    <a:pt x="181" y="155"/>
                    <a:pt x="181" y="155"/>
                    <a:pt x="181" y="155"/>
                  </a:cubicBezTo>
                  <a:cubicBezTo>
                    <a:pt x="184" y="155"/>
                    <a:pt x="185" y="155"/>
                    <a:pt x="187" y="155"/>
                  </a:cubicBezTo>
                  <a:cubicBezTo>
                    <a:pt x="187" y="154"/>
                    <a:pt x="187" y="154"/>
                    <a:pt x="187" y="154"/>
                  </a:cubicBezTo>
                  <a:cubicBezTo>
                    <a:pt x="188" y="154"/>
                    <a:pt x="188" y="154"/>
                    <a:pt x="188" y="154"/>
                  </a:cubicBezTo>
                  <a:cubicBezTo>
                    <a:pt x="188" y="154"/>
                    <a:pt x="188" y="154"/>
                    <a:pt x="188" y="155"/>
                  </a:cubicBezTo>
                  <a:cubicBezTo>
                    <a:pt x="188" y="155"/>
                    <a:pt x="189" y="155"/>
                    <a:pt x="189" y="155"/>
                  </a:cubicBezTo>
                  <a:cubicBezTo>
                    <a:pt x="190" y="154"/>
                    <a:pt x="191" y="153"/>
                    <a:pt x="191" y="152"/>
                  </a:cubicBezTo>
                  <a:cubicBezTo>
                    <a:pt x="191" y="151"/>
                    <a:pt x="191" y="151"/>
                    <a:pt x="191" y="150"/>
                  </a:cubicBezTo>
                  <a:cubicBezTo>
                    <a:pt x="190" y="151"/>
                    <a:pt x="190" y="152"/>
                    <a:pt x="189" y="152"/>
                  </a:cubicBezTo>
                  <a:cubicBezTo>
                    <a:pt x="189" y="152"/>
                    <a:pt x="189" y="153"/>
                    <a:pt x="189" y="153"/>
                  </a:cubicBezTo>
                  <a:cubicBezTo>
                    <a:pt x="189" y="153"/>
                    <a:pt x="189" y="153"/>
                    <a:pt x="188" y="153"/>
                  </a:cubicBezTo>
                  <a:cubicBezTo>
                    <a:pt x="189" y="152"/>
                    <a:pt x="189" y="151"/>
                    <a:pt x="189" y="150"/>
                  </a:cubicBezTo>
                  <a:cubicBezTo>
                    <a:pt x="189" y="150"/>
                    <a:pt x="189" y="150"/>
                    <a:pt x="189" y="150"/>
                  </a:cubicBezTo>
                  <a:cubicBezTo>
                    <a:pt x="189" y="149"/>
                    <a:pt x="189" y="148"/>
                    <a:pt x="189" y="147"/>
                  </a:cubicBezTo>
                  <a:cubicBezTo>
                    <a:pt x="190" y="147"/>
                    <a:pt x="190" y="147"/>
                    <a:pt x="190" y="147"/>
                  </a:cubicBezTo>
                  <a:cubicBezTo>
                    <a:pt x="190" y="147"/>
                    <a:pt x="190" y="146"/>
                    <a:pt x="190" y="146"/>
                  </a:cubicBezTo>
                  <a:cubicBezTo>
                    <a:pt x="190" y="146"/>
                    <a:pt x="191" y="146"/>
                    <a:pt x="191" y="146"/>
                  </a:cubicBezTo>
                  <a:cubicBezTo>
                    <a:pt x="191" y="145"/>
                    <a:pt x="190" y="145"/>
                    <a:pt x="190" y="144"/>
                  </a:cubicBezTo>
                  <a:cubicBezTo>
                    <a:pt x="191" y="144"/>
                    <a:pt x="191" y="144"/>
                    <a:pt x="191" y="144"/>
                  </a:cubicBezTo>
                  <a:cubicBezTo>
                    <a:pt x="191" y="143"/>
                    <a:pt x="191" y="142"/>
                    <a:pt x="191" y="141"/>
                  </a:cubicBezTo>
                  <a:cubicBezTo>
                    <a:pt x="192" y="139"/>
                    <a:pt x="192" y="139"/>
                    <a:pt x="191" y="138"/>
                  </a:cubicBezTo>
                  <a:cubicBezTo>
                    <a:pt x="191" y="137"/>
                    <a:pt x="192" y="137"/>
                    <a:pt x="193" y="137"/>
                  </a:cubicBezTo>
                  <a:cubicBezTo>
                    <a:pt x="193" y="137"/>
                    <a:pt x="193" y="137"/>
                    <a:pt x="193" y="137"/>
                  </a:cubicBezTo>
                  <a:cubicBezTo>
                    <a:pt x="192" y="137"/>
                    <a:pt x="192" y="137"/>
                    <a:pt x="192" y="137"/>
                  </a:cubicBezTo>
                  <a:cubicBezTo>
                    <a:pt x="191" y="136"/>
                    <a:pt x="191" y="137"/>
                    <a:pt x="190" y="136"/>
                  </a:cubicBezTo>
                  <a:cubicBezTo>
                    <a:pt x="190" y="136"/>
                    <a:pt x="190" y="136"/>
                    <a:pt x="190" y="136"/>
                  </a:cubicBezTo>
                  <a:cubicBezTo>
                    <a:pt x="190" y="136"/>
                    <a:pt x="189" y="136"/>
                    <a:pt x="189" y="136"/>
                  </a:cubicBezTo>
                  <a:cubicBezTo>
                    <a:pt x="189" y="136"/>
                    <a:pt x="189" y="135"/>
                    <a:pt x="189" y="135"/>
                  </a:cubicBezTo>
                  <a:cubicBezTo>
                    <a:pt x="191" y="135"/>
                    <a:pt x="192" y="136"/>
                    <a:pt x="194" y="135"/>
                  </a:cubicBezTo>
                  <a:cubicBezTo>
                    <a:pt x="194" y="135"/>
                    <a:pt x="194" y="135"/>
                    <a:pt x="194" y="135"/>
                  </a:cubicBezTo>
                  <a:cubicBezTo>
                    <a:pt x="195" y="135"/>
                    <a:pt x="196" y="135"/>
                    <a:pt x="197" y="135"/>
                  </a:cubicBezTo>
                  <a:cubicBezTo>
                    <a:pt x="197" y="135"/>
                    <a:pt x="197" y="134"/>
                    <a:pt x="197" y="134"/>
                  </a:cubicBezTo>
                  <a:cubicBezTo>
                    <a:pt x="197" y="134"/>
                    <a:pt x="197" y="134"/>
                    <a:pt x="197" y="134"/>
                  </a:cubicBezTo>
                  <a:cubicBezTo>
                    <a:pt x="197" y="135"/>
                    <a:pt x="197" y="135"/>
                    <a:pt x="198" y="135"/>
                  </a:cubicBezTo>
                  <a:cubicBezTo>
                    <a:pt x="198" y="135"/>
                    <a:pt x="198" y="135"/>
                    <a:pt x="198" y="135"/>
                  </a:cubicBezTo>
                  <a:cubicBezTo>
                    <a:pt x="198" y="135"/>
                    <a:pt x="199" y="135"/>
                    <a:pt x="199" y="134"/>
                  </a:cubicBezTo>
                  <a:cubicBezTo>
                    <a:pt x="200" y="134"/>
                    <a:pt x="201" y="134"/>
                    <a:pt x="202" y="134"/>
                  </a:cubicBezTo>
                  <a:cubicBezTo>
                    <a:pt x="202" y="133"/>
                    <a:pt x="202" y="133"/>
                    <a:pt x="202" y="133"/>
                  </a:cubicBezTo>
                  <a:cubicBezTo>
                    <a:pt x="202" y="133"/>
                    <a:pt x="202" y="133"/>
                    <a:pt x="202" y="133"/>
                  </a:cubicBezTo>
                  <a:cubicBezTo>
                    <a:pt x="202" y="133"/>
                    <a:pt x="202" y="132"/>
                    <a:pt x="202" y="132"/>
                  </a:cubicBezTo>
                  <a:cubicBezTo>
                    <a:pt x="202" y="132"/>
                    <a:pt x="202" y="132"/>
                    <a:pt x="203" y="132"/>
                  </a:cubicBezTo>
                  <a:cubicBezTo>
                    <a:pt x="203" y="132"/>
                    <a:pt x="203" y="132"/>
                    <a:pt x="203" y="132"/>
                  </a:cubicBezTo>
                  <a:cubicBezTo>
                    <a:pt x="203" y="132"/>
                    <a:pt x="204" y="132"/>
                    <a:pt x="204" y="132"/>
                  </a:cubicBezTo>
                  <a:cubicBezTo>
                    <a:pt x="204" y="131"/>
                    <a:pt x="204" y="131"/>
                    <a:pt x="204" y="131"/>
                  </a:cubicBezTo>
                  <a:cubicBezTo>
                    <a:pt x="204" y="131"/>
                    <a:pt x="204" y="131"/>
                    <a:pt x="204" y="131"/>
                  </a:cubicBezTo>
                  <a:cubicBezTo>
                    <a:pt x="203" y="131"/>
                    <a:pt x="202" y="131"/>
                    <a:pt x="201" y="131"/>
                  </a:cubicBezTo>
                  <a:cubicBezTo>
                    <a:pt x="201" y="130"/>
                    <a:pt x="201" y="130"/>
                    <a:pt x="201" y="130"/>
                  </a:cubicBezTo>
                  <a:cubicBezTo>
                    <a:pt x="202" y="130"/>
                    <a:pt x="204" y="129"/>
                    <a:pt x="205" y="129"/>
                  </a:cubicBezTo>
                  <a:cubicBezTo>
                    <a:pt x="205" y="128"/>
                    <a:pt x="205" y="127"/>
                    <a:pt x="205" y="127"/>
                  </a:cubicBezTo>
                  <a:cubicBezTo>
                    <a:pt x="205" y="127"/>
                    <a:pt x="205" y="127"/>
                    <a:pt x="204" y="126"/>
                  </a:cubicBezTo>
                  <a:cubicBezTo>
                    <a:pt x="204" y="126"/>
                    <a:pt x="204" y="125"/>
                    <a:pt x="204" y="125"/>
                  </a:cubicBezTo>
                  <a:cubicBezTo>
                    <a:pt x="204" y="124"/>
                    <a:pt x="203" y="124"/>
                    <a:pt x="202" y="124"/>
                  </a:cubicBezTo>
                  <a:cubicBezTo>
                    <a:pt x="202" y="123"/>
                    <a:pt x="202" y="123"/>
                    <a:pt x="202" y="123"/>
                  </a:cubicBezTo>
                  <a:cubicBezTo>
                    <a:pt x="202" y="123"/>
                    <a:pt x="202" y="122"/>
                    <a:pt x="202" y="122"/>
                  </a:cubicBezTo>
                  <a:cubicBezTo>
                    <a:pt x="202" y="122"/>
                    <a:pt x="201" y="122"/>
                    <a:pt x="201" y="122"/>
                  </a:cubicBezTo>
                  <a:cubicBezTo>
                    <a:pt x="201" y="122"/>
                    <a:pt x="201" y="122"/>
                    <a:pt x="200" y="122"/>
                  </a:cubicBezTo>
                  <a:cubicBezTo>
                    <a:pt x="200" y="122"/>
                    <a:pt x="200" y="122"/>
                    <a:pt x="200" y="122"/>
                  </a:cubicBezTo>
                  <a:cubicBezTo>
                    <a:pt x="199" y="121"/>
                    <a:pt x="200" y="121"/>
                    <a:pt x="198" y="120"/>
                  </a:cubicBezTo>
                  <a:cubicBezTo>
                    <a:pt x="198" y="121"/>
                    <a:pt x="198" y="120"/>
                    <a:pt x="198" y="121"/>
                  </a:cubicBezTo>
                  <a:cubicBezTo>
                    <a:pt x="198" y="121"/>
                    <a:pt x="198" y="121"/>
                    <a:pt x="198" y="121"/>
                  </a:cubicBezTo>
                  <a:cubicBezTo>
                    <a:pt x="197" y="121"/>
                    <a:pt x="196" y="121"/>
                    <a:pt x="195" y="121"/>
                  </a:cubicBezTo>
                  <a:cubicBezTo>
                    <a:pt x="195" y="121"/>
                    <a:pt x="195" y="121"/>
                    <a:pt x="195" y="120"/>
                  </a:cubicBezTo>
                  <a:cubicBezTo>
                    <a:pt x="195" y="120"/>
                    <a:pt x="195" y="120"/>
                    <a:pt x="195" y="120"/>
                  </a:cubicBezTo>
                  <a:cubicBezTo>
                    <a:pt x="195" y="120"/>
                    <a:pt x="195" y="119"/>
                    <a:pt x="195" y="118"/>
                  </a:cubicBezTo>
                  <a:cubicBezTo>
                    <a:pt x="195" y="118"/>
                    <a:pt x="195" y="118"/>
                    <a:pt x="195" y="118"/>
                  </a:cubicBezTo>
                  <a:cubicBezTo>
                    <a:pt x="195" y="118"/>
                    <a:pt x="195" y="118"/>
                    <a:pt x="195" y="117"/>
                  </a:cubicBezTo>
                  <a:cubicBezTo>
                    <a:pt x="195" y="117"/>
                    <a:pt x="195" y="117"/>
                    <a:pt x="195" y="117"/>
                  </a:cubicBezTo>
                  <a:cubicBezTo>
                    <a:pt x="195" y="116"/>
                    <a:pt x="195" y="115"/>
                    <a:pt x="195" y="115"/>
                  </a:cubicBezTo>
                  <a:cubicBezTo>
                    <a:pt x="195" y="115"/>
                    <a:pt x="194" y="114"/>
                    <a:pt x="194" y="114"/>
                  </a:cubicBezTo>
                  <a:cubicBezTo>
                    <a:pt x="194" y="114"/>
                    <a:pt x="195" y="113"/>
                    <a:pt x="195" y="113"/>
                  </a:cubicBezTo>
                  <a:cubicBezTo>
                    <a:pt x="195" y="113"/>
                    <a:pt x="195" y="113"/>
                    <a:pt x="195" y="113"/>
                  </a:cubicBezTo>
                  <a:cubicBezTo>
                    <a:pt x="194" y="113"/>
                    <a:pt x="194" y="113"/>
                    <a:pt x="194" y="113"/>
                  </a:cubicBezTo>
                  <a:cubicBezTo>
                    <a:pt x="194" y="112"/>
                    <a:pt x="194" y="112"/>
                    <a:pt x="194" y="111"/>
                  </a:cubicBezTo>
                  <a:cubicBezTo>
                    <a:pt x="195" y="111"/>
                    <a:pt x="195" y="111"/>
                    <a:pt x="195" y="111"/>
                  </a:cubicBezTo>
                  <a:cubicBezTo>
                    <a:pt x="195" y="111"/>
                    <a:pt x="195" y="111"/>
                    <a:pt x="196" y="111"/>
                  </a:cubicBezTo>
                  <a:cubicBezTo>
                    <a:pt x="196" y="111"/>
                    <a:pt x="195" y="109"/>
                    <a:pt x="195" y="108"/>
                  </a:cubicBezTo>
                  <a:cubicBezTo>
                    <a:pt x="195" y="108"/>
                    <a:pt x="195" y="108"/>
                    <a:pt x="196" y="108"/>
                  </a:cubicBezTo>
                  <a:cubicBezTo>
                    <a:pt x="196" y="108"/>
                    <a:pt x="196" y="108"/>
                    <a:pt x="196" y="108"/>
                  </a:cubicBezTo>
                  <a:cubicBezTo>
                    <a:pt x="196" y="108"/>
                    <a:pt x="196" y="108"/>
                    <a:pt x="196" y="108"/>
                  </a:cubicBezTo>
                  <a:cubicBezTo>
                    <a:pt x="197" y="106"/>
                    <a:pt x="196" y="105"/>
                    <a:pt x="195" y="104"/>
                  </a:cubicBezTo>
                  <a:cubicBezTo>
                    <a:pt x="195" y="104"/>
                    <a:pt x="195" y="103"/>
                    <a:pt x="195" y="103"/>
                  </a:cubicBezTo>
                  <a:cubicBezTo>
                    <a:pt x="195" y="103"/>
                    <a:pt x="195" y="103"/>
                    <a:pt x="196" y="103"/>
                  </a:cubicBezTo>
                  <a:cubicBezTo>
                    <a:pt x="196" y="103"/>
                    <a:pt x="196" y="104"/>
                    <a:pt x="197" y="103"/>
                  </a:cubicBezTo>
                  <a:cubicBezTo>
                    <a:pt x="197" y="103"/>
                    <a:pt x="197" y="103"/>
                    <a:pt x="197" y="103"/>
                  </a:cubicBezTo>
                  <a:cubicBezTo>
                    <a:pt x="198" y="103"/>
                    <a:pt x="198" y="103"/>
                    <a:pt x="199" y="102"/>
                  </a:cubicBezTo>
                  <a:cubicBezTo>
                    <a:pt x="200" y="101"/>
                    <a:pt x="200" y="102"/>
                    <a:pt x="200" y="101"/>
                  </a:cubicBezTo>
                  <a:cubicBezTo>
                    <a:pt x="200" y="101"/>
                    <a:pt x="200" y="100"/>
                    <a:pt x="199" y="100"/>
                  </a:cubicBezTo>
                  <a:cubicBezTo>
                    <a:pt x="199" y="100"/>
                    <a:pt x="199" y="100"/>
                    <a:pt x="199" y="100"/>
                  </a:cubicBezTo>
                  <a:cubicBezTo>
                    <a:pt x="201" y="100"/>
                    <a:pt x="201" y="99"/>
                    <a:pt x="203" y="99"/>
                  </a:cubicBezTo>
                  <a:cubicBezTo>
                    <a:pt x="203" y="99"/>
                    <a:pt x="203" y="99"/>
                    <a:pt x="203" y="98"/>
                  </a:cubicBezTo>
                  <a:cubicBezTo>
                    <a:pt x="203" y="98"/>
                    <a:pt x="203" y="98"/>
                    <a:pt x="203" y="98"/>
                  </a:cubicBezTo>
                  <a:cubicBezTo>
                    <a:pt x="203" y="98"/>
                    <a:pt x="203" y="98"/>
                    <a:pt x="203" y="98"/>
                  </a:cubicBezTo>
                  <a:cubicBezTo>
                    <a:pt x="203" y="98"/>
                    <a:pt x="203" y="98"/>
                    <a:pt x="203" y="98"/>
                  </a:cubicBezTo>
                  <a:cubicBezTo>
                    <a:pt x="203" y="98"/>
                    <a:pt x="203" y="97"/>
                    <a:pt x="203" y="97"/>
                  </a:cubicBezTo>
                  <a:cubicBezTo>
                    <a:pt x="203" y="97"/>
                    <a:pt x="203" y="97"/>
                    <a:pt x="203" y="97"/>
                  </a:cubicBezTo>
                  <a:cubicBezTo>
                    <a:pt x="204" y="96"/>
                    <a:pt x="204" y="96"/>
                    <a:pt x="204" y="95"/>
                  </a:cubicBezTo>
                  <a:cubicBezTo>
                    <a:pt x="205" y="95"/>
                    <a:pt x="206" y="96"/>
                    <a:pt x="206" y="96"/>
                  </a:cubicBezTo>
                  <a:cubicBezTo>
                    <a:pt x="206" y="96"/>
                    <a:pt x="206" y="95"/>
                    <a:pt x="206" y="95"/>
                  </a:cubicBezTo>
                  <a:cubicBezTo>
                    <a:pt x="207" y="95"/>
                    <a:pt x="207" y="95"/>
                    <a:pt x="208" y="95"/>
                  </a:cubicBezTo>
                  <a:cubicBezTo>
                    <a:pt x="208" y="95"/>
                    <a:pt x="208" y="95"/>
                    <a:pt x="208" y="95"/>
                  </a:cubicBezTo>
                  <a:cubicBezTo>
                    <a:pt x="208" y="95"/>
                    <a:pt x="209" y="95"/>
                    <a:pt x="209" y="95"/>
                  </a:cubicBezTo>
                  <a:cubicBezTo>
                    <a:pt x="209" y="94"/>
                    <a:pt x="210" y="94"/>
                    <a:pt x="210" y="93"/>
                  </a:cubicBezTo>
                  <a:cubicBezTo>
                    <a:pt x="211" y="93"/>
                    <a:pt x="212" y="93"/>
                    <a:pt x="213" y="93"/>
                  </a:cubicBezTo>
                  <a:cubicBezTo>
                    <a:pt x="213" y="93"/>
                    <a:pt x="213" y="93"/>
                    <a:pt x="213" y="94"/>
                  </a:cubicBezTo>
                  <a:cubicBezTo>
                    <a:pt x="213" y="94"/>
                    <a:pt x="213" y="94"/>
                    <a:pt x="213" y="94"/>
                  </a:cubicBezTo>
                  <a:cubicBezTo>
                    <a:pt x="213" y="93"/>
                    <a:pt x="213" y="93"/>
                    <a:pt x="214" y="93"/>
                  </a:cubicBezTo>
                  <a:cubicBezTo>
                    <a:pt x="214" y="93"/>
                    <a:pt x="214" y="93"/>
                    <a:pt x="214" y="93"/>
                  </a:cubicBezTo>
                  <a:cubicBezTo>
                    <a:pt x="216" y="92"/>
                    <a:pt x="215" y="90"/>
                    <a:pt x="219" y="89"/>
                  </a:cubicBezTo>
                  <a:cubicBezTo>
                    <a:pt x="219" y="89"/>
                    <a:pt x="219" y="88"/>
                    <a:pt x="219" y="88"/>
                  </a:cubicBezTo>
                  <a:cubicBezTo>
                    <a:pt x="218" y="87"/>
                    <a:pt x="219" y="88"/>
                    <a:pt x="218" y="87"/>
                  </a:cubicBezTo>
                  <a:cubicBezTo>
                    <a:pt x="218" y="87"/>
                    <a:pt x="218" y="87"/>
                    <a:pt x="218" y="87"/>
                  </a:cubicBezTo>
                  <a:cubicBezTo>
                    <a:pt x="218" y="87"/>
                    <a:pt x="218" y="86"/>
                    <a:pt x="218" y="86"/>
                  </a:cubicBezTo>
                  <a:cubicBezTo>
                    <a:pt x="218" y="86"/>
                    <a:pt x="218" y="85"/>
                    <a:pt x="217" y="85"/>
                  </a:cubicBezTo>
                  <a:cubicBezTo>
                    <a:pt x="217" y="85"/>
                    <a:pt x="218" y="85"/>
                    <a:pt x="218" y="85"/>
                  </a:cubicBezTo>
                  <a:cubicBezTo>
                    <a:pt x="218" y="84"/>
                    <a:pt x="217" y="83"/>
                    <a:pt x="217" y="83"/>
                  </a:cubicBezTo>
                  <a:cubicBezTo>
                    <a:pt x="219" y="82"/>
                    <a:pt x="219" y="82"/>
                    <a:pt x="219" y="81"/>
                  </a:cubicBezTo>
                  <a:cubicBezTo>
                    <a:pt x="219" y="81"/>
                    <a:pt x="219" y="81"/>
                    <a:pt x="220" y="81"/>
                  </a:cubicBezTo>
                  <a:cubicBezTo>
                    <a:pt x="219" y="81"/>
                    <a:pt x="219" y="80"/>
                    <a:pt x="219" y="80"/>
                  </a:cubicBezTo>
                  <a:cubicBezTo>
                    <a:pt x="220" y="79"/>
                    <a:pt x="220" y="80"/>
                    <a:pt x="220" y="79"/>
                  </a:cubicBezTo>
                  <a:cubicBezTo>
                    <a:pt x="220" y="79"/>
                    <a:pt x="220" y="79"/>
                    <a:pt x="221" y="79"/>
                  </a:cubicBezTo>
                  <a:cubicBezTo>
                    <a:pt x="220" y="79"/>
                    <a:pt x="220" y="79"/>
                    <a:pt x="220" y="78"/>
                  </a:cubicBezTo>
                  <a:cubicBezTo>
                    <a:pt x="221" y="78"/>
                    <a:pt x="221" y="78"/>
                    <a:pt x="221" y="78"/>
                  </a:cubicBezTo>
                  <a:cubicBezTo>
                    <a:pt x="221" y="78"/>
                    <a:pt x="222" y="78"/>
                    <a:pt x="222" y="78"/>
                  </a:cubicBezTo>
                  <a:cubicBezTo>
                    <a:pt x="222" y="78"/>
                    <a:pt x="222" y="78"/>
                    <a:pt x="222" y="78"/>
                  </a:cubicBezTo>
                  <a:cubicBezTo>
                    <a:pt x="223" y="78"/>
                    <a:pt x="224" y="77"/>
                    <a:pt x="224" y="77"/>
                  </a:cubicBezTo>
                  <a:cubicBezTo>
                    <a:pt x="224" y="77"/>
                    <a:pt x="225" y="77"/>
                    <a:pt x="225" y="77"/>
                  </a:cubicBezTo>
                  <a:cubicBezTo>
                    <a:pt x="225" y="76"/>
                    <a:pt x="224" y="76"/>
                    <a:pt x="224" y="75"/>
                  </a:cubicBezTo>
                  <a:cubicBezTo>
                    <a:pt x="224" y="75"/>
                    <a:pt x="225" y="75"/>
                    <a:pt x="225" y="75"/>
                  </a:cubicBezTo>
                  <a:cubicBezTo>
                    <a:pt x="225" y="75"/>
                    <a:pt x="225" y="75"/>
                    <a:pt x="225" y="74"/>
                  </a:cubicBezTo>
                  <a:cubicBezTo>
                    <a:pt x="226" y="74"/>
                    <a:pt x="226" y="75"/>
                    <a:pt x="227" y="75"/>
                  </a:cubicBezTo>
                  <a:cubicBezTo>
                    <a:pt x="227" y="75"/>
                    <a:pt x="227" y="74"/>
                    <a:pt x="228" y="74"/>
                  </a:cubicBezTo>
                  <a:cubicBezTo>
                    <a:pt x="228" y="74"/>
                    <a:pt x="228" y="74"/>
                    <a:pt x="228" y="75"/>
                  </a:cubicBezTo>
                  <a:cubicBezTo>
                    <a:pt x="228" y="75"/>
                    <a:pt x="229" y="75"/>
                    <a:pt x="229" y="75"/>
                  </a:cubicBezTo>
                  <a:cubicBezTo>
                    <a:pt x="229" y="75"/>
                    <a:pt x="229" y="75"/>
                    <a:pt x="229" y="76"/>
                  </a:cubicBezTo>
                  <a:cubicBezTo>
                    <a:pt x="229" y="76"/>
                    <a:pt x="229" y="76"/>
                    <a:pt x="229" y="76"/>
                  </a:cubicBezTo>
                  <a:cubicBezTo>
                    <a:pt x="229" y="75"/>
                    <a:pt x="230" y="75"/>
                    <a:pt x="230" y="75"/>
                  </a:cubicBezTo>
                  <a:cubicBezTo>
                    <a:pt x="233" y="75"/>
                    <a:pt x="234" y="76"/>
                    <a:pt x="238" y="75"/>
                  </a:cubicBezTo>
                  <a:cubicBezTo>
                    <a:pt x="238" y="76"/>
                    <a:pt x="238" y="76"/>
                    <a:pt x="238" y="76"/>
                  </a:cubicBezTo>
                  <a:cubicBezTo>
                    <a:pt x="238" y="76"/>
                    <a:pt x="238" y="76"/>
                    <a:pt x="238" y="77"/>
                  </a:cubicBezTo>
                  <a:cubicBezTo>
                    <a:pt x="239" y="77"/>
                    <a:pt x="240" y="76"/>
                    <a:pt x="240" y="76"/>
                  </a:cubicBezTo>
                  <a:cubicBezTo>
                    <a:pt x="240" y="77"/>
                    <a:pt x="241" y="77"/>
                    <a:pt x="241" y="77"/>
                  </a:cubicBezTo>
                  <a:cubicBezTo>
                    <a:pt x="241" y="77"/>
                    <a:pt x="241" y="77"/>
                    <a:pt x="241" y="77"/>
                  </a:cubicBezTo>
                  <a:cubicBezTo>
                    <a:pt x="241" y="78"/>
                    <a:pt x="241" y="78"/>
                    <a:pt x="240" y="79"/>
                  </a:cubicBezTo>
                  <a:cubicBezTo>
                    <a:pt x="240" y="79"/>
                    <a:pt x="241" y="79"/>
                    <a:pt x="241" y="79"/>
                  </a:cubicBezTo>
                  <a:cubicBezTo>
                    <a:pt x="241" y="80"/>
                    <a:pt x="240" y="80"/>
                    <a:pt x="240" y="80"/>
                  </a:cubicBezTo>
                  <a:cubicBezTo>
                    <a:pt x="241" y="81"/>
                    <a:pt x="241" y="81"/>
                    <a:pt x="242" y="81"/>
                  </a:cubicBezTo>
                  <a:cubicBezTo>
                    <a:pt x="242" y="81"/>
                    <a:pt x="242" y="81"/>
                    <a:pt x="242" y="82"/>
                  </a:cubicBezTo>
                  <a:cubicBezTo>
                    <a:pt x="241" y="82"/>
                    <a:pt x="241" y="82"/>
                    <a:pt x="241" y="83"/>
                  </a:cubicBezTo>
                  <a:cubicBezTo>
                    <a:pt x="241" y="83"/>
                    <a:pt x="241" y="83"/>
                    <a:pt x="241" y="83"/>
                  </a:cubicBezTo>
                  <a:cubicBezTo>
                    <a:pt x="241" y="83"/>
                    <a:pt x="241" y="83"/>
                    <a:pt x="241" y="83"/>
                  </a:cubicBezTo>
                  <a:cubicBezTo>
                    <a:pt x="241" y="83"/>
                    <a:pt x="241" y="83"/>
                    <a:pt x="241" y="83"/>
                  </a:cubicBezTo>
                  <a:cubicBezTo>
                    <a:pt x="241" y="84"/>
                    <a:pt x="241" y="84"/>
                    <a:pt x="241" y="84"/>
                  </a:cubicBezTo>
                  <a:cubicBezTo>
                    <a:pt x="240" y="84"/>
                    <a:pt x="240" y="84"/>
                    <a:pt x="240" y="84"/>
                  </a:cubicBezTo>
                  <a:cubicBezTo>
                    <a:pt x="240" y="84"/>
                    <a:pt x="240" y="84"/>
                    <a:pt x="240" y="84"/>
                  </a:cubicBezTo>
                  <a:cubicBezTo>
                    <a:pt x="239" y="84"/>
                    <a:pt x="239" y="84"/>
                    <a:pt x="237" y="84"/>
                  </a:cubicBezTo>
                  <a:cubicBezTo>
                    <a:pt x="237" y="86"/>
                    <a:pt x="236" y="87"/>
                    <a:pt x="236" y="89"/>
                  </a:cubicBezTo>
                  <a:cubicBezTo>
                    <a:pt x="233" y="89"/>
                    <a:pt x="235" y="89"/>
                    <a:pt x="234" y="90"/>
                  </a:cubicBezTo>
                  <a:cubicBezTo>
                    <a:pt x="234" y="90"/>
                    <a:pt x="233" y="90"/>
                    <a:pt x="233" y="90"/>
                  </a:cubicBezTo>
                  <a:cubicBezTo>
                    <a:pt x="233" y="91"/>
                    <a:pt x="233" y="91"/>
                    <a:pt x="233" y="91"/>
                  </a:cubicBezTo>
                  <a:cubicBezTo>
                    <a:pt x="233" y="91"/>
                    <a:pt x="233" y="91"/>
                    <a:pt x="233" y="91"/>
                  </a:cubicBezTo>
                  <a:cubicBezTo>
                    <a:pt x="233" y="92"/>
                    <a:pt x="233" y="92"/>
                    <a:pt x="233" y="92"/>
                  </a:cubicBezTo>
                  <a:cubicBezTo>
                    <a:pt x="232" y="92"/>
                    <a:pt x="232" y="93"/>
                    <a:pt x="232" y="93"/>
                  </a:cubicBezTo>
                  <a:cubicBezTo>
                    <a:pt x="232" y="93"/>
                    <a:pt x="232" y="93"/>
                    <a:pt x="232" y="93"/>
                  </a:cubicBezTo>
                  <a:cubicBezTo>
                    <a:pt x="231" y="93"/>
                    <a:pt x="231" y="93"/>
                    <a:pt x="231" y="93"/>
                  </a:cubicBezTo>
                  <a:cubicBezTo>
                    <a:pt x="231" y="93"/>
                    <a:pt x="231" y="94"/>
                    <a:pt x="230" y="94"/>
                  </a:cubicBezTo>
                  <a:cubicBezTo>
                    <a:pt x="230" y="94"/>
                    <a:pt x="229" y="94"/>
                    <a:pt x="229" y="94"/>
                  </a:cubicBezTo>
                  <a:cubicBezTo>
                    <a:pt x="228" y="94"/>
                    <a:pt x="227" y="95"/>
                    <a:pt x="227" y="96"/>
                  </a:cubicBezTo>
                  <a:cubicBezTo>
                    <a:pt x="226" y="96"/>
                    <a:pt x="226" y="96"/>
                    <a:pt x="226" y="96"/>
                  </a:cubicBezTo>
                  <a:cubicBezTo>
                    <a:pt x="226" y="96"/>
                    <a:pt x="226" y="97"/>
                    <a:pt x="226" y="97"/>
                  </a:cubicBezTo>
                  <a:cubicBezTo>
                    <a:pt x="224" y="97"/>
                    <a:pt x="223" y="98"/>
                    <a:pt x="223" y="99"/>
                  </a:cubicBezTo>
                  <a:cubicBezTo>
                    <a:pt x="223" y="99"/>
                    <a:pt x="223" y="99"/>
                    <a:pt x="223" y="100"/>
                  </a:cubicBezTo>
                  <a:cubicBezTo>
                    <a:pt x="222" y="100"/>
                    <a:pt x="220" y="101"/>
                    <a:pt x="220" y="101"/>
                  </a:cubicBezTo>
                  <a:cubicBezTo>
                    <a:pt x="220" y="102"/>
                    <a:pt x="220" y="103"/>
                    <a:pt x="220" y="103"/>
                  </a:cubicBezTo>
                  <a:cubicBezTo>
                    <a:pt x="221" y="104"/>
                    <a:pt x="221" y="104"/>
                    <a:pt x="222" y="104"/>
                  </a:cubicBezTo>
                  <a:cubicBezTo>
                    <a:pt x="221" y="104"/>
                    <a:pt x="221" y="105"/>
                    <a:pt x="221" y="106"/>
                  </a:cubicBezTo>
                  <a:cubicBezTo>
                    <a:pt x="221" y="106"/>
                    <a:pt x="222" y="106"/>
                    <a:pt x="222" y="106"/>
                  </a:cubicBezTo>
                  <a:cubicBezTo>
                    <a:pt x="222" y="107"/>
                    <a:pt x="222" y="108"/>
                    <a:pt x="222" y="108"/>
                  </a:cubicBezTo>
                  <a:cubicBezTo>
                    <a:pt x="223" y="108"/>
                    <a:pt x="223" y="108"/>
                    <a:pt x="223" y="108"/>
                  </a:cubicBezTo>
                  <a:cubicBezTo>
                    <a:pt x="223" y="109"/>
                    <a:pt x="222" y="110"/>
                    <a:pt x="222" y="111"/>
                  </a:cubicBezTo>
                  <a:cubicBezTo>
                    <a:pt x="222" y="111"/>
                    <a:pt x="222" y="111"/>
                    <a:pt x="221" y="111"/>
                  </a:cubicBezTo>
                  <a:cubicBezTo>
                    <a:pt x="222" y="111"/>
                    <a:pt x="222" y="112"/>
                    <a:pt x="222" y="112"/>
                  </a:cubicBezTo>
                  <a:cubicBezTo>
                    <a:pt x="222" y="112"/>
                    <a:pt x="222" y="112"/>
                    <a:pt x="221" y="112"/>
                  </a:cubicBezTo>
                  <a:cubicBezTo>
                    <a:pt x="221" y="113"/>
                    <a:pt x="221" y="114"/>
                    <a:pt x="221" y="114"/>
                  </a:cubicBezTo>
                  <a:cubicBezTo>
                    <a:pt x="221" y="114"/>
                    <a:pt x="221" y="114"/>
                    <a:pt x="221" y="114"/>
                  </a:cubicBezTo>
                  <a:cubicBezTo>
                    <a:pt x="221" y="114"/>
                    <a:pt x="221" y="115"/>
                    <a:pt x="221" y="115"/>
                  </a:cubicBezTo>
                  <a:cubicBezTo>
                    <a:pt x="221" y="115"/>
                    <a:pt x="221" y="115"/>
                    <a:pt x="221" y="115"/>
                  </a:cubicBezTo>
                  <a:cubicBezTo>
                    <a:pt x="222" y="115"/>
                    <a:pt x="222" y="116"/>
                    <a:pt x="222" y="116"/>
                  </a:cubicBezTo>
                  <a:cubicBezTo>
                    <a:pt x="222" y="116"/>
                    <a:pt x="223" y="116"/>
                    <a:pt x="224" y="116"/>
                  </a:cubicBezTo>
                  <a:cubicBezTo>
                    <a:pt x="224" y="117"/>
                    <a:pt x="224" y="118"/>
                    <a:pt x="224" y="119"/>
                  </a:cubicBezTo>
                  <a:cubicBezTo>
                    <a:pt x="225" y="119"/>
                    <a:pt x="225" y="119"/>
                    <a:pt x="225" y="119"/>
                  </a:cubicBezTo>
                  <a:cubicBezTo>
                    <a:pt x="225" y="118"/>
                    <a:pt x="225" y="119"/>
                    <a:pt x="225" y="118"/>
                  </a:cubicBezTo>
                  <a:cubicBezTo>
                    <a:pt x="225" y="118"/>
                    <a:pt x="225" y="117"/>
                    <a:pt x="225" y="117"/>
                  </a:cubicBezTo>
                  <a:cubicBezTo>
                    <a:pt x="226" y="117"/>
                    <a:pt x="227" y="118"/>
                    <a:pt x="229" y="119"/>
                  </a:cubicBezTo>
                  <a:cubicBezTo>
                    <a:pt x="229" y="119"/>
                    <a:pt x="229" y="120"/>
                    <a:pt x="229" y="120"/>
                  </a:cubicBezTo>
                  <a:cubicBezTo>
                    <a:pt x="229" y="120"/>
                    <a:pt x="230" y="120"/>
                    <a:pt x="231" y="120"/>
                  </a:cubicBezTo>
                  <a:cubicBezTo>
                    <a:pt x="231" y="120"/>
                    <a:pt x="231" y="121"/>
                    <a:pt x="231" y="121"/>
                  </a:cubicBezTo>
                  <a:cubicBezTo>
                    <a:pt x="229" y="121"/>
                    <a:pt x="228" y="121"/>
                    <a:pt x="227" y="122"/>
                  </a:cubicBezTo>
                  <a:cubicBezTo>
                    <a:pt x="227" y="122"/>
                    <a:pt x="227" y="122"/>
                    <a:pt x="227" y="122"/>
                  </a:cubicBezTo>
                  <a:cubicBezTo>
                    <a:pt x="227" y="122"/>
                    <a:pt x="226" y="122"/>
                    <a:pt x="226" y="122"/>
                  </a:cubicBezTo>
                  <a:cubicBezTo>
                    <a:pt x="226" y="122"/>
                    <a:pt x="227" y="123"/>
                    <a:pt x="227" y="123"/>
                  </a:cubicBezTo>
                  <a:cubicBezTo>
                    <a:pt x="227" y="123"/>
                    <a:pt x="226" y="123"/>
                    <a:pt x="226" y="123"/>
                  </a:cubicBezTo>
                  <a:cubicBezTo>
                    <a:pt x="226" y="123"/>
                    <a:pt x="226" y="124"/>
                    <a:pt x="226" y="124"/>
                  </a:cubicBezTo>
                  <a:cubicBezTo>
                    <a:pt x="226" y="124"/>
                    <a:pt x="227" y="124"/>
                    <a:pt x="227" y="124"/>
                  </a:cubicBezTo>
                  <a:cubicBezTo>
                    <a:pt x="227" y="124"/>
                    <a:pt x="227" y="124"/>
                    <a:pt x="227" y="125"/>
                  </a:cubicBezTo>
                  <a:cubicBezTo>
                    <a:pt x="227" y="124"/>
                    <a:pt x="228" y="124"/>
                    <a:pt x="229" y="124"/>
                  </a:cubicBezTo>
                  <a:cubicBezTo>
                    <a:pt x="229" y="124"/>
                    <a:pt x="229" y="124"/>
                    <a:pt x="229" y="124"/>
                  </a:cubicBezTo>
                  <a:cubicBezTo>
                    <a:pt x="229" y="124"/>
                    <a:pt x="229" y="124"/>
                    <a:pt x="229" y="124"/>
                  </a:cubicBezTo>
                  <a:cubicBezTo>
                    <a:pt x="229" y="123"/>
                    <a:pt x="229" y="123"/>
                    <a:pt x="229" y="122"/>
                  </a:cubicBezTo>
                  <a:cubicBezTo>
                    <a:pt x="230" y="122"/>
                    <a:pt x="230" y="122"/>
                    <a:pt x="230" y="122"/>
                  </a:cubicBezTo>
                  <a:cubicBezTo>
                    <a:pt x="230" y="122"/>
                    <a:pt x="230" y="122"/>
                    <a:pt x="230" y="122"/>
                  </a:cubicBezTo>
                  <a:cubicBezTo>
                    <a:pt x="230" y="122"/>
                    <a:pt x="230" y="122"/>
                    <a:pt x="230" y="122"/>
                  </a:cubicBezTo>
                  <a:cubicBezTo>
                    <a:pt x="230" y="122"/>
                    <a:pt x="230" y="122"/>
                    <a:pt x="230" y="123"/>
                  </a:cubicBezTo>
                  <a:cubicBezTo>
                    <a:pt x="231" y="123"/>
                    <a:pt x="231" y="123"/>
                    <a:pt x="232" y="123"/>
                  </a:cubicBezTo>
                  <a:cubicBezTo>
                    <a:pt x="232" y="124"/>
                    <a:pt x="231" y="124"/>
                    <a:pt x="231" y="125"/>
                  </a:cubicBezTo>
                  <a:cubicBezTo>
                    <a:pt x="232" y="125"/>
                    <a:pt x="232" y="125"/>
                    <a:pt x="233" y="125"/>
                  </a:cubicBezTo>
                  <a:cubicBezTo>
                    <a:pt x="233" y="125"/>
                    <a:pt x="233" y="125"/>
                    <a:pt x="233" y="126"/>
                  </a:cubicBezTo>
                  <a:cubicBezTo>
                    <a:pt x="233" y="126"/>
                    <a:pt x="234" y="126"/>
                    <a:pt x="235" y="125"/>
                  </a:cubicBezTo>
                  <a:cubicBezTo>
                    <a:pt x="235" y="125"/>
                    <a:pt x="235" y="125"/>
                    <a:pt x="235" y="125"/>
                  </a:cubicBezTo>
                  <a:cubicBezTo>
                    <a:pt x="236" y="125"/>
                    <a:pt x="237" y="125"/>
                    <a:pt x="238" y="125"/>
                  </a:cubicBezTo>
                  <a:cubicBezTo>
                    <a:pt x="238" y="125"/>
                    <a:pt x="238" y="124"/>
                    <a:pt x="238" y="124"/>
                  </a:cubicBezTo>
                  <a:cubicBezTo>
                    <a:pt x="239" y="124"/>
                    <a:pt x="239" y="124"/>
                    <a:pt x="239" y="124"/>
                  </a:cubicBezTo>
                  <a:cubicBezTo>
                    <a:pt x="240" y="123"/>
                    <a:pt x="241" y="122"/>
                    <a:pt x="241" y="122"/>
                  </a:cubicBezTo>
                  <a:cubicBezTo>
                    <a:pt x="242" y="122"/>
                    <a:pt x="244" y="122"/>
                    <a:pt x="245" y="121"/>
                  </a:cubicBezTo>
                  <a:cubicBezTo>
                    <a:pt x="245" y="121"/>
                    <a:pt x="245" y="120"/>
                    <a:pt x="245" y="120"/>
                  </a:cubicBezTo>
                  <a:cubicBezTo>
                    <a:pt x="247" y="121"/>
                    <a:pt x="247" y="119"/>
                    <a:pt x="249" y="120"/>
                  </a:cubicBezTo>
                  <a:cubicBezTo>
                    <a:pt x="249" y="120"/>
                    <a:pt x="249" y="120"/>
                    <a:pt x="249" y="120"/>
                  </a:cubicBezTo>
                  <a:cubicBezTo>
                    <a:pt x="249" y="120"/>
                    <a:pt x="250" y="120"/>
                    <a:pt x="251" y="120"/>
                  </a:cubicBezTo>
                  <a:cubicBezTo>
                    <a:pt x="251" y="120"/>
                    <a:pt x="251" y="120"/>
                    <a:pt x="251" y="119"/>
                  </a:cubicBezTo>
                  <a:cubicBezTo>
                    <a:pt x="251" y="119"/>
                    <a:pt x="252" y="119"/>
                    <a:pt x="253" y="119"/>
                  </a:cubicBezTo>
                  <a:cubicBezTo>
                    <a:pt x="253" y="119"/>
                    <a:pt x="253" y="119"/>
                    <a:pt x="253" y="119"/>
                  </a:cubicBezTo>
                  <a:cubicBezTo>
                    <a:pt x="257" y="119"/>
                    <a:pt x="256" y="118"/>
                    <a:pt x="260" y="118"/>
                  </a:cubicBezTo>
                  <a:cubicBezTo>
                    <a:pt x="260" y="118"/>
                    <a:pt x="260" y="119"/>
                    <a:pt x="259" y="119"/>
                  </a:cubicBezTo>
                  <a:cubicBezTo>
                    <a:pt x="259" y="119"/>
                    <a:pt x="259" y="119"/>
                    <a:pt x="258" y="119"/>
                  </a:cubicBezTo>
                  <a:cubicBezTo>
                    <a:pt x="259" y="121"/>
                    <a:pt x="262" y="121"/>
                    <a:pt x="263" y="123"/>
                  </a:cubicBezTo>
                  <a:cubicBezTo>
                    <a:pt x="266" y="123"/>
                    <a:pt x="265" y="123"/>
                    <a:pt x="268" y="123"/>
                  </a:cubicBezTo>
                  <a:cubicBezTo>
                    <a:pt x="268" y="123"/>
                    <a:pt x="268" y="123"/>
                    <a:pt x="268" y="123"/>
                  </a:cubicBezTo>
                  <a:cubicBezTo>
                    <a:pt x="268" y="123"/>
                    <a:pt x="268" y="123"/>
                    <a:pt x="268" y="123"/>
                  </a:cubicBezTo>
                  <a:cubicBezTo>
                    <a:pt x="269" y="124"/>
                    <a:pt x="270" y="125"/>
                    <a:pt x="271" y="125"/>
                  </a:cubicBezTo>
                  <a:cubicBezTo>
                    <a:pt x="271" y="125"/>
                    <a:pt x="272" y="125"/>
                    <a:pt x="272" y="125"/>
                  </a:cubicBezTo>
                  <a:cubicBezTo>
                    <a:pt x="272" y="126"/>
                    <a:pt x="272" y="126"/>
                    <a:pt x="272" y="126"/>
                  </a:cubicBezTo>
                  <a:cubicBezTo>
                    <a:pt x="272" y="126"/>
                    <a:pt x="272" y="126"/>
                    <a:pt x="272" y="126"/>
                  </a:cubicBezTo>
                  <a:cubicBezTo>
                    <a:pt x="272" y="126"/>
                    <a:pt x="272" y="126"/>
                    <a:pt x="272" y="127"/>
                  </a:cubicBezTo>
                  <a:cubicBezTo>
                    <a:pt x="270" y="126"/>
                    <a:pt x="268" y="126"/>
                    <a:pt x="267" y="126"/>
                  </a:cubicBezTo>
                  <a:cubicBezTo>
                    <a:pt x="267" y="126"/>
                    <a:pt x="267" y="126"/>
                    <a:pt x="267" y="126"/>
                  </a:cubicBezTo>
                  <a:cubicBezTo>
                    <a:pt x="266" y="126"/>
                    <a:pt x="266" y="126"/>
                    <a:pt x="266" y="126"/>
                  </a:cubicBezTo>
                  <a:cubicBezTo>
                    <a:pt x="265" y="126"/>
                    <a:pt x="265" y="127"/>
                    <a:pt x="265" y="127"/>
                  </a:cubicBezTo>
                  <a:cubicBezTo>
                    <a:pt x="264" y="127"/>
                    <a:pt x="264" y="127"/>
                    <a:pt x="264" y="127"/>
                  </a:cubicBezTo>
                  <a:cubicBezTo>
                    <a:pt x="264" y="127"/>
                    <a:pt x="264" y="127"/>
                    <a:pt x="264" y="128"/>
                  </a:cubicBezTo>
                  <a:cubicBezTo>
                    <a:pt x="263" y="127"/>
                    <a:pt x="262" y="127"/>
                    <a:pt x="261" y="127"/>
                  </a:cubicBezTo>
                  <a:cubicBezTo>
                    <a:pt x="261" y="127"/>
                    <a:pt x="260" y="128"/>
                    <a:pt x="260" y="128"/>
                  </a:cubicBezTo>
                  <a:cubicBezTo>
                    <a:pt x="259" y="127"/>
                    <a:pt x="259" y="127"/>
                    <a:pt x="259" y="127"/>
                  </a:cubicBezTo>
                  <a:cubicBezTo>
                    <a:pt x="258" y="128"/>
                    <a:pt x="258" y="129"/>
                    <a:pt x="257" y="130"/>
                  </a:cubicBezTo>
                  <a:cubicBezTo>
                    <a:pt x="256" y="130"/>
                    <a:pt x="255" y="130"/>
                    <a:pt x="253" y="130"/>
                  </a:cubicBezTo>
                  <a:cubicBezTo>
                    <a:pt x="253" y="129"/>
                    <a:pt x="253" y="129"/>
                    <a:pt x="253" y="129"/>
                  </a:cubicBezTo>
                  <a:cubicBezTo>
                    <a:pt x="252" y="129"/>
                    <a:pt x="253" y="129"/>
                    <a:pt x="252" y="128"/>
                  </a:cubicBezTo>
                  <a:cubicBezTo>
                    <a:pt x="252" y="128"/>
                    <a:pt x="252" y="128"/>
                    <a:pt x="251" y="128"/>
                  </a:cubicBezTo>
                  <a:cubicBezTo>
                    <a:pt x="251" y="128"/>
                    <a:pt x="251" y="129"/>
                    <a:pt x="251" y="129"/>
                  </a:cubicBezTo>
                  <a:cubicBezTo>
                    <a:pt x="251" y="129"/>
                    <a:pt x="251" y="129"/>
                    <a:pt x="251" y="129"/>
                  </a:cubicBezTo>
                  <a:cubicBezTo>
                    <a:pt x="251" y="129"/>
                    <a:pt x="251" y="129"/>
                    <a:pt x="251" y="130"/>
                  </a:cubicBezTo>
                  <a:cubicBezTo>
                    <a:pt x="249" y="130"/>
                    <a:pt x="248" y="130"/>
                    <a:pt x="246" y="130"/>
                  </a:cubicBezTo>
                  <a:cubicBezTo>
                    <a:pt x="246" y="130"/>
                    <a:pt x="246" y="130"/>
                    <a:pt x="245" y="130"/>
                  </a:cubicBezTo>
                  <a:cubicBezTo>
                    <a:pt x="245" y="130"/>
                    <a:pt x="245" y="130"/>
                    <a:pt x="245" y="130"/>
                  </a:cubicBezTo>
                  <a:cubicBezTo>
                    <a:pt x="245" y="130"/>
                    <a:pt x="245" y="130"/>
                    <a:pt x="244" y="130"/>
                  </a:cubicBezTo>
                  <a:cubicBezTo>
                    <a:pt x="244" y="129"/>
                    <a:pt x="244" y="129"/>
                    <a:pt x="244" y="129"/>
                  </a:cubicBezTo>
                  <a:cubicBezTo>
                    <a:pt x="244" y="129"/>
                    <a:pt x="243" y="129"/>
                    <a:pt x="242" y="129"/>
                  </a:cubicBezTo>
                  <a:cubicBezTo>
                    <a:pt x="242" y="130"/>
                    <a:pt x="242" y="130"/>
                    <a:pt x="242" y="130"/>
                  </a:cubicBezTo>
                  <a:cubicBezTo>
                    <a:pt x="241" y="130"/>
                    <a:pt x="240" y="130"/>
                    <a:pt x="239" y="130"/>
                  </a:cubicBezTo>
                  <a:cubicBezTo>
                    <a:pt x="239" y="130"/>
                    <a:pt x="239" y="130"/>
                    <a:pt x="239" y="130"/>
                  </a:cubicBezTo>
                  <a:cubicBezTo>
                    <a:pt x="239" y="130"/>
                    <a:pt x="239" y="130"/>
                    <a:pt x="239" y="130"/>
                  </a:cubicBezTo>
                  <a:cubicBezTo>
                    <a:pt x="239" y="130"/>
                    <a:pt x="239" y="130"/>
                    <a:pt x="238" y="131"/>
                  </a:cubicBezTo>
                  <a:cubicBezTo>
                    <a:pt x="238" y="131"/>
                    <a:pt x="238" y="131"/>
                    <a:pt x="237" y="131"/>
                  </a:cubicBezTo>
                  <a:cubicBezTo>
                    <a:pt x="237" y="131"/>
                    <a:pt x="237" y="131"/>
                    <a:pt x="237" y="131"/>
                  </a:cubicBezTo>
                  <a:cubicBezTo>
                    <a:pt x="237" y="131"/>
                    <a:pt x="236" y="131"/>
                    <a:pt x="235" y="131"/>
                  </a:cubicBezTo>
                  <a:cubicBezTo>
                    <a:pt x="235" y="131"/>
                    <a:pt x="235" y="132"/>
                    <a:pt x="235" y="132"/>
                  </a:cubicBezTo>
                  <a:cubicBezTo>
                    <a:pt x="234" y="132"/>
                    <a:pt x="234" y="132"/>
                    <a:pt x="233" y="131"/>
                  </a:cubicBezTo>
                  <a:cubicBezTo>
                    <a:pt x="233" y="132"/>
                    <a:pt x="233" y="132"/>
                    <a:pt x="233" y="132"/>
                  </a:cubicBezTo>
                  <a:cubicBezTo>
                    <a:pt x="233" y="132"/>
                    <a:pt x="232" y="132"/>
                    <a:pt x="232" y="132"/>
                  </a:cubicBezTo>
                  <a:cubicBezTo>
                    <a:pt x="232" y="133"/>
                    <a:pt x="232" y="134"/>
                    <a:pt x="232" y="135"/>
                  </a:cubicBezTo>
                  <a:cubicBezTo>
                    <a:pt x="232" y="135"/>
                    <a:pt x="232" y="135"/>
                    <a:pt x="232" y="135"/>
                  </a:cubicBezTo>
                  <a:cubicBezTo>
                    <a:pt x="232" y="135"/>
                    <a:pt x="232" y="135"/>
                    <a:pt x="232" y="136"/>
                  </a:cubicBezTo>
                  <a:cubicBezTo>
                    <a:pt x="232" y="136"/>
                    <a:pt x="232" y="136"/>
                    <a:pt x="232" y="136"/>
                  </a:cubicBezTo>
                  <a:cubicBezTo>
                    <a:pt x="232" y="137"/>
                    <a:pt x="232" y="138"/>
                    <a:pt x="232" y="139"/>
                  </a:cubicBezTo>
                  <a:cubicBezTo>
                    <a:pt x="232" y="139"/>
                    <a:pt x="233" y="139"/>
                    <a:pt x="233" y="139"/>
                  </a:cubicBezTo>
                  <a:cubicBezTo>
                    <a:pt x="233" y="139"/>
                    <a:pt x="233" y="139"/>
                    <a:pt x="233" y="139"/>
                  </a:cubicBezTo>
                  <a:cubicBezTo>
                    <a:pt x="234" y="139"/>
                    <a:pt x="234" y="139"/>
                    <a:pt x="234" y="139"/>
                  </a:cubicBezTo>
                  <a:cubicBezTo>
                    <a:pt x="234" y="140"/>
                    <a:pt x="234" y="141"/>
                    <a:pt x="234" y="143"/>
                  </a:cubicBezTo>
                  <a:cubicBezTo>
                    <a:pt x="233" y="143"/>
                    <a:pt x="233" y="143"/>
                    <a:pt x="233" y="143"/>
                  </a:cubicBezTo>
                  <a:cubicBezTo>
                    <a:pt x="233" y="144"/>
                    <a:pt x="233" y="146"/>
                    <a:pt x="234" y="147"/>
                  </a:cubicBezTo>
                  <a:cubicBezTo>
                    <a:pt x="234" y="148"/>
                    <a:pt x="233" y="149"/>
                    <a:pt x="233" y="149"/>
                  </a:cubicBezTo>
                  <a:cubicBezTo>
                    <a:pt x="232" y="150"/>
                    <a:pt x="230" y="150"/>
                    <a:pt x="229" y="150"/>
                  </a:cubicBezTo>
                  <a:cubicBezTo>
                    <a:pt x="225" y="150"/>
                    <a:pt x="227" y="150"/>
                    <a:pt x="226" y="148"/>
                  </a:cubicBezTo>
                  <a:cubicBezTo>
                    <a:pt x="226" y="148"/>
                    <a:pt x="226" y="148"/>
                    <a:pt x="225" y="148"/>
                  </a:cubicBezTo>
                  <a:cubicBezTo>
                    <a:pt x="225" y="147"/>
                    <a:pt x="225" y="147"/>
                    <a:pt x="224" y="146"/>
                  </a:cubicBezTo>
                  <a:cubicBezTo>
                    <a:pt x="224" y="146"/>
                    <a:pt x="224" y="146"/>
                    <a:pt x="224" y="146"/>
                  </a:cubicBezTo>
                  <a:cubicBezTo>
                    <a:pt x="224" y="146"/>
                    <a:pt x="224" y="145"/>
                    <a:pt x="224" y="144"/>
                  </a:cubicBezTo>
                  <a:cubicBezTo>
                    <a:pt x="223" y="144"/>
                    <a:pt x="221" y="145"/>
                    <a:pt x="220" y="145"/>
                  </a:cubicBezTo>
                  <a:cubicBezTo>
                    <a:pt x="220" y="145"/>
                    <a:pt x="220" y="146"/>
                    <a:pt x="220" y="146"/>
                  </a:cubicBezTo>
                  <a:cubicBezTo>
                    <a:pt x="219" y="146"/>
                    <a:pt x="219" y="146"/>
                    <a:pt x="219" y="146"/>
                  </a:cubicBezTo>
                  <a:cubicBezTo>
                    <a:pt x="219" y="146"/>
                    <a:pt x="219" y="147"/>
                    <a:pt x="219" y="147"/>
                  </a:cubicBezTo>
                  <a:cubicBezTo>
                    <a:pt x="219" y="147"/>
                    <a:pt x="219" y="147"/>
                    <a:pt x="219" y="147"/>
                  </a:cubicBezTo>
                  <a:cubicBezTo>
                    <a:pt x="219" y="147"/>
                    <a:pt x="219" y="147"/>
                    <a:pt x="219" y="148"/>
                  </a:cubicBezTo>
                  <a:cubicBezTo>
                    <a:pt x="218" y="148"/>
                    <a:pt x="218" y="148"/>
                    <a:pt x="218" y="148"/>
                  </a:cubicBezTo>
                  <a:cubicBezTo>
                    <a:pt x="218" y="148"/>
                    <a:pt x="218" y="149"/>
                    <a:pt x="218" y="149"/>
                  </a:cubicBezTo>
                  <a:cubicBezTo>
                    <a:pt x="218" y="149"/>
                    <a:pt x="217" y="149"/>
                    <a:pt x="217" y="149"/>
                  </a:cubicBezTo>
                  <a:cubicBezTo>
                    <a:pt x="217" y="150"/>
                    <a:pt x="217" y="150"/>
                    <a:pt x="216" y="151"/>
                  </a:cubicBezTo>
                  <a:cubicBezTo>
                    <a:pt x="216" y="151"/>
                    <a:pt x="216" y="151"/>
                    <a:pt x="216" y="151"/>
                  </a:cubicBezTo>
                  <a:cubicBezTo>
                    <a:pt x="216" y="152"/>
                    <a:pt x="216" y="153"/>
                    <a:pt x="215" y="153"/>
                  </a:cubicBezTo>
                  <a:cubicBezTo>
                    <a:pt x="215" y="153"/>
                    <a:pt x="215" y="153"/>
                    <a:pt x="215" y="153"/>
                  </a:cubicBezTo>
                  <a:cubicBezTo>
                    <a:pt x="215" y="154"/>
                    <a:pt x="215" y="155"/>
                    <a:pt x="215" y="156"/>
                  </a:cubicBezTo>
                  <a:cubicBezTo>
                    <a:pt x="215" y="156"/>
                    <a:pt x="214" y="159"/>
                    <a:pt x="214" y="160"/>
                  </a:cubicBezTo>
                  <a:cubicBezTo>
                    <a:pt x="215" y="160"/>
                    <a:pt x="215" y="160"/>
                    <a:pt x="215" y="160"/>
                  </a:cubicBezTo>
                  <a:cubicBezTo>
                    <a:pt x="215" y="160"/>
                    <a:pt x="215" y="161"/>
                    <a:pt x="215" y="161"/>
                  </a:cubicBezTo>
                  <a:cubicBezTo>
                    <a:pt x="215" y="161"/>
                    <a:pt x="215" y="161"/>
                    <a:pt x="215" y="161"/>
                  </a:cubicBezTo>
                  <a:cubicBezTo>
                    <a:pt x="216" y="161"/>
                    <a:pt x="215" y="161"/>
                    <a:pt x="215" y="161"/>
                  </a:cubicBezTo>
                  <a:cubicBezTo>
                    <a:pt x="215" y="161"/>
                    <a:pt x="215" y="161"/>
                    <a:pt x="215" y="162"/>
                  </a:cubicBezTo>
                  <a:cubicBezTo>
                    <a:pt x="215" y="162"/>
                    <a:pt x="215" y="162"/>
                    <a:pt x="215" y="162"/>
                  </a:cubicBezTo>
                  <a:cubicBezTo>
                    <a:pt x="215" y="162"/>
                    <a:pt x="215" y="163"/>
                    <a:pt x="215" y="163"/>
                  </a:cubicBezTo>
                  <a:cubicBezTo>
                    <a:pt x="215" y="163"/>
                    <a:pt x="215" y="163"/>
                    <a:pt x="214" y="163"/>
                  </a:cubicBezTo>
                  <a:cubicBezTo>
                    <a:pt x="215" y="165"/>
                    <a:pt x="213" y="164"/>
                    <a:pt x="213" y="165"/>
                  </a:cubicBezTo>
                  <a:cubicBezTo>
                    <a:pt x="212" y="165"/>
                    <a:pt x="212" y="165"/>
                    <a:pt x="212" y="165"/>
                  </a:cubicBezTo>
                  <a:cubicBezTo>
                    <a:pt x="212" y="165"/>
                    <a:pt x="212" y="164"/>
                    <a:pt x="213" y="164"/>
                  </a:cubicBezTo>
                  <a:cubicBezTo>
                    <a:pt x="213" y="164"/>
                    <a:pt x="213" y="163"/>
                    <a:pt x="213" y="163"/>
                  </a:cubicBezTo>
                  <a:cubicBezTo>
                    <a:pt x="211" y="163"/>
                    <a:pt x="210" y="164"/>
                    <a:pt x="209" y="165"/>
                  </a:cubicBezTo>
                  <a:cubicBezTo>
                    <a:pt x="208" y="166"/>
                    <a:pt x="208" y="166"/>
                    <a:pt x="208" y="167"/>
                  </a:cubicBezTo>
                  <a:cubicBezTo>
                    <a:pt x="209" y="167"/>
                    <a:pt x="209" y="167"/>
                    <a:pt x="209" y="167"/>
                  </a:cubicBezTo>
                  <a:cubicBezTo>
                    <a:pt x="209" y="167"/>
                    <a:pt x="209" y="167"/>
                    <a:pt x="209" y="168"/>
                  </a:cubicBezTo>
                  <a:cubicBezTo>
                    <a:pt x="209" y="168"/>
                    <a:pt x="209" y="168"/>
                    <a:pt x="208" y="168"/>
                  </a:cubicBezTo>
                  <a:cubicBezTo>
                    <a:pt x="208" y="170"/>
                    <a:pt x="207" y="170"/>
                    <a:pt x="206" y="172"/>
                  </a:cubicBezTo>
                  <a:cubicBezTo>
                    <a:pt x="205" y="171"/>
                    <a:pt x="206" y="172"/>
                    <a:pt x="205" y="171"/>
                  </a:cubicBezTo>
                  <a:cubicBezTo>
                    <a:pt x="205" y="171"/>
                    <a:pt x="205" y="171"/>
                    <a:pt x="205" y="171"/>
                  </a:cubicBezTo>
                  <a:cubicBezTo>
                    <a:pt x="205" y="171"/>
                    <a:pt x="205" y="171"/>
                    <a:pt x="206" y="170"/>
                  </a:cubicBezTo>
                  <a:cubicBezTo>
                    <a:pt x="206" y="170"/>
                    <a:pt x="206" y="170"/>
                    <a:pt x="206" y="170"/>
                  </a:cubicBezTo>
                  <a:cubicBezTo>
                    <a:pt x="203" y="170"/>
                    <a:pt x="203" y="171"/>
                    <a:pt x="200" y="172"/>
                  </a:cubicBezTo>
                  <a:cubicBezTo>
                    <a:pt x="200" y="171"/>
                    <a:pt x="200" y="170"/>
                    <a:pt x="200" y="170"/>
                  </a:cubicBezTo>
                  <a:cubicBezTo>
                    <a:pt x="200" y="170"/>
                    <a:pt x="200" y="170"/>
                    <a:pt x="200" y="170"/>
                  </a:cubicBezTo>
                  <a:cubicBezTo>
                    <a:pt x="200" y="170"/>
                    <a:pt x="200" y="170"/>
                    <a:pt x="200" y="170"/>
                  </a:cubicBezTo>
                  <a:cubicBezTo>
                    <a:pt x="201" y="170"/>
                    <a:pt x="201" y="170"/>
                    <a:pt x="201" y="170"/>
                  </a:cubicBezTo>
                  <a:cubicBezTo>
                    <a:pt x="201" y="170"/>
                    <a:pt x="202" y="170"/>
                    <a:pt x="202" y="170"/>
                  </a:cubicBezTo>
                  <a:cubicBezTo>
                    <a:pt x="202" y="170"/>
                    <a:pt x="202" y="169"/>
                    <a:pt x="202" y="169"/>
                  </a:cubicBezTo>
                  <a:cubicBezTo>
                    <a:pt x="201" y="169"/>
                    <a:pt x="201" y="169"/>
                    <a:pt x="200" y="169"/>
                  </a:cubicBezTo>
                  <a:cubicBezTo>
                    <a:pt x="199" y="168"/>
                    <a:pt x="200" y="168"/>
                    <a:pt x="199" y="168"/>
                  </a:cubicBezTo>
                  <a:cubicBezTo>
                    <a:pt x="199" y="168"/>
                    <a:pt x="199" y="168"/>
                    <a:pt x="199" y="169"/>
                  </a:cubicBezTo>
                  <a:cubicBezTo>
                    <a:pt x="198" y="169"/>
                    <a:pt x="197" y="169"/>
                    <a:pt x="195" y="169"/>
                  </a:cubicBezTo>
                  <a:cubicBezTo>
                    <a:pt x="195" y="169"/>
                    <a:pt x="195" y="169"/>
                    <a:pt x="195" y="169"/>
                  </a:cubicBezTo>
                  <a:cubicBezTo>
                    <a:pt x="195" y="169"/>
                    <a:pt x="194" y="169"/>
                    <a:pt x="194" y="169"/>
                  </a:cubicBezTo>
                  <a:cubicBezTo>
                    <a:pt x="194" y="169"/>
                    <a:pt x="193" y="170"/>
                    <a:pt x="193" y="170"/>
                  </a:cubicBezTo>
                  <a:cubicBezTo>
                    <a:pt x="193" y="170"/>
                    <a:pt x="193" y="170"/>
                    <a:pt x="192" y="170"/>
                  </a:cubicBezTo>
                  <a:cubicBezTo>
                    <a:pt x="192" y="170"/>
                    <a:pt x="192" y="170"/>
                    <a:pt x="192" y="170"/>
                  </a:cubicBezTo>
                  <a:cubicBezTo>
                    <a:pt x="192" y="170"/>
                    <a:pt x="192" y="170"/>
                    <a:pt x="191" y="170"/>
                  </a:cubicBezTo>
                  <a:cubicBezTo>
                    <a:pt x="191" y="170"/>
                    <a:pt x="191" y="171"/>
                    <a:pt x="191" y="171"/>
                  </a:cubicBezTo>
                  <a:cubicBezTo>
                    <a:pt x="191" y="171"/>
                    <a:pt x="190" y="171"/>
                    <a:pt x="189" y="171"/>
                  </a:cubicBezTo>
                  <a:cubicBezTo>
                    <a:pt x="189" y="171"/>
                    <a:pt x="188" y="172"/>
                    <a:pt x="188" y="172"/>
                  </a:cubicBezTo>
                  <a:cubicBezTo>
                    <a:pt x="188" y="172"/>
                    <a:pt x="187" y="172"/>
                    <a:pt x="187" y="172"/>
                  </a:cubicBezTo>
                  <a:cubicBezTo>
                    <a:pt x="187" y="172"/>
                    <a:pt x="187" y="172"/>
                    <a:pt x="187" y="173"/>
                  </a:cubicBezTo>
                  <a:cubicBezTo>
                    <a:pt x="186" y="172"/>
                    <a:pt x="185" y="172"/>
                    <a:pt x="185" y="172"/>
                  </a:cubicBezTo>
                  <a:cubicBezTo>
                    <a:pt x="185" y="172"/>
                    <a:pt x="185" y="172"/>
                    <a:pt x="185" y="173"/>
                  </a:cubicBezTo>
                  <a:cubicBezTo>
                    <a:pt x="184" y="173"/>
                    <a:pt x="184" y="173"/>
                    <a:pt x="184" y="173"/>
                  </a:cubicBezTo>
                  <a:cubicBezTo>
                    <a:pt x="184" y="173"/>
                    <a:pt x="184" y="173"/>
                    <a:pt x="184" y="173"/>
                  </a:cubicBezTo>
                  <a:cubicBezTo>
                    <a:pt x="181" y="173"/>
                    <a:pt x="178" y="174"/>
                    <a:pt x="176" y="174"/>
                  </a:cubicBezTo>
                  <a:cubicBezTo>
                    <a:pt x="176" y="174"/>
                    <a:pt x="176" y="174"/>
                    <a:pt x="176" y="174"/>
                  </a:cubicBezTo>
                  <a:cubicBezTo>
                    <a:pt x="175" y="174"/>
                    <a:pt x="175" y="174"/>
                    <a:pt x="175" y="174"/>
                  </a:cubicBezTo>
                  <a:cubicBezTo>
                    <a:pt x="175" y="173"/>
                    <a:pt x="175" y="173"/>
                    <a:pt x="175" y="173"/>
                  </a:cubicBezTo>
                  <a:cubicBezTo>
                    <a:pt x="174" y="173"/>
                    <a:pt x="174" y="173"/>
                    <a:pt x="173" y="173"/>
                  </a:cubicBezTo>
                  <a:cubicBezTo>
                    <a:pt x="173" y="173"/>
                    <a:pt x="173" y="173"/>
                    <a:pt x="173" y="172"/>
                  </a:cubicBezTo>
                  <a:cubicBezTo>
                    <a:pt x="173" y="172"/>
                    <a:pt x="172" y="172"/>
                    <a:pt x="172" y="172"/>
                  </a:cubicBezTo>
                  <a:cubicBezTo>
                    <a:pt x="172" y="172"/>
                    <a:pt x="172" y="172"/>
                    <a:pt x="172" y="172"/>
                  </a:cubicBezTo>
                  <a:cubicBezTo>
                    <a:pt x="171" y="172"/>
                    <a:pt x="171" y="172"/>
                    <a:pt x="171" y="172"/>
                  </a:cubicBezTo>
                  <a:cubicBezTo>
                    <a:pt x="171" y="172"/>
                    <a:pt x="171" y="172"/>
                    <a:pt x="171" y="172"/>
                  </a:cubicBezTo>
                  <a:cubicBezTo>
                    <a:pt x="169" y="172"/>
                    <a:pt x="168" y="172"/>
                    <a:pt x="167" y="171"/>
                  </a:cubicBezTo>
                  <a:cubicBezTo>
                    <a:pt x="167" y="171"/>
                    <a:pt x="167" y="171"/>
                    <a:pt x="167" y="171"/>
                  </a:cubicBezTo>
                  <a:cubicBezTo>
                    <a:pt x="163" y="171"/>
                    <a:pt x="164" y="172"/>
                    <a:pt x="163" y="173"/>
                  </a:cubicBezTo>
                  <a:cubicBezTo>
                    <a:pt x="163" y="173"/>
                    <a:pt x="163" y="173"/>
                    <a:pt x="163" y="174"/>
                  </a:cubicBezTo>
                  <a:cubicBezTo>
                    <a:pt x="162" y="173"/>
                    <a:pt x="162" y="173"/>
                    <a:pt x="162" y="173"/>
                  </a:cubicBezTo>
                  <a:cubicBezTo>
                    <a:pt x="162" y="173"/>
                    <a:pt x="162" y="173"/>
                    <a:pt x="162" y="174"/>
                  </a:cubicBezTo>
                  <a:cubicBezTo>
                    <a:pt x="161" y="174"/>
                    <a:pt x="161" y="174"/>
                    <a:pt x="160" y="174"/>
                  </a:cubicBezTo>
                  <a:cubicBezTo>
                    <a:pt x="160" y="174"/>
                    <a:pt x="160" y="174"/>
                    <a:pt x="160" y="174"/>
                  </a:cubicBezTo>
                  <a:cubicBezTo>
                    <a:pt x="160" y="174"/>
                    <a:pt x="160" y="174"/>
                    <a:pt x="160" y="174"/>
                  </a:cubicBezTo>
                  <a:cubicBezTo>
                    <a:pt x="160" y="174"/>
                    <a:pt x="160" y="175"/>
                    <a:pt x="160" y="175"/>
                  </a:cubicBezTo>
                  <a:cubicBezTo>
                    <a:pt x="158" y="175"/>
                    <a:pt x="159" y="175"/>
                    <a:pt x="157" y="174"/>
                  </a:cubicBezTo>
                  <a:cubicBezTo>
                    <a:pt x="157" y="174"/>
                    <a:pt x="157" y="173"/>
                    <a:pt x="157" y="173"/>
                  </a:cubicBezTo>
                  <a:cubicBezTo>
                    <a:pt x="157" y="173"/>
                    <a:pt x="157" y="173"/>
                    <a:pt x="156" y="173"/>
                  </a:cubicBezTo>
                  <a:cubicBezTo>
                    <a:pt x="156" y="173"/>
                    <a:pt x="156" y="173"/>
                    <a:pt x="156" y="172"/>
                  </a:cubicBezTo>
                  <a:cubicBezTo>
                    <a:pt x="155" y="173"/>
                    <a:pt x="154" y="173"/>
                    <a:pt x="153" y="173"/>
                  </a:cubicBezTo>
                  <a:cubicBezTo>
                    <a:pt x="153" y="173"/>
                    <a:pt x="153" y="173"/>
                    <a:pt x="153" y="173"/>
                  </a:cubicBezTo>
                  <a:cubicBezTo>
                    <a:pt x="153" y="173"/>
                    <a:pt x="153" y="173"/>
                    <a:pt x="152" y="172"/>
                  </a:cubicBezTo>
                  <a:cubicBezTo>
                    <a:pt x="152" y="172"/>
                    <a:pt x="152" y="171"/>
                    <a:pt x="152" y="171"/>
                  </a:cubicBezTo>
                  <a:cubicBezTo>
                    <a:pt x="152" y="171"/>
                    <a:pt x="152" y="171"/>
                    <a:pt x="152" y="171"/>
                  </a:cubicBezTo>
                  <a:cubicBezTo>
                    <a:pt x="152" y="171"/>
                    <a:pt x="152" y="170"/>
                    <a:pt x="152" y="170"/>
                  </a:cubicBezTo>
                  <a:cubicBezTo>
                    <a:pt x="152" y="170"/>
                    <a:pt x="152" y="170"/>
                    <a:pt x="151" y="170"/>
                  </a:cubicBezTo>
                  <a:cubicBezTo>
                    <a:pt x="151" y="169"/>
                    <a:pt x="152" y="169"/>
                    <a:pt x="151" y="168"/>
                  </a:cubicBezTo>
                  <a:cubicBezTo>
                    <a:pt x="151" y="168"/>
                    <a:pt x="151" y="168"/>
                    <a:pt x="151" y="168"/>
                  </a:cubicBezTo>
                  <a:cubicBezTo>
                    <a:pt x="150" y="168"/>
                    <a:pt x="150" y="168"/>
                    <a:pt x="150" y="168"/>
                  </a:cubicBezTo>
                  <a:cubicBezTo>
                    <a:pt x="150" y="168"/>
                    <a:pt x="150" y="168"/>
                    <a:pt x="150" y="168"/>
                  </a:cubicBezTo>
                  <a:cubicBezTo>
                    <a:pt x="150" y="168"/>
                    <a:pt x="151" y="168"/>
                    <a:pt x="151" y="168"/>
                  </a:cubicBezTo>
                  <a:cubicBezTo>
                    <a:pt x="151" y="167"/>
                    <a:pt x="152" y="166"/>
                    <a:pt x="152" y="166"/>
                  </a:cubicBezTo>
                  <a:cubicBezTo>
                    <a:pt x="152" y="166"/>
                    <a:pt x="152" y="166"/>
                    <a:pt x="152" y="166"/>
                  </a:cubicBezTo>
                  <a:cubicBezTo>
                    <a:pt x="152" y="166"/>
                    <a:pt x="152" y="165"/>
                    <a:pt x="151" y="165"/>
                  </a:cubicBezTo>
                  <a:cubicBezTo>
                    <a:pt x="151" y="166"/>
                    <a:pt x="151" y="166"/>
                    <a:pt x="151" y="166"/>
                  </a:cubicBezTo>
                  <a:cubicBezTo>
                    <a:pt x="151" y="166"/>
                    <a:pt x="150" y="166"/>
                    <a:pt x="149" y="166"/>
                  </a:cubicBezTo>
                  <a:cubicBezTo>
                    <a:pt x="149" y="165"/>
                    <a:pt x="149" y="165"/>
                    <a:pt x="150" y="165"/>
                  </a:cubicBezTo>
                  <a:cubicBezTo>
                    <a:pt x="150" y="165"/>
                    <a:pt x="150" y="165"/>
                    <a:pt x="150" y="165"/>
                  </a:cubicBezTo>
                  <a:cubicBezTo>
                    <a:pt x="150" y="164"/>
                    <a:pt x="150" y="163"/>
                    <a:pt x="150" y="163"/>
                  </a:cubicBezTo>
                  <a:cubicBezTo>
                    <a:pt x="150" y="163"/>
                    <a:pt x="150" y="162"/>
                    <a:pt x="151" y="162"/>
                  </a:cubicBezTo>
                  <a:cubicBezTo>
                    <a:pt x="151" y="162"/>
                    <a:pt x="151" y="162"/>
                    <a:pt x="151" y="162"/>
                  </a:cubicBezTo>
                  <a:cubicBezTo>
                    <a:pt x="151" y="162"/>
                    <a:pt x="151" y="162"/>
                    <a:pt x="151" y="162"/>
                  </a:cubicBezTo>
                  <a:cubicBezTo>
                    <a:pt x="151" y="161"/>
                    <a:pt x="151" y="161"/>
                    <a:pt x="151" y="160"/>
                  </a:cubicBezTo>
                  <a:cubicBezTo>
                    <a:pt x="152" y="160"/>
                    <a:pt x="152" y="160"/>
                    <a:pt x="152" y="160"/>
                  </a:cubicBezTo>
                  <a:cubicBezTo>
                    <a:pt x="153" y="158"/>
                    <a:pt x="153" y="157"/>
                    <a:pt x="153" y="156"/>
                  </a:cubicBezTo>
                  <a:cubicBezTo>
                    <a:pt x="154" y="156"/>
                    <a:pt x="154" y="156"/>
                    <a:pt x="155" y="157"/>
                  </a:cubicBezTo>
                  <a:cubicBezTo>
                    <a:pt x="155" y="157"/>
                    <a:pt x="156" y="157"/>
                    <a:pt x="156" y="157"/>
                  </a:cubicBezTo>
                  <a:cubicBezTo>
                    <a:pt x="156" y="155"/>
                    <a:pt x="156" y="155"/>
                    <a:pt x="157" y="154"/>
                  </a:cubicBezTo>
                  <a:cubicBezTo>
                    <a:pt x="156" y="154"/>
                    <a:pt x="155" y="154"/>
                    <a:pt x="154" y="154"/>
                  </a:cubicBezTo>
                  <a:cubicBezTo>
                    <a:pt x="153" y="152"/>
                    <a:pt x="153" y="151"/>
                    <a:pt x="153" y="149"/>
                  </a:cubicBezTo>
                  <a:cubicBezTo>
                    <a:pt x="152" y="149"/>
                    <a:pt x="152" y="148"/>
                    <a:pt x="151" y="148"/>
                  </a:cubicBezTo>
                  <a:cubicBezTo>
                    <a:pt x="151" y="149"/>
                    <a:pt x="151" y="149"/>
                    <a:pt x="151" y="149"/>
                  </a:cubicBezTo>
                  <a:cubicBezTo>
                    <a:pt x="151" y="149"/>
                    <a:pt x="151" y="149"/>
                    <a:pt x="151" y="149"/>
                  </a:cubicBezTo>
                  <a:cubicBezTo>
                    <a:pt x="151" y="149"/>
                    <a:pt x="151" y="149"/>
                    <a:pt x="151" y="148"/>
                  </a:cubicBezTo>
                  <a:cubicBezTo>
                    <a:pt x="151" y="148"/>
                    <a:pt x="151" y="148"/>
                    <a:pt x="151" y="148"/>
                  </a:cubicBezTo>
                  <a:cubicBezTo>
                    <a:pt x="152" y="148"/>
                    <a:pt x="153" y="148"/>
                    <a:pt x="153" y="148"/>
                  </a:cubicBezTo>
                  <a:cubicBezTo>
                    <a:pt x="153" y="148"/>
                    <a:pt x="153" y="148"/>
                    <a:pt x="153" y="148"/>
                  </a:cubicBezTo>
                  <a:cubicBezTo>
                    <a:pt x="154" y="147"/>
                    <a:pt x="154" y="147"/>
                    <a:pt x="155" y="146"/>
                  </a:cubicBezTo>
                  <a:cubicBezTo>
                    <a:pt x="155" y="145"/>
                    <a:pt x="154" y="144"/>
                    <a:pt x="155" y="143"/>
                  </a:cubicBezTo>
                  <a:cubicBezTo>
                    <a:pt x="155" y="143"/>
                    <a:pt x="155" y="142"/>
                    <a:pt x="155" y="142"/>
                  </a:cubicBezTo>
                  <a:cubicBezTo>
                    <a:pt x="155" y="142"/>
                    <a:pt x="154" y="143"/>
                    <a:pt x="154" y="143"/>
                  </a:cubicBezTo>
                  <a:cubicBezTo>
                    <a:pt x="154" y="143"/>
                    <a:pt x="154" y="143"/>
                    <a:pt x="153" y="143"/>
                  </a:cubicBezTo>
                  <a:cubicBezTo>
                    <a:pt x="153" y="143"/>
                    <a:pt x="153" y="143"/>
                    <a:pt x="153" y="143"/>
                  </a:cubicBezTo>
                  <a:cubicBezTo>
                    <a:pt x="152" y="143"/>
                    <a:pt x="151" y="143"/>
                    <a:pt x="151" y="144"/>
                  </a:cubicBezTo>
                  <a:cubicBezTo>
                    <a:pt x="151" y="144"/>
                    <a:pt x="151" y="144"/>
                    <a:pt x="151" y="145"/>
                  </a:cubicBezTo>
                  <a:cubicBezTo>
                    <a:pt x="150" y="145"/>
                    <a:pt x="149" y="147"/>
                    <a:pt x="149" y="147"/>
                  </a:cubicBezTo>
                  <a:cubicBezTo>
                    <a:pt x="147" y="147"/>
                    <a:pt x="146" y="147"/>
                    <a:pt x="145" y="147"/>
                  </a:cubicBezTo>
                  <a:cubicBezTo>
                    <a:pt x="145" y="147"/>
                    <a:pt x="145" y="147"/>
                    <a:pt x="145" y="147"/>
                  </a:cubicBezTo>
                  <a:cubicBezTo>
                    <a:pt x="145" y="147"/>
                    <a:pt x="144" y="147"/>
                    <a:pt x="144" y="147"/>
                  </a:cubicBezTo>
                  <a:cubicBezTo>
                    <a:pt x="144" y="147"/>
                    <a:pt x="144" y="147"/>
                    <a:pt x="144" y="147"/>
                  </a:cubicBezTo>
                  <a:cubicBezTo>
                    <a:pt x="142" y="148"/>
                    <a:pt x="142" y="149"/>
                    <a:pt x="141" y="150"/>
                  </a:cubicBezTo>
                  <a:cubicBezTo>
                    <a:pt x="141" y="150"/>
                    <a:pt x="140" y="150"/>
                    <a:pt x="140" y="151"/>
                  </a:cubicBezTo>
                  <a:cubicBezTo>
                    <a:pt x="141" y="151"/>
                    <a:pt x="141" y="151"/>
                    <a:pt x="142" y="151"/>
                  </a:cubicBezTo>
                  <a:cubicBezTo>
                    <a:pt x="142" y="150"/>
                    <a:pt x="143" y="149"/>
                    <a:pt x="145" y="149"/>
                  </a:cubicBezTo>
                  <a:cubicBezTo>
                    <a:pt x="145" y="149"/>
                    <a:pt x="145" y="149"/>
                    <a:pt x="145" y="148"/>
                  </a:cubicBezTo>
                  <a:cubicBezTo>
                    <a:pt x="146" y="149"/>
                    <a:pt x="147" y="149"/>
                    <a:pt x="148" y="149"/>
                  </a:cubicBezTo>
                  <a:cubicBezTo>
                    <a:pt x="148" y="150"/>
                    <a:pt x="148" y="151"/>
                    <a:pt x="149" y="151"/>
                  </a:cubicBezTo>
                  <a:cubicBezTo>
                    <a:pt x="149" y="152"/>
                    <a:pt x="149" y="152"/>
                    <a:pt x="149" y="153"/>
                  </a:cubicBezTo>
                  <a:cubicBezTo>
                    <a:pt x="149" y="153"/>
                    <a:pt x="148" y="153"/>
                    <a:pt x="148" y="153"/>
                  </a:cubicBezTo>
                  <a:cubicBezTo>
                    <a:pt x="148" y="152"/>
                    <a:pt x="148" y="152"/>
                    <a:pt x="148" y="152"/>
                  </a:cubicBezTo>
                  <a:cubicBezTo>
                    <a:pt x="148" y="152"/>
                    <a:pt x="148" y="152"/>
                    <a:pt x="147" y="151"/>
                  </a:cubicBezTo>
                  <a:cubicBezTo>
                    <a:pt x="147" y="151"/>
                    <a:pt x="147" y="151"/>
                    <a:pt x="146" y="151"/>
                  </a:cubicBezTo>
                  <a:cubicBezTo>
                    <a:pt x="146" y="152"/>
                    <a:pt x="145" y="152"/>
                    <a:pt x="144" y="154"/>
                  </a:cubicBezTo>
                  <a:cubicBezTo>
                    <a:pt x="143" y="153"/>
                    <a:pt x="142" y="153"/>
                    <a:pt x="140" y="153"/>
                  </a:cubicBezTo>
                  <a:cubicBezTo>
                    <a:pt x="140" y="154"/>
                    <a:pt x="140" y="156"/>
                    <a:pt x="140" y="157"/>
                  </a:cubicBezTo>
                  <a:cubicBezTo>
                    <a:pt x="140" y="157"/>
                    <a:pt x="141" y="157"/>
                    <a:pt x="141" y="157"/>
                  </a:cubicBezTo>
                  <a:cubicBezTo>
                    <a:pt x="141" y="158"/>
                    <a:pt x="141" y="158"/>
                    <a:pt x="142" y="159"/>
                  </a:cubicBezTo>
                  <a:cubicBezTo>
                    <a:pt x="142" y="159"/>
                    <a:pt x="142" y="159"/>
                    <a:pt x="142" y="159"/>
                  </a:cubicBezTo>
                  <a:cubicBezTo>
                    <a:pt x="142" y="160"/>
                    <a:pt x="142" y="159"/>
                    <a:pt x="141" y="160"/>
                  </a:cubicBezTo>
                  <a:cubicBezTo>
                    <a:pt x="141" y="162"/>
                    <a:pt x="141" y="162"/>
                    <a:pt x="142" y="164"/>
                  </a:cubicBezTo>
                  <a:cubicBezTo>
                    <a:pt x="142" y="164"/>
                    <a:pt x="143" y="164"/>
                    <a:pt x="143" y="164"/>
                  </a:cubicBezTo>
                  <a:cubicBezTo>
                    <a:pt x="144" y="164"/>
                    <a:pt x="144" y="165"/>
                    <a:pt x="144" y="166"/>
                  </a:cubicBezTo>
                  <a:cubicBezTo>
                    <a:pt x="144" y="166"/>
                    <a:pt x="144" y="166"/>
                    <a:pt x="143" y="166"/>
                  </a:cubicBezTo>
                  <a:cubicBezTo>
                    <a:pt x="143" y="167"/>
                    <a:pt x="143" y="167"/>
                    <a:pt x="143" y="168"/>
                  </a:cubicBezTo>
                  <a:cubicBezTo>
                    <a:pt x="143" y="168"/>
                    <a:pt x="144" y="168"/>
                    <a:pt x="144" y="168"/>
                  </a:cubicBezTo>
                  <a:cubicBezTo>
                    <a:pt x="144" y="169"/>
                    <a:pt x="144" y="169"/>
                    <a:pt x="144" y="170"/>
                  </a:cubicBezTo>
                  <a:cubicBezTo>
                    <a:pt x="144" y="170"/>
                    <a:pt x="145" y="170"/>
                    <a:pt x="145" y="170"/>
                  </a:cubicBezTo>
                  <a:cubicBezTo>
                    <a:pt x="145" y="171"/>
                    <a:pt x="145" y="171"/>
                    <a:pt x="145" y="172"/>
                  </a:cubicBezTo>
                  <a:cubicBezTo>
                    <a:pt x="145" y="172"/>
                    <a:pt x="144" y="172"/>
                    <a:pt x="144" y="172"/>
                  </a:cubicBezTo>
                  <a:cubicBezTo>
                    <a:pt x="144" y="174"/>
                    <a:pt x="145" y="175"/>
                    <a:pt x="146" y="176"/>
                  </a:cubicBezTo>
                  <a:cubicBezTo>
                    <a:pt x="146" y="176"/>
                    <a:pt x="146" y="176"/>
                    <a:pt x="146" y="176"/>
                  </a:cubicBezTo>
                  <a:cubicBezTo>
                    <a:pt x="145" y="176"/>
                    <a:pt x="144" y="176"/>
                    <a:pt x="143" y="176"/>
                  </a:cubicBezTo>
                  <a:cubicBezTo>
                    <a:pt x="143" y="177"/>
                    <a:pt x="143" y="177"/>
                    <a:pt x="143" y="178"/>
                  </a:cubicBezTo>
                  <a:cubicBezTo>
                    <a:pt x="143" y="178"/>
                    <a:pt x="143" y="179"/>
                    <a:pt x="142" y="179"/>
                  </a:cubicBezTo>
                  <a:cubicBezTo>
                    <a:pt x="142" y="179"/>
                    <a:pt x="142" y="179"/>
                    <a:pt x="142" y="180"/>
                  </a:cubicBezTo>
                  <a:cubicBezTo>
                    <a:pt x="142" y="180"/>
                    <a:pt x="142" y="180"/>
                    <a:pt x="142" y="180"/>
                  </a:cubicBezTo>
                  <a:cubicBezTo>
                    <a:pt x="142" y="179"/>
                    <a:pt x="142" y="179"/>
                    <a:pt x="142" y="178"/>
                  </a:cubicBezTo>
                  <a:cubicBezTo>
                    <a:pt x="142" y="178"/>
                    <a:pt x="141" y="178"/>
                    <a:pt x="141" y="178"/>
                  </a:cubicBezTo>
                  <a:cubicBezTo>
                    <a:pt x="139" y="178"/>
                    <a:pt x="137" y="179"/>
                    <a:pt x="136" y="180"/>
                  </a:cubicBezTo>
                  <a:cubicBezTo>
                    <a:pt x="136" y="181"/>
                    <a:pt x="136" y="181"/>
                    <a:pt x="138" y="182"/>
                  </a:cubicBezTo>
                  <a:cubicBezTo>
                    <a:pt x="138" y="182"/>
                    <a:pt x="138" y="182"/>
                    <a:pt x="138" y="183"/>
                  </a:cubicBezTo>
                  <a:cubicBezTo>
                    <a:pt x="137" y="182"/>
                    <a:pt x="136" y="182"/>
                    <a:pt x="135" y="181"/>
                  </a:cubicBezTo>
                  <a:cubicBezTo>
                    <a:pt x="135" y="181"/>
                    <a:pt x="135" y="180"/>
                    <a:pt x="135" y="180"/>
                  </a:cubicBezTo>
                  <a:cubicBezTo>
                    <a:pt x="134" y="180"/>
                    <a:pt x="133" y="179"/>
                    <a:pt x="132" y="180"/>
                  </a:cubicBezTo>
                  <a:cubicBezTo>
                    <a:pt x="132" y="180"/>
                    <a:pt x="131" y="180"/>
                    <a:pt x="130" y="180"/>
                  </a:cubicBezTo>
                  <a:cubicBezTo>
                    <a:pt x="130" y="180"/>
                    <a:pt x="130" y="180"/>
                    <a:pt x="130" y="180"/>
                  </a:cubicBezTo>
                  <a:cubicBezTo>
                    <a:pt x="130" y="180"/>
                    <a:pt x="130" y="180"/>
                    <a:pt x="130" y="180"/>
                  </a:cubicBezTo>
                  <a:cubicBezTo>
                    <a:pt x="130" y="180"/>
                    <a:pt x="130" y="179"/>
                    <a:pt x="130" y="179"/>
                  </a:cubicBezTo>
                  <a:cubicBezTo>
                    <a:pt x="128" y="179"/>
                    <a:pt x="127" y="179"/>
                    <a:pt x="126" y="180"/>
                  </a:cubicBezTo>
                  <a:cubicBezTo>
                    <a:pt x="126" y="180"/>
                    <a:pt x="126" y="180"/>
                    <a:pt x="126" y="181"/>
                  </a:cubicBezTo>
                  <a:cubicBezTo>
                    <a:pt x="126" y="181"/>
                    <a:pt x="126" y="181"/>
                    <a:pt x="126" y="181"/>
                  </a:cubicBezTo>
                  <a:cubicBezTo>
                    <a:pt x="124" y="182"/>
                    <a:pt x="124" y="182"/>
                    <a:pt x="122" y="182"/>
                  </a:cubicBezTo>
                  <a:cubicBezTo>
                    <a:pt x="121" y="183"/>
                    <a:pt x="121" y="183"/>
                    <a:pt x="121" y="183"/>
                  </a:cubicBezTo>
                  <a:cubicBezTo>
                    <a:pt x="121" y="183"/>
                    <a:pt x="121" y="183"/>
                    <a:pt x="121" y="183"/>
                  </a:cubicBezTo>
                  <a:cubicBezTo>
                    <a:pt x="121" y="184"/>
                    <a:pt x="121" y="184"/>
                    <a:pt x="121" y="184"/>
                  </a:cubicBezTo>
                  <a:cubicBezTo>
                    <a:pt x="120" y="184"/>
                    <a:pt x="120" y="184"/>
                    <a:pt x="120" y="184"/>
                  </a:cubicBezTo>
                  <a:cubicBezTo>
                    <a:pt x="119" y="186"/>
                    <a:pt x="120" y="187"/>
                    <a:pt x="118" y="188"/>
                  </a:cubicBezTo>
                  <a:cubicBezTo>
                    <a:pt x="119" y="188"/>
                    <a:pt x="119" y="188"/>
                    <a:pt x="119" y="189"/>
                  </a:cubicBezTo>
                  <a:cubicBezTo>
                    <a:pt x="119" y="189"/>
                    <a:pt x="118" y="190"/>
                    <a:pt x="118" y="190"/>
                  </a:cubicBezTo>
                  <a:cubicBezTo>
                    <a:pt x="117" y="191"/>
                    <a:pt x="119" y="191"/>
                    <a:pt x="117" y="193"/>
                  </a:cubicBezTo>
                  <a:cubicBezTo>
                    <a:pt x="117" y="193"/>
                    <a:pt x="117" y="193"/>
                    <a:pt x="117" y="193"/>
                  </a:cubicBezTo>
                  <a:cubicBezTo>
                    <a:pt x="117" y="193"/>
                    <a:pt x="116" y="192"/>
                    <a:pt x="115" y="193"/>
                  </a:cubicBezTo>
                  <a:cubicBezTo>
                    <a:pt x="115" y="193"/>
                    <a:pt x="115" y="193"/>
                    <a:pt x="114" y="193"/>
                  </a:cubicBezTo>
                  <a:cubicBezTo>
                    <a:pt x="114" y="193"/>
                    <a:pt x="114" y="192"/>
                    <a:pt x="112" y="192"/>
                  </a:cubicBezTo>
                  <a:cubicBezTo>
                    <a:pt x="112" y="192"/>
                    <a:pt x="112" y="192"/>
                    <a:pt x="112" y="193"/>
                  </a:cubicBezTo>
                  <a:cubicBezTo>
                    <a:pt x="111" y="193"/>
                    <a:pt x="110" y="193"/>
                    <a:pt x="109" y="193"/>
                  </a:cubicBezTo>
                  <a:cubicBezTo>
                    <a:pt x="109" y="193"/>
                    <a:pt x="109" y="193"/>
                    <a:pt x="109" y="193"/>
                  </a:cubicBezTo>
                  <a:cubicBezTo>
                    <a:pt x="108" y="193"/>
                    <a:pt x="108" y="193"/>
                    <a:pt x="107" y="193"/>
                  </a:cubicBezTo>
                  <a:cubicBezTo>
                    <a:pt x="107" y="193"/>
                    <a:pt x="107" y="194"/>
                    <a:pt x="107" y="194"/>
                  </a:cubicBezTo>
                  <a:cubicBezTo>
                    <a:pt x="107" y="194"/>
                    <a:pt x="106" y="194"/>
                    <a:pt x="106" y="194"/>
                  </a:cubicBezTo>
                  <a:cubicBezTo>
                    <a:pt x="105" y="194"/>
                    <a:pt x="105" y="194"/>
                    <a:pt x="105" y="195"/>
                  </a:cubicBezTo>
                  <a:cubicBezTo>
                    <a:pt x="104" y="195"/>
                    <a:pt x="103" y="195"/>
                    <a:pt x="102" y="195"/>
                  </a:cubicBezTo>
                  <a:cubicBezTo>
                    <a:pt x="102" y="195"/>
                    <a:pt x="102" y="195"/>
                    <a:pt x="102" y="195"/>
                  </a:cubicBezTo>
                  <a:cubicBezTo>
                    <a:pt x="102" y="195"/>
                    <a:pt x="101" y="196"/>
                    <a:pt x="101" y="196"/>
                  </a:cubicBezTo>
                  <a:cubicBezTo>
                    <a:pt x="101" y="197"/>
                    <a:pt x="101" y="198"/>
                    <a:pt x="101" y="199"/>
                  </a:cubicBezTo>
                  <a:cubicBezTo>
                    <a:pt x="101" y="200"/>
                    <a:pt x="100" y="200"/>
                    <a:pt x="101" y="201"/>
                  </a:cubicBezTo>
                  <a:cubicBezTo>
                    <a:pt x="101" y="201"/>
                    <a:pt x="101" y="201"/>
                    <a:pt x="101" y="201"/>
                  </a:cubicBezTo>
                  <a:cubicBezTo>
                    <a:pt x="101" y="201"/>
                    <a:pt x="101" y="202"/>
                    <a:pt x="101" y="202"/>
                  </a:cubicBezTo>
                  <a:cubicBezTo>
                    <a:pt x="101" y="201"/>
                    <a:pt x="95" y="204"/>
                    <a:pt x="95" y="204"/>
                  </a:cubicBezTo>
                  <a:cubicBezTo>
                    <a:pt x="94" y="205"/>
                    <a:pt x="94" y="205"/>
                    <a:pt x="95" y="206"/>
                  </a:cubicBezTo>
                  <a:cubicBezTo>
                    <a:pt x="94" y="206"/>
                    <a:pt x="94" y="206"/>
                    <a:pt x="94" y="206"/>
                  </a:cubicBezTo>
                  <a:cubicBezTo>
                    <a:pt x="94" y="206"/>
                    <a:pt x="94" y="206"/>
                    <a:pt x="94" y="206"/>
                  </a:cubicBezTo>
                  <a:cubicBezTo>
                    <a:pt x="93" y="206"/>
                    <a:pt x="93" y="206"/>
                    <a:pt x="92" y="206"/>
                  </a:cubicBezTo>
                  <a:cubicBezTo>
                    <a:pt x="92" y="207"/>
                    <a:pt x="92" y="207"/>
                    <a:pt x="92" y="207"/>
                  </a:cubicBezTo>
                  <a:cubicBezTo>
                    <a:pt x="90" y="207"/>
                    <a:pt x="88" y="207"/>
                    <a:pt x="87" y="207"/>
                  </a:cubicBezTo>
                  <a:cubicBezTo>
                    <a:pt x="87" y="207"/>
                    <a:pt x="87" y="207"/>
                    <a:pt x="86" y="208"/>
                  </a:cubicBezTo>
                  <a:cubicBezTo>
                    <a:pt x="85" y="207"/>
                    <a:pt x="85" y="206"/>
                    <a:pt x="85" y="205"/>
                  </a:cubicBezTo>
                  <a:cubicBezTo>
                    <a:pt x="84" y="205"/>
                    <a:pt x="83" y="205"/>
                    <a:pt x="82" y="205"/>
                  </a:cubicBezTo>
                  <a:cubicBezTo>
                    <a:pt x="82" y="206"/>
                    <a:pt x="82" y="206"/>
                    <a:pt x="82" y="206"/>
                  </a:cubicBezTo>
                  <a:cubicBezTo>
                    <a:pt x="83" y="207"/>
                    <a:pt x="83" y="207"/>
                    <a:pt x="83" y="208"/>
                  </a:cubicBezTo>
                  <a:cubicBezTo>
                    <a:pt x="83" y="208"/>
                    <a:pt x="83" y="208"/>
                    <a:pt x="83" y="208"/>
                  </a:cubicBezTo>
                  <a:cubicBezTo>
                    <a:pt x="83" y="208"/>
                    <a:pt x="83" y="208"/>
                    <a:pt x="83" y="208"/>
                  </a:cubicBezTo>
                  <a:cubicBezTo>
                    <a:pt x="83" y="208"/>
                    <a:pt x="83" y="208"/>
                    <a:pt x="83" y="208"/>
                  </a:cubicBezTo>
                  <a:cubicBezTo>
                    <a:pt x="84" y="211"/>
                    <a:pt x="82" y="211"/>
                    <a:pt x="85" y="212"/>
                  </a:cubicBezTo>
                  <a:cubicBezTo>
                    <a:pt x="85" y="213"/>
                    <a:pt x="85" y="213"/>
                    <a:pt x="84" y="213"/>
                  </a:cubicBezTo>
                  <a:cubicBezTo>
                    <a:pt x="83" y="213"/>
                    <a:pt x="82" y="213"/>
                    <a:pt x="81" y="213"/>
                  </a:cubicBezTo>
                  <a:cubicBezTo>
                    <a:pt x="81" y="213"/>
                    <a:pt x="81" y="213"/>
                    <a:pt x="81" y="213"/>
                  </a:cubicBezTo>
                  <a:cubicBezTo>
                    <a:pt x="81" y="212"/>
                    <a:pt x="81" y="213"/>
                    <a:pt x="81" y="213"/>
                  </a:cubicBezTo>
                  <a:cubicBezTo>
                    <a:pt x="80" y="213"/>
                    <a:pt x="80" y="213"/>
                    <a:pt x="80" y="213"/>
                  </a:cubicBezTo>
                  <a:cubicBezTo>
                    <a:pt x="79" y="213"/>
                    <a:pt x="79" y="213"/>
                    <a:pt x="79" y="214"/>
                  </a:cubicBezTo>
                  <a:cubicBezTo>
                    <a:pt x="78" y="214"/>
                    <a:pt x="78" y="213"/>
                    <a:pt x="77" y="213"/>
                  </a:cubicBezTo>
                  <a:cubicBezTo>
                    <a:pt x="77" y="214"/>
                    <a:pt x="76" y="214"/>
                    <a:pt x="76" y="215"/>
                  </a:cubicBezTo>
                  <a:cubicBezTo>
                    <a:pt x="76" y="215"/>
                    <a:pt x="75" y="215"/>
                    <a:pt x="75" y="215"/>
                  </a:cubicBezTo>
                  <a:cubicBezTo>
                    <a:pt x="75" y="214"/>
                    <a:pt x="74" y="213"/>
                    <a:pt x="74" y="213"/>
                  </a:cubicBezTo>
                  <a:cubicBezTo>
                    <a:pt x="72" y="213"/>
                    <a:pt x="71" y="213"/>
                    <a:pt x="70" y="213"/>
                  </a:cubicBezTo>
                  <a:cubicBezTo>
                    <a:pt x="70" y="213"/>
                    <a:pt x="70" y="214"/>
                    <a:pt x="70" y="214"/>
                  </a:cubicBezTo>
                  <a:cubicBezTo>
                    <a:pt x="69" y="214"/>
                    <a:pt x="70" y="214"/>
                    <a:pt x="69" y="213"/>
                  </a:cubicBezTo>
                  <a:cubicBezTo>
                    <a:pt x="68" y="214"/>
                    <a:pt x="67" y="214"/>
                    <a:pt x="66" y="214"/>
                  </a:cubicBezTo>
                  <a:cubicBezTo>
                    <a:pt x="65" y="215"/>
                    <a:pt x="65" y="215"/>
                    <a:pt x="65" y="215"/>
                  </a:cubicBezTo>
                  <a:cubicBezTo>
                    <a:pt x="66" y="216"/>
                    <a:pt x="67" y="216"/>
                    <a:pt x="68" y="217"/>
                  </a:cubicBezTo>
                  <a:cubicBezTo>
                    <a:pt x="68" y="217"/>
                    <a:pt x="68" y="217"/>
                    <a:pt x="68" y="217"/>
                  </a:cubicBezTo>
                  <a:cubicBezTo>
                    <a:pt x="67" y="217"/>
                    <a:pt x="67" y="217"/>
                    <a:pt x="67" y="217"/>
                  </a:cubicBezTo>
                  <a:cubicBezTo>
                    <a:pt x="67" y="217"/>
                    <a:pt x="67" y="217"/>
                    <a:pt x="67" y="217"/>
                  </a:cubicBezTo>
                  <a:cubicBezTo>
                    <a:pt x="66" y="217"/>
                    <a:pt x="66" y="217"/>
                    <a:pt x="65" y="217"/>
                  </a:cubicBezTo>
                  <a:cubicBezTo>
                    <a:pt x="66" y="218"/>
                    <a:pt x="66" y="218"/>
                    <a:pt x="65" y="219"/>
                  </a:cubicBezTo>
                  <a:cubicBezTo>
                    <a:pt x="65" y="219"/>
                    <a:pt x="65" y="219"/>
                    <a:pt x="65" y="220"/>
                  </a:cubicBezTo>
                  <a:cubicBezTo>
                    <a:pt x="66" y="219"/>
                    <a:pt x="68" y="219"/>
                    <a:pt x="69" y="219"/>
                  </a:cubicBezTo>
                  <a:cubicBezTo>
                    <a:pt x="69" y="219"/>
                    <a:pt x="70" y="220"/>
                    <a:pt x="70" y="220"/>
                  </a:cubicBezTo>
                  <a:cubicBezTo>
                    <a:pt x="70" y="220"/>
                    <a:pt x="70" y="220"/>
                    <a:pt x="71" y="220"/>
                  </a:cubicBezTo>
                  <a:cubicBezTo>
                    <a:pt x="71" y="220"/>
                    <a:pt x="71" y="220"/>
                    <a:pt x="71" y="221"/>
                  </a:cubicBezTo>
                  <a:cubicBezTo>
                    <a:pt x="73" y="221"/>
                    <a:pt x="73" y="221"/>
                    <a:pt x="73" y="223"/>
                  </a:cubicBezTo>
                  <a:cubicBezTo>
                    <a:pt x="74" y="223"/>
                    <a:pt x="74" y="223"/>
                    <a:pt x="74" y="223"/>
                  </a:cubicBezTo>
                  <a:cubicBezTo>
                    <a:pt x="74" y="223"/>
                    <a:pt x="74" y="223"/>
                    <a:pt x="74" y="222"/>
                  </a:cubicBezTo>
                  <a:cubicBezTo>
                    <a:pt x="75" y="222"/>
                    <a:pt x="75" y="222"/>
                    <a:pt x="75" y="222"/>
                  </a:cubicBezTo>
                  <a:cubicBezTo>
                    <a:pt x="76" y="222"/>
                    <a:pt x="75" y="221"/>
                    <a:pt x="76" y="221"/>
                  </a:cubicBezTo>
                  <a:cubicBezTo>
                    <a:pt x="76" y="221"/>
                    <a:pt x="76" y="221"/>
                    <a:pt x="76" y="221"/>
                  </a:cubicBezTo>
                  <a:cubicBezTo>
                    <a:pt x="77" y="221"/>
                    <a:pt x="76" y="221"/>
                    <a:pt x="77" y="222"/>
                  </a:cubicBezTo>
                  <a:cubicBezTo>
                    <a:pt x="76" y="222"/>
                    <a:pt x="76" y="222"/>
                    <a:pt x="75" y="222"/>
                  </a:cubicBezTo>
                  <a:cubicBezTo>
                    <a:pt x="75" y="223"/>
                    <a:pt x="75" y="223"/>
                    <a:pt x="75" y="223"/>
                  </a:cubicBezTo>
                  <a:cubicBezTo>
                    <a:pt x="76" y="223"/>
                    <a:pt x="77" y="223"/>
                    <a:pt x="77" y="223"/>
                  </a:cubicBezTo>
                  <a:cubicBezTo>
                    <a:pt x="77" y="224"/>
                    <a:pt x="77" y="224"/>
                    <a:pt x="77" y="225"/>
                  </a:cubicBezTo>
                  <a:cubicBezTo>
                    <a:pt x="77" y="225"/>
                    <a:pt x="77" y="225"/>
                    <a:pt x="77" y="225"/>
                  </a:cubicBezTo>
                  <a:cubicBezTo>
                    <a:pt x="77" y="225"/>
                    <a:pt x="77" y="225"/>
                    <a:pt x="77" y="225"/>
                  </a:cubicBezTo>
                  <a:cubicBezTo>
                    <a:pt x="78" y="225"/>
                    <a:pt x="79" y="225"/>
                    <a:pt x="80" y="225"/>
                  </a:cubicBezTo>
                  <a:cubicBezTo>
                    <a:pt x="79" y="226"/>
                    <a:pt x="80" y="226"/>
                    <a:pt x="79" y="226"/>
                  </a:cubicBezTo>
                  <a:cubicBezTo>
                    <a:pt x="79" y="226"/>
                    <a:pt x="79" y="226"/>
                    <a:pt x="80" y="226"/>
                  </a:cubicBezTo>
                  <a:cubicBezTo>
                    <a:pt x="80" y="227"/>
                    <a:pt x="80" y="228"/>
                    <a:pt x="80" y="229"/>
                  </a:cubicBezTo>
                  <a:cubicBezTo>
                    <a:pt x="80" y="229"/>
                    <a:pt x="80" y="229"/>
                    <a:pt x="81" y="229"/>
                  </a:cubicBezTo>
                  <a:cubicBezTo>
                    <a:pt x="81" y="229"/>
                    <a:pt x="81" y="230"/>
                    <a:pt x="81" y="230"/>
                  </a:cubicBezTo>
                  <a:cubicBezTo>
                    <a:pt x="81" y="230"/>
                    <a:pt x="82" y="230"/>
                    <a:pt x="82" y="230"/>
                  </a:cubicBezTo>
                  <a:cubicBezTo>
                    <a:pt x="82" y="231"/>
                    <a:pt x="83" y="231"/>
                    <a:pt x="83" y="231"/>
                  </a:cubicBezTo>
                  <a:cubicBezTo>
                    <a:pt x="84" y="232"/>
                    <a:pt x="85" y="232"/>
                    <a:pt x="86" y="232"/>
                  </a:cubicBezTo>
                  <a:cubicBezTo>
                    <a:pt x="86" y="232"/>
                    <a:pt x="86" y="233"/>
                    <a:pt x="86" y="233"/>
                  </a:cubicBezTo>
                  <a:cubicBezTo>
                    <a:pt x="87" y="233"/>
                    <a:pt x="87" y="233"/>
                    <a:pt x="87" y="233"/>
                  </a:cubicBezTo>
                  <a:cubicBezTo>
                    <a:pt x="88" y="234"/>
                    <a:pt x="88" y="235"/>
                    <a:pt x="88" y="236"/>
                  </a:cubicBezTo>
                  <a:cubicBezTo>
                    <a:pt x="88" y="237"/>
                    <a:pt x="87" y="237"/>
                    <a:pt x="87" y="237"/>
                  </a:cubicBezTo>
                  <a:cubicBezTo>
                    <a:pt x="88" y="237"/>
                    <a:pt x="88" y="237"/>
                    <a:pt x="88" y="237"/>
                  </a:cubicBezTo>
                  <a:cubicBezTo>
                    <a:pt x="88" y="238"/>
                    <a:pt x="88" y="238"/>
                    <a:pt x="88" y="238"/>
                  </a:cubicBezTo>
                  <a:cubicBezTo>
                    <a:pt x="88" y="238"/>
                    <a:pt x="88" y="239"/>
                    <a:pt x="87" y="239"/>
                  </a:cubicBezTo>
                  <a:cubicBezTo>
                    <a:pt x="87" y="240"/>
                    <a:pt x="87" y="241"/>
                    <a:pt x="88" y="242"/>
                  </a:cubicBezTo>
                  <a:cubicBezTo>
                    <a:pt x="88" y="242"/>
                    <a:pt x="88" y="242"/>
                    <a:pt x="89" y="242"/>
                  </a:cubicBezTo>
                  <a:cubicBezTo>
                    <a:pt x="88" y="243"/>
                    <a:pt x="88" y="244"/>
                    <a:pt x="87" y="245"/>
                  </a:cubicBezTo>
                  <a:cubicBezTo>
                    <a:pt x="87" y="246"/>
                    <a:pt x="87" y="245"/>
                    <a:pt x="88" y="246"/>
                  </a:cubicBezTo>
                  <a:cubicBezTo>
                    <a:pt x="87" y="247"/>
                    <a:pt x="87" y="248"/>
                    <a:pt x="87" y="249"/>
                  </a:cubicBezTo>
                  <a:cubicBezTo>
                    <a:pt x="87" y="250"/>
                    <a:pt x="85" y="251"/>
                    <a:pt x="84" y="252"/>
                  </a:cubicBezTo>
                  <a:cubicBezTo>
                    <a:pt x="82" y="252"/>
                    <a:pt x="81" y="252"/>
                    <a:pt x="79" y="252"/>
                  </a:cubicBezTo>
                  <a:cubicBezTo>
                    <a:pt x="79" y="251"/>
                    <a:pt x="78" y="251"/>
                    <a:pt x="78" y="251"/>
                  </a:cubicBezTo>
                  <a:cubicBezTo>
                    <a:pt x="77" y="250"/>
                    <a:pt x="76" y="250"/>
                    <a:pt x="74" y="250"/>
                  </a:cubicBezTo>
                  <a:cubicBezTo>
                    <a:pt x="74" y="250"/>
                    <a:pt x="74" y="250"/>
                    <a:pt x="74" y="250"/>
                  </a:cubicBezTo>
                  <a:cubicBezTo>
                    <a:pt x="74" y="250"/>
                    <a:pt x="73" y="251"/>
                    <a:pt x="72" y="250"/>
                  </a:cubicBezTo>
                  <a:cubicBezTo>
                    <a:pt x="72" y="250"/>
                    <a:pt x="72" y="250"/>
                    <a:pt x="72" y="250"/>
                  </a:cubicBezTo>
                  <a:cubicBezTo>
                    <a:pt x="71" y="250"/>
                    <a:pt x="69" y="250"/>
                    <a:pt x="68" y="250"/>
                  </a:cubicBezTo>
                  <a:cubicBezTo>
                    <a:pt x="68" y="250"/>
                    <a:pt x="68" y="250"/>
                    <a:pt x="68" y="250"/>
                  </a:cubicBezTo>
                  <a:cubicBezTo>
                    <a:pt x="68" y="250"/>
                    <a:pt x="67" y="250"/>
                    <a:pt x="66" y="250"/>
                  </a:cubicBezTo>
                  <a:cubicBezTo>
                    <a:pt x="66" y="250"/>
                    <a:pt x="66" y="250"/>
                    <a:pt x="66" y="250"/>
                  </a:cubicBezTo>
                  <a:cubicBezTo>
                    <a:pt x="66" y="250"/>
                    <a:pt x="66" y="250"/>
                    <a:pt x="66" y="250"/>
                  </a:cubicBezTo>
                  <a:cubicBezTo>
                    <a:pt x="66" y="250"/>
                    <a:pt x="66" y="250"/>
                    <a:pt x="66" y="250"/>
                  </a:cubicBezTo>
                  <a:cubicBezTo>
                    <a:pt x="65" y="250"/>
                    <a:pt x="64" y="250"/>
                    <a:pt x="64" y="250"/>
                  </a:cubicBezTo>
                  <a:cubicBezTo>
                    <a:pt x="64" y="250"/>
                    <a:pt x="64" y="249"/>
                    <a:pt x="64" y="249"/>
                  </a:cubicBezTo>
                  <a:cubicBezTo>
                    <a:pt x="61" y="249"/>
                    <a:pt x="58" y="250"/>
                    <a:pt x="55" y="250"/>
                  </a:cubicBezTo>
                  <a:cubicBezTo>
                    <a:pt x="55" y="250"/>
                    <a:pt x="55" y="250"/>
                    <a:pt x="55" y="250"/>
                  </a:cubicBezTo>
                  <a:cubicBezTo>
                    <a:pt x="54" y="250"/>
                    <a:pt x="54" y="249"/>
                    <a:pt x="53" y="249"/>
                  </a:cubicBezTo>
                  <a:cubicBezTo>
                    <a:pt x="52" y="248"/>
                    <a:pt x="49" y="249"/>
                    <a:pt x="48" y="249"/>
                  </a:cubicBezTo>
                  <a:cubicBezTo>
                    <a:pt x="48" y="249"/>
                    <a:pt x="48" y="250"/>
                    <a:pt x="48" y="250"/>
                  </a:cubicBezTo>
                  <a:cubicBezTo>
                    <a:pt x="48" y="250"/>
                    <a:pt x="47" y="250"/>
                    <a:pt x="47" y="250"/>
                  </a:cubicBezTo>
                  <a:cubicBezTo>
                    <a:pt x="47" y="250"/>
                    <a:pt x="47" y="250"/>
                    <a:pt x="47" y="250"/>
                  </a:cubicBezTo>
                  <a:cubicBezTo>
                    <a:pt x="47" y="250"/>
                    <a:pt x="47" y="250"/>
                    <a:pt x="47" y="250"/>
                  </a:cubicBezTo>
                  <a:cubicBezTo>
                    <a:pt x="47" y="250"/>
                    <a:pt x="47" y="251"/>
                    <a:pt x="47" y="251"/>
                  </a:cubicBezTo>
                  <a:cubicBezTo>
                    <a:pt x="46" y="251"/>
                    <a:pt x="45" y="251"/>
                    <a:pt x="44" y="251"/>
                  </a:cubicBezTo>
                  <a:cubicBezTo>
                    <a:pt x="43" y="251"/>
                    <a:pt x="44" y="252"/>
                    <a:pt x="44" y="252"/>
                  </a:cubicBezTo>
                  <a:cubicBezTo>
                    <a:pt x="44" y="252"/>
                    <a:pt x="44" y="251"/>
                    <a:pt x="44" y="251"/>
                  </a:cubicBezTo>
                  <a:cubicBezTo>
                    <a:pt x="43" y="251"/>
                    <a:pt x="43" y="251"/>
                    <a:pt x="43" y="251"/>
                  </a:cubicBezTo>
                  <a:cubicBezTo>
                    <a:pt x="42" y="253"/>
                    <a:pt x="41" y="252"/>
                    <a:pt x="40" y="254"/>
                  </a:cubicBezTo>
                  <a:cubicBezTo>
                    <a:pt x="40" y="254"/>
                    <a:pt x="40" y="254"/>
                    <a:pt x="40" y="254"/>
                  </a:cubicBezTo>
                  <a:cubicBezTo>
                    <a:pt x="39" y="255"/>
                    <a:pt x="40" y="254"/>
                    <a:pt x="41" y="255"/>
                  </a:cubicBezTo>
                  <a:cubicBezTo>
                    <a:pt x="41" y="255"/>
                    <a:pt x="41" y="255"/>
                    <a:pt x="41" y="255"/>
                  </a:cubicBezTo>
                  <a:cubicBezTo>
                    <a:pt x="41" y="255"/>
                    <a:pt x="41" y="255"/>
                    <a:pt x="41" y="255"/>
                  </a:cubicBezTo>
                  <a:cubicBezTo>
                    <a:pt x="41" y="256"/>
                    <a:pt x="41" y="256"/>
                    <a:pt x="41" y="257"/>
                  </a:cubicBezTo>
                  <a:cubicBezTo>
                    <a:pt x="42" y="257"/>
                    <a:pt x="42" y="257"/>
                    <a:pt x="42" y="257"/>
                  </a:cubicBezTo>
                  <a:cubicBezTo>
                    <a:pt x="43" y="259"/>
                    <a:pt x="43" y="258"/>
                    <a:pt x="44" y="259"/>
                  </a:cubicBezTo>
                  <a:cubicBezTo>
                    <a:pt x="43" y="260"/>
                    <a:pt x="42" y="260"/>
                    <a:pt x="42" y="261"/>
                  </a:cubicBezTo>
                  <a:cubicBezTo>
                    <a:pt x="42" y="261"/>
                    <a:pt x="43" y="261"/>
                    <a:pt x="43" y="261"/>
                  </a:cubicBezTo>
                  <a:cubicBezTo>
                    <a:pt x="43" y="263"/>
                    <a:pt x="43" y="264"/>
                    <a:pt x="43" y="266"/>
                  </a:cubicBezTo>
                  <a:cubicBezTo>
                    <a:pt x="44" y="266"/>
                    <a:pt x="44" y="266"/>
                    <a:pt x="44" y="266"/>
                  </a:cubicBezTo>
                  <a:cubicBezTo>
                    <a:pt x="44" y="266"/>
                    <a:pt x="44" y="266"/>
                    <a:pt x="44" y="267"/>
                  </a:cubicBezTo>
                  <a:cubicBezTo>
                    <a:pt x="44" y="267"/>
                    <a:pt x="44" y="267"/>
                    <a:pt x="44" y="267"/>
                  </a:cubicBezTo>
                  <a:cubicBezTo>
                    <a:pt x="44" y="267"/>
                    <a:pt x="44" y="268"/>
                    <a:pt x="44" y="269"/>
                  </a:cubicBezTo>
                  <a:cubicBezTo>
                    <a:pt x="44" y="269"/>
                    <a:pt x="44" y="269"/>
                    <a:pt x="44" y="269"/>
                  </a:cubicBezTo>
                  <a:cubicBezTo>
                    <a:pt x="44" y="269"/>
                    <a:pt x="44" y="270"/>
                    <a:pt x="44" y="271"/>
                  </a:cubicBezTo>
                  <a:cubicBezTo>
                    <a:pt x="44" y="271"/>
                    <a:pt x="44" y="271"/>
                    <a:pt x="44" y="271"/>
                  </a:cubicBezTo>
                  <a:cubicBezTo>
                    <a:pt x="44" y="271"/>
                    <a:pt x="44" y="272"/>
                    <a:pt x="44" y="272"/>
                  </a:cubicBezTo>
                  <a:cubicBezTo>
                    <a:pt x="43" y="272"/>
                    <a:pt x="43" y="272"/>
                    <a:pt x="42" y="273"/>
                  </a:cubicBezTo>
                  <a:cubicBezTo>
                    <a:pt x="42" y="273"/>
                    <a:pt x="43" y="274"/>
                    <a:pt x="43" y="275"/>
                  </a:cubicBezTo>
                  <a:cubicBezTo>
                    <a:pt x="43" y="275"/>
                    <a:pt x="43" y="275"/>
                    <a:pt x="42" y="275"/>
                  </a:cubicBezTo>
                  <a:cubicBezTo>
                    <a:pt x="42" y="276"/>
                    <a:pt x="42" y="276"/>
                    <a:pt x="42" y="278"/>
                  </a:cubicBezTo>
                  <a:cubicBezTo>
                    <a:pt x="41" y="278"/>
                    <a:pt x="41" y="278"/>
                    <a:pt x="40" y="278"/>
                  </a:cubicBezTo>
                  <a:cubicBezTo>
                    <a:pt x="41" y="279"/>
                    <a:pt x="41" y="280"/>
                    <a:pt x="40" y="281"/>
                  </a:cubicBezTo>
                  <a:cubicBezTo>
                    <a:pt x="40" y="281"/>
                    <a:pt x="40" y="282"/>
                    <a:pt x="40" y="283"/>
                  </a:cubicBezTo>
                  <a:cubicBezTo>
                    <a:pt x="40" y="283"/>
                    <a:pt x="40" y="283"/>
                    <a:pt x="40" y="283"/>
                  </a:cubicBezTo>
                  <a:cubicBezTo>
                    <a:pt x="40" y="283"/>
                    <a:pt x="40" y="283"/>
                    <a:pt x="40" y="283"/>
                  </a:cubicBezTo>
                  <a:cubicBezTo>
                    <a:pt x="41" y="283"/>
                    <a:pt x="41" y="283"/>
                    <a:pt x="41" y="283"/>
                  </a:cubicBezTo>
                  <a:cubicBezTo>
                    <a:pt x="41" y="283"/>
                    <a:pt x="41" y="282"/>
                    <a:pt x="41" y="282"/>
                  </a:cubicBezTo>
                  <a:cubicBezTo>
                    <a:pt x="42" y="282"/>
                    <a:pt x="42" y="282"/>
                    <a:pt x="42" y="282"/>
                  </a:cubicBezTo>
                  <a:cubicBezTo>
                    <a:pt x="42" y="282"/>
                    <a:pt x="42" y="283"/>
                    <a:pt x="42" y="283"/>
                  </a:cubicBezTo>
                  <a:cubicBezTo>
                    <a:pt x="41" y="284"/>
                    <a:pt x="42" y="283"/>
                    <a:pt x="41" y="284"/>
                  </a:cubicBezTo>
                  <a:cubicBezTo>
                    <a:pt x="41" y="284"/>
                    <a:pt x="41" y="284"/>
                    <a:pt x="41" y="284"/>
                  </a:cubicBezTo>
                  <a:cubicBezTo>
                    <a:pt x="41" y="284"/>
                    <a:pt x="41" y="284"/>
                    <a:pt x="41" y="285"/>
                  </a:cubicBezTo>
                  <a:cubicBezTo>
                    <a:pt x="41" y="285"/>
                    <a:pt x="42" y="285"/>
                    <a:pt x="42" y="285"/>
                  </a:cubicBezTo>
                  <a:cubicBezTo>
                    <a:pt x="43" y="286"/>
                    <a:pt x="43" y="288"/>
                    <a:pt x="43" y="289"/>
                  </a:cubicBezTo>
                  <a:cubicBezTo>
                    <a:pt x="43" y="289"/>
                    <a:pt x="43" y="289"/>
                    <a:pt x="43" y="289"/>
                  </a:cubicBezTo>
                  <a:cubicBezTo>
                    <a:pt x="43" y="291"/>
                    <a:pt x="42" y="292"/>
                    <a:pt x="42" y="294"/>
                  </a:cubicBezTo>
                  <a:cubicBezTo>
                    <a:pt x="43" y="294"/>
                    <a:pt x="44" y="293"/>
                    <a:pt x="45" y="293"/>
                  </a:cubicBezTo>
                  <a:cubicBezTo>
                    <a:pt x="45" y="293"/>
                    <a:pt x="45" y="294"/>
                    <a:pt x="45" y="294"/>
                  </a:cubicBezTo>
                  <a:cubicBezTo>
                    <a:pt x="46" y="294"/>
                    <a:pt x="47" y="294"/>
                    <a:pt x="47" y="294"/>
                  </a:cubicBezTo>
                  <a:cubicBezTo>
                    <a:pt x="48" y="294"/>
                    <a:pt x="48" y="294"/>
                    <a:pt x="48" y="295"/>
                  </a:cubicBezTo>
                  <a:cubicBezTo>
                    <a:pt x="49" y="295"/>
                    <a:pt x="51" y="294"/>
                    <a:pt x="51" y="294"/>
                  </a:cubicBezTo>
                  <a:cubicBezTo>
                    <a:pt x="52" y="294"/>
                    <a:pt x="52" y="294"/>
                    <a:pt x="53" y="294"/>
                  </a:cubicBezTo>
                  <a:cubicBezTo>
                    <a:pt x="53" y="293"/>
                    <a:pt x="53" y="293"/>
                    <a:pt x="53" y="293"/>
                  </a:cubicBezTo>
                  <a:cubicBezTo>
                    <a:pt x="54" y="293"/>
                    <a:pt x="54" y="293"/>
                    <a:pt x="55" y="293"/>
                  </a:cubicBezTo>
                  <a:cubicBezTo>
                    <a:pt x="56" y="294"/>
                    <a:pt x="57" y="295"/>
                    <a:pt x="57" y="295"/>
                  </a:cubicBezTo>
                  <a:cubicBezTo>
                    <a:pt x="57" y="295"/>
                    <a:pt x="58" y="295"/>
                    <a:pt x="58" y="295"/>
                  </a:cubicBezTo>
                  <a:cubicBezTo>
                    <a:pt x="58" y="296"/>
                    <a:pt x="58" y="297"/>
                    <a:pt x="58" y="297"/>
                  </a:cubicBezTo>
                  <a:cubicBezTo>
                    <a:pt x="58" y="297"/>
                    <a:pt x="59" y="297"/>
                    <a:pt x="59" y="297"/>
                  </a:cubicBezTo>
                  <a:cubicBezTo>
                    <a:pt x="59" y="298"/>
                    <a:pt x="59" y="298"/>
                    <a:pt x="60" y="299"/>
                  </a:cubicBezTo>
                  <a:cubicBezTo>
                    <a:pt x="61" y="299"/>
                    <a:pt x="62" y="299"/>
                    <a:pt x="63" y="300"/>
                  </a:cubicBezTo>
                  <a:cubicBezTo>
                    <a:pt x="63" y="299"/>
                    <a:pt x="64" y="299"/>
                    <a:pt x="66" y="298"/>
                  </a:cubicBezTo>
                  <a:cubicBezTo>
                    <a:pt x="66" y="298"/>
                    <a:pt x="66" y="298"/>
                    <a:pt x="66" y="298"/>
                  </a:cubicBezTo>
                  <a:cubicBezTo>
                    <a:pt x="67" y="298"/>
                    <a:pt x="67" y="297"/>
                    <a:pt x="68" y="297"/>
                  </a:cubicBezTo>
                  <a:cubicBezTo>
                    <a:pt x="69" y="297"/>
                    <a:pt x="69" y="296"/>
                    <a:pt x="69" y="296"/>
                  </a:cubicBezTo>
                  <a:cubicBezTo>
                    <a:pt x="70" y="296"/>
                    <a:pt x="71" y="296"/>
                    <a:pt x="71" y="296"/>
                  </a:cubicBezTo>
                  <a:cubicBezTo>
                    <a:pt x="71" y="296"/>
                    <a:pt x="71" y="296"/>
                    <a:pt x="71" y="297"/>
                  </a:cubicBezTo>
                  <a:cubicBezTo>
                    <a:pt x="72" y="297"/>
                    <a:pt x="73" y="296"/>
                    <a:pt x="73" y="296"/>
                  </a:cubicBezTo>
                  <a:cubicBezTo>
                    <a:pt x="73" y="296"/>
                    <a:pt x="73" y="296"/>
                    <a:pt x="73" y="296"/>
                  </a:cubicBezTo>
                  <a:cubicBezTo>
                    <a:pt x="74" y="297"/>
                    <a:pt x="75" y="297"/>
                    <a:pt x="76" y="297"/>
                  </a:cubicBezTo>
                  <a:cubicBezTo>
                    <a:pt x="76" y="297"/>
                    <a:pt x="76" y="297"/>
                    <a:pt x="76" y="296"/>
                  </a:cubicBezTo>
                  <a:cubicBezTo>
                    <a:pt x="76" y="296"/>
                    <a:pt x="76" y="296"/>
                    <a:pt x="77" y="296"/>
                  </a:cubicBezTo>
                  <a:cubicBezTo>
                    <a:pt x="77" y="296"/>
                    <a:pt x="77" y="296"/>
                    <a:pt x="77" y="296"/>
                  </a:cubicBezTo>
                  <a:cubicBezTo>
                    <a:pt x="78" y="296"/>
                    <a:pt x="79" y="296"/>
                    <a:pt x="80" y="296"/>
                  </a:cubicBezTo>
                  <a:cubicBezTo>
                    <a:pt x="80" y="296"/>
                    <a:pt x="80" y="295"/>
                    <a:pt x="80" y="295"/>
                  </a:cubicBezTo>
                  <a:cubicBezTo>
                    <a:pt x="80" y="295"/>
                    <a:pt x="81" y="295"/>
                    <a:pt x="81" y="295"/>
                  </a:cubicBezTo>
                  <a:cubicBezTo>
                    <a:pt x="81" y="293"/>
                    <a:pt x="82" y="293"/>
                    <a:pt x="83" y="291"/>
                  </a:cubicBezTo>
                  <a:cubicBezTo>
                    <a:pt x="84" y="291"/>
                    <a:pt x="84" y="291"/>
                    <a:pt x="84" y="291"/>
                  </a:cubicBezTo>
                  <a:cubicBezTo>
                    <a:pt x="84" y="291"/>
                    <a:pt x="85" y="290"/>
                    <a:pt x="86" y="290"/>
                  </a:cubicBezTo>
                  <a:cubicBezTo>
                    <a:pt x="86" y="290"/>
                    <a:pt x="86" y="290"/>
                    <a:pt x="86" y="289"/>
                  </a:cubicBezTo>
                  <a:cubicBezTo>
                    <a:pt x="87" y="289"/>
                    <a:pt x="87" y="289"/>
                    <a:pt x="88" y="289"/>
                  </a:cubicBezTo>
                  <a:cubicBezTo>
                    <a:pt x="88" y="289"/>
                    <a:pt x="88" y="289"/>
                    <a:pt x="89" y="289"/>
                  </a:cubicBezTo>
                  <a:cubicBezTo>
                    <a:pt x="89" y="288"/>
                    <a:pt x="89" y="288"/>
                    <a:pt x="89" y="287"/>
                  </a:cubicBezTo>
                  <a:cubicBezTo>
                    <a:pt x="89" y="287"/>
                    <a:pt x="89" y="287"/>
                    <a:pt x="90" y="287"/>
                  </a:cubicBezTo>
                  <a:cubicBezTo>
                    <a:pt x="90" y="287"/>
                    <a:pt x="90" y="286"/>
                    <a:pt x="89" y="286"/>
                  </a:cubicBezTo>
                  <a:cubicBezTo>
                    <a:pt x="90" y="285"/>
                    <a:pt x="91" y="285"/>
                    <a:pt x="91" y="285"/>
                  </a:cubicBezTo>
                  <a:cubicBezTo>
                    <a:pt x="91" y="284"/>
                    <a:pt x="91" y="284"/>
                    <a:pt x="91" y="284"/>
                  </a:cubicBezTo>
                  <a:cubicBezTo>
                    <a:pt x="92" y="284"/>
                    <a:pt x="92" y="283"/>
                    <a:pt x="93" y="283"/>
                  </a:cubicBezTo>
                  <a:cubicBezTo>
                    <a:pt x="94" y="282"/>
                    <a:pt x="93" y="281"/>
                    <a:pt x="95" y="281"/>
                  </a:cubicBezTo>
                  <a:cubicBezTo>
                    <a:pt x="95" y="280"/>
                    <a:pt x="95" y="280"/>
                    <a:pt x="95" y="280"/>
                  </a:cubicBezTo>
                  <a:cubicBezTo>
                    <a:pt x="95" y="279"/>
                    <a:pt x="94" y="279"/>
                    <a:pt x="94" y="279"/>
                  </a:cubicBezTo>
                  <a:cubicBezTo>
                    <a:pt x="93" y="278"/>
                    <a:pt x="93" y="277"/>
                    <a:pt x="92" y="277"/>
                  </a:cubicBezTo>
                  <a:cubicBezTo>
                    <a:pt x="93" y="276"/>
                    <a:pt x="93" y="276"/>
                    <a:pt x="94" y="275"/>
                  </a:cubicBezTo>
                  <a:cubicBezTo>
                    <a:pt x="94" y="275"/>
                    <a:pt x="94" y="275"/>
                    <a:pt x="94" y="275"/>
                  </a:cubicBezTo>
                  <a:cubicBezTo>
                    <a:pt x="94" y="275"/>
                    <a:pt x="95" y="274"/>
                    <a:pt x="95" y="274"/>
                  </a:cubicBezTo>
                  <a:cubicBezTo>
                    <a:pt x="95" y="274"/>
                    <a:pt x="95" y="274"/>
                    <a:pt x="95" y="274"/>
                  </a:cubicBezTo>
                  <a:cubicBezTo>
                    <a:pt x="95" y="273"/>
                    <a:pt x="96" y="273"/>
                    <a:pt x="96" y="273"/>
                  </a:cubicBezTo>
                  <a:cubicBezTo>
                    <a:pt x="96" y="273"/>
                    <a:pt x="96" y="272"/>
                    <a:pt x="96" y="272"/>
                  </a:cubicBezTo>
                  <a:cubicBezTo>
                    <a:pt x="96" y="272"/>
                    <a:pt x="96" y="272"/>
                    <a:pt x="96" y="272"/>
                  </a:cubicBezTo>
                  <a:cubicBezTo>
                    <a:pt x="96" y="272"/>
                    <a:pt x="96" y="272"/>
                    <a:pt x="96" y="271"/>
                  </a:cubicBezTo>
                  <a:cubicBezTo>
                    <a:pt x="97" y="271"/>
                    <a:pt x="97" y="271"/>
                    <a:pt x="98" y="271"/>
                  </a:cubicBezTo>
                  <a:cubicBezTo>
                    <a:pt x="98" y="270"/>
                    <a:pt x="98" y="270"/>
                    <a:pt x="98" y="269"/>
                  </a:cubicBezTo>
                  <a:cubicBezTo>
                    <a:pt x="100" y="268"/>
                    <a:pt x="101" y="267"/>
                    <a:pt x="102" y="266"/>
                  </a:cubicBezTo>
                  <a:cubicBezTo>
                    <a:pt x="102" y="266"/>
                    <a:pt x="102" y="266"/>
                    <a:pt x="102" y="266"/>
                  </a:cubicBezTo>
                  <a:cubicBezTo>
                    <a:pt x="102" y="266"/>
                    <a:pt x="103" y="266"/>
                    <a:pt x="103" y="266"/>
                  </a:cubicBezTo>
                  <a:cubicBezTo>
                    <a:pt x="103" y="266"/>
                    <a:pt x="103" y="265"/>
                    <a:pt x="104" y="265"/>
                  </a:cubicBezTo>
                  <a:cubicBezTo>
                    <a:pt x="104" y="265"/>
                    <a:pt x="105" y="265"/>
                    <a:pt x="105" y="265"/>
                  </a:cubicBezTo>
                  <a:cubicBezTo>
                    <a:pt x="105" y="265"/>
                    <a:pt x="105" y="265"/>
                    <a:pt x="105" y="264"/>
                  </a:cubicBezTo>
                  <a:cubicBezTo>
                    <a:pt x="107" y="264"/>
                    <a:pt x="106" y="265"/>
                    <a:pt x="107" y="263"/>
                  </a:cubicBezTo>
                  <a:cubicBezTo>
                    <a:pt x="109" y="263"/>
                    <a:pt x="111" y="262"/>
                    <a:pt x="112" y="260"/>
                  </a:cubicBezTo>
                  <a:cubicBezTo>
                    <a:pt x="112" y="260"/>
                    <a:pt x="112" y="260"/>
                    <a:pt x="112" y="260"/>
                  </a:cubicBezTo>
                  <a:cubicBezTo>
                    <a:pt x="112" y="259"/>
                    <a:pt x="112" y="258"/>
                    <a:pt x="112" y="257"/>
                  </a:cubicBezTo>
                  <a:cubicBezTo>
                    <a:pt x="112" y="257"/>
                    <a:pt x="112" y="257"/>
                    <a:pt x="112" y="257"/>
                  </a:cubicBezTo>
                  <a:cubicBezTo>
                    <a:pt x="112" y="255"/>
                    <a:pt x="112" y="254"/>
                    <a:pt x="112" y="253"/>
                  </a:cubicBezTo>
                  <a:cubicBezTo>
                    <a:pt x="113" y="253"/>
                    <a:pt x="113" y="252"/>
                    <a:pt x="114" y="252"/>
                  </a:cubicBezTo>
                  <a:cubicBezTo>
                    <a:pt x="114" y="251"/>
                    <a:pt x="114" y="252"/>
                    <a:pt x="115" y="251"/>
                  </a:cubicBezTo>
                  <a:cubicBezTo>
                    <a:pt x="115" y="251"/>
                    <a:pt x="115" y="251"/>
                    <a:pt x="115" y="251"/>
                  </a:cubicBezTo>
                  <a:cubicBezTo>
                    <a:pt x="115" y="251"/>
                    <a:pt x="116" y="251"/>
                    <a:pt x="116" y="251"/>
                  </a:cubicBezTo>
                  <a:cubicBezTo>
                    <a:pt x="116" y="251"/>
                    <a:pt x="116" y="251"/>
                    <a:pt x="116" y="250"/>
                  </a:cubicBezTo>
                  <a:cubicBezTo>
                    <a:pt x="116" y="250"/>
                    <a:pt x="117" y="250"/>
                    <a:pt x="117" y="250"/>
                  </a:cubicBezTo>
                  <a:cubicBezTo>
                    <a:pt x="118" y="249"/>
                    <a:pt x="120" y="250"/>
                    <a:pt x="122" y="250"/>
                  </a:cubicBezTo>
                  <a:cubicBezTo>
                    <a:pt x="122" y="250"/>
                    <a:pt x="122" y="251"/>
                    <a:pt x="122" y="251"/>
                  </a:cubicBezTo>
                  <a:cubicBezTo>
                    <a:pt x="122" y="250"/>
                    <a:pt x="122" y="250"/>
                    <a:pt x="123" y="250"/>
                  </a:cubicBezTo>
                  <a:cubicBezTo>
                    <a:pt x="123" y="250"/>
                    <a:pt x="123" y="251"/>
                    <a:pt x="124" y="251"/>
                  </a:cubicBezTo>
                  <a:cubicBezTo>
                    <a:pt x="124" y="251"/>
                    <a:pt x="125" y="251"/>
                    <a:pt x="125" y="251"/>
                  </a:cubicBezTo>
                  <a:cubicBezTo>
                    <a:pt x="125" y="251"/>
                    <a:pt x="125" y="251"/>
                    <a:pt x="125" y="251"/>
                  </a:cubicBezTo>
                  <a:cubicBezTo>
                    <a:pt x="126" y="252"/>
                    <a:pt x="126" y="252"/>
                    <a:pt x="126" y="252"/>
                  </a:cubicBezTo>
                  <a:cubicBezTo>
                    <a:pt x="127" y="253"/>
                    <a:pt x="126" y="252"/>
                    <a:pt x="127" y="253"/>
                  </a:cubicBezTo>
                  <a:cubicBezTo>
                    <a:pt x="128" y="253"/>
                    <a:pt x="130" y="252"/>
                    <a:pt x="131" y="252"/>
                  </a:cubicBezTo>
                  <a:cubicBezTo>
                    <a:pt x="131" y="252"/>
                    <a:pt x="131" y="252"/>
                    <a:pt x="131" y="251"/>
                  </a:cubicBezTo>
                  <a:cubicBezTo>
                    <a:pt x="133" y="251"/>
                    <a:pt x="132" y="251"/>
                    <a:pt x="133" y="250"/>
                  </a:cubicBezTo>
                  <a:cubicBezTo>
                    <a:pt x="133" y="250"/>
                    <a:pt x="133" y="250"/>
                    <a:pt x="133" y="250"/>
                  </a:cubicBezTo>
                  <a:cubicBezTo>
                    <a:pt x="133" y="250"/>
                    <a:pt x="133" y="250"/>
                    <a:pt x="133" y="250"/>
                  </a:cubicBezTo>
                  <a:cubicBezTo>
                    <a:pt x="133" y="250"/>
                    <a:pt x="134" y="250"/>
                    <a:pt x="134" y="250"/>
                  </a:cubicBezTo>
                  <a:cubicBezTo>
                    <a:pt x="134" y="249"/>
                    <a:pt x="134" y="249"/>
                    <a:pt x="134" y="249"/>
                  </a:cubicBezTo>
                  <a:cubicBezTo>
                    <a:pt x="134" y="249"/>
                    <a:pt x="134" y="249"/>
                    <a:pt x="135" y="249"/>
                  </a:cubicBezTo>
                  <a:cubicBezTo>
                    <a:pt x="135" y="249"/>
                    <a:pt x="135" y="249"/>
                    <a:pt x="135" y="248"/>
                  </a:cubicBezTo>
                  <a:cubicBezTo>
                    <a:pt x="136" y="248"/>
                    <a:pt x="136" y="248"/>
                    <a:pt x="137" y="248"/>
                  </a:cubicBezTo>
                  <a:cubicBezTo>
                    <a:pt x="137" y="248"/>
                    <a:pt x="137" y="248"/>
                    <a:pt x="137" y="248"/>
                  </a:cubicBezTo>
                  <a:cubicBezTo>
                    <a:pt x="137" y="248"/>
                    <a:pt x="138" y="248"/>
                    <a:pt x="139" y="248"/>
                  </a:cubicBezTo>
                  <a:cubicBezTo>
                    <a:pt x="139" y="248"/>
                    <a:pt x="139" y="247"/>
                    <a:pt x="139" y="247"/>
                  </a:cubicBezTo>
                  <a:cubicBezTo>
                    <a:pt x="140" y="246"/>
                    <a:pt x="140" y="246"/>
                    <a:pt x="141" y="246"/>
                  </a:cubicBezTo>
                  <a:cubicBezTo>
                    <a:pt x="141" y="245"/>
                    <a:pt x="141" y="245"/>
                    <a:pt x="141" y="244"/>
                  </a:cubicBezTo>
                  <a:cubicBezTo>
                    <a:pt x="141" y="244"/>
                    <a:pt x="142" y="244"/>
                    <a:pt x="142" y="244"/>
                  </a:cubicBezTo>
                  <a:cubicBezTo>
                    <a:pt x="142" y="244"/>
                    <a:pt x="142" y="244"/>
                    <a:pt x="142" y="243"/>
                  </a:cubicBezTo>
                  <a:cubicBezTo>
                    <a:pt x="143" y="243"/>
                    <a:pt x="145" y="244"/>
                    <a:pt x="145" y="244"/>
                  </a:cubicBezTo>
                  <a:cubicBezTo>
                    <a:pt x="145" y="244"/>
                    <a:pt x="146" y="244"/>
                    <a:pt x="146" y="245"/>
                  </a:cubicBezTo>
                  <a:cubicBezTo>
                    <a:pt x="147" y="245"/>
                    <a:pt x="147" y="245"/>
                    <a:pt x="148" y="245"/>
                  </a:cubicBezTo>
                  <a:cubicBezTo>
                    <a:pt x="148" y="245"/>
                    <a:pt x="148" y="245"/>
                    <a:pt x="148" y="246"/>
                  </a:cubicBezTo>
                  <a:cubicBezTo>
                    <a:pt x="149" y="246"/>
                    <a:pt x="149" y="246"/>
                    <a:pt x="149" y="246"/>
                  </a:cubicBezTo>
                  <a:cubicBezTo>
                    <a:pt x="149" y="246"/>
                    <a:pt x="149" y="246"/>
                    <a:pt x="149" y="246"/>
                  </a:cubicBezTo>
                  <a:cubicBezTo>
                    <a:pt x="150" y="247"/>
                    <a:pt x="150" y="247"/>
                    <a:pt x="152" y="247"/>
                  </a:cubicBezTo>
                  <a:cubicBezTo>
                    <a:pt x="152" y="248"/>
                    <a:pt x="152" y="248"/>
                    <a:pt x="152" y="248"/>
                  </a:cubicBezTo>
                  <a:cubicBezTo>
                    <a:pt x="152" y="249"/>
                    <a:pt x="152" y="249"/>
                    <a:pt x="152" y="250"/>
                  </a:cubicBezTo>
                  <a:cubicBezTo>
                    <a:pt x="152" y="250"/>
                    <a:pt x="153" y="250"/>
                    <a:pt x="153" y="251"/>
                  </a:cubicBezTo>
                  <a:cubicBezTo>
                    <a:pt x="153" y="251"/>
                    <a:pt x="153" y="251"/>
                    <a:pt x="153" y="251"/>
                  </a:cubicBezTo>
                  <a:cubicBezTo>
                    <a:pt x="153" y="251"/>
                    <a:pt x="154" y="251"/>
                    <a:pt x="154" y="251"/>
                  </a:cubicBezTo>
                  <a:cubicBezTo>
                    <a:pt x="154" y="252"/>
                    <a:pt x="154" y="253"/>
                    <a:pt x="154" y="253"/>
                  </a:cubicBezTo>
                  <a:cubicBezTo>
                    <a:pt x="154" y="253"/>
                    <a:pt x="155" y="254"/>
                    <a:pt x="155" y="254"/>
                  </a:cubicBezTo>
                  <a:cubicBezTo>
                    <a:pt x="155" y="254"/>
                    <a:pt x="155" y="255"/>
                    <a:pt x="155" y="255"/>
                  </a:cubicBezTo>
                  <a:cubicBezTo>
                    <a:pt x="156" y="257"/>
                    <a:pt x="157" y="259"/>
                    <a:pt x="159" y="260"/>
                  </a:cubicBezTo>
                  <a:cubicBezTo>
                    <a:pt x="160" y="260"/>
                    <a:pt x="160" y="261"/>
                    <a:pt x="160" y="261"/>
                  </a:cubicBezTo>
                  <a:cubicBezTo>
                    <a:pt x="160" y="261"/>
                    <a:pt x="160" y="261"/>
                    <a:pt x="161" y="261"/>
                  </a:cubicBezTo>
                  <a:cubicBezTo>
                    <a:pt x="161" y="261"/>
                    <a:pt x="161" y="262"/>
                    <a:pt x="161" y="262"/>
                  </a:cubicBezTo>
                  <a:cubicBezTo>
                    <a:pt x="161" y="262"/>
                    <a:pt x="162" y="262"/>
                    <a:pt x="162" y="262"/>
                  </a:cubicBezTo>
                  <a:cubicBezTo>
                    <a:pt x="162" y="262"/>
                    <a:pt x="162" y="262"/>
                    <a:pt x="162" y="263"/>
                  </a:cubicBezTo>
                  <a:cubicBezTo>
                    <a:pt x="162" y="263"/>
                    <a:pt x="163" y="264"/>
                    <a:pt x="164" y="265"/>
                  </a:cubicBezTo>
                  <a:cubicBezTo>
                    <a:pt x="165" y="265"/>
                    <a:pt x="166" y="265"/>
                    <a:pt x="167" y="266"/>
                  </a:cubicBezTo>
                  <a:cubicBezTo>
                    <a:pt x="167" y="266"/>
                    <a:pt x="167" y="266"/>
                    <a:pt x="167" y="266"/>
                  </a:cubicBezTo>
                  <a:cubicBezTo>
                    <a:pt x="168" y="266"/>
                    <a:pt x="168" y="266"/>
                    <a:pt x="168" y="266"/>
                  </a:cubicBezTo>
                  <a:cubicBezTo>
                    <a:pt x="168" y="267"/>
                    <a:pt x="168" y="267"/>
                    <a:pt x="168" y="267"/>
                  </a:cubicBezTo>
                  <a:cubicBezTo>
                    <a:pt x="169" y="267"/>
                    <a:pt x="170" y="267"/>
                    <a:pt x="171" y="266"/>
                  </a:cubicBezTo>
                  <a:cubicBezTo>
                    <a:pt x="171" y="267"/>
                    <a:pt x="171" y="267"/>
                    <a:pt x="171" y="267"/>
                  </a:cubicBezTo>
                  <a:cubicBezTo>
                    <a:pt x="172" y="268"/>
                    <a:pt x="173" y="269"/>
                    <a:pt x="174" y="269"/>
                  </a:cubicBezTo>
                  <a:cubicBezTo>
                    <a:pt x="174" y="269"/>
                    <a:pt x="174" y="270"/>
                    <a:pt x="174" y="270"/>
                  </a:cubicBezTo>
                  <a:cubicBezTo>
                    <a:pt x="176" y="271"/>
                    <a:pt x="177" y="271"/>
                    <a:pt x="177" y="272"/>
                  </a:cubicBezTo>
                  <a:cubicBezTo>
                    <a:pt x="177" y="272"/>
                    <a:pt x="177" y="273"/>
                    <a:pt x="177" y="273"/>
                  </a:cubicBezTo>
                  <a:cubicBezTo>
                    <a:pt x="178" y="274"/>
                    <a:pt x="181" y="275"/>
                    <a:pt x="182" y="275"/>
                  </a:cubicBezTo>
                  <a:cubicBezTo>
                    <a:pt x="182" y="276"/>
                    <a:pt x="183" y="277"/>
                    <a:pt x="183" y="279"/>
                  </a:cubicBezTo>
                  <a:cubicBezTo>
                    <a:pt x="183" y="279"/>
                    <a:pt x="183" y="279"/>
                    <a:pt x="184" y="279"/>
                  </a:cubicBezTo>
                  <a:cubicBezTo>
                    <a:pt x="183" y="279"/>
                    <a:pt x="183" y="280"/>
                    <a:pt x="183" y="281"/>
                  </a:cubicBezTo>
                  <a:cubicBezTo>
                    <a:pt x="183" y="281"/>
                    <a:pt x="183" y="281"/>
                    <a:pt x="184" y="281"/>
                  </a:cubicBezTo>
                  <a:cubicBezTo>
                    <a:pt x="184" y="282"/>
                    <a:pt x="184" y="282"/>
                    <a:pt x="184" y="283"/>
                  </a:cubicBezTo>
                  <a:cubicBezTo>
                    <a:pt x="183" y="283"/>
                    <a:pt x="184" y="283"/>
                    <a:pt x="183" y="283"/>
                  </a:cubicBezTo>
                  <a:cubicBezTo>
                    <a:pt x="183" y="283"/>
                    <a:pt x="183" y="283"/>
                    <a:pt x="183" y="283"/>
                  </a:cubicBezTo>
                  <a:cubicBezTo>
                    <a:pt x="183" y="284"/>
                    <a:pt x="183" y="285"/>
                    <a:pt x="183" y="286"/>
                  </a:cubicBezTo>
                  <a:cubicBezTo>
                    <a:pt x="182" y="286"/>
                    <a:pt x="182" y="286"/>
                    <a:pt x="182" y="286"/>
                  </a:cubicBezTo>
                  <a:cubicBezTo>
                    <a:pt x="182" y="287"/>
                    <a:pt x="181" y="288"/>
                    <a:pt x="181" y="289"/>
                  </a:cubicBezTo>
                  <a:cubicBezTo>
                    <a:pt x="183" y="290"/>
                    <a:pt x="183" y="290"/>
                    <a:pt x="184" y="289"/>
                  </a:cubicBezTo>
                  <a:cubicBezTo>
                    <a:pt x="184" y="289"/>
                    <a:pt x="184" y="289"/>
                    <a:pt x="184" y="288"/>
                  </a:cubicBezTo>
                  <a:cubicBezTo>
                    <a:pt x="184" y="288"/>
                    <a:pt x="185" y="288"/>
                    <a:pt x="185" y="288"/>
                  </a:cubicBezTo>
                  <a:cubicBezTo>
                    <a:pt x="185" y="287"/>
                    <a:pt x="186" y="287"/>
                    <a:pt x="186" y="286"/>
                  </a:cubicBezTo>
                  <a:cubicBezTo>
                    <a:pt x="186" y="286"/>
                    <a:pt x="187" y="286"/>
                    <a:pt x="187" y="286"/>
                  </a:cubicBezTo>
                  <a:cubicBezTo>
                    <a:pt x="187" y="286"/>
                    <a:pt x="187" y="285"/>
                    <a:pt x="187" y="284"/>
                  </a:cubicBezTo>
                  <a:cubicBezTo>
                    <a:pt x="188" y="284"/>
                    <a:pt x="188" y="283"/>
                    <a:pt x="188" y="283"/>
                  </a:cubicBezTo>
                  <a:cubicBezTo>
                    <a:pt x="188" y="283"/>
                    <a:pt x="188" y="283"/>
                    <a:pt x="189" y="283"/>
                  </a:cubicBezTo>
                  <a:cubicBezTo>
                    <a:pt x="189" y="283"/>
                    <a:pt x="189" y="283"/>
                    <a:pt x="190" y="282"/>
                  </a:cubicBezTo>
                  <a:cubicBezTo>
                    <a:pt x="189" y="282"/>
                    <a:pt x="189" y="281"/>
                    <a:pt x="189" y="280"/>
                  </a:cubicBezTo>
                  <a:cubicBezTo>
                    <a:pt x="189" y="280"/>
                    <a:pt x="189" y="280"/>
                    <a:pt x="190" y="280"/>
                  </a:cubicBezTo>
                  <a:cubicBezTo>
                    <a:pt x="189" y="278"/>
                    <a:pt x="189" y="279"/>
                    <a:pt x="188" y="278"/>
                  </a:cubicBezTo>
                  <a:cubicBezTo>
                    <a:pt x="187" y="277"/>
                    <a:pt x="188" y="276"/>
                    <a:pt x="186" y="276"/>
                  </a:cubicBezTo>
                  <a:cubicBezTo>
                    <a:pt x="186" y="274"/>
                    <a:pt x="188" y="273"/>
                    <a:pt x="189" y="271"/>
                  </a:cubicBezTo>
                  <a:cubicBezTo>
                    <a:pt x="189" y="271"/>
                    <a:pt x="189" y="271"/>
                    <a:pt x="190" y="271"/>
                  </a:cubicBezTo>
                  <a:cubicBezTo>
                    <a:pt x="190" y="271"/>
                    <a:pt x="190" y="272"/>
                    <a:pt x="190" y="272"/>
                  </a:cubicBezTo>
                  <a:cubicBezTo>
                    <a:pt x="192" y="272"/>
                    <a:pt x="192" y="273"/>
                    <a:pt x="194" y="273"/>
                  </a:cubicBezTo>
                  <a:cubicBezTo>
                    <a:pt x="194" y="274"/>
                    <a:pt x="194" y="274"/>
                    <a:pt x="194" y="275"/>
                  </a:cubicBezTo>
                  <a:cubicBezTo>
                    <a:pt x="195" y="275"/>
                    <a:pt x="195" y="275"/>
                    <a:pt x="196" y="275"/>
                  </a:cubicBezTo>
                  <a:cubicBezTo>
                    <a:pt x="196" y="275"/>
                    <a:pt x="196" y="275"/>
                    <a:pt x="196" y="274"/>
                  </a:cubicBezTo>
                  <a:cubicBezTo>
                    <a:pt x="196" y="274"/>
                    <a:pt x="197" y="274"/>
                    <a:pt x="197" y="273"/>
                  </a:cubicBezTo>
                  <a:cubicBezTo>
                    <a:pt x="197" y="273"/>
                    <a:pt x="196" y="273"/>
                    <a:pt x="196" y="273"/>
                  </a:cubicBezTo>
                  <a:cubicBezTo>
                    <a:pt x="196" y="271"/>
                    <a:pt x="196" y="272"/>
                    <a:pt x="194" y="271"/>
                  </a:cubicBezTo>
                  <a:cubicBezTo>
                    <a:pt x="193" y="270"/>
                    <a:pt x="193" y="269"/>
                    <a:pt x="192" y="268"/>
                  </a:cubicBezTo>
                  <a:cubicBezTo>
                    <a:pt x="192" y="268"/>
                    <a:pt x="191" y="268"/>
                    <a:pt x="191" y="268"/>
                  </a:cubicBezTo>
                  <a:cubicBezTo>
                    <a:pt x="191" y="268"/>
                    <a:pt x="191" y="268"/>
                    <a:pt x="191" y="268"/>
                  </a:cubicBezTo>
                  <a:cubicBezTo>
                    <a:pt x="190" y="268"/>
                    <a:pt x="190" y="268"/>
                    <a:pt x="190" y="268"/>
                  </a:cubicBezTo>
                  <a:cubicBezTo>
                    <a:pt x="188" y="267"/>
                    <a:pt x="186" y="266"/>
                    <a:pt x="184" y="265"/>
                  </a:cubicBezTo>
                  <a:cubicBezTo>
                    <a:pt x="184" y="265"/>
                    <a:pt x="184" y="265"/>
                    <a:pt x="184" y="265"/>
                  </a:cubicBezTo>
                  <a:cubicBezTo>
                    <a:pt x="184" y="264"/>
                    <a:pt x="185" y="263"/>
                    <a:pt x="185" y="262"/>
                  </a:cubicBezTo>
                  <a:cubicBezTo>
                    <a:pt x="184" y="262"/>
                    <a:pt x="183" y="262"/>
                    <a:pt x="182" y="262"/>
                  </a:cubicBezTo>
                  <a:cubicBezTo>
                    <a:pt x="182" y="262"/>
                    <a:pt x="182" y="262"/>
                    <a:pt x="182" y="262"/>
                  </a:cubicBezTo>
                  <a:cubicBezTo>
                    <a:pt x="182" y="262"/>
                    <a:pt x="181" y="262"/>
                    <a:pt x="181" y="262"/>
                  </a:cubicBezTo>
                  <a:cubicBezTo>
                    <a:pt x="181" y="262"/>
                    <a:pt x="181" y="262"/>
                    <a:pt x="181" y="262"/>
                  </a:cubicBezTo>
                  <a:cubicBezTo>
                    <a:pt x="180" y="262"/>
                    <a:pt x="179" y="262"/>
                    <a:pt x="178" y="262"/>
                  </a:cubicBezTo>
                  <a:cubicBezTo>
                    <a:pt x="178" y="261"/>
                    <a:pt x="178" y="261"/>
                    <a:pt x="178" y="261"/>
                  </a:cubicBezTo>
                  <a:cubicBezTo>
                    <a:pt x="178" y="261"/>
                    <a:pt x="177" y="261"/>
                    <a:pt x="177" y="261"/>
                  </a:cubicBezTo>
                  <a:cubicBezTo>
                    <a:pt x="177" y="261"/>
                    <a:pt x="177" y="261"/>
                    <a:pt x="177" y="260"/>
                  </a:cubicBezTo>
                  <a:cubicBezTo>
                    <a:pt x="176" y="260"/>
                    <a:pt x="176" y="260"/>
                    <a:pt x="175" y="259"/>
                  </a:cubicBezTo>
                  <a:cubicBezTo>
                    <a:pt x="175" y="259"/>
                    <a:pt x="175" y="259"/>
                    <a:pt x="175" y="259"/>
                  </a:cubicBezTo>
                  <a:cubicBezTo>
                    <a:pt x="175" y="258"/>
                    <a:pt x="174" y="258"/>
                    <a:pt x="173" y="257"/>
                  </a:cubicBezTo>
                  <a:cubicBezTo>
                    <a:pt x="173" y="257"/>
                    <a:pt x="173" y="257"/>
                    <a:pt x="173" y="256"/>
                  </a:cubicBezTo>
                  <a:cubicBezTo>
                    <a:pt x="173" y="256"/>
                    <a:pt x="173" y="256"/>
                    <a:pt x="173" y="256"/>
                  </a:cubicBezTo>
                  <a:cubicBezTo>
                    <a:pt x="173" y="256"/>
                    <a:pt x="172" y="255"/>
                    <a:pt x="172" y="255"/>
                  </a:cubicBezTo>
                  <a:cubicBezTo>
                    <a:pt x="172" y="255"/>
                    <a:pt x="172" y="255"/>
                    <a:pt x="172" y="255"/>
                  </a:cubicBezTo>
                  <a:cubicBezTo>
                    <a:pt x="172" y="254"/>
                    <a:pt x="172" y="254"/>
                    <a:pt x="172" y="254"/>
                  </a:cubicBezTo>
                  <a:cubicBezTo>
                    <a:pt x="172" y="254"/>
                    <a:pt x="172" y="254"/>
                    <a:pt x="171" y="254"/>
                  </a:cubicBezTo>
                  <a:cubicBezTo>
                    <a:pt x="171" y="253"/>
                    <a:pt x="171" y="253"/>
                    <a:pt x="171" y="253"/>
                  </a:cubicBezTo>
                  <a:cubicBezTo>
                    <a:pt x="171" y="253"/>
                    <a:pt x="171" y="253"/>
                    <a:pt x="171" y="253"/>
                  </a:cubicBezTo>
                  <a:cubicBezTo>
                    <a:pt x="171" y="253"/>
                    <a:pt x="171" y="252"/>
                    <a:pt x="171" y="252"/>
                  </a:cubicBezTo>
                  <a:cubicBezTo>
                    <a:pt x="170" y="252"/>
                    <a:pt x="170" y="251"/>
                    <a:pt x="169" y="251"/>
                  </a:cubicBezTo>
                  <a:cubicBezTo>
                    <a:pt x="169" y="251"/>
                    <a:pt x="169" y="251"/>
                    <a:pt x="169" y="250"/>
                  </a:cubicBezTo>
                  <a:cubicBezTo>
                    <a:pt x="169" y="250"/>
                    <a:pt x="169" y="250"/>
                    <a:pt x="169" y="250"/>
                  </a:cubicBezTo>
                  <a:cubicBezTo>
                    <a:pt x="169" y="250"/>
                    <a:pt x="169" y="250"/>
                    <a:pt x="169" y="249"/>
                  </a:cubicBezTo>
                  <a:cubicBezTo>
                    <a:pt x="168" y="249"/>
                    <a:pt x="168" y="249"/>
                    <a:pt x="167" y="249"/>
                  </a:cubicBezTo>
                  <a:cubicBezTo>
                    <a:pt x="167" y="249"/>
                    <a:pt x="167" y="248"/>
                    <a:pt x="167" y="248"/>
                  </a:cubicBezTo>
                  <a:cubicBezTo>
                    <a:pt x="167" y="248"/>
                    <a:pt x="167" y="248"/>
                    <a:pt x="166" y="248"/>
                  </a:cubicBezTo>
                  <a:cubicBezTo>
                    <a:pt x="166" y="248"/>
                    <a:pt x="166" y="248"/>
                    <a:pt x="166" y="248"/>
                  </a:cubicBezTo>
                  <a:cubicBezTo>
                    <a:pt x="166" y="248"/>
                    <a:pt x="165" y="248"/>
                    <a:pt x="165" y="248"/>
                  </a:cubicBezTo>
                  <a:cubicBezTo>
                    <a:pt x="165" y="248"/>
                    <a:pt x="165" y="248"/>
                    <a:pt x="165" y="248"/>
                  </a:cubicBezTo>
                  <a:cubicBezTo>
                    <a:pt x="164" y="248"/>
                    <a:pt x="164" y="248"/>
                    <a:pt x="164" y="248"/>
                  </a:cubicBezTo>
                  <a:cubicBezTo>
                    <a:pt x="164" y="247"/>
                    <a:pt x="164" y="247"/>
                    <a:pt x="164" y="247"/>
                  </a:cubicBezTo>
                  <a:cubicBezTo>
                    <a:pt x="164" y="247"/>
                    <a:pt x="163" y="247"/>
                    <a:pt x="163" y="247"/>
                  </a:cubicBezTo>
                  <a:cubicBezTo>
                    <a:pt x="162" y="247"/>
                    <a:pt x="163" y="246"/>
                    <a:pt x="162" y="246"/>
                  </a:cubicBezTo>
                  <a:cubicBezTo>
                    <a:pt x="162" y="245"/>
                    <a:pt x="162" y="243"/>
                    <a:pt x="162" y="242"/>
                  </a:cubicBezTo>
                  <a:cubicBezTo>
                    <a:pt x="162" y="242"/>
                    <a:pt x="162" y="242"/>
                    <a:pt x="163" y="242"/>
                  </a:cubicBezTo>
                  <a:cubicBezTo>
                    <a:pt x="163" y="241"/>
                    <a:pt x="165" y="239"/>
                    <a:pt x="163" y="238"/>
                  </a:cubicBezTo>
                  <a:cubicBezTo>
                    <a:pt x="163" y="237"/>
                    <a:pt x="163" y="237"/>
                    <a:pt x="163" y="237"/>
                  </a:cubicBezTo>
                  <a:cubicBezTo>
                    <a:pt x="163" y="237"/>
                    <a:pt x="163" y="237"/>
                    <a:pt x="163" y="237"/>
                  </a:cubicBezTo>
                  <a:cubicBezTo>
                    <a:pt x="163" y="237"/>
                    <a:pt x="163" y="236"/>
                    <a:pt x="163" y="236"/>
                  </a:cubicBezTo>
                  <a:cubicBezTo>
                    <a:pt x="163" y="237"/>
                    <a:pt x="164" y="237"/>
                    <a:pt x="164" y="237"/>
                  </a:cubicBezTo>
                  <a:cubicBezTo>
                    <a:pt x="164" y="237"/>
                    <a:pt x="164" y="237"/>
                    <a:pt x="164" y="237"/>
                  </a:cubicBezTo>
                  <a:cubicBezTo>
                    <a:pt x="165" y="237"/>
                    <a:pt x="165" y="237"/>
                    <a:pt x="165" y="237"/>
                  </a:cubicBezTo>
                  <a:cubicBezTo>
                    <a:pt x="165" y="236"/>
                    <a:pt x="166" y="236"/>
                    <a:pt x="166" y="236"/>
                  </a:cubicBezTo>
                  <a:cubicBezTo>
                    <a:pt x="166" y="236"/>
                    <a:pt x="167" y="236"/>
                    <a:pt x="167" y="236"/>
                  </a:cubicBezTo>
                  <a:cubicBezTo>
                    <a:pt x="168" y="236"/>
                    <a:pt x="168" y="235"/>
                    <a:pt x="168" y="235"/>
                  </a:cubicBezTo>
                  <a:cubicBezTo>
                    <a:pt x="169" y="235"/>
                    <a:pt x="169" y="235"/>
                    <a:pt x="170" y="235"/>
                  </a:cubicBezTo>
                  <a:cubicBezTo>
                    <a:pt x="170" y="235"/>
                    <a:pt x="170" y="235"/>
                    <a:pt x="170" y="235"/>
                  </a:cubicBezTo>
                  <a:cubicBezTo>
                    <a:pt x="171" y="235"/>
                    <a:pt x="170" y="235"/>
                    <a:pt x="171" y="236"/>
                  </a:cubicBezTo>
                  <a:cubicBezTo>
                    <a:pt x="171" y="236"/>
                    <a:pt x="171" y="236"/>
                    <a:pt x="171" y="236"/>
                  </a:cubicBezTo>
                  <a:cubicBezTo>
                    <a:pt x="170" y="236"/>
                    <a:pt x="170" y="237"/>
                    <a:pt x="169" y="237"/>
                  </a:cubicBezTo>
                  <a:cubicBezTo>
                    <a:pt x="169" y="238"/>
                    <a:pt x="169" y="238"/>
                    <a:pt x="170" y="239"/>
                  </a:cubicBezTo>
                  <a:cubicBezTo>
                    <a:pt x="170" y="239"/>
                    <a:pt x="170" y="239"/>
                    <a:pt x="170" y="239"/>
                  </a:cubicBezTo>
                  <a:cubicBezTo>
                    <a:pt x="171" y="240"/>
                    <a:pt x="170" y="241"/>
                    <a:pt x="171" y="242"/>
                  </a:cubicBezTo>
                  <a:cubicBezTo>
                    <a:pt x="171" y="243"/>
                    <a:pt x="171" y="243"/>
                    <a:pt x="172" y="243"/>
                  </a:cubicBezTo>
                  <a:cubicBezTo>
                    <a:pt x="172" y="243"/>
                    <a:pt x="172" y="242"/>
                    <a:pt x="172" y="242"/>
                  </a:cubicBezTo>
                  <a:cubicBezTo>
                    <a:pt x="172" y="242"/>
                    <a:pt x="172" y="242"/>
                    <a:pt x="172" y="242"/>
                  </a:cubicBezTo>
                  <a:cubicBezTo>
                    <a:pt x="172" y="242"/>
                    <a:pt x="172" y="242"/>
                    <a:pt x="172" y="241"/>
                  </a:cubicBezTo>
                  <a:cubicBezTo>
                    <a:pt x="172" y="241"/>
                    <a:pt x="173" y="241"/>
                    <a:pt x="173" y="241"/>
                  </a:cubicBezTo>
                  <a:cubicBezTo>
                    <a:pt x="173" y="241"/>
                    <a:pt x="173" y="241"/>
                    <a:pt x="173" y="241"/>
                  </a:cubicBezTo>
                  <a:cubicBezTo>
                    <a:pt x="173" y="241"/>
                    <a:pt x="174" y="241"/>
                    <a:pt x="174" y="241"/>
                  </a:cubicBezTo>
                  <a:cubicBezTo>
                    <a:pt x="174" y="240"/>
                    <a:pt x="175" y="239"/>
                    <a:pt x="175" y="237"/>
                  </a:cubicBezTo>
                  <a:cubicBezTo>
                    <a:pt x="176" y="238"/>
                    <a:pt x="177" y="238"/>
                    <a:pt x="177" y="239"/>
                  </a:cubicBezTo>
                  <a:cubicBezTo>
                    <a:pt x="178" y="240"/>
                    <a:pt x="177" y="242"/>
                    <a:pt x="177" y="243"/>
                  </a:cubicBezTo>
                  <a:cubicBezTo>
                    <a:pt x="179" y="244"/>
                    <a:pt x="178" y="244"/>
                    <a:pt x="179" y="245"/>
                  </a:cubicBezTo>
                  <a:cubicBezTo>
                    <a:pt x="180" y="246"/>
                    <a:pt x="181" y="246"/>
                    <a:pt x="181" y="247"/>
                  </a:cubicBezTo>
                  <a:cubicBezTo>
                    <a:pt x="180" y="247"/>
                    <a:pt x="180" y="247"/>
                    <a:pt x="179" y="247"/>
                  </a:cubicBezTo>
                  <a:cubicBezTo>
                    <a:pt x="179" y="247"/>
                    <a:pt x="179" y="248"/>
                    <a:pt x="179" y="248"/>
                  </a:cubicBezTo>
                  <a:cubicBezTo>
                    <a:pt x="180" y="248"/>
                    <a:pt x="180" y="248"/>
                    <a:pt x="181" y="248"/>
                  </a:cubicBezTo>
                  <a:cubicBezTo>
                    <a:pt x="181" y="249"/>
                    <a:pt x="181" y="249"/>
                    <a:pt x="181" y="249"/>
                  </a:cubicBezTo>
                  <a:cubicBezTo>
                    <a:pt x="181" y="249"/>
                    <a:pt x="181" y="249"/>
                    <a:pt x="182" y="249"/>
                  </a:cubicBezTo>
                  <a:cubicBezTo>
                    <a:pt x="182" y="249"/>
                    <a:pt x="182" y="249"/>
                    <a:pt x="182" y="250"/>
                  </a:cubicBezTo>
                  <a:cubicBezTo>
                    <a:pt x="182" y="250"/>
                    <a:pt x="183" y="250"/>
                    <a:pt x="183" y="250"/>
                  </a:cubicBezTo>
                  <a:cubicBezTo>
                    <a:pt x="183" y="250"/>
                    <a:pt x="183" y="250"/>
                    <a:pt x="183" y="250"/>
                  </a:cubicBezTo>
                  <a:cubicBezTo>
                    <a:pt x="183" y="250"/>
                    <a:pt x="184" y="250"/>
                    <a:pt x="184" y="250"/>
                  </a:cubicBezTo>
                  <a:cubicBezTo>
                    <a:pt x="184" y="250"/>
                    <a:pt x="184" y="250"/>
                    <a:pt x="184" y="251"/>
                  </a:cubicBezTo>
                  <a:cubicBezTo>
                    <a:pt x="184" y="251"/>
                    <a:pt x="185" y="251"/>
                    <a:pt x="185" y="251"/>
                  </a:cubicBezTo>
                  <a:cubicBezTo>
                    <a:pt x="185" y="251"/>
                    <a:pt x="185" y="251"/>
                    <a:pt x="185" y="251"/>
                  </a:cubicBezTo>
                  <a:cubicBezTo>
                    <a:pt x="186" y="251"/>
                    <a:pt x="186" y="251"/>
                    <a:pt x="186" y="251"/>
                  </a:cubicBezTo>
                  <a:cubicBezTo>
                    <a:pt x="186" y="251"/>
                    <a:pt x="186" y="251"/>
                    <a:pt x="186" y="251"/>
                  </a:cubicBezTo>
                  <a:cubicBezTo>
                    <a:pt x="187" y="251"/>
                    <a:pt x="187" y="251"/>
                    <a:pt x="188" y="251"/>
                  </a:cubicBezTo>
                  <a:cubicBezTo>
                    <a:pt x="188" y="251"/>
                    <a:pt x="188" y="251"/>
                    <a:pt x="188" y="251"/>
                  </a:cubicBezTo>
                  <a:cubicBezTo>
                    <a:pt x="189" y="252"/>
                    <a:pt x="189" y="252"/>
                    <a:pt x="189" y="253"/>
                  </a:cubicBezTo>
                  <a:cubicBezTo>
                    <a:pt x="191" y="253"/>
                    <a:pt x="191" y="254"/>
                    <a:pt x="192" y="255"/>
                  </a:cubicBezTo>
                  <a:cubicBezTo>
                    <a:pt x="192" y="255"/>
                    <a:pt x="192" y="255"/>
                    <a:pt x="192" y="255"/>
                  </a:cubicBezTo>
                  <a:cubicBezTo>
                    <a:pt x="193" y="255"/>
                    <a:pt x="193" y="255"/>
                    <a:pt x="193" y="255"/>
                  </a:cubicBezTo>
                  <a:cubicBezTo>
                    <a:pt x="194" y="256"/>
                    <a:pt x="194" y="256"/>
                    <a:pt x="194" y="256"/>
                  </a:cubicBezTo>
                  <a:cubicBezTo>
                    <a:pt x="194" y="256"/>
                    <a:pt x="195" y="256"/>
                    <a:pt x="195" y="256"/>
                  </a:cubicBezTo>
                  <a:cubicBezTo>
                    <a:pt x="196" y="257"/>
                    <a:pt x="197" y="257"/>
                    <a:pt x="198" y="258"/>
                  </a:cubicBezTo>
                  <a:cubicBezTo>
                    <a:pt x="199" y="259"/>
                    <a:pt x="200" y="258"/>
                    <a:pt x="201" y="259"/>
                  </a:cubicBezTo>
                  <a:cubicBezTo>
                    <a:pt x="201" y="259"/>
                    <a:pt x="201" y="259"/>
                    <a:pt x="201" y="259"/>
                  </a:cubicBezTo>
                  <a:cubicBezTo>
                    <a:pt x="202" y="259"/>
                    <a:pt x="202" y="259"/>
                    <a:pt x="202" y="260"/>
                  </a:cubicBezTo>
                  <a:cubicBezTo>
                    <a:pt x="202" y="260"/>
                    <a:pt x="203" y="260"/>
                    <a:pt x="203" y="260"/>
                  </a:cubicBezTo>
                  <a:cubicBezTo>
                    <a:pt x="203" y="261"/>
                    <a:pt x="203" y="261"/>
                    <a:pt x="203" y="261"/>
                  </a:cubicBezTo>
                  <a:cubicBezTo>
                    <a:pt x="204" y="261"/>
                    <a:pt x="205" y="261"/>
                    <a:pt x="205" y="261"/>
                  </a:cubicBezTo>
                  <a:cubicBezTo>
                    <a:pt x="205" y="262"/>
                    <a:pt x="205" y="262"/>
                    <a:pt x="205" y="262"/>
                  </a:cubicBezTo>
                  <a:cubicBezTo>
                    <a:pt x="205" y="262"/>
                    <a:pt x="205" y="262"/>
                    <a:pt x="206" y="262"/>
                  </a:cubicBezTo>
                  <a:cubicBezTo>
                    <a:pt x="206" y="262"/>
                    <a:pt x="206" y="263"/>
                    <a:pt x="206" y="264"/>
                  </a:cubicBezTo>
                  <a:cubicBezTo>
                    <a:pt x="205" y="264"/>
                    <a:pt x="205" y="264"/>
                    <a:pt x="205" y="264"/>
                  </a:cubicBezTo>
                  <a:cubicBezTo>
                    <a:pt x="205" y="264"/>
                    <a:pt x="205" y="264"/>
                    <a:pt x="205" y="264"/>
                  </a:cubicBezTo>
                  <a:cubicBezTo>
                    <a:pt x="205" y="264"/>
                    <a:pt x="205" y="264"/>
                    <a:pt x="205" y="264"/>
                  </a:cubicBezTo>
                  <a:cubicBezTo>
                    <a:pt x="204" y="265"/>
                    <a:pt x="206" y="265"/>
                    <a:pt x="206" y="266"/>
                  </a:cubicBezTo>
                  <a:cubicBezTo>
                    <a:pt x="205" y="266"/>
                    <a:pt x="205" y="266"/>
                    <a:pt x="205" y="266"/>
                  </a:cubicBezTo>
                  <a:cubicBezTo>
                    <a:pt x="205" y="267"/>
                    <a:pt x="205" y="267"/>
                    <a:pt x="205" y="268"/>
                  </a:cubicBezTo>
                  <a:cubicBezTo>
                    <a:pt x="205" y="268"/>
                    <a:pt x="205" y="268"/>
                    <a:pt x="205" y="268"/>
                  </a:cubicBezTo>
                  <a:cubicBezTo>
                    <a:pt x="204" y="268"/>
                    <a:pt x="204" y="270"/>
                    <a:pt x="204" y="271"/>
                  </a:cubicBezTo>
                  <a:cubicBezTo>
                    <a:pt x="204" y="271"/>
                    <a:pt x="204" y="271"/>
                    <a:pt x="205" y="271"/>
                  </a:cubicBezTo>
                  <a:cubicBezTo>
                    <a:pt x="205" y="272"/>
                    <a:pt x="205" y="273"/>
                    <a:pt x="206" y="274"/>
                  </a:cubicBezTo>
                  <a:cubicBezTo>
                    <a:pt x="207" y="274"/>
                    <a:pt x="207" y="274"/>
                    <a:pt x="207" y="274"/>
                  </a:cubicBezTo>
                  <a:cubicBezTo>
                    <a:pt x="207" y="274"/>
                    <a:pt x="207" y="274"/>
                    <a:pt x="207" y="274"/>
                  </a:cubicBezTo>
                  <a:cubicBezTo>
                    <a:pt x="208" y="274"/>
                    <a:pt x="208" y="275"/>
                    <a:pt x="209" y="275"/>
                  </a:cubicBezTo>
                  <a:cubicBezTo>
                    <a:pt x="209" y="275"/>
                    <a:pt x="209" y="275"/>
                    <a:pt x="209" y="276"/>
                  </a:cubicBezTo>
                  <a:cubicBezTo>
                    <a:pt x="209" y="276"/>
                    <a:pt x="209" y="276"/>
                    <a:pt x="209" y="276"/>
                  </a:cubicBezTo>
                  <a:cubicBezTo>
                    <a:pt x="209" y="276"/>
                    <a:pt x="209" y="276"/>
                    <a:pt x="209" y="276"/>
                  </a:cubicBezTo>
                  <a:cubicBezTo>
                    <a:pt x="209" y="276"/>
                    <a:pt x="209" y="277"/>
                    <a:pt x="209" y="277"/>
                  </a:cubicBezTo>
                  <a:cubicBezTo>
                    <a:pt x="209" y="277"/>
                    <a:pt x="209" y="277"/>
                    <a:pt x="209" y="278"/>
                  </a:cubicBezTo>
                  <a:cubicBezTo>
                    <a:pt x="210" y="278"/>
                    <a:pt x="210" y="278"/>
                    <a:pt x="210" y="278"/>
                  </a:cubicBezTo>
                  <a:cubicBezTo>
                    <a:pt x="210" y="278"/>
                    <a:pt x="210" y="278"/>
                    <a:pt x="210" y="279"/>
                  </a:cubicBezTo>
                  <a:cubicBezTo>
                    <a:pt x="210" y="279"/>
                    <a:pt x="211" y="279"/>
                    <a:pt x="212" y="280"/>
                  </a:cubicBezTo>
                  <a:cubicBezTo>
                    <a:pt x="212" y="280"/>
                    <a:pt x="212" y="280"/>
                    <a:pt x="212" y="281"/>
                  </a:cubicBezTo>
                  <a:cubicBezTo>
                    <a:pt x="212" y="281"/>
                    <a:pt x="213" y="281"/>
                    <a:pt x="213" y="282"/>
                  </a:cubicBezTo>
                  <a:cubicBezTo>
                    <a:pt x="213" y="282"/>
                    <a:pt x="213" y="282"/>
                    <a:pt x="213" y="282"/>
                  </a:cubicBezTo>
                  <a:cubicBezTo>
                    <a:pt x="214" y="282"/>
                    <a:pt x="214" y="282"/>
                    <a:pt x="215" y="282"/>
                  </a:cubicBezTo>
                  <a:cubicBezTo>
                    <a:pt x="215" y="282"/>
                    <a:pt x="215" y="282"/>
                    <a:pt x="215" y="283"/>
                  </a:cubicBezTo>
                  <a:cubicBezTo>
                    <a:pt x="215" y="283"/>
                    <a:pt x="215" y="283"/>
                    <a:pt x="214" y="283"/>
                  </a:cubicBezTo>
                  <a:cubicBezTo>
                    <a:pt x="214" y="284"/>
                    <a:pt x="214" y="286"/>
                    <a:pt x="215" y="286"/>
                  </a:cubicBezTo>
                  <a:cubicBezTo>
                    <a:pt x="215" y="287"/>
                    <a:pt x="217" y="286"/>
                    <a:pt x="219" y="286"/>
                  </a:cubicBezTo>
                  <a:cubicBezTo>
                    <a:pt x="219" y="287"/>
                    <a:pt x="219" y="287"/>
                    <a:pt x="219" y="287"/>
                  </a:cubicBezTo>
                  <a:cubicBezTo>
                    <a:pt x="220" y="287"/>
                    <a:pt x="221" y="287"/>
                    <a:pt x="221" y="287"/>
                  </a:cubicBezTo>
                  <a:cubicBezTo>
                    <a:pt x="222" y="288"/>
                    <a:pt x="222" y="288"/>
                    <a:pt x="222" y="288"/>
                  </a:cubicBezTo>
                  <a:cubicBezTo>
                    <a:pt x="223" y="288"/>
                    <a:pt x="223" y="288"/>
                    <a:pt x="224" y="288"/>
                  </a:cubicBezTo>
                  <a:cubicBezTo>
                    <a:pt x="224" y="288"/>
                    <a:pt x="224" y="289"/>
                    <a:pt x="224" y="289"/>
                  </a:cubicBezTo>
                  <a:cubicBezTo>
                    <a:pt x="224" y="289"/>
                    <a:pt x="224" y="289"/>
                    <a:pt x="224" y="289"/>
                  </a:cubicBezTo>
                  <a:cubicBezTo>
                    <a:pt x="224" y="289"/>
                    <a:pt x="224" y="289"/>
                    <a:pt x="224" y="289"/>
                  </a:cubicBezTo>
                  <a:cubicBezTo>
                    <a:pt x="223" y="289"/>
                    <a:pt x="222" y="289"/>
                    <a:pt x="221" y="289"/>
                  </a:cubicBezTo>
                  <a:cubicBezTo>
                    <a:pt x="221" y="289"/>
                    <a:pt x="220" y="288"/>
                    <a:pt x="220" y="288"/>
                  </a:cubicBezTo>
                  <a:cubicBezTo>
                    <a:pt x="220" y="288"/>
                    <a:pt x="220" y="288"/>
                    <a:pt x="219" y="288"/>
                  </a:cubicBezTo>
                  <a:cubicBezTo>
                    <a:pt x="219" y="288"/>
                    <a:pt x="219" y="288"/>
                    <a:pt x="219" y="288"/>
                  </a:cubicBezTo>
                  <a:cubicBezTo>
                    <a:pt x="219" y="288"/>
                    <a:pt x="218" y="288"/>
                    <a:pt x="218" y="288"/>
                  </a:cubicBezTo>
                  <a:cubicBezTo>
                    <a:pt x="218" y="288"/>
                    <a:pt x="218" y="288"/>
                    <a:pt x="218" y="288"/>
                  </a:cubicBezTo>
                  <a:cubicBezTo>
                    <a:pt x="217" y="288"/>
                    <a:pt x="217" y="288"/>
                    <a:pt x="216" y="287"/>
                  </a:cubicBezTo>
                  <a:cubicBezTo>
                    <a:pt x="216" y="288"/>
                    <a:pt x="216" y="288"/>
                    <a:pt x="215" y="288"/>
                  </a:cubicBezTo>
                  <a:cubicBezTo>
                    <a:pt x="215" y="289"/>
                    <a:pt x="215" y="289"/>
                    <a:pt x="215" y="289"/>
                  </a:cubicBezTo>
                  <a:cubicBezTo>
                    <a:pt x="215" y="289"/>
                    <a:pt x="215" y="289"/>
                    <a:pt x="215" y="289"/>
                  </a:cubicBezTo>
                  <a:cubicBezTo>
                    <a:pt x="215" y="290"/>
                    <a:pt x="215" y="290"/>
                    <a:pt x="215" y="290"/>
                  </a:cubicBezTo>
                  <a:cubicBezTo>
                    <a:pt x="215" y="290"/>
                    <a:pt x="216" y="290"/>
                    <a:pt x="216" y="290"/>
                  </a:cubicBezTo>
                  <a:cubicBezTo>
                    <a:pt x="216" y="291"/>
                    <a:pt x="217" y="292"/>
                    <a:pt x="216" y="293"/>
                  </a:cubicBezTo>
                  <a:cubicBezTo>
                    <a:pt x="216" y="295"/>
                    <a:pt x="216" y="295"/>
                    <a:pt x="218" y="295"/>
                  </a:cubicBezTo>
                  <a:cubicBezTo>
                    <a:pt x="218" y="295"/>
                    <a:pt x="218" y="295"/>
                    <a:pt x="218" y="295"/>
                  </a:cubicBezTo>
                  <a:cubicBezTo>
                    <a:pt x="220" y="295"/>
                    <a:pt x="222" y="295"/>
                    <a:pt x="224" y="295"/>
                  </a:cubicBezTo>
                  <a:cubicBezTo>
                    <a:pt x="223" y="295"/>
                    <a:pt x="223" y="294"/>
                    <a:pt x="223" y="293"/>
                  </a:cubicBezTo>
                  <a:cubicBezTo>
                    <a:pt x="225" y="293"/>
                    <a:pt x="226" y="293"/>
                    <a:pt x="227" y="294"/>
                  </a:cubicBezTo>
                  <a:cubicBezTo>
                    <a:pt x="227" y="293"/>
                    <a:pt x="227" y="293"/>
                    <a:pt x="228" y="293"/>
                  </a:cubicBezTo>
                  <a:cubicBezTo>
                    <a:pt x="228" y="293"/>
                    <a:pt x="228" y="293"/>
                    <a:pt x="228" y="293"/>
                  </a:cubicBezTo>
                  <a:cubicBezTo>
                    <a:pt x="228" y="292"/>
                    <a:pt x="227" y="292"/>
                    <a:pt x="227" y="291"/>
                  </a:cubicBezTo>
                  <a:cubicBezTo>
                    <a:pt x="226" y="291"/>
                    <a:pt x="227" y="291"/>
                    <a:pt x="226" y="291"/>
                  </a:cubicBezTo>
                  <a:cubicBezTo>
                    <a:pt x="226" y="291"/>
                    <a:pt x="226" y="291"/>
                    <a:pt x="226" y="291"/>
                  </a:cubicBezTo>
                  <a:cubicBezTo>
                    <a:pt x="226" y="291"/>
                    <a:pt x="226" y="290"/>
                    <a:pt x="226" y="290"/>
                  </a:cubicBezTo>
                  <a:cubicBezTo>
                    <a:pt x="226" y="290"/>
                    <a:pt x="227" y="290"/>
                    <a:pt x="228" y="290"/>
                  </a:cubicBezTo>
                  <a:cubicBezTo>
                    <a:pt x="228" y="290"/>
                    <a:pt x="228" y="290"/>
                    <a:pt x="228" y="290"/>
                  </a:cubicBezTo>
                  <a:cubicBezTo>
                    <a:pt x="228" y="290"/>
                    <a:pt x="228" y="290"/>
                    <a:pt x="228" y="290"/>
                  </a:cubicBezTo>
                  <a:cubicBezTo>
                    <a:pt x="228" y="290"/>
                    <a:pt x="228" y="290"/>
                    <a:pt x="228" y="290"/>
                  </a:cubicBezTo>
                  <a:cubicBezTo>
                    <a:pt x="229" y="290"/>
                    <a:pt x="229" y="291"/>
                    <a:pt x="231" y="291"/>
                  </a:cubicBezTo>
                  <a:cubicBezTo>
                    <a:pt x="231" y="290"/>
                    <a:pt x="231" y="290"/>
                    <a:pt x="231" y="289"/>
                  </a:cubicBezTo>
                  <a:cubicBezTo>
                    <a:pt x="231" y="289"/>
                    <a:pt x="231" y="289"/>
                    <a:pt x="231" y="289"/>
                  </a:cubicBezTo>
                  <a:cubicBezTo>
                    <a:pt x="230" y="288"/>
                    <a:pt x="230" y="288"/>
                    <a:pt x="230" y="288"/>
                  </a:cubicBezTo>
                  <a:cubicBezTo>
                    <a:pt x="230" y="288"/>
                    <a:pt x="229" y="288"/>
                    <a:pt x="229" y="288"/>
                  </a:cubicBezTo>
                  <a:cubicBezTo>
                    <a:pt x="229" y="287"/>
                    <a:pt x="228" y="287"/>
                    <a:pt x="228" y="287"/>
                  </a:cubicBezTo>
                  <a:cubicBezTo>
                    <a:pt x="228" y="287"/>
                    <a:pt x="227" y="287"/>
                    <a:pt x="227" y="287"/>
                  </a:cubicBezTo>
                  <a:cubicBezTo>
                    <a:pt x="227" y="286"/>
                    <a:pt x="227" y="286"/>
                    <a:pt x="227" y="286"/>
                  </a:cubicBezTo>
                  <a:cubicBezTo>
                    <a:pt x="227" y="286"/>
                    <a:pt x="227" y="286"/>
                    <a:pt x="226" y="286"/>
                  </a:cubicBezTo>
                  <a:cubicBezTo>
                    <a:pt x="226" y="285"/>
                    <a:pt x="226" y="285"/>
                    <a:pt x="226" y="285"/>
                  </a:cubicBezTo>
                  <a:cubicBezTo>
                    <a:pt x="226" y="285"/>
                    <a:pt x="226" y="285"/>
                    <a:pt x="226" y="285"/>
                  </a:cubicBezTo>
                  <a:cubicBezTo>
                    <a:pt x="226" y="284"/>
                    <a:pt x="226" y="284"/>
                    <a:pt x="226" y="284"/>
                  </a:cubicBezTo>
                  <a:cubicBezTo>
                    <a:pt x="227" y="284"/>
                    <a:pt x="227" y="285"/>
                    <a:pt x="229" y="285"/>
                  </a:cubicBezTo>
                  <a:cubicBezTo>
                    <a:pt x="229" y="286"/>
                    <a:pt x="229" y="286"/>
                    <a:pt x="229" y="287"/>
                  </a:cubicBezTo>
                  <a:cubicBezTo>
                    <a:pt x="229" y="287"/>
                    <a:pt x="230" y="287"/>
                    <a:pt x="230" y="287"/>
                  </a:cubicBezTo>
                  <a:cubicBezTo>
                    <a:pt x="231" y="287"/>
                    <a:pt x="232" y="287"/>
                    <a:pt x="232" y="287"/>
                  </a:cubicBezTo>
                  <a:cubicBezTo>
                    <a:pt x="232" y="288"/>
                    <a:pt x="232" y="288"/>
                    <a:pt x="232" y="288"/>
                  </a:cubicBezTo>
                  <a:cubicBezTo>
                    <a:pt x="233" y="288"/>
                    <a:pt x="234" y="289"/>
                    <a:pt x="235" y="290"/>
                  </a:cubicBezTo>
                  <a:cubicBezTo>
                    <a:pt x="235" y="290"/>
                    <a:pt x="235" y="289"/>
                    <a:pt x="235" y="289"/>
                  </a:cubicBezTo>
                  <a:cubicBezTo>
                    <a:pt x="235" y="289"/>
                    <a:pt x="235" y="289"/>
                    <a:pt x="235" y="289"/>
                  </a:cubicBezTo>
                  <a:cubicBezTo>
                    <a:pt x="236" y="289"/>
                    <a:pt x="235" y="289"/>
                    <a:pt x="235" y="289"/>
                  </a:cubicBezTo>
                  <a:cubicBezTo>
                    <a:pt x="235" y="288"/>
                    <a:pt x="235" y="288"/>
                    <a:pt x="235" y="288"/>
                  </a:cubicBezTo>
                  <a:cubicBezTo>
                    <a:pt x="234" y="288"/>
                    <a:pt x="234" y="288"/>
                    <a:pt x="234" y="287"/>
                  </a:cubicBezTo>
                  <a:cubicBezTo>
                    <a:pt x="234" y="287"/>
                    <a:pt x="233" y="286"/>
                    <a:pt x="233" y="286"/>
                  </a:cubicBezTo>
                  <a:cubicBezTo>
                    <a:pt x="232" y="286"/>
                    <a:pt x="231" y="285"/>
                    <a:pt x="229" y="284"/>
                  </a:cubicBezTo>
                  <a:cubicBezTo>
                    <a:pt x="229" y="283"/>
                    <a:pt x="229" y="283"/>
                    <a:pt x="228" y="283"/>
                  </a:cubicBezTo>
                  <a:cubicBezTo>
                    <a:pt x="228" y="283"/>
                    <a:pt x="228" y="282"/>
                    <a:pt x="228" y="282"/>
                  </a:cubicBezTo>
                  <a:cubicBezTo>
                    <a:pt x="226" y="282"/>
                    <a:pt x="226" y="282"/>
                    <a:pt x="225" y="283"/>
                  </a:cubicBezTo>
                  <a:cubicBezTo>
                    <a:pt x="225" y="283"/>
                    <a:pt x="225" y="283"/>
                    <a:pt x="225" y="283"/>
                  </a:cubicBezTo>
                  <a:cubicBezTo>
                    <a:pt x="225" y="284"/>
                    <a:pt x="225" y="284"/>
                    <a:pt x="225" y="284"/>
                  </a:cubicBezTo>
                  <a:cubicBezTo>
                    <a:pt x="225" y="284"/>
                    <a:pt x="225" y="284"/>
                    <a:pt x="224" y="284"/>
                  </a:cubicBezTo>
                  <a:cubicBezTo>
                    <a:pt x="224" y="284"/>
                    <a:pt x="224" y="284"/>
                    <a:pt x="224" y="283"/>
                  </a:cubicBezTo>
                  <a:cubicBezTo>
                    <a:pt x="224" y="283"/>
                    <a:pt x="224" y="283"/>
                    <a:pt x="223" y="283"/>
                  </a:cubicBezTo>
                  <a:cubicBezTo>
                    <a:pt x="223" y="283"/>
                    <a:pt x="223" y="283"/>
                    <a:pt x="223" y="283"/>
                  </a:cubicBezTo>
                  <a:cubicBezTo>
                    <a:pt x="224" y="283"/>
                    <a:pt x="224" y="283"/>
                    <a:pt x="225" y="282"/>
                  </a:cubicBezTo>
                  <a:cubicBezTo>
                    <a:pt x="225" y="282"/>
                    <a:pt x="225" y="282"/>
                    <a:pt x="225" y="282"/>
                  </a:cubicBezTo>
                  <a:cubicBezTo>
                    <a:pt x="225" y="282"/>
                    <a:pt x="225" y="282"/>
                    <a:pt x="225" y="281"/>
                  </a:cubicBezTo>
                  <a:cubicBezTo>
                    <a:pt x="225" y="281"/>
                    <a:pt x="224" y="281"/>
                    <a:pt x="224" y="281"/>
                  </a:cubicBezTo>
                  <a:cubicBezTo>
                    <a:pt x="224" y="280"/>
                    <a:pt x="224" y="280"/>
                    <a:pt x="224" y="279"/>
                  </a:cubicBezTo>
                  <a:cubicBezTo>
                    <a:pt x="225" y="279"/>
                    <a:pt x="225" y="279"/>
                    <a:pt x="225" y="279"/>
                  </a:cubicBezTo>
                  <a:cubicBezTo>
                    <a:pt x="225" y="280"/>
                    <a:pt x="225" y="280"/>
                    <a:pt x="226" y="280"/>
                  </a:cubicBezTo>
                  <a:cubicBezTo>
                    <a:pt x="226" y="280"/>
                    <a:pt x="227" y="281"/>
                    <a:pt x="227" y="281"/>
                  </a:cubicBezTo>
                  <a:cubicBezTo>
                    <a:pt x="227" y="278"/>
                    <a:pt x="224" y="278"/>
                    <a:pt x="224" y="275"/>
                  </a:cubicBezTo>
                  <a:cubicBezTo>
                    <a:pt x="223" y="275"/>
                    <a:pt x="223" y="275"/>
                    <a:pt x="223" y="274"/>
                  </a:cubicBezTo>
                  <a:cubicBezTo>
                    <a:pt x="223" y="274"/>
                    <a:pt x="223" y="274"/>
                    <a:pt x="223" y="274"/>
                  </a:cubicBezTo>
                  <a:cubicBezTo>
                    <a:pt x="223" y="274"/>
                    <a:pt x="223" y="273"/>
                    <a:pt x="223" y="273"/>
                  </a:cubicBezTo>
                  <a:cubicBezTo>
                    <a:pt x="224" y="273"/>
                    <a:pt x="224" y="273"/>
                    <a:pt x="224" y="273"/>
                  </a:cubicBezTo>
                  <a:cubicBezTo>
                    <a:pt x="224" y="272"/>
                    <a:pt x="224" y="272"/>
                    <a:pt x="224" y="271"/>
                  </a:cubicBezTo>
                  <a:cubicBezTo>
                    <a:pt x="224" y="271"/>
                    <a:pt x="224" y="271"/>
                    <a:pt x="224" y="271"/>
                  </a:cubicBezTo>
                  <a:cubicBezTo>
                    <a:pt x="225" y="270"/>
                    <a:pt x="224" y="271"/>
                    <a:pt x="225" y="270"/>
                  </a:cubicBezTo>
                  <a:cubicBezTo>
                    <a:pt x="225" y="271"/>
                    <a:pt x="225" y="272"/>
                    <a:pt x="226" y="273"/>
                  </a:cubicBezTo>
                  <a:cubicBezTo>
                    <a:pt x="226" y="273"/>
                    <a:pt x="226" y="273"/>
                    <a:pt x="227" y="273"/>
                  </a:cubicBezTo>
                  <a:cubicBezTo>
                    <a:pt x="227" y="273"/>
                    <a:pt x="227" y="273"/>
                    <a:pt x="227" y="274"/>
                  </a:cubicBezTo>
                  <a:cubicBezTo>
                    <a:pt x="227" y="274"/>
                    <a:pt x="227" y="274"/>
                    <a:pt x="227" y="274"/>
                  </a:cubicBezTo>
                  <a:cubicBezTo>
                    <a:pt x="227" y="274"/>
                    <a:pt x="227" y="275"/>
                    <a:pt x="227" y="275"/>
                  </a:cubicBezTo>
                  <a:cubicBezTo>
                    <a:pt x="228" y="275"/>
                    <a:pt x="228" y="275"/>
                    <a:pt x="229" y="275"/>
                  </a:cubicBezTo>
                  <a:cubicBezTo>
                    <a:pt x="228" y="275"/>
                    <a:pt x="228" y="274"/>
                    <a:pt x="228" y="274"/>
                  </a:cubicBezTo>
                  <a:cubicBezTo>
                    <a:pt x="228" y="274"/>
                    <a:pt x="228" y="274"/>
                    <a:pt x="229" y="273"/>
                  </a:cubicBezTo>
                  <a:cubicBezTo>
                    <a:pt x="229" y="273"/>
                    <a:pt x="229" y="273"/>
                    <a:pt x="229" y="273"/>
                  </a:cubicBezTo>
                  <a:cubicBezTo>
                    <a:pt x="229" y="273"/>
                    <a:pt x="230" y="274"/>
                    <a:pt x="230" y="274"/>
                  </a:cubicBezTo>
                  <a:cubicBezTo>
                    <a:pt x="230" y="274"/>
                    <a:pt x="230" y="274"/>
                    <a:pt x="230" y="273"/>
                  </a:cubicBezTo>
                  <a:cubicBezTo>
                    <a:pt x="231" y="273"/>
                    <a:pt x="231" y="273"/>
                    <a:pt x="231" y="273"/>
                  </a:cubicBezTo>
                  <a:cubicBezTo>
                    <a:pt x="231" y="273"/>
                    <a:pt x="231" y="273"/>
                    <a:pt x="230" y="272"/>
                  </a:cubicBezTo>
                  <a:cubicBezTo>
                    <a:pt x="231" y="272"/>
                    <a:pt x="232" y="273"/>
                    <a:pt x="233" y="273"/>
                  </a:cubicBezTo>
                  <a:cubicBezTo>
                    <a:pt x="232" y="271"/>
                    <a:pt x="232" y="272"/>
                    <a:pt x="231" y="271"/>
                  </a:cubicBezTo>
                  <a:cubicBezTo>
                    <a:pt x="230" y="271"/>
                    <a:pt x="230" y="270"/>
                    <a:pt x="230" y="270"/>
                  </a:cubicBezTo>
                  <a:cubicBezTo>
                    <a:pt x="230" y="270"/>
                    <a:pt x="230" y="269"/>
                    <a:pt x="230" y="269"/>
                  </a:cubicBezTo>
                  <a:cubicBezTo>
                    <a:pt x="231" y="269"/>
                    <a:pt x="234" y="268"/>
                    <a:pt x="234" y="268"/>
                  </a:cubicBezTo>
                  <a:cubicBezTo>
                    <a:pt x="234" y="268"/>
                    <a:pt x="234" y="268"/>
                    <a:pt x="234" y="269"/>
                  </a:cubicBezTo>
                  <a:cubicBezTo>
                    <a:pt x="234" y="269"/>
                    <a:pt x="234" y="269"/>
                    <a:pt x="234" y="269"/>
                  </a:cubicBezTo>
                  <a:cubicBezTo>
                    <a:pt x="234" y="269"/>
                    <a:pt x="234" y="269"/>
                    <a:pt x="234" y="269"/>
                  </a:cubicBezTo>
                  <a:cubicBezTo>
                    <a:pt x="235" y="269"/>
                    <a:pt x="236" y="269"/>
                    <a:pt x="237" y="269"/>
                  </a:cubicBezTo>
                  <a:cubicBezTo>
                    <a:pt x="237" y="269"/>
                    <a:pt x="237" y="269"/>
                    <a:pt x="237" y="269"/>
                  </a:cubicBezTo>
                  <a:cubicBezTo>
                    <a:pt x="238" y="269"/>
                    <a:pt x="239" y="269"/>
                    <a:pt x="239" y="269"/>
                  </a:cubicBezTo>
                  <a:cubicBezTo>
                    <a:pt x="240" y="269"/>
                    <a:pt x="241" y="268"/>
                    <a:pt x="243" y="268"/>
                  </a:cubicBezTo>
                  <a:cubicBezTo>
                    <a:pt x="243" y="269"/>
                    <a:pt x="243" y="269"/>
                    <a:pt x="243" y="270"/>
                  </a:cubicBezTo>
                  <a:cubicBezTo>
                    <a:pt x="244" y="270"/>
                    <a:pt x="244" y="271"/>
                    <a:pt x="245" y="271"/>
                  </a:cubicBezTo>
                  <a:cubicBezTo>
                    <a:pt x="245" y="271"/>
                    <a:pt x="245" y="271"/>
                    <a:pt x="245" y="271"/>
                  </a:cubicBezTo>
                  <a:cubicBezTo>
                    <a:pt x="245" y="271"/>
                    <a:pt x="245" y="272"/>
                    <a:pt x="244" y="272"/>
                  </a:cubicBezTo>
                  <a:cubicBezTo>
                    <a:pt x="244" y="272"/>
                    <a:pt x="244" y="273"/>
                    <a:pt x="244" y="274"/>
                  </a:cubicBezTo>
                  <a:cubicBezTo>
                    <a:pt x="244" y="274"/>
                    <a:pt x="244" y="273"/>
                    <a:pt x="245" y="273"/>
                  </a:cubicBezTo>
                  <a:cubicBezTo>
                    <a:pt x="245" y="273"/>
                    <a:pt x="245" y="273"/>
                    <a:pt x="245" y="273"/>
                  </a:cubicBezTo>
                  <a:cubicBezTo>
                    <a:pt x="245" y="273"/>
                    <a:pt x="246" y="273"/>
                    <a:pt x="246" y="273"/>
                  </a:cubicBezTo>
                  <a:cubicBezTo>
                    <a:pt x="246" y="272"/>
                    <a:pt x="247" y="272"/>
                    <a:pt x="247" y="272"/>
                  </a:cubicBezTo>
                  <a:cubicBezTo>
                    <a:pt x="247" y="272"/>
                    <a:pt x="247" y="272"/>
                    <a:pt x="248" y="272"/>
                  </a:cubicBezTo>
                  <a:cubicBezTo>
                    <a:pt x="248" y="272"/>
                    <a:pt x="248" y="271"/>
                    <a:pt x="248" y="271"/>
                  </a:cubicBezTo>
                  <a:cubicBezTo>
                    <a:pt x="249" y="271"/>
                    <a:pt x="250" y="271"/>
                    <a:pt x="251" y="270"/>
                  </a:cubicBezTo>
                  <a:cubicBezTo>
                    <a:pt x="252" y="270"/>
                    <a:pt x="252" y="269"/>
                    <a:pt x="252" y="269"/>
                  </a:cubicBezTo>
                  <a:cubicBezTo>
                    <a:pt x="254" y="269"/>
                    <a:pt x="255" y="269"/>
                    <a:pt x="256" y="269"/>
                  </a:cubicBezTo>
                  <a:cubicBezTo>
                    <a:pt x="256" y="269"/>
                    <a:pt x="256" y="269"/>
                    <a:pt x="256" y="269"/>
                  </a:cubicBezTo>
                  <a:cubicBezTo>
                    <a:pt x="256" y="269"/>
                    <a:pt x="257" y="269"/>
                    <a:pt x="257" y="269"/>
                  </a:cubicBezTo>
                  <a:cubicBezTo>
                    <a:pt x="257" y="269"/>
                    <a:pt x="257" y="268"/>
                    <a:pt x="257" y="268"/>
                  </a:cubicBezTo>
                  <a:cubicBezTo>
                    <a:pt x="257" y="268"/>
                    <a:pt x="258" y="268"/>
                    <a:pt x="259" y="268"/>
                  </a:cubicBezTo>
                  <a:cubicBezTo>
                    <a:pt x="259" y="268"/>
                    <a:pt x="259" y="268"/>
                    <a:pt x="259" y="268"/>
                  </a:cubicBezTo>
                  <a:cubicBezTo>
                    <a:pt x="259" y="268"/>
                    <a:pt x="259" y="268"/>
                    <a:pt x="260" y="268"/>
                  </a:cubicBezTo>
                  <a:cubicBezTo>
                    <a:pt x="260" y="267"/>
                    <a:pt x="260" y="267"/>
                    <a:pt x="260" y="267"/>
                  </a:cubicBezTo>
                  <a:cubicBezTo>
                    <a:pt x="258" y="266"/>
                    <a:pt x="257" y="265"/>
                    <a:pt x="255" y="265"/>
                  </a:cubicBezTo>
                  <a:cubicBezTo>
                    <a:pt x="255" y="264"/>
                    <a:pt x="255" y="264"/>
                    <a:pt x="254" y="264"/>
                  </a:cubicBezTo>
                  <a:cubicBezTo>
                    <a:pt x="254" y="264"/>
                    <a:pt x="254" y="264"/>
                    <a:pt x="254" y="264"/>
                  </a:cubicBezTo>
                  <a:cubicBezTo>
                    <a:pt x="254" y="263"/>
                    <a:pt x="254" y="263"/>
                    <a:pt x="254" y="263"/>
                  </a:cubicBezTo>
                  <a:cubicBezTo>
                    <a:pt x="254" y="263"/>
                    <a:pt x="254" y="263"/>
                    <a:pt x="254" y="263"/>
                  </a:cubicBezTo>
                  <a:cubicBezTo>
                    <a:pt x="254" y="262"/>
                    <a:pt x="254" y="262"/>
                    <a:pt x="254" y="261"/>
                  </a:cubicBezTo>
                  <a:cubicBezTo>
                    <a:pt x="253" y="261"/>
                    <a:pt x="253" y="261"/>
                    <a:pt x="253" y="261"/>
                  </a:cubicBezTo>
                  <a:cubicBezTo>
                    <a:pt x="253" y="261"/>
                    <a:pt x="253" y="261"/>
                    <a:pt x="253" y="260"/>
                  </a:cubicBezTo>
                  <a:cubicBezTo>
                    <a:pt x="252" y="260"/>
                    <a:pt x="252" y="260"/>
                    <a:pt x="251" y="260"/>
                  </a:cubicBezTo>
                  <a:cubicBezTo>
                    <a:pt x="252" y="259"/>
                    <a:pt x="252" y="259"/>
                    <a:pt x="253" y="258"/>
                  </a:cubicBezTo>
                  <a:cubicBezTo>
                    <a:pt x="253" y="258"/>
                    <a:pt x="253" y="258"/>
                    <a:pt x="253" y="258"/>
                  </a:cubicBezTo>
                  <a:cubicBezTo>
                    <a:pt x="254" y="258"/>
                    <a:pt x="253" y="257"/>
                    <a:pt x="254" y="256"/>
                  </a:cubicBezTo>
                  <a:cubicBezTo>
                    <a:pt x="254" y="256"/>
                    <a:pt x="255" y="255"/>
                    <a:pt x="255" y="255"/>
                  </a:cubicBezTo>
                  <a:cubicBezTo>
                    <a:pt x="255" y="255"/>
                    <a:pt x="255" y="255"/>
                    <a:pt x="255" y="254"/>
                  </a:cubicBezTo>
                  <a:cubicBezTo>
                    <a:pt x="255" y="254"/>
                    <a:pt x="255" y="254"/>
                    <a:pt x="255" y="254"/>
                  </a:cubicBezTo>
                  <a:cubicBezTo>
                    <a:pt x="256" y="254"/>
                    <a:pt x="256" y="253"/>
                    <a:pt x="257" y="253"/>
                  </a:cubicBezTo>
                  <a:cubicBezTo>
                    <a:pt x="257" y="253"/>
                    <a:pt x="257" y="253"/>
                    <a:pt x="258" y="253"/>
                  </a:cubicBezTo>
                  <a:cubicBezTo>
                    <a:pt x="258" y="251"/>
                    <a:pt x="258" y="250"/>
                    <a:pt x="258" y="248"/>
                  </a:cubicBezTo>
                  <a:cubicBezTo>
                    <a:pt x="258" y="248"/>
                    <a:pt x="258" y="248"/>
                    <a:pt x="259" y="248"/>
                  </a:cubicBezTo>
                  <a:cubicBezTo>
                    <a:pt x="259" y="247"/>
                    <a:pt x="259" y="247"/>
                    <a:pt x="260" y="246"/>
                  </a:cubicBezTo>
                  <a:cubicBezTo>
                    <a:pt x="260" y="246"/>
                    <a:pt x="260" y="246"/>
                    <a:pt x="260" y="246"/>
                  </a:cubicBezTo>
                  <a:cubicBezTo>
                    <a:pt x="260" y="246"/>
                    <a:pt x="260" y="245"/>
                    <a:pt x="260" y="245"/>
                  </a:cubicBezTo>
                  <a:cubicBezTo>
                    <a:pt x="260" y="245"/>
                    <a:pt x="260" y="245"/>
                    <a:pt x="261" y="244"/>
                  </a:cubicBezTo>
                  <a:cubicBezTo>
                    <a:pt x="261" y="244"/>
                    <a:pt x="261" y="244"/>
                    <a:pt x="262" y="244"/>
                  </a:cubicBezTo>
                  <a:cubicBezTo>
                    <a:pt x="262" y="244"/>
                    <a:pt x="262" y="244"/>
                    <a:pt x="262" y="244"/>
                  </a:cubicBezTo>
                  <a:cubicBezTo>
                    <a:pt x="262" y="244"/>
                    <a:pt x="263" y="244"/>
                    <a:pt x="263" y="244"/>
                  </a:cubicBezTo>
                  <a:cubicBezTo>
                    <a:pt x="263" y="243"/>
                    <a:pt x="263" y="243"/>
                    <a:pt x="262" y="242"/>
                  </a:cubicBezTo>
                  <a:cubicBezTo>
                    <a:pt x="263" y="242"/>
                    <a:pt x="263" y="242"/>
                    <a:pt x="263" y="242"/>
                  </a:cubicBezTo>
                  <a:cubicBezTo>
                    <a:pt x="263" y="242"/>
                    <a:pt x="263" y="242"/>
                    <a:pt x="263" y="241"/>
                  </a:cubicBezTo>
                  <a:cubicBezTo>
                    <a:pt x="263" y="241"/>
                    <a:pt x="263" y="241"/>
                    <a:pt x="263" y="241"/>
                  </a:cubicBezTo>
                  <a:cubicBezTo>
                    <a:pt x="263" y="241"/>
                    <a:pt x="263" y="241"/>
                    <a:pt x="263" y="240"/>
                  </a:cubicBezTo>
                  <a:cubicBezTo>
                    <a:pt x="263" y="240"/>
                    <a:pt x="264" y="240"/>
                    <a:pt x="264" y="240"/>
                  </a:cubicBezTo>
                  <a:cubicBezTo>
                    <a:pt x="263" y="240"/>
                    <a:pt x="263" y="240"/>
                    <a:pt x="263" y="240"/>
                  </a:cubicBezTo>
                  <a:cubicBezTo>
                    <a:pt x="263" y="239"/>
                    <a:pt x="263" y="239"/>
                    <a:pt x="263" y="238"/>
                  </a:cubicBezTo>
                  <a:cubicBezTo>
                    <a:pt x="263" y="238"/>
                    <a:pt x="263" y="238"/>
                    <a:pt x="263" y="238"/>
                  </a:cubicBezTo>
                  <a:cubicBezTo>
                    <a:pt x="264" y="238"/>
                    <a:pt x="264" y="238"/>
                    <a:pt x="264" y="239"/>
                  </a:cubicBezTo>
                  <a:cubicBezTo>
                    <a:pt x="264" y="239"/>
                    <a:pt x="265" y="239"/>
                    <a:pt x="265" y="239"/>
                  </a:cubicBezTo>
                  <a:cubicBezTo>
                    <a:pt x="265" y="238"/>
                    <a:pt x="264" y="238"/>
                    <a:pt x="264" y="237"/>
                  </a:cubicBezTo>
                  <a:cubicBezTo>
                    <a:pt x="266" y="237"/>
                    <a:pt x="267" y="236"/>
                    <a:pt x="268" y="235"/>
                  </a:cubicBezTo>
                  <a:cubicBezTo>
                    <a:pt x="268" y="235"/>
                    <a:pt x="268" y="234"/>
                    <a:pt x="268" y="233"/>
                  </a:cubicBezTo>
                  <a:cubicBezTo>
                    <a:pt x="269" y="233"/>
                    <a:pt x="269" y="233"/>
                    <a:pt x="269" y="233"/>
                  </a:cubicBezTo>
                  <a:cubicBezTo>
                    <a:pt x="270" y="232"/>
                    <a:pt x="270" y="232"/>
                    <a:pt x="270" y="231"/>
                  </a:cubicBezTo>
                  <a:cubicBezTo>
                    <a:pt x="271" y="231"/>
                    <a:pt x="271" y="231"/>
                    <a:pt x="272" y="231"/>
                  </a:cubicBezTo>
                  <a:cubicBezTo>
                    <a:pt x="272" y="231"/>
                    <a:pt x="272" y="231"/>
                    <a:pt x="272" y="231"/>
                  </a:cubicBezTo>
                  <a:cubicBezTo>
                    <a:pt x="272" y="231"/>
                    <a:pt x="272" y="231"/>
                    <a:pt x="272" y="231"/>
                  </a:cubicBezTo>
                  <a:cubicBezTo>
                    <a:pt x="272" y="231"/>
                    <a:pt x="272" y="231"/>
                    <a:pt x="272" y="231"/>
                  </a:cubicBezTo>
                  <a:cubicBezTo>
                    <a:pt x="274" y="231"/>
                    <a:pt x="275" y="231"/>
                    <a:pt x="276" y="231"/>
                  </a:cubicBezTo>
                  <a:cubicBezTo>
                    <a:pt x="277" y="230"/>
                    <a:pt x="276" y="231"/>
                    <a:pt x="277" y="230"/>
                  </a:cubicBezTo>
                  <a:cubicBezTo>
                    <a:pt x="277" y="230"/>
                    <a:pt x="277" y="230"/>
                    <a:pt x="277" y="230"/>
                  </a:cubicBezTo>
                  <a:cubicBezTo>
                    <a:pt x="278" y="231"/>
                    <a:pt x="277" y="231"/>
                    <a:pt x="279" y="231"/>
                  </a:cubicBezTo>
                  <a:cubicBezTo>
                    <a:pt x="279" y="231"/>
                    <a:pt x="279" y="232"/>
                    <a:pt x="279" y="232"/>
                  </a:cubicBezTo>
                  <a:cubicBezTo>
                    <a:pt x="279" y="232"/>
                    <a:pt x="279" y="232"/>
                    <a:pt x="279" y="232"/>
                  </a:cubicBezTo>
                  <a:cubicBezTo>
                    <a:pt x="278" y="232"/>
                    <a:pt x="277" y="232"/>
                    <a:pt x="276" y="232"/>
                  </a:cubicBezTo>
                  <a:cubicBezTo>
                    <a:pt x="276" y="232"/>
                    <a:pt x="276" y="232"/>
                    <a:pt x="276" y="232"/>
                  </a:cubicBezTo>
                  <a:cubicBezTo>
                    <a:pt x="276" y="232"/>
                    <a:pt x="276" y="232"/>
                    <a:pt x="275" y="232"/>
                  </a:cubicBezTo>
                  <a:cubicBezTo>
                    <a:pt x="275" y="232"/>
                    <a:pt x="275" y="233"/>
                    <a:pt x="275" y="233"/>
                  </a:cubicBezTo>
                  <a:cubicBezTo>
                    <a:pt x="276" y="233"/>
                    <a:pt x="277" y="233"/>
                    <a:pt x="278" y="233"/>
                  </a:cubicBezTo>
                  <a:cubicBezTo>
                    <a:pt x="278" y="233"/>
                    <a:pt x="278" y="234"/>
                    <a:pt x="278" y="234"/>
                  </a:cubicBezTo>
                  <a:cubicBezTo>
                    <a:pt x="280" y="234"/>
                    <a:pt x="280" y="234"/>
                    <a:pt x="281" y="236"/>
                  </a:cubicBezTo>
                  <a:cubicBezTo>
                    <a:pt x="281" y="236"/>
                    <a:pt x="281" y="236"/>
                    <a:pt x="282" y="236"/>
                  </a:cubicBezTo>
                  <a:cubicBezTo>
                    <a:pt x="282" y="235"/>
                    <a:pt x="282" y="235"/>
                    <a:pt x="282" y="234"/>
                  </a:cubicBezTo>
                  <a:cubicBezTo>
                    <a:pt x="284" y="234"/>
                    <a:pt x="285" y="234"/>
                    <a:pt x="286" y="234"/>
                  </a:cubicBezTo>
                  <a:cubicBezTo>
                    <a:pt x="286" y="234"/>
                    <a:pt x="286" y="235"/>
                    <a:pt x="286" y="235"/>
                  </a:cubicBezTo>
                  <a:cubicBezTo>
                    <a:pt x="287" y="235"/>
                    <a:pt x="287" y="235"/>
                    <a:pt x="288" y="235"/>
                  </a:cubicBezTo>
                  <a:cubicBezTo>
                    <a:pt x="288" y="235"/>
                    <a:pt x="289" y="236"/>
                    <a:pt x="289" y="237"/>
                  </a:cubicBezTo>
                  <a:cubicBezTo>
                    <a:pt x="288" y="237"/>
                    <a:pt x="287" y="237"/>
                    <a:pt x="286" y="237"/>
                  </a:cubicBezTo>
                  <a:cubicBezTo>
                    <a:pt x="286" y="237"/>
                    <a:pt x="286" y="237"/>
                    <a:pt x="286" y="238"/>
                  </a:cubicBezTo>
                  <a:cubicBezTo>
                    <a:pt x="285" y="238"/>
                    <a:pt x="284" y="238"/>
                    <a:pt x="283" y="238"/>
                  </a:cubicBezTo>
                  <a:cubicBezTo>
                    <a:pt x="283" y="238"/>
                    <a:pt x="283" y="238"/>
                    <a:pt x="283" y="239"/>
                  </a:cubicBezTo>
                  <a:cubicBezTo>
                    <a:pt x="282" y="239"/>
                    <a:pt x="281" y="239"/>
                    <a:pt x="281" y="240"/>
                  </a:cubicBezTo>
                  <a:cubicBezTo>
                    <a:pt x="281" y="240"/>
                    <a:pt x="282" y="240"/>
                    <a:pt x="283" y="240"/>
                  </a:cubicBezTo>
                  <a:cubicBezTo>
                    <a:pt x="283" y="240"/>
                    <a:pt x="283" y="240"/>
                    <a:pt x="283" y="240"/>
                  </a:cubicBezTo>
                  <a:cubicBezTo>
                    <a:pt x="283" y="240"/>
                    <a:pt x="283" y="240"/>
                    <a:pt x="283" y="240"/>
                  </a:cubicBezTo>
                  <a:cubicBezTo>
                    <a:pt x="283" y="240"/>
                    <a:pt x="283" y="240"/>
                    <a:pt x="283" y="240"/>
                  </a:cubicBezTo>
                  <a:cubicBezTo>
                    <a:pt x="284" y="240"/>
                    <a:pt x="284" y="240"/>
                    <a:pt x="285" y="240"/>
                  </a:cubicBezTo>
                  <a:cubicBezTo>
                    <a:pt x="285" y="241"/>
                    <a:pt x="285" y="241"/>
                    <a:pt x="285" y="241"/>
                  </a:cubicBezTo>
                  <a:cubicBezTo>
                    <a:pt x="285" y="241"/>
                    <a:pt x="285" y="241"/>
                    <a:pt x="286" y="241"/>
                  </a:cubicBezTo>
                  <a:cubicBezTo>
                    <a:pt x="287" y="243"/>
                    <a:pt x="287" y="244"/>
                    <a:pt x="287" y="245"/>
                  </a:cubicBezTo>
                  <a:cubicBezTo>
                    <a:pt x="287" y="245"/>
                    <a:pt x="287" y="245"/>
                    <a:pt x="287" y="245"/>
                  </a:cubicBezTo>
                  <a:cubicBezTo>
                    <a:pt x="286" y="246"/>
                    <a:pt x="286" y="246"/>
                    <a:pt x="286" y="247"/>
                  </a:cubicBezTo>
                  <a:cubicBezTo>
                    <a:pt x="287" y="247"/>
                    <a:pt x="287" y="246"/>
                    <a:pt x="287" y="246"/>
                  </a:cubicBezTo>
                  <a:cubicBezTo>
                    <a:pt x="288" y="246"/>
                    <a:pt x="289" y="246"/>
                    <a:pt x="291" y="246"/>
                  </a:cubicBezTo>
                  <a:cubicBezTo>
                    <a:pt x="291" y="246"/>
                    <a:pt x="291" y="246"/>
                    <a:pt x="291" y="246"/>
                  </a:cubicBezTo>
                  <a:cubicBezTo>
                    <a:pt x="291" y="245"/>
                    <a:pt x="292" y="245"/>
                    <a:pt x="293" y="245"/>
                  </a:cubicBezTo>
                  <a:cubicBezTo>
                    <a:pt x="293" y="245"/>
                    <a:pt x="293" y="245"/>
                    <a:pt x="293" y="245"/>
                  </a:cubicBezTo>
                  <a:cubicBezTo>
                    <a:pt x="294" y="245"/>
                    <a:pt x="294" y="245"/>
                    <a:pt x="295" y="245"/>
                  </a:cubicBezTo>
                  <a:cubicBezTo>
                    <a:pt x="295" y="244"/>
                    <a:pt x="295" y="244"/>
                    <a:pt x="295" y="244"/>
                  </a:cubicBezTo>
                  <a:cubicBezTo>
                    <a:pt x="296" y="244"/>
                    <a:pt x="297" y="243"/>
                    <a:pt x="298" y="243"/>
                  </a:cubicBezTo>
                  <a:cubicBezTo>
                    <a:pt x="298" y="243"/>
                    <a:pt x="298" y="243"/>
                    <a:pt x="298" y="243"/>
                  </a:cubicBezTo>
                  <a:cubicBezTo>
                    <a:pt x="299" y="243"/>
                    <a:pt x="299" y="243"/>
                    <a:pt x="299" y="243"/>
                  </a:cubicBezTo>
                  <a:cubicBezTo>
                    <a:pt x="301" y="243"/>
                    <a:pt x="300" y="243"/>
                    <a:pt x="301" y="243"/>
                  </a:cubicBezTo>
                  <a:cubicBezTo>
                    <a:pt x="302" y="243"/>
                    <a:pt x="302" y="243"/>
                    <a:pt x="303" y="243"/>
                  </a:cubicBezTo>
                  <a:cubicBezTo>
                    <a:pt x="303" y="242"/>
                    <a:pt x="303" y="242"/>
                    <a:pt x="303" y="242"/>
                  </a:cubicBezTo>
                  <a:cubicBezTo>
                    <a:pt x="303" y="242"/>
                    <a:pt x="303" y="242"/>
                    <a:pt x="303" y="242"/>
                  </a:cubicBezTo>
                  <a:cubicBezTo>
                    <a:pt x="304" y="242"/>
                    <a:pt x="304" y="241"/>
                    <a:pt x="304" y="240"/>
                  </a:cubicBezTo>
                  <a:cubicBezTo>
                    <a:pt x="304" y="240"/>
                    <a:pt x="304" y="240"/>
                    <a:pt x="304" y="240"/>
                  </a:cubicBezTo>
                  <a:cubicBezTo>
                    <a:pt x="304" y="240"/>
                    <a:pt x="304" y="240"/>
                    <a:pt x="304" y="240"/>
                  </a:cubicBezTo>
                  <a:cubicBezTo>
                    <a:pt x="303" y="240"/>
                    <a:pt x="302" y="240"/>
                    <a:pt x="301" y="240"/>
                  </a:cubicBezTo>
                  <a:cubicBezTo>
                    <a:pt x="301" y="240"/>
                    <a:pt x="301" y="241"/>
                    <a:pt x="301" y="241"/>
                  </a:cubicBezTo>
                  <a:cubicBezTo>
                    <a:pt x="300" y="240"/>
                    <a:pt x="299" y="240"/>
                    <a:pt x="299" y="240"/>
                  </a:cubicBezTo>
                  <a:cubicBezTo>
                    <a:pt x="299" y="240"/>
                    <a:pt x="299" y="240"/>
                    <a:pt x="299" y="241"/>
                  </a:cubicBezTo>
                  <a:cubicBezTo>
                    <a:pt x="298" y="241"/>
                    <a:pt x="298" y="240"/>
                    <a:pt x="298" y="240"/>
                  </a:cubicBezTo>
                  <a:cubicBezTo>
                    <a:pt x="297" y="240"/>
                    <a:pt x="296" y="240"/>
                    <a:pt x="295" y="240"/>
                  </a:cubicBezTo>
                  <a:cubicBezTo>
                    <a:pt x="294" y="239"/>
                    <a:pt x="294" y="239"/>
                    <a:pt x="294" y="237"/>
                  </a:cubicBezTo>
                  <a:cubicBezTo>
                    <a:pt x="294" y="237"/>
                    <a:pt x="293" y="237"/>
                    <a:pt x="292" y="237"/>
                  </a:cubicBezTo>
                  <a:cubicBezTo>
                    <a:pt x="292" y="235"/>
                    <a:pt x="292" y="237"/>
                    <a:pt x="290" y="236"/>
                  </a:cubicBezTo>
                  <a:cubicBezTo>
                    <a:pt x="290" y="236"/>
                    <a:pt x="290" y="236"/>
                    <a:pt x="290" y="235"/>
                  </a:cubicBezTo>
                  <a:cubicBezTo>
                    <a:pt x="290" y="235"/>
                    <a:pt x="290" y="235"/>
                    <a:pt x="289" y="235"/>
                  </a:cubicBezTo>
                  <a:cubicBezTo>
                    <a:pt x="289" y="234"/>
                    <a:pt x="289" y="234"/>
                    <a:pt x="289" y="233"/>
                  </a:cubicBezTo>
                  <a:cubicBezTo>
                    <a:pt x="291" y="233"/>
                    <a:pt x="291" y="233"/>
                    <a:pt x="292" y="233"/>
                  </a:cubicBezTo>
                  <a:cubicBezTo>
                    <a:pt x="292" y="233"/>
                    <a:pt x="292" y="234"/>
                    <a:pt x="292" y="234"/>
                  </a:cubicBezTo>
                  <a:cubicBezTo>
                    <a:pt x="294" y="234"/>
                    <a:pt x="295" y="234"/>
                    <a:pt x="297" y="234"/>
                  </a:cubicBezTo>
                  <a:cubicBezTo>
                    <a:pt x="298" y="233"/>
                    <a:pt x="297" y="234"/>
                    <a:pt x="298" y="233"/>
                  </a:cubicBezTo>
                  <a:cubicBezTo>
                    <a:pt x="298" y="233"/>
                    <a:pt x="298" y="233"/>
                    <a:pt x="298" y="233"/>
                  </a:cubicBezTo>
                  <a:cubicBezTo>
                    <a:pt x="299" y="233"/>
                    <a:pt x="299" y="233"/>
                    <a:pt x="299" y="233"/>
                  </a:cubicBezTo>
                  <a:cubicBezTo>
                    <a:pt x="300" y="232"/>
                    <a:pt x="300" y="232"/>
                    <a:pt x="301" y="231"/>
                  </a:cubicBezTo>
                  <a:cubicBezTo>
                    <a:pt x="301" y="231"/>
                    <a:pt x="301" y="231"/>
                    <a:pt x="302" y="231"/>
                  </a:cubicBezTo>
                  <a:cubicBezTo>
                    <a:pt x="302" y="232"/>
                    <a:pt x="302" y="232"/>
                    <a:pt x="302" y="232"/>
                  </a:cubicBezTo>
                  <a:cubicBezTo>
                    <a:pt x="302" y="232"/>
                    <a:pt x="303" y="232"/>
                    <a:pt x="304" y="232"/>
                  </a:cubicBezTo>
                  <a:cubicBezTo>
                    <a:pt x="304" y="231"/>
                    <a:pt x="304" y="231"/>
                    <a:pt x="304" y="231"/>
                  </a:cubicBezTo>
                  <a:cubicBezTo>
                    <a:pt x="305" y="231"/>
                    <a:pt x="306" y="231"/>
                    <a:pt x="307" y="231"/>
                  </a:cubicBezTo>
                  <a:cubicBezTo>
                    <a:pt x="308" y="230"/>
                    <a:pt x="308" y="230"/>
                    <a:pt x="308" y="230"/>
                  </a:cubicBezTo>
                  <a:cubicBezTo>
                    <a:pt x="310" y="229"/>
                    <a:pt x="311" y="229"/>
                    <a:pt x="312" y="229"/>
                  </a:cubicBezTo>
                  <a:cubicBezTo>
                    <a:pt x="313" y="229"/>
                    <a:pt x="313" y="229"/>
                    <a:pt x="313" y="228"/>
                  </a:cubicBezTo>
                  <a:cubicBezTo>
                    <a:pt x="314" y="228"/>
                    <a:pt x="315" y="228"/>
                    <a:pt x="315" y="228"/>
                  </a:cubicBezTo>
                  <a:cubicBezTo>
                    <a:pt x="315" y="228"/>
                    <a:pt x="315" y="228"/>
                    <a:pt x="315" y="228"/>
                  </a:cubicBezTo>
                  <a:cubicBezTo>
                    <a:pt x="317" y="228"/>
                    <a:pt x="318" y="228"/>
                    <a:pt x="319" y="228"/>
                  </a:cubicBezTo>
                  <a:cubicBezTo>
                    <a:pt x="320" y="228"/>
                    <a:pt x="320" y="227"/>
                    <a:pt x="320" y="227"/>
                  </a:cubicBezTo>
                  <a:cubicBezTo>
                    <a:pt x="320" y="227"/>
                    <a:pt x="320" y="227"/>
                    <a:pt x="320" y="227"/>
                  </a:cubicBezTo>
                  <a:cubicBezTo>
                    <a:pt x="321" y="227"/>
                    <a:pt x="321" y="227"/>
                    <a:pt x="321" y="227"/>
                  </a:cubicBezTo>
                  <a:cubicBezTo>
                    <a:pt x="321" y="228"/>
                    <a:pt x="321" y="228"/>
                    <a:pt x="321" y="228"/>
                  </a:cubicBezTo>
                  <a:cubicBezTo>
                    <a:pt x="321" y="228"/>
                    <a:pt x="320" y="228"/>
                    <a:pt x="319" y="229"/>
                  </a:cubicBezTo>
                  <a:cubicBezTo>
                    <a:pt x="319" y="229"/>
                    <a:pt x="319" y="229"/>
                    <a:pt x="319" y="229"/>
                  </a:cubicBezTo>
                  <a:cubicBezTo>
                    <a:pt x="319" y="229"/>
                    <a:pt x="318" y="229"/>
                    <a:pt x="318" y="229"/>
                  </a:cubicBezTo>
                  <a:cubicBezTo>
                    <a:pt x="318" y="229"/>
                    <a:pt x="318" y="229"/>
                    <a:pt x="318" y="230"/>
                  </a:cubicBezTo>
                  <a:cubicBezTo>
                    <a:pt x="317" y="230"/>
                    <a:pt x="317" y="230"/>
                    <a:pt x="316" y="230"/>
                  </a:cubicBezTo>
                  <a:cubicBezTo>
                    <a:pt x="316" y="230"/>
                    <a:pt x="316" y="231"/>
                    <a:pt x="316" y="231"/>
                  </a:cubicBezTo>
                  <a:cubicBezTo>
                    <a:pt x="316" y="231"/>
                    <a:pt x="316" y="231"/>
                    <a:pt x="315" y="231"/>
                  </a:cubicBezTo>
                  <a:cubicBezTo>
                    <a:pt x="315" y="230"/>
                    <a:pt x="315" y="230"/>
                    <a:pt x="315" y="230"/>
                  </a:cubicBezTo>
                  <a:cubicBezTo>
                    <a:pt x="315" y="230"/>
                    <a:pt x="315" y="230"/>
                    <a:pt x="315" y="230"/>
                  </a:cubicBezTo>
                  <a:cubicBezTo>
                    <a:pt x="314" y="231"/>
                    <a:pt x="314" y="232"/>
                    <a:pt x="314" y="232"/>
                  </a:cubicBezTo>
                  <a:cubicBezTo>
                    <a:pt x="314" y="232"/>
                    <a:pt x="314" y="232"/>
                    <a:pt x="314" y="232"/>
                  </a:cubicBezTo>
                  <a:cubicBezTo>
                    <a:pt x="314" y="232"/>
                    <a:pt x="314" y="232"/>
                    <a:pt x="314" y="232"/>
                  </a:cubicBezTo>
                  <a:cubicBezTo>
                    <a:pt x="313" y="232"/>
                    <a:pt x="311" y="232"/>
                    <a:pt x="310" y="233"/>
                  </a:cubicBezTo>
                  <a:cubicBezTo>
                    <a:pt x="310" y="233"/>
                    <a:pt x="310" y="234"/>
                    <a:pt x="311" y="234"/>
                  </a:cubicBezTo>
                  <a:cubicBezTo>
                    <a:pt x="311" y="234"/>
                    <a:pt x="312" y="234"/>
                    <a:pt x="313" y="234"/>
                  </a:cubicBezTo>
                  <a:cubicBezTo>
                    <a:pt x="313" y="234"/>
                    <a:pt x="313" y="235"/>
                    <a:pt x="313" y="235"/>
                  </a:cubicBezTo>
                  <a:cubicBezTo>
                    <a:pt x="313" y="235"/>
                    <a:pt x="313" y="236"/>
                    <a:pt x="313" y="236"/>
                  </a:cubicBezTo>
                  <a:cubicBezTo>
                    <a:pt x="313" y="236"/>
                    <a:pt x="313" y="236"/>
                    <a:pt x="313" y="236"/>
                  </a:cubicBezTo>
                  <a:cubicBezTo>
                    <a:pt x="312" y="237"/>
                    <a:pt x="312" y="237"/>
                    <a:pt x="311" y="238"/>
                  </a:cubicBezTo>
                  <a:cubicBezTo>
                    <a:pt x="311" y="238"/>
                    <a:pt x="311" y="238"/>
                    <a:pt x="311" y="238"/>
                  </a:cubicBezTo>
                  <a:cubicBezTo>
                    <a:pt x="311" y="238"/>
                    <a:pt x="311" y="239"/>
                    <a:pt x="311" y="239"/>
                  </a:cubicBezTo>
                  <a:cubicBezTo>
                    <a:pt x="310" y="239"/>
                    <a:pt x="309" y="240"/>
                    <a:pt x="309" y="240"/>
                  </a:cubicBezTo>
                  <a:cubicBezTo>
                    <a:pt x="309" y="240"/>
                    <a:pt x="309" y="240"/>
                    <a:pt x="309" y="239"/>
                  </a:cubicBezTo>
                  <a:cubicBezTo>
                    <a:pt x="308" y="239"/>
                    <a:pt x="308" y="239"/>
                    <a:pt x="307" y="239"/>
                  </a:cubicBezTo>
                  <a:cubicBezTo>
                    <a:pt x="307" y="240"/>
                    <a:pt x="307" y="240"/>
                    <a:pt x="307" y="241"/>
                  </a:cubicBezTo>
                  <a:cubicBezTo>
                    <a:pt x="306" y="241"/>
                    <a:pt x="305" y="241"/>
                    <a:pt x="304" y="241"/>
                  </a:cubicBezTo>
                  <a:cubicBezTo>
                    <a:pt x="304" y="242"/>
                    <a:pt x="304" y="242"/>
                    <a:pt x="304" y="242"/>
                  </a:cubicBezTo>
                  <a:cubicBezTo>
                    <a:pt x="306" y="242"/>
                    <a:pt x="307" y="242"/>
                    <a:pt x="308" y="241"/>
                  </a:cubicBezTo>
                  <a:cubicBezTo>
                    <a:pt x="308" y="242"/>
                    <a:pt x="308" y="243"/>
                    <a:pt x="309" y="243"/>
                  </a:cubicBezTo>
                  <a:cubicBezTo>
                    <a:pt x="309" y="243"/>
                    <a:pt x="309" y="243"/>
                    <a:pt x="309" y="243"/>
                  </a:cubicBezTo>
                  <a:cubicBezTo>
                    <a:pt x="310" y="244"/>
                    <a:pt x="309" y="244"/>
                    <a:pt x="310" y="245"/>
                  </a:cubicBezTo>
                  <a:cubicBezTo>
                    <a:pt x="310" y="245"/>
                    <a:pt x="310" y="245"/>
                    <a:pt x="310" y="245"/>
                  </a:cubicBezTo>
                  <a:cubicBezTo>
                    <a:pt x="311" y="245"/>
                    <a:pt x="311" y="245"/>
                    <a:pt x="312" y="245"/>
                  </a:cubicBezTo>
                  <a:cubicBezTo>
                    <a:pt x="312" y="246"/>
                    <a:pt x="312" y="246"/>
                    <a:pt x="313" y="247"/>
                  </a:cubicBezTo>
                  <a:cubicBezTo>
                    <a:pt x="313" y="247"/>
                    <a:pt x="313" y="247"/>
                    <a:pt x="313" y="247"/>
                  </a:cubicBezTo>
                  <a:cubicBezTo>
                    <a:pt x="314" y="247"/>
                    <a:pt x="314" y="247"/>
                    <a:pt x="314" y="247"/>
                  </a:cubicBezTo>
                  <a:cubicBezTo>
                    <a:pt x="314" y="248"/>
                    <a:pt x="315" y="248"/>
                    <a:pt x="315" y="248"/>
                  </a:cubicBezTo>
                  <a:cubicBezTo>
                    <a:pt x="315" y="248"/>
                    <a:pt x="315" y="248"/>
                    <a:pt x="315" y="249"/>
                  </a:cubicBezTo>
                  <a:cubicBezTo>
                    <a:pt x="315" y="249"/>
                    <a:pt x="315" y="249"/>
                    <a:pt x="316" y="249"/>
                  </a:cubicBezTo>
                  <a:cubicBezTo>
                    <a:pt x="316" y="249"/>
                    <a:pt x="316" y="249"/>
                    <a:pt x="316" y="250"/>
                  </a:cubicBezTo>
                  <a:cubicBezTo>
                    <a:pt x="316" y="250"/>
                    <a:pt x="316" y="250"/>
                    <a:pt x="316" y="250"/>
                  </a:cubicBezTo>
                  <a:cubicBezTo>
                    <a:pt x="316" y="250"/>
                    <a:pt x="316" y="250"/>
                    <a:pt x="316" y="250"/>
                  </a:cubicBezTo>
                  <a:cubicBezTo>
                    <a:pt x="317" y="250"/>
                    <a:pt x="317" y="250"/>
                    <a:pt x="318" y="250"/>
                  </a:cubicBezTo>
                  <a:cubicBezTo>
                    <a:pt x="318" y="251"/>
                    <a:pt x="318" y="251"/>
                    <a:pt x="319" y="251"/>
                  </a:cubicBezTo>
                  <a:cubicBezTo>
                    <a:pt x="319" y="251"/>
                    <a:pt x="319" y="251"/>
                    <a:pt x="319" y="251"/>
                  </a:cubicBezTo>
                  <a:cubicBezTo>
                    <a:pt x="319" y="252"/>
                    <a:pt x="319" y="252"/>
                    <a:pt x="319" y="252"/>
                  </a:cubicBezTo>
                  <a:cubicBezTo>
                    <a:pt x="320" y="253"/>
                    <a:pt x="320" y="253"/>
                    <a:pt x="321" y="253"/>
                  </a:cubicBezTo>
                  <a:cubicBezTo>
                    <a:pt x="321" y="254"/>
                    <a:pt x="321" y="254"/>
                    <a:pt x="321" y="254"/>
                  </a:cubicBezTo>
                  <a:cubicBezTo>
                    <a:pt x="321" y="254"/>
                    <a:pt x="321" y="254"/>
                    <a:pt x="322" y="254"/>
                  </a:cubicBezTo>
                  <a:cubicBezTo>
                    <a:pt x="322" y="254"/>
                    <a:pt x="322" y="254"/>
                    <a:pt x="322" y="255"/>
                  </a:cubicBezTo>
                  <a:cubicBezTo>
                    <a:pt x="322" y="255"/>
                    <a:pt x="323" y="255"/>
                    <a:pt x="323" y="255"/>
                  </a:cubicBezTo>
                  <a:cubicBezTo>
                    <a:pt x="323" y="255"/>
                    <a:pt x="323" y="255"/>
                    <a:pt x="323" y="255"/>
                  </a:cubicBezTo>
                  <a:cubicBezTo>
                    <a:pt x="324" y="255"/>
                    <a:pt x="324" y="255"/>
                    <a:pt x="325" y="255"/>
                  </a:cubicBezTo>
                  <a:cubicBezTo>
                    <a:pt x="325" y="256"/>
                    <a:pt x="325" y="256"/>
                    <a:pt x="325" y="256"/>
                  </a:cubicBezTo>
                  <a:cubicBezTo>
                    <a:pt x="326" y="256"/>
                    <a:pt x="326" y="256"/>
                    <a:pt x="326" y="256"/>
                  </a:cubicBezTo>
                  <a:cubicBezTo>
                    <a:pt x="326" y="256"/>
                    <a:pt x="327" y="257"/>
                    <a:pt x="327" y="257"/>
                  </a:cubicBezTo>
                  <a:cubicBezTo>
                    <a:pt x="327" y="257"/>
                    <a:pt x="327" y="257"/>
                    <a:pt x="328" y="257"/>
                  </a:cubicBezTo>
                  <a:cubicBezTo>
                    <a:pt x="328" y="257"/>
                    <a:pt x="328" y="257"/>
                    <a:pt x="328" y="257"/>
                  </a:cubicBezTo>
                  <a:cubicBezTo>
                    <a:pt x="328" y="258"/>
                    <a:pt x="328" y="258"/>
                    <a:pt x="328" y="258"/>
                  </a:cubicBezTo>
                  <a:cubicBezTo>
                    <a:pt x="328" y="258"/>
                    <a:pt x="328" y="258"/>
                    <a:pt x="328" y="259"/>
                  </a:cubicBezTo>
                  <a:cubicBezTo>
                    <a:pt x="329" y="259"/>
                    <a:pt x="329" y="259"/>
                    <a:pt x="330" y="259"/>
                  </a:cubicBezTo>
                  <a:cubicBezTo>
                    <a:pt x="330" y="260"/>
                    <a:pt x="332" y="263"/>
                    <a:pt x="331" y="265"/>
                  </a:cubicBezTo>
                  <a:cubicBezTo>
                    <a:pt x="331" y="265"/>
                    <a:pt x="331" y="265"/>
                    <a:pt x="331" y="265"/>
                  </a:cubicBezTo>
                  <a:cubicBezTo>
                    <a:pt x="331" y="265"/>
                    <a:pt x="331" y="266"/>
                    <a:pt x="330" y="267"/>
                  </a:cubicBezTo>
                  <a:cubicBezTo>
                    <a:pt x="329" y="267"/>
                    <a:pt x="330" y="267"/>
                    <a:pt x="329" y="268"/>
                  </a:cubicBezTo>
                  <a:cubicBezTo>
                    <a:pt x="329" y="268"/>
                    <a:pt x="328" y="268"/>
                    <a:pt x="328" y="268"/>
                  </a:cubicBezTo>
                  <a:cubicBezTo>
                    <a:pt x="328" y="268"/>
                    <a:pt x="328" y="268"/>
                    <a:pt x="328" y="268"/>
                  </a:cubicBezTo>
                  <a:cubicBezTo>
                    <a:pt x="328" y="268"/>
                    <a:pt x="327" y="268"/>
                    <a:pt x="327" y="268"/>
                  </a:cubicBezTo>
                  <a:cubicBezTo>
                    <a:pt x="327" y="268"/>
                    <a:pt x="327" y="269"/>
                    <a:pt x="327" y="269"/>
                  </a:cubicBezTo>
                  <a:cubicBezTo>
                    <a:pt x="327" y="269"/>
                    <a:pt x="327" y="269"/>
                    <a:pt x="326" y="269"/>
                  </a:cubicBezTo>
                  <a:cubicBezTo>
                    <a:pt x="326" y="269"/>
                    <a:pt x="326" y="269"/>
                    <a:pt x="326" y="269"/>
                  </a:cubicBezTo>
                  <a:cubicBezTo>
                    <a:pt x="326" y="269"/>
                    <a:pt x="325" y="269"/>
                    <a:pt x="325" y="269"/>
                  </a:cubicBezTo>
                  <a:cubicBezTo>
                    <a:pt x="325" y="269"/>
                    <a:pt x="325" y="269"/>
                    <a:pt x="325" y="269"/>
                  </a:cubicBezTo>
                  <a:cubicBezTo>
                    <a:pt x="324" y="270"/>
                    <a:pt x="324" y="270"/>
                    <a:pt x="323" y="270"/>
                  </a:cubicBezTo>
                  <a:cubicBezTo>
                    <a:pt x="322" y="271"/>
                    <a:pt x="320" y="268"/>
                    <a:pt x="318" y="269"/>
                  </a:cubicBezTo>
                  <a:cubicBezTo>
                    <a:pt x="318" y="269"/>
                    <a:pt x="318" y="269"/>
                    <a:pt x="318" y="269"/>
                  </a:cubicBezTo>
                  <a:cubicBezTo>
                    <a:pt x="318" y="269"/>
                    <a:pt x="318" y="269"/>
                    <a:pt x="317" y="269"/>
                  </a:cubicBezTo>
                  <a:cubicBezTo>
                    <a:pt x="317" y="269"/>
                    <a:pt x="317" y="270"/>
                    <a:pt x="317" y="270"/>
                  </a:cubicBezTo>
                  <a:cubicBezTo>
                    <a:pt x="316" y="270"/>
                    <a:pt x="316" y="270"/>
                    <a:pt x="315" y="270"/>
                  </a:cubicBezTo>
                  <a:cubicBezTo>
                    <a:pt x="315" y="270"/>
                    <a:pt x="315" y="270"/>
                    <a:pt x="315" y="270"/>
                  </a:cubicBezTo>
                  <a:cubicBezTo>
                    <a:pt x="313" y="270"/>
                    <a:pt x="312" y="270"/>
                    <a:pt x="310" y="270"/>
                  </a:cubicBezTo>
                  <a:cubicBezTo>
                    <a:pt x="310" y="269"/>
                    <a:pt x="310" y="269"/>
                    <a:pt x="310" y="269"/>
                  </a:cubicBezTo>
                  <a:cubicBezTo>
                    <a:pt x="309" y="269"/>
                    <a:pt x="309" y="269"/>
                    <a:pt x="308" y="269"/>
                  </a:cubicBezTo>
                  <a:cubicBezTo>
                    <a:pt x="308" y="269"/>
                    <a:pt x="308" y="268"/>
                    <a:pt x="307" y="268"/>
                  </a:cubicBezTo>
                  <a:cubicBezTo>
                    <a:pt x="307" y="268"/>
                    <a:pt x="307" y="268"/>
                    <a:pt x="307" y="267"/>
                  </a:cubicBezTo>
                  <a:cubicBezTo>
                    <a:pt x="306" y="267"/>
                    <a:pt x="306" y="267"/>
                    <a:pt x="306" y="267"/>
                  </a:cubicBezTo>
                  <a:cubicBezTo>
                    <a:pt x="304" y="267"/>
                    <a:pt x="303" y="266"/>
                    <a:pt x="303" y="268"/>
                  </a:cubicBezTo>
                  <a:cubicBezTo>
                    <a:pt x="302" y="268"/>
                    <a:pt x="301" y="267"/>
                    <a:pt x="300" y="267"/>
                  </a:cubicBezTo>
                  <a:cubicBezTo>
                    <a:pt x="300" y="267"/>
                    <a:pt x="300" y="265"/>
                    <a:pt x="299" y="265"/>
                  </a:cubicBezTo>
                  <a:cubicBezTo>
                    <a:pt x="299" y="265"/>
                    <a:pt x="299" y="264"/>
                    <a:pt x="299" y="264"/>
                  </a:cubicBezTo>
                  <a:cubicBezTo>
                    <a:pt x="299" y="264"/>
                    <a:pt x="297" y="265"/>
                    <a:pt x="296" y="265"/>
                  </a:cubicBezTo>
                  <a:cubicBezTo>
                    <a:pt x="296" y="264"/>
                    <a:pt x="296" y="264"/>
                    <a:pt x="296" y="264"/>
                  </a:cubicBezTo>
                  <a:cubicBezTo>
                    <a:pt x="296" y="264"/>
                    <a:pt x="295" y="264"/>
                    <a:pt x="295" y="264"/>
                  </a:cubicBezTo>
                  <a:cubicBezTo>
                    <a:pt x="295" y="263"/>
                    <a:pt x="294" y="263"/>
                    <a:pt x="294" y="262"/>
                  </a:cubicBezTo>
                  <a:cubicBezTo>
                    <a:pt x="293" y="262"/>
                    <a:pt x="293" y="263"/>
                    <a:pt x="293" y="263"/>
                  </a:cubicBezTo>
                  <a:cubicBezTo>
                    <a:pt x="292" y="263"/>
                    <a:pt x="292" y="263"/>
                    <a:pt x="291" y="263"/>
                  </a:cubicBezTo>
                  <a:cubicBezTo>
                    <a:pt x="291" y="263"/>
                    <a:pt x="291" y="263"/>
                    <a:pt x="290" y="263"/>
                  </a:cubicBezTo>
                  <a:cubicBezTo>
                    <a:pt x="290" y="263"/>
                    <a:pt x="290" y="263"/>
                    <a:pt x="290" y="263"/>
                  </a:cubicBezTo>
                  <a:cubicBezTo>
                    <a:pt x="289" y="263"/>
                    <a:pt x="289" y="263"/>
                    <a:pt x="288" y="262"/>
                  </a:cubicBezTo>
                  <a:cubicBezTo>
                    <a:pt x="288" y="262"/>
                    <a:pt x="288" y="262"/>
                    <a:pt x="288" y="262"/>
                  </a:cubicBezTo>
                  <a:cubicBezTo>
                    <a:pt x="287" y="262"/>
                    <a:pt x="285" y="262"/>
                    <a:pt x="284" y="262"/>
                  </a:cubicBezTo>
                  <a:cubicBezTo>
                    <a:pt x="284" y="262"/>
                    <a:pt x="284" y="262"/>
                    <a:pt x="283" y="263"/>
                  </a:cubicBezTo>
                  <a:cubicBezTo>
                    <a:pt x="282" y="263"/>
                    <a:pt x="280" y="263"/>
                    <a:pt x="279" y="263"/>
                  </a:cubicBezTo>
                  <a:cubicBezTo>
                    <a:pt x="279" y="264"/>
                    <a:pt x="279" y="264"/>
                    <a:pt x="278" y="265"/>
                  </a:cubicBezTo>
                  <a:cubicBezTo>
                    <a:pt x="277" y="265"/>
                    <a:pt x="276" y="265"/>
                    <a:pt x="275" y="265"/>
                  </a:cubicBezTo>
                  <a:cubicBezTo>
                    <a:pt x="275" y="266"/>
                    <a:pt x="275" y="266"/>
                    <a:pt x="275" y="266"/>
                  </a:cubicBezTo>
                  <a:cubicBezTo>
                    <a:pt x="274" y="266"/>
                    <a:pt x="274" y="266"/>
                    <a:pt x="274" y="266"/>
                  </a:cubicBezTo>
                  <a:cubicBezTo>
                    <a:pt x="273" y="267"/>
                    <a:pt x="273" y="267"/>
                    <a:pt x="273" y="267"/>
                  </a:cubicBezTo>
                  <a:cubicBezTo>
                    <a:pt x="272" y="268"/>
                    <a:pt x="269" y="268"/>
                    <a:pt x="268" y="267"/>
                  </a:cubicBezTo>
                  <a:cubicBezTo>
                    <a:pt x="268" y="267"/>
                    <a:pt x="268" y="267"/>
                    <a:pt x="267" y="267"/>
                  </a:cubicBezTo>
                  <a:cubicBezTo>
                    <a:pt x="266" y="266"/>
                    <a:pt x="266" y="268"/>
                    <a:pt x="264" y="267"/>
                  </a:cubicBezTo>
                  <a:cubicBezTo>
                    <a:pt x="263" y="267"/>
                    <a:pt x="261" y="267"/>
                    <a:pt x="260" y="267"/>
                  </a:cubicBezTo>
                  <a:cubicBezTo>
                    <a:pt x="260" y="268"/>
                    <a:pt x="260" y="268"/>
                    <a:pt x="260" y="268"/>
                  </a:cubicBezTo>
                  <a:cubicBezTo>
                    <a:pt x="261" y="269"/>
                    <a:pt x="263" y="269"/>
                    <a:pt x="264" y="269"/>
                  </a:cubicBezTo>
                  <a:cubicBezTo>
                    <a:pt x="264" y="269"/>
                    <a:pt x="264" y="270"/>
                    <a:pt x="264" y="270"/>
                  </a:cubicBezTo>
                  <a:cubicBezTo>
                    <a:pt x="263" y="270"/>
                    <a:pt x="262" y="270"/>
                    <a:pt x="260" y="270"/>
                  </a:cubicBezTo>
                  <a:cubicBezTo>
                    <a:pt x="260" y="270"/>
                    <a:pt x="260" y="270"/>
                    <a:pt x="260" y="270"/>
                  </a:cubicBezTo>
                  <a:cubicBezTo>
                    <a:pt x="260" y="270"/>
                    <a:pt x="260" y="270"/>
                    <a:pt x="260" y="270"/>
                  </a:cubicBezTo>
                  <a:cubicBezTo>
                    <a:pt x="260" y="271"/>
                    <a:pt x="260" y="270"/>
                    <a:pt x="260" y="271"/>
                  </a:cubicBezTo>
                  <a:cubicBezTo>
                    <a:pt x="259" y="271"/>
                    <a:pt x="257" y="272"/>
                    <a:pt x="255" y="272"/>
                  </a:cubicBezTo>
                  <a:cubicBezTo>
                    <a:pt x="255" y="271"/>
                    <a:pt x="255" y="271"/>
                    <a:pt x="255" y="271"/>
                  </a:cubicBezTo>
                  <a:cubicBezTo>
                    <a:pt x="254" y="271"/>
                    <a:pt x="254" y="271"/>
                    <a:pt x="253" y="271"/>
                  </a:cubicBezTo>
                  <a:cubicBezTo>
                    <a:pt x="253" y="271"/>
                    <a:pt x="253" y="272"/>
                    <a:pt x="253" y="272"/>
                  </a:cubicBezTo>
                  <a:cubicBezTo>
                    <a:pt x="251" y="272"/>
                    <a:pt x="250" y="272"/>
                    <a:pt x="249" y="272"/>
                  </a:cubicBezTo>
                  <a:cubicBezTo>
                    <a:pt x="247" y="272"/>
                    <a:pt x="247" y="273"/>
                    <a:pt x="246" y="274"/>
                  </a:cubicBezTo>
                  <a:cubicBezTo>
                    <a:pt x="245" y="274"/>
                    <a:pt x="245" y="275"/>
                    <a:pt x="244" y="275"/>
                  </a:cubicBezTo>
                  <a:cubicBezTo>
                    <a:pt x="244" y="276"/>
                    <a:pt x="245" y="277"/>
                    <a:pt x="244" y="278"/>
                  </a:cubicBezTo>
                  <a:cubicBezTo>
                    <a:pt x="244" y="278"/>
                    <a:pt x="244" y="279"/>
                    <a:pt x="244" y="279"/>
                  </a:cubicBezTo>
                  <a:cubicBezTo>
                    <a:pt x="244" y="279"/>
                    <a:pt x="246" y="279"/>
                    <a:pt x="247" y="279"/>
                  </a:cubicBezTo>
                  <a:cubicBezTo>
                    <a:pt x="248" y="281"/>
                    <a:pt x="249" y="282"/>
                    <a:pt x="247" y="284"/>
                  </a:cubicBezTo>
                  <a:cubicBezTo>
                    <a:pt x="247" y="284"/>
                    <a:pt x="247" y="284"/>
                    <a:pt x="249" y="285"/>
                  </a:cubicBezTo>
                  <a:cubicBezTo>
                    <a:pt x="248" y="286"/>
                    <a:pt x="248" y="286"/>
                    <a:pt x="247" y="286"/>
                  </a:cubicBezTo>
                  <a:cubicBezTo>
                    <a:pt x="247" y="286"/>
                    <a:pt x="247" y="286"/>
                    <a:pt x="247" y="287"/>
                  </a:cubicBezTo>
                  <a:cubicBezTo>
                    <a:pt x="246" y="286"/>
                    <a:pt x="246" y="286"/>
                    <a:pt x="245" y="285"/>
                  </a:cubicBezTo>
                  <a:cubicBezTo>
                    <a:pt x="245" y="286"/>
                    <a:pt x="246" y="287"/>
                    <a:pt x="245" y="288"/>
                  </a:cubicBezTo>
                  <a:cubicBezTo>
                    <a:pt x="245" y="288"/>
                    <a:pt x="245" y="288"/>
                    <a:pt x="245" y="288"/>
                  </a:cubicBezTo>
                  <a:cubicBezTo>
                    <a:pt x="246" y="288"/>
                    <a:pt x="247" y="288"/>
                    <a:pt x="247" y="288"/>
                  </a:cubicBezTo>
                  <a:cubicBezTo>
                    <a:pt x="248" y="288"/>
                    <a:pt x="248" y="288"/>
                    <a:pt x="249" y="288"/>
                  </a:cubicBezTo>
                  <a:cubicBezTo>
                    <a:pt x="249" y="290"/>
                    <a:pt x="249" y="291"/>
                    <a:pt x="249" y="292"/>
                  </a:cubicBezTo>
                  <a:cubicBezTo>
                    <a:pt x="249" y="292"/>
                    <a:pt x="249" y="292"/>
                    <a:pt x="250" y="292"/>
                  </a:cubicBezTo>
                  <a:cubicBezTo>
                    <a:pt x="250" y="293"/>
                    <a:pt x="250" y="293"/>
                    <a:pt x="250" y="294"/>
                  </a:cubicBezTo>
                  <a:cubicBezTo>
                    <a:pt x="249" y="294"/>
                    <a:pt x="249" y="294"/>
                    <a:pt x="249" y="294"/>
                  </a:cubicBezTo>
                  <a:cubicBezTo>
                    <a:pt x="249" y="294"/>
                    <a:pt x="249" y="294"/>
                    <a:pt x="249" y="295"/>
                  </a:cubicBezTo>
                  <a:cubicBezTo>
                    <a:pt x="250" y="295"/>
                    <a:pt x="252" y="295"/>
                    <a:pt x="254" y="295"/>
                  </a:cubicBezTo>
                  <a:cubicBezTo>
                    <a:pt x="253" y="296"/>
                    <a:pt x="254" y="296"/>
                    <a:pt x="253" y="296"/>
                  </a:cubicBezTo>
                  <a:cubicBezTo>
                    <a:pt x="253" y="297"/>
                    <a:pt x="253" y="296"/>
                    <a:pt x="254" y="297"/>
                  </a:cubicBezTo>
                  <a:cubicBezTo>
                    <a:pt x="254" y="297"/>
                    <a:pt x="254" y="297"/>
                    <a:pt x="254" y="297"/>
                  </a:cubicBezTo>
                  <a:cubicBezTo>
                    <a:pt x="254" y="297"/>
                    <a:pt x="254" y="297"/>
                    <a:pt x="255" y="297"/>
                  </a:cubicBezTo>
                  <a:cubicBezTo>
                    <a:pt x="255" y="297"/>
                    <a:pt x="255" y="297"/>
                    <a:pt x="255" y="296"/>
                  </a:cubicBezTo>
                  <a:cubicBezTo>
                    <a:pt x="255" y="296"/>
                    <a:pt x="256" y="297"/>
                    <a:pt x="256" y="297"/>
                  </a:cubicBezTo>
                  <a:cubicBezTo>
                    <a:pt x="256" y="297"/>
                    <a:pt x="256" y="297"/>
                    <a:pt x="257" y="297"/>
                  </a:cubicBezTo>
                  <a:cubicBezTo>
                    <a:pt x="257" y="300"/>
                    <a:pt x="258" y="298"/>
                    <a:pt x="259" y="298"/>
                  </a:cubicBezTo>
                  <a:cubicBezTo>
                    <a:pt x="259" y="299"/>
                    <a:pt x="259" y="299"/>
                    <a:pt x="259" y="299"/>
                  </a:cubicBezTo>
                  <a:cubicBezTo>
                    <a:pt x="259" y="299"/>
                    <a:pt x="260" y="299"/>
                    <a:pt x="260" y="299"/>
                  </a:cubicBezTo>
                  <a:cubicBezTo>
                    <a:pt x="260" y="299"/>
                    <a:pt x="259" y="300"/>
                    <a:pt x="259" y="300"/>
                  </a:cubicBezTo>
                  <a:cubicBezTo>
                    <a:pt x="259" y="300"/>
                    <a:pt x="259" y="300"/>
                    <a:pt x="260" y="300"/>
                  </a:cubicBezTo>
                  <a:cubicBezTo>
                    <a:pt x="260" y="300"/>
                    <a:pt x="260" y="301"/>
                    <a:pt x="260" y="301"/>
                  </a:cubicBezTo>
                  <a:cubicBezTo>
                    <a:pt x="261" y="301"/>
                    <a:pt x="261" y="301"/>
                    <a:pt x="261" y="301"/>
                  </a:cubicBezTo>
                  <a:cubicBezTo>
                    <a:pt x="262" y="302"/>
                    <a:pt x="262" y="302"/>
                    <a:pt x="263" y="303"/>
                  </a:cubicBezTo>
                  <a:cubicBezTo>
                    <a:pt x="264" y="303"/>
                    <a:pt x="264" y="303"/>
                    <a:pt x="265" y="302"/>
                  </a:cubicBezTo>
                  <a:cubicBezTo>
                    <a:pt x="265" y="302"/>
                    <a:pt x="265" y="302"/>
                    <a:pt x="265" y="302"/>
                  </a:cubicBezTo>
                  <a:cubicBezTo>
                    <a:pt x="265" y="302"/>
                    <a:pt x="266" y="302"/>
                    <a:pt x="267" y="302"/>
                  </a:cubicBezTo>
                  <a:cubicBezTo>
                    <a:pt x="267" y="301"/>
                    <a:pt x="268" y="299"/>
                    <a:pt x="268" y="298"/>
                  </a:cubicBezTo>
                  <a:cubicBezTo>
                    <a:pt x="269" y="298"/>
                    <a:pt x="270" y="298"/>
                    <a:pt x="270" y="298"/>
                  </a:cubicBezTo>
                  <a:cubicBezTo>
                    <a:pt x="270" y="298"/>
                    <a:pt x="270" y="298"/>
                    <a:pt x="271" y="298"/>
                  </a:cubicBezTo>
                  <a:cubicBezTo>
                    <a:pt x="271" y="298"/>
                    <a:pt x="271" y="298"/>
                    <a:pt x="271" y="298"/>
                  </a:cubicBezTo>
                  <a:cubicBezTo>
                    <a:pt x="272" y="298"/>
                    <a:pt x="272" y="298"/>
                    <a:pt x="272" y="298"/>
                  </a:cubicBezTo>
                  <a:cubicBezTo>
                    <a:pt x="272" y="299"/>
                    <a:pt x="272" y="299"/>
                    <a:pt x="272" y="299"/>
                  </a:cubicBezTo>
                  <a:cubicBezTo>
                    <a:pt x="273" y="299"/>
                    <a:pt x="273" y="299"/>
                    <a:pt x="274" y="299"/>
                  </a:cubicBezTo>
                  <a:cubicBezTo>
                    <a:pt x="274" y="299"/>
                    <a:pt x="274" y="299"/>
                    <a:pt x="274" y="300"/>
                  </a:cubicBezTo>
                  <a:cubicBezTo>
                    <a:pt x="275" y="300"/>
                    <a:pt x="275" y="300"/>
                    <a:pt x="275" y="300"/>
                  </a:cubicBezTo>
                  <a:cubicBezTo>
                    <a:pt x="275" y="300"/>
                    <a:pt x="275" y="300"/>
                    <a:pt x="275" y="300"/>
                  </a:cubicBezTo>
                  <a:cubicBezTo>
                    <a:pt x="276" y="300"/>
                    <a:pt x="276" y="300"/>
                    <a:pt x="276" y="300"/>
                  </a:cubicBezTo>
                  <a:cubicBezTo>
                    <a:pt x="276" y="300"/>
                    <a:pt x="277" y="301"/>
                    <a:pt x="277" y="301"/>
                  </a:cubicBezTo>
                  <a:cubicBezTo>
                    <a:pt x="278" y="302"/>
                    <a:pt x="279" y="302"/>
                    <a:pt x="280" y="303"/>
                  </a:cubicBezTo>
                  <a:cubicBezTo>
                    <a:pt x="285" y="303"/>
                    <a:pt x="289" y="302"/>
                    <a:pt x="291" y="299"/>
                  </a:cubicBezTo>
                  <a:cubicBezTo>
                    <a:pt x="291" y="299"/>
                    <a:pt x="292" y="299"/>
                    <a:pt x="293" y="299"/>
                  </a:cubicBezTo>
                  <a:cubicBezTo>
                    <a:pt x="293" y="300"/>
                    <a:pt x="293" y="300"/>
                    <a:pt x="293" y="300"/>
                  </a:cubicBezTo>
                  <a:cubicBezTo>
                    <a:pt x="295" y="300"/>
                    <a:pt x="296" y="299"/>
                    <a:pt x="296" y="297"/>
                  </a:cubicBezTo>
                  <a:cubicBezTo>
                    <a:pt x="297" y="297"/>
                    <a:pt x="297" y="297"/>
                    <a:pt x="298" y="297"/>
                  </a:cubicBezTo>
                  <a:cubicBezTo>
                    <a:pt x="298" y="298"/>
                    <a:pt x="298" y="300"/>
                    <a:pt x="298" y="301"/>
                  </a:cubicBezTo>
                  <a:cubicBezTo>
                    <a:pt x="297" y="301"/>
                    <a:pt x="297" y="302"/>
                    <a:pt x="296" y="302"/>
                  </a:cubicBezTo>
                  <a:cubicBezTo>
                    <a:pt x="296" y="303"/>
                    <a:pt x="296" y="303"/>
                    <a:pt x="297" y="304"/>
                  </a:cubicBezTo>
                  <a:cubicBezTo>
                    <a:pt x="297" y="304"/>
                    <a:pt x="297" y="304"/>
                    <a:pt x="297" y="304"/>
                  </a:cubicBezTo>
                  <a:cubicBezTo>
                    <a:pt x="297" y="305"/>
                    <a:pt x="297" y="304"/>
                    <a:pt x="297" y="304"/>
                  </a:cubicBezTo>
                  <a:cubicBezTo>
                    <a:pt x="297" y="305"/>
                    <a:pt x="297" y="305"/>
                    <a:pt x="297" y="306"/>
                  </a:cubicBezTo>
                  <a:cubicBezTo>
                    <a:pt x="297" y="306"/>
                    <a:pt x="297" y="306"/>
                    <a:pt x="297" y="306"/>
                  </a:cubicBezTo>
                  <a:cubicBezTo>
                    <a:pt x="297" y="307"/>
                    <a:pt x="297" y="307"/>
                    <a:pt x="296" y="308"/>
                  </a:cubicBezTo>
                  <a:cubicBezTo>
                    <a:pt x="297" y="308"/>
                    <a:pt x="297" y="308"/>
                    <a:pt x="298" y="308"/>
                  </a:cubicBezTo>
                  <a:cubicBezTo>
                    <a:pt x="298" y="310"/>
                    <a:pt x="298" y="311"/>
                    <a:pt x="297" y="311"/>
                  </a:cubicBezTo>
                  <a:cubicBezTo>
                    <a:pt x="297" y="312"/>
                    <a:pt x="298" y="312"/>
                    <a:pt x="298" y="313"/>
                  </a:cubicBezTo>
                  <a:cubicBezTo>
                    <a:pt x="298" y="313"/>
                    <a:pt x="298" y="314"/>
                    <a:pt x="298" y="314"/>
                  </a:cubicBezTo>
                  <a:cubicBezTo>
                    <a:pt x="298" y="314"/>
                    <a:pt x="298" y="314"/>
                    <a:pt x="298" y="314"/>
                  </a:cubicBezTo>
                  <a:cubicBezTo>
                    <a:pt x="297" y="315"/>
                    <a:pt x="297" y="316"/>
                    <a:pt x="297" y="316"/>
                  </a:cubicBezTo>
                  <a:cubicBezTo>
                    <a:pt x="297" y="317"/>
                    <a:pt x="296" y="317"/>
                    <a:pt x="296" y="317"/>
                  </a:cubicBezTo>
                  <a:cubicBezTo>
                    <a:pt x="296" y="318"/>
                    <a:pt x="295" y="318"/>
                    <a:pt x="295" y="318"/>
                  </a:cubicBezTo>
                  <a:cubicBezTo>
                    <a:pt x="295" y="318"/>
                    <a:pt x="295" y="319"/>
                    <a:pt x="295" y="319"/>
                  </a:cubicBezTo>
                  <a:cubicBezTo>
                    <a:pt x="295" y="319"/>
                    <a:pt x="295" y="319"/>
                    <a:pt x="295" y="319"/>
                  </a:cubicBezTo>
                  <a:cubicBezTo>
                    <a:pt x="295" y="320"/>
                    <a:pt x="295" y="321"/>
                    <a:pt x="295" y="322"/>
                  </a:cubicBezTo>
                  <a:cubicBezTo>
                    <a:pt x="295" y="323"/>
                    <a:pt x="294" y="322"/>
                    <a:pt x="294" y="324"/>
                  </a:cubicBezTo>
                  <a:cubicBezTo>
                    <a:pt x="293" y="323"/>
                    <a:pt x="293" y="323"/>
                    <a:pt x="293" y="323"/>
                  </a:cubicBezTo>
                  <a:cubicBezTo>
                    <a:pt x="293" y="325"/>
                    <a:pt x="293" y="326"/>
                    <a:pt x="292" y="328"/>
                  </a:cubicBezTo>
                  <a:cubicBezTo>
                    <a:pt x="292" y="328"/>
                    <a:pt x="292" y="328"/>
                    <a:pt x="291" y="328"/>
                  </a:cubicBezTo>
                  <a:cubicBezTo>
                    <a:pt x="291" y="329"/>
                    <a:pt x="291" y="329"/>
                    <a:pt x="291" y="329"/>
                  </a:cubicBezTo>
                  <a:cubicBezTo>
                    <a:pt x="291" y="329"/>
                    <a:pt x="291" y="329"/>
                    <a:pt x="291" y="329"/>
                  </a:cubicBezTo>
                  <a:cubicBezTo>
                    <a:pt x="290" y="330"/>
                    <a:pt x="291" y="332"/>
                    <a:pt x="290" y="332"/>
                  </a:cubicBezTo>
                  <a:cubicBezTo>
                    <a:pt x="290" y="332"/>
                    <a:pt x="290" y="332"/>
                    <a:pt x="290" y="332"/>
                  </a:cubicBezTo>
                  <a:cubicBezTo>
                    <a:pt x="289" y="333"/>
                    <a:pt x="288" y="334"/>
                    <a:pt x="288" y="334"/>
                  </a:cubicBezTo>
                  <a:cubicBezTo>
                    <a:pt x="285" y="334"/>
                    <a:pt x="283" y="335"/>
                    <a:pt x="280" y="335"/>
                  </a:cubicBezTo>
                  <a:cubicBezTo>
                    <a:pt x="280" y="335"/>
                    <a:pt x="280" y="334"/>
                    <a:pt x="280" y="334"/>
                  </a:cubicBezTo>
                  <a:cubicBezTo>
                    <a:pt x="279" y="334"/>
                    <a:pt x="278" y="334"/>
                    <a:pt x="277" y="335"/>
                  </a:cubicBezTo>
                  <a:cubicBezTo>
                    <a:pt x="276" y="335"/>
                    <a:pt x="276" y="335"/>
                    <a:pt x="276" y="335"/>
                  </a:cubicBezTo>
                  <a:cubicBezTo>
                    <a:pt x="275" y="335"/>
                    <a:pt x="276" y="335"/>
                    <a:pt x="275" y="335"/>
                  </a:cubicBezTo>
                  <a:cubicBezTo>
                    <a:pt x="275" y="335"/>
                    <a:pt x="274" y="335"/>
                    <a:pt x="273" y="335"/>
                  </a:cubicBezTo>
                  <a:cubicBezTo>
                    <a:pt x="273" y="334"/>
                    <a:pt x="273" y="334"/>
                    <a:pt x="274" y="333"/>
                  </a:cubicBezTo>
                  <a:cubicBezTo>
                    <a:pt x="273" y="333"/>
                    <a:pt x="272" y="333"/>
                    <a:pt x="271" y="333"/>
                  </a:cubicBezTo>
                  <a:cubicBezTo>
                    <a:pt x="271" y="334"/>
                    <a:pt x="271" y="334"/>
                    <a:pt x="271" y="334"/>
                  </a:cubicBezTo>
                  <a:cubicBezTo>
                    <a:pt x="271" y="335"/>
                    <a:pt x="271" y="335"/>
                    <a:pt x="271" y="335"/>
                  </a:cubicBezTo>
                  <a:cubicBezTo>
                    <a:pt x="270" y="336"/>
                    <a:pt x="271" y="335"/>
                    <a:pt x="270" y="336"/>
                  </a:cubicBezTo>
                  <a:cubicBezTo>
                    <a:pt x="270" y="334"/>
                    <a:pt x="270" y="335"/>
                    <a:pt x="270" y="334"/>
                  </a:cubicBezTo>
                  <a:cubicBezTo>
                    <a:pt x="268" y="334"/>
                    <a:pt x="267" y="335"/>
                    <a:pt x="267" y="334"/>
                  </a:cubicBezTo>
                  <a:cubicBezTo>
                    <a:pt x="265" y="334"/>
                    <a:pt x="264" y="334"/>
                    <a:pt x="264" y="336"/>
                  </a:cubicBezTo>
                  <a:cubicBezTo>
                    <a:pt x="264" y="335"/>
                    <a:pt x="263" y="335"/>
                    <a:pt x="261" y="335"/>
                  </a:cubicBezTo>
                  <a:cubicBezTo>
                    <a:pt x="261" y="335"/>
                    <a:pt x="261" y="335"/>
                    <a:pt x="261" y="335"/>
                  </a:cubicBezTo>
                  <a:cubicBezTo>
                    <a:pt x="261" y="336"/>
                    <a:pt x="259" y="336"/>
                    <a:pt x="258" y="336"/>
                  </a:cubicBezTo>
                  <a:cubicBezTo>
                    <a:pt x="258" y="335"/>
                    <a:pt x="258" y="335"/>
                    <a:pt x="257" y="335"/>
                  </a:cubicBezTo>
                  <a:cubicBezTo>
                    <a:pt x="257" y="335"/>
                    <a:pt x="257" y="335"/>
                    <a:pt x="256" y="334"/>
                  </a:cubicBezTo>
                  <a:cubicBezTo>
                    <a:pt x="256" y="334"/>
                    <a:pt x="256" y="334"/>
                    <a:pt x="256" y="334"/>
                  </a:cubicBezTo>
                  <a:cubicBezTo>
                    <a:pt x="255" y="334"/>
                    <a:pt x="255" y="334"/>
                    <a:pt x="255" y="334"/>
                  </a:cubicBezTo>
                  <a:cubicBezTo>
                    <a:pt x="254" y="334"/>
                    <a:pt x="253" y="334"/>
                    <a:pt x="251" y="334"/>
                  </a:cubicBezTo>
                  <a:cubicBezTo>
                    <a:pt x="251" y="334"/>
                    <a:pt x="251" y="334"/>
                    <a:pt x="251" y="334"/>
                  </a:cubicBezTo>
                  <a:cubicBezTo>
                    <a:pt x="251" y="334"/>
                    <a:pt x="250" y="334"/>
                    <a:pt x="249" y="334"/>
                  </a:cubicBezTo>
                  <a:cubicBezTo>
                    <a:pt x="249" y="334"/>
                    <a:pt x="249" y="334"/>
                    <a:pt x="249" y="334"/>
                  </a:cubicBezTo>
                  <a:cubicBezTo>
                    <a:pt x="248" y="334"/>
                    <a:pt x="248" y="334"/>
                    <a:pt x="248" y="334"/>
                  </a:cubicBezTo>
                  <a:cubicBezTo>
                    <a:pt x="248" y="333"/>
                    <a:pt x="248" y="333"/>
                    <a:pt x="248" y="333"/>
                  </a:cubicBezTo>
                  <a:cubicBezTo>
                    <a:pt x="247" y="333"/>
                    <a:pt x="247" y="333"/>
                    <a:pt x="247" y="333"/>
                  </a:cubicBezTo>
                  <a:cubicBezTo>
                    <a:pt x="247" y="333"/>
                    <a:pt x="247" y="333"/>
                    <a:pt x="247" y="333"/>
                  </a:cubicBezTo>
                  <a:cubicBezTo>
                    <a:pt x="246" y="333"/>
                    <a:pt x="246" y="333"/>
                    <a:pt x="245" y="333"/>
                  </a:cubicBezTo>
                  <a:cubicBezTo>
                    <a:pt x="245" y="332"/>
                    <a:pt x="245" y="332"/>
                    <a:pt x="245" y="332"/>
                  </a:cubicBezTo>
                  <a:cubicBezTo>
                    <a:pt x="244" y="331"/>
                    <a:pt x="241" y="331"/>
                    <a:pt x="240" y="331"/>
                  </a:cubicBezTo>
                  <a:cubicBezTo>
                    <a:pt x="240" y="331"/>
                    <a:pt x="240" y="331"/>
                    <a:pt x="240" y="331"/>
                  </a:cubicBezTo>
                  <a:cubicBezTo>
                    <a:pt x="239" y="331"/>
                    <a:pt x="238" y="331"/>
                    <a:pt x="237" y="331"/>
                  </a:cubicBezTo>
                  <a:cubicBezTo>
                    <a:pt x="237" y="331"/>
                    <a:pt x="237" y="331"/>
                    <a:pt x="236" y="331"/>
                  </a:cubicBezTo>
                  <a:cubicBezTo>
                    <a:pt x="236" y="330"/>
                    <a:pt x="236" y="329"/>
                    <a:pt x="236" y="329"/>
                  </a:cubicBezTo>
                  <a:cubicBezTo>
                    <a:pt x="234" y="329"/>
                    <a:pt x="233" y="328"/>
                    <a:pt x="231" y="328"/>
                  </a:cubicBezTo>
                  <a:cubicBezTo>
                    <a:pt x="231" y="328"/>
                    <a:pt x="231" y="328"/>
                    <a:pt x="231" y="327"/>
                  </a:cubicBezTo>
                  <a:cubicBezTo>
                    <a:pt x="229" y="327"/>
                    <a:pt x="227" y="326"/>
                    <a:pt x="226" y="327"/>
                  </a:cubicBezTo>
                  <a:cubicBezTo>
                    <a:pt x="226" y="327"/>
                    <a:pt x="225" y="327"/>
                    <a:pt x="225" y="327"/>
                  </a:cubicBezTo>
                  <a:cubicBezTo>
                    <a:pt x="225" y="327"/>
                    <a:pt x="225" y="327"/>
                    <a:pt x="225" y="327"/>
                  </a:cubicBezTo>
                  <a:cubicBezTo>
                    <a:pt x="225" y="327"/>
                    <a:pt x="224" y="327"/>
                    <a:pt x="224" y="327"/>
                  </a:cubicBezTo>
                  <a:cubicBezTo>
                    <a:pt x="224" y="326"/>
                    <a:pt x="225" y="326"/>
                    <a:pt x="225" y="326"/>
                  </a:cubicBezTo>
                  <a:cubicBezTo>
                    <a:pt x="224" y="325"/>
                    <a:pt x="224" y="325"/>
                    <a:pt x="223" y="325"/>
                  </a:cubicBezTo>
                  <a:cubicBezTo>
                    <a:pt x="223" y="324"/>
                    <a:pt x="224" y="325"/>
                    <a:pt x="223" y="324"/>
                  </a:cubicBezTo>
                  <a:cubicBezTo>
                    <a:pt x="223" y="324"/>
                    <a:pt x="223" y="324"/>
                    <a:pt x="223" y="324"/>
                  </a:cubicBezTo>
                  <a:cubicBezTo>
                    <a:pt x="222" y="324"/>
                    <a:pt x="221" y="324"/>
                    <a:pt x="220" y="324"/>
                  </a:cubicBezTo>
                  <a:cubicBezTo>
                    <a:pt x="219" y="323"/>
                    <a:pt x="217" y="322"/>
                    <a:pt x="215" y="322"/>
                  </a:cubicBezTo>
                  <a:cubicBezTo>
                    <a:pt x="214" y="323"/>
                    <a:pt x="214" y="322"/>
                    <a:pt x="213" y="322"/>
                  </a:cubicBezTo>
                  <a:cubicBezTo>
                    <a:pt x="213" y="323"/>
                    <a:pt x="213" y="323"/>
                    <a:pt x="213" y="323"/>
                  </a:cubicBezTo>
                  <a:cubicBezTo>
                    <a:pt x="213" y="323"/>
                    <a:pt x="213" y="323"/>
                    <a:pt x="212" y="323"/>
                  </a:cubicBezTo>
                  <a:cubicBezTo>
                    <a:pt x="212" y="323"/>
                    <a:pt x="212" y="324"/>
                    <a:pt x="211" y="324"/>
                  </a:cubicBezTo>
                  <a:cubicBezTo>
                    <a:pt x="211" y="324"/>
                    <a:pt x="211" y="324"/>
                    <a:pt x="211" y="324"/>
                  </a:cubicBezTo>
                  <a:cubicBezTo>
                    <a:pt x="211" y="324"/>
                    <a:pt x="211" y="324"/>
                    <a:pt x="211" y="324"/>
                  </a:cubicBezTo>
                  <a:cubicBezTo>
                    <a:pt x="210" y="324"/>
                    <a:pt x="209" y="324"/>
                    <a:pt x="209" y="324"/>
                  </a:cubicBezTo>
                  <a:cubicBezTo>
                    <a:pt x="208" y="325"/>
                    <a:pt x="207" y="327"/>
                    <a:pt x="206" y="328"/>
                  </a:cubicBezTo>
                  <a:cubicBezTo>
                    <a:pt x="206" y="328"/>
                    <a:pt x="206" y="328"/>
                    <a:pt x="205" y="328"/>
                  </a:cubicBezTo>
                  <a:cubicBezTo>
                    <a:pt x="206" y="329"/>
                    <a:pt x="206" y="330"/>
                    <a:pt x="207" y="330"/>
                  </a:cubicBezTo>
                  <a:cubicBezTo>
                    <a:pt x="207" y="330"/>
                    <a:pt x="207" y="330"/>
                    <a:pt x="207" y="331"/>
                  </a:cubicBezTo>
                  <a:cubicBezTo>
                    <a:pt x="207" y="331"/>
                    <a:pt x="207" y="331"/>
                    <a:pt x="207" y="332"/>
                  </a:cubicBezTo>
                  <a:cubicBezTo>
                    <a:pt x="208" y="332"/>
                    <a:pt x="208" y="332"/>
                    <a:pt x="208" y="332"/>
                  </a:cubicBezTo>
                  <a:cubicBezTo>
                    <a:pt x="207" y="335"/>
                    <a:pt x="205" y="336"/>
                    <a:pt x="203" y="338"/>
                  </a:cubicBezTo>
                  <a:cubicBezTo>
                    <a:pt x="200" y="337"/>
                    <a:pt x="196" y="336"/>
                    <a:pt x="192" y="335"/>
                  </a:cubicBezTo>
                  <a:cubicBezTo>
                    <a:pt x="192" y="335"/>
                    <a:pt x="192" y="335"/>
                    <a:pt x="192" y="335"/>
                  </a:cubicBezTo>
                  <a:cubicBezTo>
                    <a:pt x="192" y="335"/>
                    <a:pt x="192" y="335"/>
                    <a:pt x="191" y="335"/>
                  </a:cubicBezTo>
                  <a:cubicBezTo>
                    <a:pt x="191" y="335"/>
                    <a:pt x="191" y="335"/>
                    <a:pt x="191" y="335"/>
                  </a:cubicBezTo>
                  <a:cubicBezTo>
                    <a:pt x="191" y="335"/>
                    <a:pt x="190" y="335"/>
                    <a:pt x="190" y="335"/>
                  </a:cubicBezTo>
                  <a:cubicBezTo>
                    <a:pt x="189" y="334"/>
                    <a:pt x="189" y="334"/>
                    <a:pt x="189" y="334"/>
                  </a:cubicBezTo>
                  <a:cubicBezTo>
                    <a:pt x="189" y="334"/>
                    <a:pt x="189" y="334"/>
                    <a:pt x="188" y="334"/>
                  </a:cubicBezTo>
                  <a:cubicBezTo>
                    <a:pt x="188" y="334"/>
                    <a:pt x="188" y="334"/>
                    <a:pt x="188" y="333"/>
                  </a:cubicBezTo>
                  <a:cubicBezTo>
                    <a:pt x="187" y="334"/>
                    <a:pt x="187" y="334"/>
                    <a:pt x="186" y="334"/>
                  </a:cubicBezTo>
                  <a:cubicBezTo>
                    <a:pt x="185" y="333"/>
                    <a:pt x="185" y="333"/>
                    <a:pt x="185" y="333"/>
                  </a:cubicBezTo>
                  <a:cubicBezTo>
                    <a:pt x="185" y="333"/>
                    <a:pt x="184" y="333"/>
                    <a:pt x="184" y="333"/>
                  </a:cubicBezTo>
                  <a:cubicBezTo>
                    <a:pt x="183" y="331"/>
                    <a:pt x="181" y="330"/>
                    <a:pt x="180" y="329"/>
                  </a:cubicBezTo>
                  <a:cubicBezTo>
                    <a:pt x="180" y="329"/>
                    <a:pt x="179" y="328"/>
                    <a:pt x="178" y="328"/>
                  </a:cubicBezTo>
                  <a:cubicBezTo>
                    <a:pt x="178" y="327"/>
                    <a:pt x="179" y="327"/>
                    <a:pt x="178" y="326"/>
                  </a:cubicBezTo>
                  <a:cubicBezTo>
                    <a:pt x="177" y="326"/>
                    <a:pt x="176" y="326"/>
                    <a:pt x="175" y="325"/>
                  </a:cubicBezTo>
                  <a:cubicBezTo>
                    <a:pt x="175" y="325"/>
                    <a:pt x="175" y="325"/>
                    <a:pt x="175" y="325"/>
                  </a:cubicBezTo>
                  <a:cubicBezTo>
                    <a:pt x="174" y="325"/>
                    <a:pt x="173" y="325"/>
                    <a:pt x="173" y="325"/>
                  </a:cubicBezTo>
                  <a:cubicBezTo>
                    <a:pt x="173" y="324"/>
                    <a:pt x="173" y="324"/>
                    <a:pt x="172" y="324"/>
                  </a:cubicBezTo>
                  <a:cubicBezTo>
                    <a:pt x="172" y="324"/>
                    <a:pt x="171" y="324"/>
                    <a:pt x="170" y="324"/>
                  </a:cubicBezTo>
                  <a:cubicBezTo>
                    <a:pt x="170" y="323"/>
                    <a:pt x="170" y="323"/>
                    <a:pt x="170" y="323"/>
                  </a:cubicBezTo>
                  <a:cubicBezTo>
                    <a:pt x="169" y="323"/>
                    <a:pt x="169" y="323"/>
                    <a:pt x="168" y="323"/>
                  </a:cubicBezTo>
                  <a:cubicBezTo>
                    <a:pt x="168" y="323"/>
                    <a:pt x="168" y="323"/>
                    <a:pt x="168" y="322"/>
                  </a:cubicBezTo>
                  <a:cubicBezTo>
                    <a:pt x="167" y="322"/>
                    <a:pt x="166" y="323"/>
                    <a:pt x="165" y="323"/>
                  </a:cubicBezTo>
                  <a:cubicBezTo>
                    <a:pt x="165" y="323"/>
                    <a:pt x="165" y="323"/>
                    <a:pt x="165" y="322"/>
                  </a:cubicBezTo>
                  <a:cubicBezTo>
                    <a:pt x="164" y="322"/>
                    <a:pt x="163" y="322"/>
                    <a:pt x="162" y="322"/>
                  </a:cubicBezTo>
                  <a:cubicBezTo>
                    <a:pt x="162" y="322"/>
                    <a:pt x="163" y="322"/>
                    <a:pt x="162" y="322"/>
                  </a:cubicBezTo>
                  <a:cubicBezTo>
                    <a:pt x="161" y="320"/>
                    <a:pt x="161" y="321"/>
                    <a:pt x="159" y="321"/>
                  </a:cubicBezTo>
                  <a:cubicBezTo>
                    <a:pt x="159" y="320"/>
                    <a:pt x="159" y="320"/>
                    <a:pt x="159" y="320"/>
                  </a:cubicBezTo>
                  <a:cubicBezTo>
                    <a:pt x="159" y="320"/>
                    <a:pt x="158" y="320"/>
                    <a:pt x="158" y="320"/>
                  </a:cubicBezTo>
                  <a:cubicBezTo>
                    <a:pt x="158" y="319"/>
                    <a:pt x="157" y="319"/>
                    <a:pt x="157" y="319"/>
                  </a:cubicBezTo>
                  <a:cubicBezTo>
                    <a:pt x="157" y="319"/>
                    <a:pt x="158" y="319"/>
                    <a:pt x="158" y="319"/>
                  </a:cubicBezTo>
                  <a:cubicBezTo>
                    <a:pt x="157" y="319"/>
                    <a:pt x="158" y="319"/>
                    <a:pt x="157" y="319"/>
                  </a:cubicBezTo>
                  <a:cubicBezTo>
                    <a:pt x="157" y="318"/>
                    <a:pt x="156" y="317"/>
                    <a:pt x="155" y="317"/>
                  </a:cubicBezTo>
                  <a:cubicBezTo>
                    <a:pt x="155" y="317"/>
                    <a:pt x="155" y="317"/>
                    <a:pt x="155" y="317"/>
                  </a:cubicBezTo>
                  <a:cubicBezTo>
                    <a:pt x="155" y="317"/>
                    <a:pt x="155" y="317"/>
                    <a:pt x="155" y="317"/>
                  </a:cubicBezTo>
                  <a:cubicBezTo>
                    <a:pt x="155" y="317"/>
                    <a:pt x="154" y="317"/>
                    <a:pt x="154" y="317"/>
                  </a:cubicBezTo>
                  <a:cubicBezTo>
                    <a:pt x="154" y="317"/>
                    <a:pt x="154" y="317"/>
                    <a:pt x="153" y="317"/>
                  </a:cubicBezTo>
                  <a:cubicBezTo>
                    <a:pt x="153" y="317"/>
                    <a:pt x="153" y="316"/>
                    <a:pt x="153" y="316"/>
                  </a:cubicBezTo>
                  <a:cubicBezTo>
                    <a:pt x="153" y="316"/>
                    <a:pt x="153" y="316"/>
                    <a:pt x="152" y="316"/>
                  </a:cubicBezTo>
                  <a:cubicBezTo>
                    <a:pt x="152" y="315"/>
                    <a:pt x="153" y="316"/>
                    <a:pt x="152" y="315"/>
                  </a:cubicBezTo>
                  <a:cubicBezTo>
                    <a:pt x="152" y="315"/>
                    <a:pt x="152" y="314"/>
                    <a:pt x="152" y="313"/>
                  </a:cubicBezTo>
                  <a:cubicBezTo>
                    <a:pt x="152" y="313"/>
                    <a:pt x="152" y="313"/>
                    <a:pt x="152" y="313"/>
                  </a:cubicBezTo>
                  <a:cubicBezTo>
                    <a:pt x="152" y="313"/>
                    <a:pt x="152" y="313"/>
                    <a:pt x="152" y="313"/>
                  </a:cubicBezTo>
                  <a:cubicBezTo>
                    <a:pt x="153" y="312"/>
                    <a:pt x="153" y="312"/>
                    <a:pt x="153" y="312"/>
                  </a:cubicBezTo>
                  <a:cubicBezTo>
                    <a:pt x="153" y="312"/>
                    <a:pt x="153" y="312"/>
                    <a:pt x="153" y="312"/>
                  </a:cubicBezTo>
                  <a:cubicBezTo>
                    <a:pt x="154" y="312"/>
                    <a:pt x="154" y="312"/>
                    <a:pt x="154" y="311"/>
                  </a:cubicBezTo>
                  <a:cubicBezTo>
                    <a:pt x="154" y="311"/>
                    <a:pt x="154" y="311"/>
                    <a:pt x="154" y="311"/>
                  </a:cubicBezTo>
                  <a:cubicBezTo>
                    <a:pt x="154" y="311"/>
                    <a:pt x="154" y="311"/>
                    <a:pt x="155" y="311"/>
                  </a:cubicBezTo>
                  <a:cubicBezTo>
                    <a:pt x="155" y="310"/>
                    <a:pt x="155" y="310"/>
                    <a:pt x="155" y="309"/>
                  </a:cubicBezTo>
                  <a:cubicBezTo>
                    <a:pt x="156" y="309"/>
                    <a:pt x="156" y="309"/>
                    <a:pt x="156" y="309"/>
                  </a:cubicBezTo>
                  <a:cubicBezTo>
                    <a:pt x="156" y="308"/>
                    <a:pt x="156" y="306"/>
                    <a:pt x="155" y="305"/>
                  </a:cubicBezTo>
                  <a:cubicBezTo>
                    <a:pt x="156" y="305"/>
                    <a:pt x="156" y="305"/>
                    <a:pt x="156" y="305"/>
                  </a:cubicBezTo>
                  <a:cubicBezTo>
                    <a:pt x="156" y="305"/>
                    <a:pt x="156" y="304"/>
                    <a:pt x="156" y="304"/>
                  </a:cubicBezTo>
                  <a:cubicBezTo>
                    <a:pt x="156" y="304"/>
                    <a:pt x="155" y="304"/>
                    <a:pt x="154" y="304"/>
                  </a:cubicBezTo>
                  <a:cubicBezTo>
                    <a:pt x="154" y="302"/>
                    <a:pt x="154" y="301"/>
                    <a:pt x="154" y="300"/>
                  </a:cubicBezTo>
                  <a:cubicBezTo>
                    <a:pt x="155" y="300"/>
                    <a:pt x="155" y="300"/>
                    <a:pt x="155" y="299"/>
                  </a:cubicBezTo>
                  <a:cubicBezTo>
                    <a:pt x="156" y="298"/>
                    <a:pt x="156" y="298"/>
                    <a:pt x="158" y="297"/>
                  </a:cubicBezTo>
                  <a:cubicBezTo>
                    <a:pt x="158" y="296"/>
                    <a:pt x="158" y="295"/>
                    <a:pt x="158" y="295"/>
                  </a:cubicBezTo>
                  <a:cubicBezTo>
                    <a:pt x="157" y="295"/>
                    <a:pt x="156" y="295"/>
                    <a:pt x="155" y="295"/>
                  </a:cubicBezTo>
                  <a:cubicBezTo>
                    <a:pt x="155" y="295"/>
                    <a:pt x="155" y="295"/>
                    <a:pt x="155" y="295"/>
                  </a:cubicBezTo>
                  <a:cubicBezTo>
                    <a:pt x="152" y="295"/>
                    <a:pt x="154" y="294"/>
                    <a:pt x="152" y="293"/>
                  </a:cubicBezTo>
                  <a:cubicBezTo>
                    <a:pt x="152" y="293"/>
                    <a:pt x="152" y="293"/>
                    <a:pt x="152" y="293"/>
                  </a:cubicBezTo>
                  <a:cubicBezTo>
                    <a:pt x="152" y="293"/>
                    <a:pt x="152" y="293"/>
                    <a:pt x="151" y="293"/>
                  </a:cubicBezTo>
                  <a:cubicBezTo>
                    <a:pt x="151" y="293"/>
                    <a:pt x="151" y="292"/>
                    <a:pt x="149" y="292"/>
                  </a:cubicBezTo>
                  <a:cubicBezTo>
                    <a:pt x="149" y="292"/>
                    <a:pt x="149" y="293"/>
                    <a:pt x="149" y="293"/>
                  </a:cubicBezTo>
                  <a:cubicBezTo>
                    <a:pt x="149" y="293"/>
                    <a:pt x="149" y="293"/>
                    <a:pt x="148" y="293"/>
                  </a:cubicBezTo>
                  <a:cubicBezTo>
                    <a:pt x="148" y="293"/>
                    <a:pt x="148" y="293"/>
                    <a:pt x="148" y="293"/>
                  </a:cubicBezTo>
                  <a:cubicBezTo>
                    <a:pt x="147" y="293"/>
                    <a:pt x="147" y="293"/>
                    <a:pt x="146" y="293"/>
                  </a:cubicBezTo>
                  <a:cubicBezTo>
                    <a:pt x="146" y="294"/>
                    <a:pt x="146" y="294"/>
                    <a:pt x="146" y="294"/>
                  </a:cubicBezTo>
                  <a:cubicBezTo>
                    <a:pt x="145" y="294"/>
                    <a:pt x="143" y="294"/>
                    <a:pt x="141" y="294"/>
                  </a:cubicBezTo>
                  <a:cubicBezTo>
                    <a:pt x="141" y="294"/>
                    <a:pt x="141" y="294"/>
                    <a:pt x="141" y="294"/>
                  </a:cubicBezTo>
                  <a:cubicBezTo>
                    <a:pt x="140" y="294"/>
                    <a:pt x="139" y="294"/>
                    <a:pt x="138" y="294"/>
                  </a:cubicBezTo>
                  <a:cubicBezTo>
                    <a:pt x="138" y="294"/>
                    <a:pt x="138" y="294"/>
                    <a:pt x="138" y="294"/>
                  </a:cubicBezTo>
                  <a:cubicBezTo>
                    <a:pt x="137" y="294"/>
                    <a:pt x="137" y="294"/>
                    <a:pt x="136" y="293"/>
                  </a:cubicBezTo>
                  <a:cubicBezTo>
                    <a:pt x="136" y="294"/>
                    <a:pt x="136" y="295"/>
                    <a:pt x="135" y="295"/>
                  </a:cubicBezTo>
                  <a:cubicBezTo>
                    <a:pt x="135" y="295"/>
                    <a:pt x="135" y="295"/>
                    <a:pt x="135" y="295"/>
                  </a:cubicBezTo>
                  <a:cubicBezTo>
                    <a:pt x="135" y="296"/>
                    <a:pt x="135" y="296"/>
                    <a:pt x="134" y="296"/>
                  </a:cubicBezTo>
                  <a:cubicBezTo>
                    <a:pt x="134" y="295"/>
                    <a:pt x="133" y="294"/>
                    <a:pt x="133" y="294"/>
                  </a:cubicBezTo>
                  <a:cubicBezTo>
                    <a:pt x="131" y="293"/>
                    <a:pt x="131" y="294"/>
                    <a:pt x="129" y="294"/>
                  </a:cubicBezTo>
                  <a:cubicBezTo>
                    <a:pt x="129" y="294"/>
                    <a:pt x="129" y="294"/>
                    <a:pt x="129" y="295"/>
                  </a:cubicBezTo>
                  <a:cubicBezTo>
                    <a:pt x="128" y="295"/>
                    <a:pt x="127" y="294"/>
                    <a:pt x="126" y="294"/>
                  </a:cubicBezTo>
                  <a:cubicBezTo>
                    <a:pt x="126" y="294"/>
                    <a:pt x="126" y="295"/>
                    <a:pt x="126" y="295"/>
                  </a:cubicBezTo>
                  <a:cubicBezTo>
                    <a:pt x="125" y="295"/>
                    <a:pt x="124" y="295"/>
                    <a:pt x="123" y="295"/>
                  </a:cubicBezTo>
                  <a:cubicBezTo>
                    <a:pt x="123" y="295"/>
                    <a:pt x="123" y="295"/>
                    <a:pt x="123" y="294"/>
                  </a:cubicBezTo>
                  <a:cubicBezTo>
                    <a:pt x="122" y="294"/>
                    <a:pt x="121" y="295"/>
                    <a:pt x="120" y="295"/>
                  </a:cubicBezTo>
                  <a:cubicBezTo>
                    <a:pt x="119" y="295"/>
                    <a:pt x="118" y="294"/>
                    <a:pt x="118" y="294"/>
                  </a:cubicBezTo>
                  <a:cubicBezTo>
                    <a:pt x="117" y="294"/>
                    <a:pt x="115" y="295"/>
                    <a:pt x="114" y="295"/>
                  </a:cubicBezTo>
                  <a:cubicBezTo>
                    <a:pt x="113" y="295"/>
                    <a:pt x="113" y="295"/>
                    <a:pt x="113" y="296"/>
                  </a:cubicBezTo>
                  <a:cubicBezTo>
                    <a:pt x="113" y="296"/>
                    <a:pt x="112" y="296"/>
                    <a:pt x="112" y="296"/>
                  </a:cubicBezTo>
                  <a:cubicBezTo>
                    <a:pt x="112" y="296"/>
                    <a:pt x="112" y="296"/>
                    <a:pt x="112" y="296"/>
                  </a:cubicBezTo>
                  <a:cubicBezTo>
                    <a:pt x="109" y="296"/>
                    <a:pt x="107" y="295"/>
                    <a:pt x="104" y="295"/>
                  </a:cubicBezTo>
                  <a:cubicBezTo>
                    <a:pt x="104" y="296"/>
                    <a:pt x="103" y="296"/>
                    <a:pt x="103" y="296"/>
                  </a:cubicBezTo>
                  <a:cubicBezTo>
                    <a:pt x="103" y="296"/>
                    <a:pt x="103" y="296"/>
                    <a:pt x="102" y="296"/>
                  </a:cubicBezTo>
                  <a:cubicBezTo>
                    <a:pt x="102" y="297"/>
                    <a:pt x="102" y="297"/>
                    <a:pt x="102" y="297"/>
                  </a:cubicBezTo>
                  <a:cubicBezTo>
                    <a:pt x="102" y="297"/>
                    <a:pt x="101" y="297"/>
                    <a:pt x="101" y="297"/>
                  </a:cubicBezTo>
                  <a:cubicBezTo>
                    <a:pt x="101" y="297"/>
                    <a:pt x="101" y="297"/>
                    <a:pt x="101" y="298"/>
                  </a:cubicBezTo>
                  <a:cubicBezTo>
                    <a:pt x="99" y="298"/>
                    <a:pt x="100" y="297"/>
                    <a:pt x="99" y="299"/>
                  </a:cubicBezTo>
                  <a:cubicBezTo>
                    <a:pt x="97" y="299"/>
                    <a:pt x="96" y="299"/>
                    <a:pt x="95" y="299"/>
                  </a:cubicBezTo>
                  <a:cubicBezTo>
                    <a:pt x="95" y="300"/>
                    <a:pt x="95" y="300"/>
                    <a:pt x="95" y="300"/>
                  </a:cubicBezTo>
                  <a:cubicBezTo>
                    <a:pt x="95" y="300"/>
                    <a:pt x="94" y="300"/>
                    <a:pt x="94" y="300"/>
                  </a:cubicBezTo>
                  <a:cubicBezTo>
                    <a:pt x="94" y="301"/>
                    <a:pt x="94" y="301"/>
                    <a:pt x="94" y="301"/>
                  </a:cubicBezTo>
                  <a:cubicBezTo>
                    <a:pt x="93" y="301"/>
                    <a:pt x="92" y="301"/>
                    <a:pt x="91" y="301"/>
                  </a:cubicBezTo>
                  <a:cubicBezTo>
                    <a:pt x="91" y="301"/>
                    <a:pt x="91" y="301"/>
                    <a:pt x="91" y="301"/>
                  </a:cubicBezTo>
                  <a:cubicBezTo>
                    <a:pt x="90" y="302"/>
                    <a:pt x="89" y="301"/>
                    <a:pt x="88" y="302"/>
                  </a:cubicBezTo>
                  <a:cubicBezTo>
                    <a:pt x="88" y="302"/>
                    <a:pt x="88" y="302"/>
                    <a:pt x="88" y="302"/>
                  </a:cubicBezTo>
                  <a:cubicBezTo>
                    <a:pt x="88" y="302"/>
                    <a:pt x="87" y="302"/>
                    <a:pt x="87" y="303"/>
                  </a:cubicBezTo>
                  <a:cubicBezTo>
                    <a:pt x="87" y="303"/>
                    <a:pt x="87" y="303"/>
                    <a:pt x="87" y="303"/>
                  </a:cubicBezTo>
                  <a:cubicBezTo>
                    <a:pt x="87" y="303"/>
                    <a:pt x="87" y="303"/>
                    <a:pt x="87" y="303"/>
                  </a:cubicBezTo>
                  <a:cubicBezTo>
                    <a:pt x="86" y="304"/>
                    <a:pt x="86" y="305"/>
                    <a:pt x="85" y="305"/>
                  </a:cubicBezTo>
                  <a:cubicBezTo>
                    <a:pt x="84" y="305"/>
                    <a:pt x="84" y="305"/>
                    <a:pt x="83" y="305"/>
                  </a:cubicBezTo>
                  <a:cubicBezTo>
                    <a:pt x="83" y="305"/>
                    <a:pt x="83" y="306"/>
                    <a:pt x="83" y="306"/>
                  </a:cubicBezTo>
                  <a:cubicBezTo>
                    <a:pt x="83" y="306"/>
                    <a:pt x="82" y="306"/>
                    <a:pt x="82" y="306"/>
                  </a:cubicBezTo>
                  <a:cubicBezTo>
                    <a:pt x="82" y="306"/>
                    <a:pt x="82" y="306"/>
                    <a:pt x="82" y="306"/>
                  </a:cubicBezTo>
                  <a:cubicBezTo>
                    <a:pt x="82" y="306"/>
                    <a:pt x="81" y="306"/>
                    <a:pt x="81" y="306"/>
                  </a:cubicBezTo>
                  <a:cubicBezTo>
                    <a:pt x="80" y="306"/>
                    <a:pt x="79" y="306"/>
                    <a:pt x="79" y="305"/>
                  </a:cubicBezTo>
                  <a:cubicBezTo>
                    <a:pt x="79" y="305"/>
                    <a:pt x="79" y="305"/>
                    <a:pt x="78" y="305"/>
                  </a:cubicBezTo>
                  <a:cubicBezTo>
                    <a:pt x="78" y="305"/>
                    <a:pt x="78" y="305"/>
                    <a:pt x="78" y="304"/>
                  </a:cubicBezTo>
                  <a:cubicBezTo>
                    <a:pt x="77" y="305"/>
                    <a:pt x="77" y="305"/>
                    <a:pt x="77" y="305"/>
                  </a:cubicBezTo>
                  <a:cubicBezTo>
                    <a:pt x="77" y="305"/>
                    <a:pt x="77" y="305"/>
                    <a:pt x="77" y="305"/>
                  </a:cubicBezTo>
                  <a:cubicBezTo>
                    <a:pt x="76" y="305"/>
                    <a:pt x="76" y="305"/>
                    <a:pt x="76" y="305"/>
                  </a:cubicBezTo>
                  <a:cubicBezTo>
                    <a:pt x="76" y="306"/>
                    <a:pt x="76" y="306"/>
                    <a:pt x="76" y="306"/>
                  </a:cubicBezTo>
                  <a:cubicBezTo>
                    <a:pt x="74" y="306"/>
                    <a:pt x="72" y="306"/>
                    <a:pt x="71" y="306"/>
                  </a:cubicBezTo>
                  <a:cubicBezTo>
                    <a:pt x="71" y="306"/>
                    <a:pt x="71" y="306"/>
                    <a:pt x="71" y="306"/>
                  </a:cubicBezTo>
                  <a:cubicBezTo>
                    <a:pt x="70" y="306"/>
                    <a:pt x="68" y="307"/>
                    <a:pt x="67" y="306"/>
                  </a:cubicBezTo>
                  <a:cubicBezTo>
                    <a:pt x="65" y="306"/>
                    <a:pt x="64" y="304"/>
                    <a:pt x="64" y="302"/>
                  </a:cubicBezTo>
                  <a:cubicBezTo>
                    <a:pt x="63" y="302"/>
                    <a:pt x="62" y="302"/>
                    <a:pt x="62" y="302"/>
                  </a:cubicBezTo>
                  <a:cubicBezTo>
                    <a:pt x="62" y="302"/>
                    <a:pt x="62" y="302"/>
                    <a:pt x="62" y="302"/>
                  </a:cubicBezTo>
                  <a:cubicBezTo>
                    <a:pt x="61" y="303"/>
                    <a:pt x="60" y="303"/>
                    <a:pt x="60" y="304"/>
                  </a:cubicBezTo>
                  <a:cubicBezTo>
                    <a:pt x="60" y="305"/>
                    <a:pt x="59" y="305"/>
                    <a:pt x="59" y="306"/>
                  </a:cubicBezTo>
                  <a:cubicBezTo>
                    <a:pt x="59" y="306"/>
                    <a:pt x="59" y="306"/>
                    <a:pt x="59" y="306"/>
                  </a:cubicBezTo>
                  <a:cubicBezTo>
                    <a:pt x="59" y="306"/>
                    <a:pt x="59" y="307"/>
                    <a:pt x="59" y="307"/>
                  </a:cubicBezTo>
                  <a:cubicBezTo>
                    <a:pt x="59" y="307"/>
                    <a:pt x="58" y="307"/>
                    <a:pt x="58" y="307"/>
                  </a:cubicBezTo>
                  <a:cubicBezTo>
                    <a:pt x="58" y="308"/>
                    <a:pt x="58" y="309"/>
                    <a:pt x="58" y="310"/>
                  </a:cubicBezTo>
                  <a:cubicBezTo>
                    <a:pt x="58" y="310"/>
                    <a:pt x="58" y="310"/>
                    <a:pt x="58" y="310"/>
                  </a:cubicBezTo>
                  <a:cubicBezTo>
                    <a:pt x="58" y="310"/>
                    <a:pt x="57" y="311"/>
                    <a:pt x="57" y="311"/>
                  </a:cubicBezTo>
                  <a:cubicBezTo>
                    <a:pt x="57" y="311"/>
                    <a:pt x="57" y="311"/>
                    <a:pt x="57" y="311"/>
                  </a:cubicBezTo>
                  <a:cubicBezTo>
                    <a:pt x="57" y="312"/>
                    <a:pt x="57" y="312"/>
                    <a:pt x="57" y="312"/>
                  </a:cubicBezTo>
                  <a:cubicBezTo>
                    <a:pt x="56" y="312"/>
                    <a:pt x="56" y="313"/>
                    <a:pt x="56" y="313"/>
                  </a:cubicBezTo>
                  <a:cubicBezTo>
                    <a:pt x="55" y="314"/>
                    <a:pt x="55" y="314"/>
                    <a:pt x="55" y="315"/>
                  </a:cubicBezTo>
                  <a:cubicBezTo>
                    <a:pt x="55" y="315"/>
                    <a:pt x="54" y="316"/>
                    <a:pt x="53" y="316"/>
                  </a:cubicBezTo>
                  <a:cubicBezTo>
                    <a:pt x="53" y="316"/>
                    <a:pt x="53" y="316"/>
                    <a:pt x="53" y="316"/>
                  </a:cubicBezTo>
                  <a:cubicBezTo>
                    <a:pt x="53" y="316"/>
                    <a:pt x="53" y="316"/>
                    <a:pt x="53" y="316"/>
                  </a:cubicBezTo>
                  <a:cubicBezTo>
                    <a:pt x="52" y="317"/>
                    <a:pt x="52" y="317"/>
                    <a:pt x="52" y="317"/>
                  </a:cubicBezTo>
                  <a:cubicBezTo>
                    <a:pt x="52" y="317"/>
                    <a:pt x="52" y="317"/>
                    <a:pt x="51" y="317"/>
                  </a:cubicBezTo>
                  <a:cubicBezTo>
                    <a:pt x="51" y="317"/>
                    <a:pt x="51" y="317"/>
                    <a:pt x="51" y="318"/>
                  </a:cubicBezTo>
                  <a:cubicBezTo>
                    <a:pt x="51" y="318"/>
                    <a:pt x="51" y="318"/>
                    <a:pt x="50" y="318"/>
                  </a:cubicBezTo>
                  <a:cubicBezTo>
                    <a:pt x="50" y="318"/>
                    <a:pt x="50" y="318"/>
                    <a:pt x="50" y="318"/>
                  </a:cubicBezTo>
                  <a:cubicBezTo>
                    <a:pt x="49" y="319"/>
                    <a:pt x="49" y="319"/>
                    <a:pt x="48" y="319"/>
                  </a:cubicBezTo>
                  <a:cubicBezTo>
                    <a:pt x="48" y="319"/>
                    <a:pt x="48" y="319"/>
                    <a:pt x="48" y="319"/>
                  </a:cubicBezTo>
                  <a:cubicBezTo>
                    <a:pt x="48" y="319"/>
                    <a:pt x="47" y="319"/>
                    <a:pt x="46" y="319"/>
                  </a:cubicBezTo>
                  <a:cubicBezTo>
                    <a:pt x="46" y="320"/>
                    <a:pt x="46" y="320"/>
                    <a:pt x="45" y="320"/>
                  </a:cubicBezTo>
                  <a:cubicBezTo>
                    <a:pt x="45" y="320"/>
                    <a:pt x="44" y="320"/>
                    <a:pt x="44" y="320"/>
                  </a:cubicBezTo>
                  <a:cubicBezTo>
                    <a:pt x="44" y="321"/>
                    <a:pt x="44" y="321"/>
                    <a:pt x="44" y="322"/>
                  </a:cubicBezTo>
                  <a:cubicBezTo>
                    <a:pt x="43" y="322"/>
                    <a:pt x="42" y="323"/>
                    <a:pt x="41" y="324"/>
                  </a:cubicBezTo>
                  <a:cubicBezTo>
                    <a:pt x="41" y="325"/>
                    <a:pt x="41" y="326"/>
                    <a:pt x="41" y="327"/>
                  </a:cubicBezTo>
                  <a:cubicBezTo>
                    <a:pt x="41" y="327"/>
                    <a:pt x="40" y="327"/>
                    <a:pt x="40" y="327"/>
                  </a:cubicBezTo>
                  <a:cubicBezTo>
                    <a:pt x="40" y="328"/>
                    <a:pt x="40" y="328"/>
                    <a:pt x="40" y="329"/>
                  </a:cubicBezTo>
                  <a:cubicBezTo>
                    <a:pt x="40" y="329"/>
                    <a:pt x="39" y="329"/>
                    <a:pt x="39" y="330"/>
                  </a:cubicBezTo>
                  <a:cubicBezTo>
                    <a:pt x="39" y="331"/>
                    <a:pt x="39" y="332"/>
                    <a:pt x="39" y="333"/>
                  </a:cubicBezTo>
                  <a:cubicBezTo>
                    <a:pt x="39" y="333"/>
                    <a:pt x="38" y="333"/>
                    <a:pt x="38" y="334"/>
                  </a:cubicBezTo>
                  <a:cubicBezTo>
                    <a:pt x="38" y="334"/>
                    <a:pt x="38" y="334"/>
                    <a:pt x="38" y="334"/>
                  </a:cubicBezTo>
                  <a:cubicBezTo>
                    <a:pt x="38" y="335"/>
                    <a:pt x="38" y="336"/>
                    <a:pt x="38" y="336"/>
                  </a:cubicBezTo>
                  <a:cubicBezTo>
                    <a:pt x="39" y="337"/>
                    <a:pt x="39" y="337"/>
                    <a:pt x="40" y="337"/>
                  </a:cubicBezTo>
                  <a:cubicBezTo>
                    <a:pt x="40" y="339"/>
                    <a:pt x="40" y="340"/>
                    <a:pt x="40" y="342"/>
                  </a:cubicBezTo>
                  <a:cubicBezTo>
                    <a:pt x="40" y="342"/>
                    <a:pt x="40" y="342"/>
                    <a:pt x="39" y="342"/>
                  </a:cubicBezTo>
                  <a:cubicBezTo>
                    <a:pt x="39" y="342"/>
                    <a:pt x="39" y="342"/>
                    <a:pt x="39" y="343"/>
                  </a:cubicBezTo>
                  <a:cubicBezTo>
                    <a:pt x="39" y="343"/>
                    <a:pt x="39" y="343"/>
                    <a:pt x="39" y="343"/>
                  </a:cubicBezTo>
                  <a:cubicBezTo>
                    <a:pt x="39" y="343"/>
                    <a:pt x="39" y="344"/>
                    <a:pt x="39" y="345"/>
                  </a:cubicBezTo>
                  <a:cubicBezTo>
                    <a:pt x="38" y="345"/>
                    <a:pt x="38" y="345"/>
                    <a:pt x="37" y="345"/>
                  </a:cubicBezTo>
                  <a:cubicBezTo>
                    <a:pt x="37" y="346"/>
                    <a:pt x="37" y="346"/>
                    <a:pt x="37" y="347"/>
                  </a:cubicBezTo>
                  <a:cubicBezTo>
                    <a:pt x="37" y="347"/>
                    <a:pt x="36" y="347"/>
                    <a:pt x="36" y="348"/>
                  </a:cubicBezTo>
                  <a:cubicBezTo>
                    <a:pt x="36" y="348"/>
                    <a:pt x="36" y="348"/>
                    <a:pt x="36" y="348"/>
                  </a:cubicBezTo>
                  <a:cubicBezTo>
                    <a:pt x="35" y="349"/>
                    <a:pt x="34" y="350"/>
                    <a:pt x="34" y="351"/>
                  </a:cubicBezTo>
                  <a:cubicBezTo>
                    <a:pt x="33" y="351"/>
                    <a:pt x="32" y="351"/>
                    <a:pt x="32" y="352"/>
                  </a:cubicBezTo>
                  <a:cubicBezTo>
                    <a:pt x="31" y="353"/>
                    <a:pt x="30" y="354"/>
                    <a:pt x="29" y="355"/>
                  </a:cubicBezTo>
                  <a:cubicBezTo>
                    <a:pt x="28" y="355"/>
                    <a:pt x="27" y="355"/>
                    <a:pt x="27" y="355"/>
                  </a:cubicBezTo>
                  <a:cubicBezTo>
                    <a:pt x="27" y="356"/>
                    <a:pt x="27" y="356"/>
                    <a:pt x="26" y="357"/>
                  </a:cubicBezTo>
                  <a:cubicBezTo>
                    <a:pt x="26" y="357"/>
                    <a:pt x="26" y="357"/>
                    <a:pt x="25" y="357"/>
                  </a:cubicBezTo>
                  <a:cubicBezTo>
                    <a:pt x="25" y="357"/>
                    <a:pt x="24" y="358"/>
                    <a:pt x="24" y="359"/>
                  </a:cubicBezTo>
                  <a:cubicBezTo>
                    <a:pt x="24" y="359"/>
                    <a:pt x="24" y="359"/>
                    <a:pt x="24" y="359"/>
                  </a:cubicBezTo>
                  <a:cubicBezTo>
                    <a:pt x="24" y="359"/>
                    <a:pt x="22" y="359"/>
                    <a:pt x="21" y="359"/>
                  </a:cubicBezTo>
                  <a:cubicBezTo>
                    <a:pt x="21" y="360"/>
                    <a:pt x="20" y="360"/>
                    <a:pt x="20" y="361"/>
                  </a:cubicBezTo>
                  <a:cubicBezTo>
                    <a:pt x="20" y="361"/>
                    <a:pt x="19" y="361"/>
                    <a:pt x="19" y="361"/>
                  </a:cubicBezTo>
                  <a:cubicBezTo>
                    <a:pt x="19" y="362"/>
                    <a:pt x="19" y="362"/>
                    <a:pt x="19" y="363"/>
                  </a:cubicBezTo>
                  <a:cubicBezTo>
                    <a:pt x="19" y="363"/>
                    <a:pt x="19" y="363"/>
                    <a:pt x="19" y="363"/>
                  </a:cubicBezTo>
                  <a:cubicBezTo>
                    <a:pt x="19" y="364"/>
                    <a:pt x="19" y="364"/>
                    <a:pt x="19" y="364"/>
                  </a:cubicBezTo>
                  <a:cubicBezTo>
                    <a:pt x="18" y="365"/>
                    <a:pt x="18" y="365"/>
                    <a:pt x="17" y="365"/>
                  </a:cubicBezTo>
                  <a:cubicBezTo>
                    <a:pt x="17" y="365"/>
                    <a:pt x="17" y="365"/>
                    <a:pt x="16" y="366"/>
                  </a:cubicBezTo>
                  <a:cubicBezTo>
                    <a:pt x="16" y="366"/>
                    <a:pt x="16" y="366"/>
                    <a:pt x="16" y="366"/>
                  </a:cubicBezTo>
                  <a:cubicBezTo>
                    <a:pt x="16" y="367"/>
                    <a:pt x="15" y="367"/>
                    <a:pt x="14" y="368"/>
                  </a:cubicBezTo>
                  <a:cubicBezTo>
                    <a:pt x="14" y="368"/>
                    <a:pt x="14" y="368"/>
                    <a:pt x="14" y="369"/>
                  </a:cubicBezTo>
                  <a:cubicBezTo>
                    <a:pt x="14" y="369"/>
                    <a:pt x="14" y="369"/>
                    <a:pt x="14" y="369"/>
                  </a:cubicBezTo>
                  <a:cubicBezTo>
                    <a:pt x="14" y="370"/>
                    <a:pt x="14" y="371"/>
                    <a:pt x="14" y="371"/>
                  </a:cubicBezTo>
                  <a:cubicBezTo>
                    <a:pt x="13" y="371"/>
                    <a:pt x="13" y="372"/>
                    <a:pt x="13" y="372"/>
                  </a:cubicBezTo>
                  <a:cubicBezTo>
                    <a:pt x="13" y="372"/>
                    <a:pt x="13" y="372"/>
                    <a:pt x="13" y="373"/>
                  </a:cubicBezTo>
                  <a:cubicBezTo>
                    <a:pt x="13" y="373"/>
                    <a:pt x="12" y="373"/>
                    <a:pt x="12" y="374"/>
                  </a:cubicBezTo>
                  <a:cubicBezTo>
                    <a:pt x="12" y="374"/>
                    <a:pt x="12" y="374"/>
                    <a:pt x="12" y="374"/>
                  </a:cubicBezTo>
                  <a:cubicBezTo>
                    <a:pt x="12" y="374"/>
                    <a:pt x="12" y="374"/>
                    <a:pt x="12" y="374"/>
                  </a:cubicBezTo>
                  <a:cubicBezTo>
                    <a:pt x="12" y="375"/>
                    <a:pt x="12" y="375"/>
                    <a:pt x="12" y="376"/>
                  </a:cubicBezTo>
                  <a:cubicBezTo>
                    <a:pt x="11" y="376"/>
                    <a:pt x="11" y="376"/>
                    <a:pt x="11" y="376"/>
                  </a:cubicBezTo>
                  <a:cubicBezTo>
                    <a:pt x="11" y="376"/>
                    <a:pt x="11" y="376"/>
                    <a:pt x="11" y="376"/>
                  </a:cubicBezTo>
                  <a:cubicBezTo>
                    <a:pt x="11" y="376"/>
                    <a:pt x="11" y="376"/>
                    <a:pt x="11" y="376"/>
                  </a:cubicBezTo>
                  <a:cubicBezTo>
                    <a:pt x="11" y="377"/>
                    <a:pt x="11" y="377"/>
                    <a:pt x="11" y="377"/>
                  </a:cubicBezTo>
                  <a:cubicBezTo>
                    <a:pt x="11" y="377"/>
                    <a:pt x="11" y="377"/>
                    <a:pt x="10" y="377"/>
                  </a:cubicBezTo>
                  <a:cubicBezTo>
                    <a:pt x="10" y="378"/>
                    <a:pt x="10" y="378"/>
                    <a:pt x="10" y="379"/>
                  </a:cubicBezTo>
                  <a:cubicBezTo>
                    <a:pt x="10" y="379"/>
                    <a:pt x="10" y="379"/>
                    <a:pt x="10" y="379"/>
                  </a:cubicBezTo>
                  <a:cubicBezTo>
                    <a:pt x="9" y="380"/>
                    <a:pt x="9" y="380"/>
                    <a:pt x="9" y="381"/>
                  </a:cubicBezTo>
                  <a:cubicBezTo>
                    <a:pt x="9" y="381"/>
                    <a:pt x="8" y="381"/>
                    <a:pt x="8" y="381"/>
                  </a:cubicBezTo>
                  <a:cubicBezTo>
                    <a:pt x="8" y="381"/>
                    <a:pt x="8" y="381"/>
                    <a:pt x="8" y="382"/>
                  </a:cubicBezTo>
                  <a:cubicBezTo>
                    <a:pt x="7" y="382"/>
                    <a:pt x="7" y="382"/>
                    <a:pt x="7" y="382"/>
                  </a:cubicBezTo>
                  <a:cubicBezTo>
                    <a:pt x="7" y="382"/>
                    <a:pt x="7" y="382"/>
                    <a:pt x="7" y="382"/>
                  </a:cubicBezTo>
                  <a:cubicBezTo>
                    <a:pt x="7" y="382"/>
                    <a:pt x="7" y="382"/>
                    <a:pt x="7" y="382"/>
                  </a:cubicBezTo>
                  <a:cubicBezTo>
                    <a:pt x="7" y="383"/>
                    <a:pt x="7" y="383"/>
                    <a:pt x="7" y="384"/>
                  </a:cubicBezTo>
                  <a:cubicBezTo>
                    <a:pt x="7" y="384"/>
                    <a:pt x="7" y="384"/>
                    <a:pt x="6" y="384"/>
                  </a:cubicBezTo>
                  <a:cubicBezTo>
                    <a:pt x="6" y="384"/>
                    <a:pt x="6" y="384"/>
                    <a:pt x="6" y="385"/>
                  </a:cubicBezTo>
                  <a:cubicBezTo>
                    <a:pt x="6" y="385"/>
                    <a:pt x="6" y="385"/>
                    <a:pt x="6" y="385"/>
                  </a:cubicBezTo>
                  <a:cubicBezTo>
                    <a:pt x="6" y="386"/>
                    <a:pt x="6" y="386"/>
                    <a:pt x="6" y="387"/>
                  </a:cubicBezTo>
                  <a:cubicBezTo>
                    <a:pt x="5" y="387"/>
                    <a:pt x="5" y="387"/>
                    <a:pt x="5" y="387"/>
                  </a:cubicBezTo>
                  <a:cubicBezTo>
                    <a:pt x="5" y="388"/>
                    <a:pt x="5" y="388"/>
                    <a:pt x="5" y="389"/>
                  </a:cubicBezTo>
                  <a:cubicBezTo>
                    <a:pt x="5" y="389"/>
                    <a:pt x="4" y="389"/>
                    <a:pt x="4" y="389"/>
                  </a:cubicBezTo>
                  <a:cubicBezTo>
                    <a:pt x="3" y="390"/>
                    <a:pt x="4" y="392"/>
                    <a:pt x="3" y="392"/>
                  </a:cubicBezTo>
                  <a:cubicBezTo>
                    <a:pt x="3" y="392"/>
                    <a:pt x="2" y="392"/>
                    <a:pt x="2" y="392"/>
                  </a:cubicBezTo>
                  <a:cubicBezTo>
                    <a:pt x="2" y="393"/>
                    <a:pt x="1" y="393"/>
                    <a:pt x="1" y="394"/>
                  </a:cubicBezTo>
                  <a:cubicBezTo>
                    <a:pt x="1" y="394"/>
                    <a:pt x="1" y="394"/>
                    <a:pt x="1" y="394"/>
                  </a:cubicBezTo>
                  <a:cubicBezTo>
                    <a:pt x="1" y="394"/>
                    <a:pt x="1" y="395"/>
                    <a:pt x="1" y="396"/>
                  </a:cubicBezTo>
                  <a:cubicBezTo>
                    <a:pt x="1" y="396"/>
                    <a:pt x="1" y="396"/>
                    <a:pt x="1" y="396"/>
                  </a:cubicBezTo>
                  <a:cubicBezTo>
                    <a:pt x="1" y="396"/>
                    <a:pt x="1" y="396"/>
                    <a:pt x="1" y="397"/>
                  </a:cubicBezTo>
                  <a:cubicBezTo>
                    <a:pt x="1" y="397"/>
                    <a:pt x="1" y="397"/>
                    <a:pt x="0" y="397"/>
                  </a:cubicBezTo>
                  <a:cubicBezTo>
                    <a:pt x="0" y="397"/>
                    <a:pt x="1" y="398"/>
                    <a:pt x="1" y="398"/>
                  </a:cubicBezTo>
                  <a:cubicBezTo>
                    <a:pt x="1" y="398"/>
                    <a:pt x="1" y="399"/>
                    <a:pt x="0" y="399"/>
                  </a:cubicBezTo>
                  <a:cubicBezTo>
                    <a:pt x="1" y="399"/>
                    <a:pt x="1" y="399"/>
                    <a:pt x="1" y="399"/>
                  </a:cubicBezTo>
                  <a:cubicBezTo>
                    <a:pt x="2" y="400"/>
                    <a:pt x="2" y="401"/>
                    <a:pt x="3" y="402"/>
                  </a:cubicBezTo>
                  <a:cubicBezTo>
                    <a:pt x="3" y="402"/>
                    <a:pt x="3" y="402"/>
                    <a:pt x="4" y="402"/>
                  </a:cubicBezTo>
                  <a:cubicBezTo>
                    <a:pt x="4" y="402"/>
                    <a:pt x="4" y="403"/>
                    <a:pt x="4" y="403"/>
                  </a:cubicBezTo>
                  <a:cubicBezTo>
                    <a:pt x="4" y="403"/>
                    <a:pt x="4" y="403"/>
                    <a:pt x="4" y="403"/>
                  </a:cubicBezTo>
                  <a:cubicBezTo>
                    <a:pt x="5" y="404"/>
                    <a:pt x="3" y="404"/>
                    <a:pt x="3" y="406"/>
                  </a:cubicBezTo>
                  <a:cubicBezTo>
                    <a:pt x="3" y="406"/>
                    <a:pt x="4" y="406"/>
                    <a:pt x="4" y="406"/>
                  </a:cubicBezTo>
                  <a:cubicBezTo>
                    <a:pt x="4" y="406"/>
                    <a:pt x="5" y="407"/>
                    <a:pt x="4" y="408"/>
                  </a:cubicBezTo>
                  <a:cubicBezTo>
                    <a:pt x="4" y="408"/>
                    <a:pt x="4" y="408"/>
                    <a:pt x="3" y="409"/>
                  </a:cubicBezTo>
                  <a:cubicBezTo>
                    <a:pt x="3" y="409"/>
                    <a:pt x="3" y="410"/>
                    <a:pt x="3" y="411"/>
                  </a:cubicBezTo>
                  <a:cubicBezTo>
                    <a:pt x="4" y="411"/>
                    <a:pt x="4" y="411"/>
                    <a:pt x="4" y="411"/>
                  </a:cubicBezTo>
                  <a:cubicBezTo>
                    <a:pt x="4" y="412"/>
                    <a:pt x="4" y="412"/>
                    <a:pt x="4" y="413"/>
                  </a:cubicBezTo>
                  <a:cubicBezTo>
                    <a:pt x="5" y="413"/>
                    <a:pt x="5" y="413"/>
                    <a:pt x="5" y="413"/>
                  </a:cubicBezTo>
                  <a:cubicBezTo>
                    <a:pt x="5" y="413"/>
                    <a:pt x="5" y="413"/>
                    <a:pt x="5" y="414"/>
                  </a:cubicBezTo>
                  <a:cubicBezTo>
                    <a:pt x="5" y="414"/>
                    <a:pt x="5" y="414"/>
                    <a:pt x="5" y="414"/>
                  </a:cubicBezTo>
                  <a:cubicBezTo>
                    <a:pt x="5" y="415"/>
                    <a:pt x="5" y="416"/>
                    <a:pt x="5" y="418"/>
                  </a:cubicBezTo>
                  <a:cubicBezTo>
                    <a:pt x="5" y="418"/>
                    <a:pt x="6" y="418"/>
                    <a:pt x="6" y="418"/>
                  </a:cubicBezTo>
                  <a:cubicBezTo>
                    <a:pt x="6" y="419"/>
                    <a:pt x="5" y="419"/>
                    <a:pt x="5" y="419"/>
                  </a:cubicBezTo>
                  <a:cubicBezTo>
                    <a:pt x="5" y="421"/>
                    <a:pt x="5" y="422"/>
                    <a:pt x="6" y="424"/>
                  </a:cubicBezTo>
                  <a:cubicBezTo>
                    <a:pt x="5" y="424"/>
                    <a:pt x="5" y="424"/>
                    <a:pt x="5" y="424"/>
                  </a:cubicBezTo>
                  <a:cubicBezTo>
                    <a:pt x="5" y="424"/>
                    <a:pt x="5" y="425"/>
                    <a:pt x="5" y="425"/>
                  </a:cubicBezTo>
                  <a:cubicBezTo>
                    <a:pt x="5" y="425"/>
                    <a:pt x="5" y="425"/>
                    <a:pt x="5" y="425"/>
                  </a:cubicBezTo>
                  <a:cubicBezTo>
                    <a:pt x="5" y="426"/>
                    <a:pt x="5" y="426"/>
                    <a:pt x="5" y="427"/>
                  </a:cubicBezTo>
                  <a:cubicBezTo>
                    <a:pt x="5" y="427"/>
                    <a:pt x="5" y="427"/>
                    <a:pt x="4" y="427"/>
                  </a:cubicBezTo>
                  <a:cubicBezTo>
                    <a:pt x="4" y="427"/>
                    <a:pt x="4" y="427"/>
                    <a:pt x="4" y="427"/>
                  </a:cubicBezTo>
                  <a:cubicBezTo>
                    <a:pt x="4" y="427"/>
                    <a:pt x="4" y="427"/>
                    <a:pt x="4" y="427"/>
                  </a:cubicBezTo>
                  <a:cubicBezTo>
                    <a:pt x="4" y="429"/>
                    <a:pt x="4" y="430"/>
                    <a:pt x="4" y="431"/>
                  </a:cubicBezTo>
                  <a:cubicBezTo>
                    <a:pt x="4" y="431"/>
                    <a:pt x="4" y="431"/>
                    <a:pt x="4" y="431"/>
                  </a:cubicBezTo>
                  <a:cubicBezTo>
                    <a:pt x="4" y="432"/>
                    <a:pt x="4" y="433"/>
                    <a:pt x="4" y="433"/>
                  </a:cubicBezTo>
                  <a:cubicBezTo>
                    <a:pt x="4" y="433"/>
                    <a:pt x="4" y="433"/>
                    <a:pt x="4" y="433"/>
                  </a:cubicBezTo>
                  <a:cubicBezTo>
                    <a:pt x="3" y="434"/>
                    <a:pt x="3" y="435"/>
                    <a:pt x="3" y="436"/>
                  </a:cubicBezTo>
                  <a:cubicBezTo>
                    <a:pt x="2" y="436"/>
                    <a:pt x="2" y="436"/>
                    <a:pt x="2" y="436"/>
                  </a:cubicBezTo>
                  <a:cubicBezTo>
                    <a:pt x="2" y="436"/>
                    <a:pt x="2" y="436"/>
                    <a:pt x="1" y="436"/>
                  </a:cubicBezTo>
                  <a:cubicBezTo>
                    <a:pt x="1" y="437"/>
                    <a:pt x="1" y="438"/>
                    <a:pt x="1" y="438"/>
                  </a:cubicBezTo>
                  <a:cubicBezTo>
                    <a:pt x="0" y="439"/>
                    <a:pt x="1" y="438"/>
                    <a:pt x="0" y="439"/>
                  </a:cubicBezTo>
                  <a:cubicBezTo>
                    <a:pt x="0" y="439"/>
                    <a:pt x="0" y="439"/>
                    <a:pt x="0" y="439"/>
                  </a:cubicBezTo>
                  <a:cubicBezTo>
                    <a:pt x="0" y="439"/>
                    <a:pt x="0" y="440"/>
                    <a:pt x="2" y="440"/>
                  </a:cubicBezTo>
                  <a:cubicBezTo>
                    <a:pt x="2" y="441"/>
                    <a:pt x="2" y="443"/>
                    <a:pt x="3" y="444"/>
                  </a:cubicBezTo>
                  <a:cubicBezTo>
                    <a:pt x="3" y="444"/>
                    <a:pt x="3" y="445"/>
                    <a:pt x="3" y="445"/>
                  </a:cubicBezTo>
                  <a:cubicBezTo>
                    <a:pt x="4" y="445"/>
                    <a:pt x="4" y="446"/>
                    <a:pt x="4" y="447"/>
                  </a:cubicBezTo>
                  <a:cubicBezTo>
                    <a:pt x="4" y="447"/>
                    <a:pt x="4" y="447"/>
                    <a:pt x="3" y="447"/>
                  </a:cubicBezTo>
                  <a:cubicBezTo>
                    <a:pt x="4" y="448"/>
                    <a:pt x="4" y="448"/>
                    <a:pt x="4" y="449"/>
                  </a:cubicBezTo>
                  <a:cubicBezTo>
                    <a:pt x="4" y="449"/>
                    <a:pt x="5" y="449"/>
                    <a:pt x="5" y="449"/>
                  </a:cubicBezTo>
                  <a:cubicBezTo>
                    <a:pt x="5" y="450"/>
                    <a:pt x="5" y="450"/>
                    <a:pt x="5" y="450"/>
                  </a:cubicBezTo>
                  <a:cubicBezTo>
                    <a:pt x="5" y="450"/>
                    <a:pt x="4" y="450"/>
                    <a:pt x="4" y="450"/>
                  </a:cubicBezTo>
                  <a:cubicBezTo>
                    <a:pt x="4" y="451"/>
                    <a:pt x="4" y="451"/>
                    <a:pt x="4" y="451"/>
                  </a:cubicBezTo>
                  <a:cubicBezTo>
                    <a:pt x="5" y="452"/>
                    <a:pt x="4" y="452"/>
                    <a:pt x="6" y="452"/>
                  </a:cubicBezTo>
                  <a:cubicBezTo>
                    <a:pt x="6" y="452"/>
                    <a:pt x="6" y="453"/>
                    <a:pt x="5" y="453"/>
                  </a:cubicBezTo>
                  <a:cubicBezTo>
                    <a:pt x="6" y="454"/>
                    <a:pt x="7" y="454"/>
                    <a:pt x="7" y="455"/>
                  </a:cubicBezTo>
                  <a:cubicBezTo>
                    <a:pt x="8" y="455"/>
                    <a:pt x="8" y="455"/>
                    <a:pt x="9" y="455"/>
                  </a:cubicBezTo>
                  <a:cubicBezTo>
                    <a:pt x="9" y="455"/>
                    <a:pt x="9" y="455"/>
                    <a:pt x="9" y="455"/>
                  </a:cubicBezTo>
                  <a:cubicBezTo>
                    <a:pt x="9" y="455"/>
                    <a:pt x="10" y="455"/>
                    <a:pt x="11" y="455"/>
                  </a:cubicBezTo>
                  <a:cubicBezTo>
                    <a:pt x="10" y="456"/>
                    <a:pt x="10" y="456"/>
                    <a:pt x="10" y="456"/>
                  </a:cubicBezTo>
                  <a:cubicBezTo>
                    <a:pt x="10" y="457"/>
                    <a:pt x="11" y="457"/>
                    <a:pt x="11" y="457"/>
                  </a:cubicBezTo>
                  <a:cubicBezTo>
                    <a:pt x="11" y="457"/>
                    <a:pt x="10" y="458"/>
                    <a:pt x="11" y="458"/>
                  </a:cubicBezTo>
                  <a:cubicBezTo>
                    <a:pt x="11" y="458"/>
                    <a:pt x="11" y="458"/>
                    <a:pt x="11" y="458"/>
                  </a:cubicBezTo>
                  <a:cubicBezTo>
                    <a:pt x="12" y="459"/>
                    <a:pt x="12" y="459"/>
                    <a:pt x="13" y="459"/>
                  </a:cubicBezTo>
                  <a:cubicBezTo>
                    <a:pt x="13" y="460"/>
                    <a:pt x="13" y="460"/>
                    <a:pt x="13" y="460"/>
                  </a:cubicBezTo>
                  <a:cubicBezTo>
                    <a:pt x="14" y="460"/>
                    <a:pt x="14" y="460"/>
                    <a:pt x="14" y="460"/>
                  </a:cubicBezTo>
                  <a:cubicBezTo>
                    <a:pt x="15" y="461"/>
                    <a:pt x="15" y="461"/>
                    <a:pt x="16" y="462"/>
                  </a:cubicBezTo>
                  <a:cubicBezTo>
                    <a:pt x="16" y="462"/>
                    <a:pt x="16" y="462"/>
                    <a:pt x="16" y="462"/>
                  </a:cubicBezTo>
                  <a:cubicBezTo>
                    <a:pt x="17" y="463"/>
                    <a:pt x="16" y="463"/>
                    <a:pt x="16" y="463"/>
                  </a:cubicBezTo>
                  <a:cubicBezTo>
                    <a:pt x="16" y="463"/>
                    <a:pt x="16" y="463"/>
                    <a:pt x="16" y="463"/>
                  </a:cubicBezTo>
                  <a:cubicBezTo>
                    <a:pt x="16" y="464"/>
                    <a:pt x="16" y="464"/>
                    <a:pt x="16" y="464"/>
                  </a:cubicBezTo>
                  <a:cubicBezTo>
                    <a:pt x="16" y="464"/>
                    <a:pt x="17" y="464"/>
                    <a:pt x="17" y="464"/>
                  </a:cubicBezTo>
                  <a:cubicBezTo>
                    <a:pt x="17" y="464"/>
                    <a:pt x="17" y="465"/>
                    <a:pt x="17" y="465"/>
                  </a:cubicBezTo>
                  <a:cubicBezTo>
                    <a:pt x="18" y="465"/>
                    <a:pt x="19" y="465"/>
                    <a:pt x="19" y="466"/>
                  </a:cubicBezTo>
                  <a:cubicBezTo>
                    <a:pt x="19" y="467"/>
                    <a:pt x="19" y="467"/>
                    <a:pt x="19" y="469"/>
                  </a:cubicBezTo>
                  <a:cubicBezTo>
                    <a:pt x="19" y="469"/>
                    <a:pt x="20" y="469"/>
                    <a:pt x="20" y="469"/>
                  </a:cubicBezTo>
                  <a:cubicBezTo>
                    <a:pt x="20" y="470"/>
                    <a:pt x="20" y="470"/>
                    <a:pt x="20" y="471"/>
                  </a:cubicBezTo>
                  <a:cubicBezTo>
                    <a:pt x="22" y="471"/>
                    <a:pt x="21" y="471"/>
                    <a:pt x="22" y="471"/>
                  </a:cubicBezTo>
                  <a:cubicBezTo>
                    <a:pt x="22" y="472"/>
                    <a:pt x="22" y="473"/>
                    <a:pt x="22" y="473"/>
                  </a:cubicBezTo>
                  <a:cubicBezTo>
                    <a:pt x="22" y="473"/>
                    <a:pt x="23" y="473"/>
                    <a:pt x="22" y="474"/>
                  </a:cubicBezTo>
                  <a:cubicBezTo>
                    <a:pt x="22" y="474"/>
                    <a:pt x="22" y="474"/>
                    <a:pt x="22" y="474"/>
                  </a:cubicBezTo>
                  <a:cubicBezTo>
                    <a:pt x="22" y="474"/>
                    <a:pt x="22" y="475"/>
                    <a:pt x="23" y="475"/>
                  </a:cubicBezTo>
                  <a:cubicBezTo>
                    <a:pt x="23" y="475"/>
                    <a:pt x="23" y="475"/>
                    <a:pt x="23" y="475"/>
                  </a:cubicBezTo>
                  <a:cubicBezTo>
                    <a:pt x="24" y="476"/>
                    <a:pt x="23" y="476"/>
                    <a:pt x="24" y="476"/>
                  </a:cubicBezTo>
                  <a:cubicBezTo>
                    <a:pt x="24" y="477"/>
                    <a:pt x="24" y="477"/>
                    <a:pt x="24" y="477"/>
                  </a:cubicBezTo>
                  <a:cubicBezTo>
                    <a:pt x="23" y="477"/>
                    <a:pt x="24" y="477"/>
                    <a:pt x="23" y="477"/>
                  </a:cubicBezTo>
                  <a:cubicBezTo>
                    <a:pt x="23" y="477"/>
                    <a:pt x="23" y="477"/>
                    <a:pt x="23" y="477"/>
                  </a:cubicBezTo>
                  <a:cubicBezTo>
                    <a:pt x="23" y="478"/>
                    <a:pt x="23" y="478"/>
                    <a:pt x="23" y="478"/>
                  </a:cubicBezTo>
                  <a:cubicBezTo>
                    <a:pt x="24" y="478"/>
                    <a:pt x="25" y="478"/>
                    <a:pt x="26" y="478"/>
                  </a:cubicBezTo>
                  <a:cubicBezTo>
                    <a:pt x="26" y="479"/>
                    <a:pt x="26" y="480"/>
                    <a:pt x="26" y="481"/>
                  </a:cubicBezTo>
                  <a:cubicBezTo>
                    <a:pt x="26" y="481"/>
                    <a:pt x="27" y="481"/>
                    <a:pt x="27" y="481"/>
                  </a:cubicBezTo>
                  <a:cubicBezTo>
                    <a:pt x="28" y="482"/>
                    <a:pt x="28" y="484"/>
                    <a:pt x="29" y="484"/>
                  </a:cubicBezTo>
                  <a:cubicBezTo>
                    <a:pt x="29" y="484"/>
                    <a:pt x="29" y="484"/>
                    <a:pt x="30" y="484"/>
                  </a:cubicBezTo>
                  <a:cubicBezTo>
                    <a:pt x="30" y="485"/>
                    <a:pt x="30" y="485"/>
                    <a:pt x="30" y="485"/>
                  </a:cubicBezTo>
                  <a:cubicBezTo>
                    <a:pt x="31" y="485"/>
                    <a:pt x="32" y="485"/>
                    <a:pt x="32" y="485"/>
                  </a:cubicBezTo>
                  <a:cubicBezTo>
                    <a:pt x="33" y="486"/>
                    <a:pt x="34" y="486"/>
                    <a:pt x="35" y="487"/>
                  </a:cubicBezTo>
                  <a:cubicBezTo>
                    <a:pt x="35" y="487"/>
                    <a:pt x="35" y="488"/>
                    <a:pt x="35" y="488"/>
                  </a:cubicBezTo>
                  <a:cubicBezTo>
                    <a:pt x="35" y="488"/>
                    <a:pt x="35" y="488"/>
                    <a:pt x="36" y="489"/>
                  </a:cubicBezTo>
                  <a:cubicBezTo>
                    <a:pt x="36" y="489"/>
                    <a:pt x="36" y="489"/>
                    <a:pt x="36" y="489"/>
                  </a:cubicBezTo>
                  <a:cubicBezTo>
                    <a:pt x="36" y="489"/>
                    <a:pt x="36" y="489"/>
                    <a:pt x="36" y="489"/>
                  </a:cubicBezTo>
                  <a:cubicBezTo>
                    <a:pt x="36" y="490"/>
                    <a:pt x="37" y="490"/>
                    <a:pt x="37" y="490"/>
                  </a:cubicBezTo>
                  <a:cubicBezTo>
                    <a:pt x="37" y="490"/>
                    <a:pt x="38" y="490"/>
                    <a:pt x="38" y="490"/>
                  </a:cubicBezTo>
                  <a:cubicBezTo>
                    <a:pt x="38" y="490"/>
                    <a:pt x="39" y="491"/>
                    <a:pt x="39" y="491"/>
                  </a:cubicBezTo>
                  <a:cubicBezTo>
                    <a:pt x="39" y="491"/>
                    <a:pt x="40" y="491"/>
                    <a:pt x="41" y="492"/>
                  </a:cubicBezTo>
                  <a:cubicBezTo>
                    <a:pt x="42" y="492"/>
                    <a:pt x="41" y="493"/>
                    <a:pt x="43" y="493"/>
                  </a:cubicBezTo>
                  <a:cubicBezTo>
                    <a:pt x="44" y="496"/>
                    <a:pt x="46" y="496"/>
                    <a:pt x="48" y="498"/>
                  </a:cubicBezTo>
                  <a:cubicBezTo>
                    <a:pt x="48" y="498"/>
                    <a:pt x="48" y="499"/>
                    <a:pt x="49" y="499"/>
                  </a:cubicBezTo>
                  <a:cubicBezTo>
                    <a:pt x="49" y="499"/>
                    <a:pt x="50" y="499"/>
                    <a:pt x="51" y="499"/>
                  </a:cubicBezTo>
                  <a:cubicBezTo>
                    <a:pt x="51" y="499"/>
                    <a:pt x="51" y="499"/>
                    <a:pt x="51" y="499"/>
                  </a:cubicBezTo>
                  <a:cubicBezTo>
                    <a:pt x="51" y="500"/>
                    <a:pt x="52" y="500"/>
                    <a:pt x="53" y="501"/>
                  </a:cubicBezTo>
                  <a:cubicBezTo>
                    <a:pt x="57" y="500"/>
                    <a:pt x="62" y="497"/>
                    <a:pt x="64" y="495"/>
                  </a:cubicBezTo>
                  <a:cubicBezTo>
                    <a:pt x="66" y="495"/>
                    <a:pt x="69" y="495"/>
                    <a:pt x="72" y="495"/>
                  </a:cubicBezTo>
                  <a:cubicBezTo>
                    <a:pt x="72" y="495"/>
                    <a:pt x="72" y="495"/>
                    <a:pt x="72" y="495"/>
                  </a:cubicBezTo>
                  <a:cubicBezTo>
                    <a:pt x="73" y="495"/>
                    <a:pt x="73" y="496"/>
                    <a:pt x="74" y="496"/>
                  </a:cubicBezTo>
                  <a:cubicBezTo>
                    <a:pt x="74" y="496"/>
                    <a:pt x="74" y="496"/>
                    <a:pt x="74" y="496"/>
                  </a:cubicBezTo>
                  <a:cubicBezTo>
                    <a:pt x="74" y="496"/>
                    <a:pt x="75" y="496"/>
                    <a:pt x="75" y="496"/>
                  </a:cubicBezTo>
                  <a:cubicBezTo>
                    <a:pt x="75" y="496"/>
                    <a:pt x="75" y="497"/>
                    <a:pt x="75" y="497"/>
                  </a:cubicBezTo>
                  <a:cubicBezTo>
                    <a:pt x="77" y="497"/>
                    <a:pt x="79" y="497"/>
                    <a:pt x="80" y="497"/>
                  </a:cubicBezTo>
                  <a:cubicBezTo>
                    <a:pt x="80" y="497"/>
                    <a:pt x="80" y="496"/>
                    <a:pt x="80" y="496"/>
                  </a:cubicBezTo>
                  <a:cubicBezTo>
                    <a:pt x="81" y="496"/>
                    <a:pt x="82" y="496"/>
                    <a:pt x="83" y="496"/>
                  </a:cubicBezTo>
                  <a:cubicBezTo>
                    <a:pt x="83" y="495"/>
                    <a:pt x="83" y="495"/>
                    <a:pt x="83" y="495"/>
                  </a:cubicBezTo>
                  <a:cubicBezTo>
                    <a:pt x="83" y="495"/>
                    <a:pt x="83" y="495"/>
                    <a:pt x="84" y="495"/>
                  </a:cubicBezTo>
                  <a:cubicBezTo>
                    <a:pt x="84" y="495"/>
                    <a:pt x="84" y="495"/>
                    <a:pt x="83" y="495"/>
                  </a:cubicBezTo>
                  <a:cubicBezTo>
                    <a:pt x="84" y="495"/>
                    <a:pt x="84" y="495"/>
                    <a:pt x="85" y="495"/>
                  </a:cubicBezTo>
                  <a:cubicBezTo>
                    <a:pt x="85" y="495"/>
                    <a:pt x="85" y="494"/>
                    <a:pt x="85" y="494"/>
                  </a:cubicBezTo>
                  <a:cubicBezTo>
                    <a:pt x="86" y="494"/>
                    <a:pt x="86" y="494"/>
                    <a:pt x="87" y="494"/>
                  </a:cubicBezTo>
                  <a:cubicBezTo>
                    <a:pt x="88" y="494"/>
                    <a:pt x="88" y="494"/>
                    <a:pt x="88" y="493"/>
                  </a:cubicBezTo>
                  <a:cubicBezTo>
                    <a:pt x="88" y="493"/>
                    <a:pt x="89" y="493"/>
                    <a:pt x="89" y="493"/>
                  </a:cubicBezTo>
                  <a:cubicBezTo>
                    <a:pt x="89" y="493"/>
                    <a:pt x="89" y="493"/>
                    <a:pt x="89" y="493"/>
                  </a:cubicBezTo>
                  <a:cubicBezTo>
                    <a:pt x="90" y="493"/>
                    <a:pt x="90" y="493"/>
                    <a:pt x="90" y="493"/>
                  </a:cubicBezTo>
                  <a:cubicBezTo>
                    <a:pt x="90" y="493"/>
                    <a:pt x="90" y="492"/>
                    <a:pt x="90" y="492"/>
                  </a:cubicBezTo>
                  <a:cubicBezTo>
                    <a:pt x="92" y="492"/>
                    <a:pt x="93" y="492"/>
                    <a:pt x="95" y="492"/>
                  </a:cubicBezTo>
                  <a:cubicBezTo>
                    <a:pt x="95" y="492"/>
                    <a:pt x="95" y="492"/>
                    <a:pt x="95" y="492"/>
                  </a:cubicBezTo>
                  <a:cubicBezTo>
                    <a:pt x="95" y="492"/>
                    <a:pt x="96" y="492"/>
                    <a:pt x="96" y="492"/>
                  </a:cubicBezTo>
                  <a:cubicBezTo>
                    <a:pt x="96" y="492"/>
                    <a:pt x="97" y="491"/>
                    <a:pt x="97" y="491"/>
                  </a:cubicBezTo>
                  <a:cubicBezTo>
                    <a:pt x="98" y="491"/>
                    <a:pt x="98" y="491"/>
                    <a:pt x="99" y="491"/>
                  </a:cubicBezTo>
                  <a:cubicBezTo>
                    <a:pt x="99" y="489"/>
                    <a:pt x="99" y="489"/>
                    <a:pt x="98" y="488"/>
                  </a:cubicBezTo>
                  <a:cubicBezTo>
                    <a:pt x="98" y="488"/>
                    <a:pt x="98" y="488"/>
                    <a:pt x="98" y="488"/>
                  </a:cubicBezTo>
                  <a:cubicBezTo>
                    <a:pt x="98" y="488"/>
                    <a:pt x="99" y="488"/>
                    <a:pt x="100" y="488"/>
                  </a:cubicBezTo>
                  <a:cubicBezTo>
                    <a:pt x="100" y="489"/>
                    <a:pt x="100" y="489"/>
                    <a:pt x="100" y="490"/>
                  </a:cubicBezTo>
                  <a:cubicBezTo>
                    <a:pt x="100" y="490"/>
                    <a:pt x="100" y="490"/>
                    <a:pt x="100" y="490"/>
                  </a:cubicBezTo>
                  <a:cubicBezTo>
                    <a:pt x="101" y="490"/>
                    <a:pt x="101" y="490"/>
                    <a:pt x="102" y="490"/>
                  </a:cubicBezTo>
                  <a:cubicBezTo>
                    <a:pt x="102" y="489"/>
                    <a:pt x="102" y="489"/>
                    <a:pt x="103" y="488"/>
                  </a:cubicBezTo>
                  <a:cubicBezTo>
                    <a:pt x="103" y="488"/>
                    <a:pt x="103" y="488"/>
                    <a:pt x="103" y="488"/>
                  </a:cubicBezTo>
                  <a:cubicBezTo>
                    <a:pt x="103" y="488"/>
                    <a:pt x="103" y="488"/>
                    <a:pt x="103" y="488"/>
                  </a:cubicBezTo>
                  <a:cubicBezTo>
                    <a:pt x="103" y="488"/>
                    <a:pt x="103" y="489"/>
                    <a:pt x="103" y="489"/>
                  </a:cubicBezTo>
                  <a:cubicBezTo>
                    <a:pt x="103" y="490"/>
                    <a:pt x="103" y="489"/>
                    <a:pt x="103" y="490"/>
                  </a:cubicBezTo>
                  <a:cubicBezTo>
                    <a:pt x="103" y="490"/>
                    <a:pt x="103" y="490"/>
                    <a:pt x="102" y="490"/>
                  </a:cubicBezTo>
                  <a:cubicBezTo>
                    <a:pt x="102" y="490"/>
                    <a:pt x="102" y="490"/>
                    <a:pt x="102" y="491"/>
                  </a:cubicBezTo>
                  <a:cubicBezTo>
                    <a:pt x="104" y="490"/>
                    <a:pt x="103" y="491"/>
                    <a:pt x="104" y="490"/>
                  </a:cubicBezTo>
                  <a:cubicBezTo>
                    <a:pt x="104" y="490"/>
                    <a:pt x="104" y="490"/>
                    <a:pt x="104" y="490"/>
                  </a:cubicBezTo>
                  <a:cubicBezTo>
                    <a:pt x="104" y="490"/>
                    <a:pt x="104" y="489"/>
                    <a:pt x="104" y="489"/>
                  </a:cubicBezTo>
                  <a:cubicBezTo>
                    <a:pt x="105" y="489"/>
                    <a:pt x="105" y="489"/>
                    <a:pt x="105" y="490"/>
                  </a:cubicBezTo>
                  <a:cubicBezTo>
                    <a:pt x="105" y="489"/>
                    <a:pt x="105" y="489"/>
                    <a:pt x="105" y="489"/>
                  </a:cubicBezTo>
                  <a:cubicBezTo>
                    <a:pt x="105" y="489"/>
                    <a:pt x="106" y="489"/>
                    <a:pt x="106" y="489"/>
                  </a:cubicBezTo>
                  <a:cubicBezTo>
                    <a:pt x="107" y="488"/>
                    <a:pt x="107" y="488"/>
                    <a:pt x="108" y="487"/>
                  </a:cubicBezTo>
                  <a:cubicBezTo>
                    <a:pt x="109" y="487"/>
                    <a:pt x="110" y="487"/>
                    <a:pt x="111" y="486"/>
                  </a:cubicBezTo>
                  <a:cubicBezTo>
                    <a:pt x="111" y="486"/>
                    <a:pt x="112" y="486"/>
                    <a:pt x="112" y="486"/>
                  </a:cubicBezTo>
                  <a:cubicBezTo>
                    <a:pt x="112" y="486"/>
                    <a:pt x="113" y="486"/>
                    <a:pt x="113" y="486"/>
                  </a:cubicBezTo>
                  <a:cubicBezTo>
                    <a:pt x="113" y="486"/>
                    <a:pt x="113" y="485"/>
                    <a:pt x="113" y="485"/>
                  </a:cubicBezTo>
                  <a:cubicBezTo>
                    <a:pt x="114" y="485"/>
                    <a:pt x="114" y="485"/>
                    <a:pt x="115" y="485"/>
                  </a:cubicBezTo>
                  <a:cubicBezTo>
                    <a:pt x="115" y="485"/>
                    <a:pt x="115" y="486"/>
                    <a:pt x="115" y="486"/>
                  </a:cubicBezTo>
                  <a:cubicBezTo>
                    <a:pt x="115" y="486"/>
                    <a:pt x="114" y="486"/>
                    <a:pt x="114" y="486"/>
                  </a:cubicBezTo>
                  <a:cubicBezTo>
                    <a:pt x="114" y="486"/>
                    <a:pt x="114" y="486"/>
                    <a:pt x="114" y="486"/>
                  </a:cubicBezTo>
                  <a:cubicBezTo>
                    <a:pt x="116" y="486"/>
                    <a:pt x="118" y="486"/>
                    <a:pt x="120" y="486"/>
                  </a:cubicBezTo>
                  <a:cubicBezTo>
                    <a:pt x="120" y="487"/>
                    <a:pt x="121" y="487"/>
                    <a:pt x="121" y="487"/>
                  </a:cubicBezTo>
                  <a:cubicBezTo>
                    <a:pt x="122" y="488"/>
                    <a:pt x="122" y="487"/>
                    <a:pt x="122" y="489"/>
                  </a:cubicBezTo>
                  <a:cubicBezTo>
                    <a:pt x="124" y="489"/>
                    <a:pt x="123" y="489"/>
                    <a:pt x="125" y="489"/>
                  </a:cubicBezTo>
                  <a:cubicBezTo>
                    <a:pt x="125" y="490"/>
                    <a:pt x="125" y="490"/>
                    <a:pt x="125" y="491"/>
                  </a:cubicBezTo>
                  <a:cubicBezTo>
                    <a:pt x="125" y="491"/>
                    <a:pt x="126" y="491"/>
                    <a:pt x="126" y="491"/>
                  </a:cubicBezTo>
                  <a:cubicBezTo>
                    <a:pt x="126" y="492"/>
                    <a:pt x="126" y="493"/>
                    <a:pt x="127" y="493"/>
                  </a:cubicBezTo>
                  <a:cubicBezTo>
                    <a:pt x="127" y="494"/>
                    <a:pt x="126" y="494"/>
                    <a:pt x="126" y="494"/>
                  </a:cubicBezTo>
                  <a:cubicBezTo>
                    <a:pt x="126" y="495"/>
                    <a:pt x="126" y="495"/>
                    <a:pt x="126" y="495"/>
                  </a:cubicBezTo>
                  <a:cubicBezTo>
                    <a:pt x="126" y="495"/>
                    <a:pt x="126" y="495"/>
                    <a:pt x="126" y="495"/>
                  </a:cubicBezTo>
                  <a:cubicBezTo>
                    <a:pt x="126" y="496"/>
                    <a:pt x="126" y="496"/>
                    <a:pt x="126" y="496"/>
                  </a:cubicBezTo>
                  <a:cubicBezTo>
                    <a:pt x="126" y="496"/>
                    <a:pt x="127" y="496"/>
                    <a:pt x="127" y="496"/>
                  </a:cubicBezTo>
                  <a:cubicBezTo>
                    <a:pt x="127" y="497"/>
                    <a:pt x="127" y="497"/>
                    <a:pt x="127" y="497"/>
                  </a:cubicBezTo>
                  <a:cubicBezTo>
                    <a:pt x="127" y="497"/>
                    <a:pt x="127" y="497"/>
                    <a:pt x="128" y="498"/>
                  </a:cubicBezTo>
                  <a:cubicBezTo>
                    <a:pt x="128" y="499"/>
                    <a:pt x="127" y="498"/>
                    <a:pt x="129" y="499"/>
                  </a:cubicBezTo>
                  <a:cubicBezTo>
                    <a:pt x="129" y="499"/>
                    <a:pt x="129" y="499"/>
                    <a:pt x="129" y="499"/>
                  </a:cubicBezTo>
                  <a:cubicBezTo>
                    <a:pt x="130" y="499"/>
                    <a:pt x="132" y="499"/>
                    <a:pt x="133" y="499"/>
                  </a:cubicBezTo>
                  <a:cubicBezTo>
                    <a:pt x="133" y="499"/>
                    <a:pt x="133" y="499"/>
                    <a:pt x="133" y="498"/>
                  </a:cubicBezTo>
                  <a:cubicBezTo>
                    <a:pt x="134" y="499"/>
                    <a:pt x="133" y="498"/>
                    <a:pt x="134" y="499"/>
                  </a:cubicBezTo>
                  <a:cubicBezTo>
                    <a:pt x="135" y="499"/>
                    <a:pt x="135" y="499"/>
                    <a:pt x="136" y="498"/>
                  </a:cubicBezTo>
                  <a:cubicBezTo>
                    <a:pt x="136" y="498"/>
                    <a:pt x="136" y="498"/>
                    <a:pt x="136" y="498"/>
                  </a:cubicBezTo>
                  <a:cubicBezTo>
                    <a:pt x="136" y="498"/>
                    <a:pt x="136" y="499"/>
                    <a:pt x="137" y="498"/>
                  </a:cubicBezTo>
                  <a:cubicBezTo>
                    <a:pt x="137" y="498"/>
                    <a:pt x="137" y="497"/>
                    <a:pt x="137" y="497"/>
                  </a:cubicBezTo>
                  <a:cubicBezTo>
                    <a:pt x="137" y="497"/>
                    <a:pt x="138" y="497"/>
                    <a:pt x="138" y="496"/>
                  </a:cubicBezTo>
                  <a:cubicBezTo>
                    <a:pt x="139" y="496"/>
                    <a:pt x="139" y="496"/>
                    <a:pt x="140" y="496"/>
                  </a:cubicBezTo>
                  <a:cubicBezTo>
                    <a:pt x="140" y="497"/>
                    <a:pt x="140" y="497"/>
                    <a:pt x="140" y="497"/>
                  </a:cubicBezTo>
                  <a:cubicBezTo>
                    <a:pt x="140" y="497"/>
                    <a:pt x="140" y="497"/>
                    <a:pt x="140" y="497"/>
                  </a:cubicBezTo>
                  <a:cubicBezTo>
                    <a:pt x="140" y="497"/>
                    <a:pt x="140" y="498"/>
                    <a:pt x="140" y="498"/>
                  </a:cubicBezTo>
                  <a:cubicBezTo>
                    <a:pt x="140" y="498"/>
                    <a:pt x="141" y="498"/>
                    <a:pt x="141" y="498"/>
                  </a:cubicBezTo>
                  <a:cubicBezTo>
                    <a:pt x="141" y="497"/>
                    <a:pt x="141" y="497"/>
                    <a:pt x="141" y="496"/>
                  </a:cubicBezTo>
                  <a:cubicBezTo>
                    <a:pt x="141" y="496"/>
                    <a:pt x="141" y="496"/>
                    <a:pt x="141" y="496"/>
                  </a:cubicBezTo>
                  <a:cubicBezTo>
                    <a:pt x="141" y="497"/>
                    <a:pt x="141" y="497"/>
                    <a:pt x="141" y="497"/>
                  </a:cubicBezTo>
                  <a:cubicBezTo>
                    <a:pt x="142" y="497"/>
                    <a:pt x="142" y="497"/>
                    <a:pt x="142" y="498"/>
                  </a:cubicBezTo>
                  <a:cubicBezTo>
                    <a:pt x="143" y="498"/>
                    <a:pt x="144" y="497"/>
                    <a:pt x="144" y="497"/>
                  </a:cubicBezTo>
                  <a:cubicBezTo>
                    <a:pt x="144" y="497"/>
                    <a:pt x="145" y="497"/>
                    <a:pt x="145" y="497"/>
                  </a:cubicBezTo>
                  <a:cubicBezTo>
                    <a:pt x="144" y="498"/>
                    <a:pt x="144" y="498"/>
                    <a:pt x="144" y="499"/>
                  </a:cubicBezTo>
                  <a:cubicBezTo>
                    <a:pt x="145" y="500"/>
                    <a:pt x="146" y="500"/>
                    <a:pt x="147" y="500"/>
                  </a:cubicBezTo>
                  <a:cubicBezTo>
                    <a:pt x="147" y="500"/>
                    <a:pt x="147" y="500"/>
                    <a:pt x="148" y="499"/>
                  </a:cubicBezTo>
                  <a:cubicBezTo>
                    <a:pt x="148" y="499"/>
                    <a:pt x="148" y="499"/>
                    <a:pt x="149" y="499"/>
                  </a:cubicBezTo>
                  <a:cubicBezTo>
                    <a:pt x="149" y="500"/>
                    <a:pt x="149" y="500"/>
                    <a:pt x="149" y="500"/>
                  </a:cubicBezTo>
                  <a:cubicBezTo>
                    <a:pt x="149" y="500"/>
                    <a:pt x="148" y="500"/>
                    <a:pt x="148" y="500"/>
                  </a:cubicBezTo>
                  <a:cubicBezTo>
                    <a:pt x="148" y="501"/>
                    <a:pt x="148" y="501"/>
                    <a:pt x="148" y="502"/>
                  </a:cubicBezTo>
                  <a:cubicBezTo>
                    <a:pt x="148" y="502"/>
                    <a:pt x="148" y="502"/>
                    <a:pt x="148" y="502"/>
                  </a:cubicBezTo>
                  <a:cubicBezTo>
                    <a:pt x="148" y="503"/>
                    <a:pt x="148" y="503"/>
                    <a:pt x="148" y="504"/>
                  </a:cubicBezTo>
                  <a:cubicBezTo>
                    <a:pt x="149" y="504"/>
                    <a:pt x="149" y="504"/>
                    <a:pt x="149" y="504"/>
                  </a:cubicBezTo>
                  <a:cubicBezTo>
                    <a:pt x="149" y="504"/>
                    <a:pt x="149" y="504"/>
                    <a:pt x="149" y="505"/>
                  </a:cubicBezTo>
                  <a:cubicBezTo>
                    <a:pt x="149" y="505"/>
                    <a:pt x="150" y="505"/>
                    <a:pt x="150" y="505"/>
                  </a:cubicBezTo>
                  <a:cubicBezTo>
                    <a:pt x="150" y="505"/>
                    <a:pt x="150" y="506"/>
                    <a:pt x="150" y="507"/>
                  </a:cubicBezTo>
                  <a:cubicBezTo>
                    <a:pt x="150" y="507"/>
                    <a:pt x="150" y="507"/>
                    <a:pt x="150" y="507"/>
                  </a:cubicBezTo>
                  <a:cubicBezTo>
                    <a:pt x="150" y="507"/>
                    <a:pt x="150" y="508"/>
                    <a:pt x="150" y="508"/>
                  </a:cubicBezTo>
                  <a:cubicBezTo>
                    <a:pt x="150" y="508"/>
                    <a:pt x="149" y="508"/>
                    <a:pt x="149" y="508"/>
                  </a:cubicBezTo>
                  <a:cubicBezTo>
                    <a:pt x="149" y="509"/>
                    <a:pt x="149" y="510"/>
                    <a:pt x="149" y="511"/>
                  </a:cubicBezTo>
                  <a:cubicBezTo>
                    <a:pt x="149" y="511"/>
                    <a:pt x="149" y="511"/>
                    <a:pt x="148" y="511"/>
                  </a:cubicBezTo>
                  <a:cubicBezTo>
                    <a:pt x="148" y="511"/>
                    <a:pt x="149" y="513"/>
                    <a:pt x="149" y="514"/>
                  </a:cubicBezTo>
                  <a:cubicBezTo>
                    <a:pt x="149" y="514"/>
                    <a:pt x="149" y="514"/>
                    <a:pt x="148" y="514"/>
                  </a:cubicBezTo>
                  <a:cubicBezTo>
                    <a:pt x="148" y="516"/>
                    <a:pt x="147" y="517"/>
                    <a:pt x="147" y="519"/>
                  </a:cubicBezTo>
                  <a:cubicBezTo>
                    <a:pt x="147" y="519"/>
                    <a:pt x="147" y="519"/>
                    <a:pt x="148" y="519"/>
                  </a:cubicBezTo>
                  <a:cubicBezTo>
                    <a:pt x="148" y="520"/>
                    <a:pt x="148" y="521"/>
                    <a:pt x="148" y="522"/>
                  </a:cubicBezTo>
                  <a:cubicBezTo>
                    <a:pt x="148" y="522"/>
                    <a:pt x="147" y="522"/>
                    <a:pt x="146" y="522"/>
                  </a:cubicBezTo>
                  <a:cubicBezTo>
                    <a:pt x="146" y="523"/>
                    <a:pt x="146" y="523"/>
                    <a:pt x="146" y="523"/>
                  </a:cubicBezTo>
                  <a:cubicBezTo>
                    <a:pt x="146" y="523"/>
                    <a:pt x="146" y="523"/>
                    <a:pt x="146" y="523"/>
                  </a:cubicBezTo>
                  <a:cubicBezTo>
                    <a:pt x="147" y="524"/>
                    <a:pt x="147" y="523"/>
                    <a:pt x="148" y="525"/>
                  </a:cubicBezTo>
                  <a:cubicBezTo>
                    <a:pt x="147" y="525"/>
                    <a:pt x="147" y="525"/>
                    <a:pt x="146" y="525"/>
                  </a:cubicBezTo>
                  <a:cubicBezTo>
                    <a:pt x="147" y="527"/>
                    <a:pt x="146" y="528"/>
                    <a:pt x="145" y="531"/>
                  </a:cubicBezTo>
                  <a:cubicBezTo>
                    <a:pt x="145" y="531"/>
                    <a:pt x="144" y="531"/>
                    <a:pt x="144" y="531"/>
                  </a:cubicBezTo>
                  <a:cubicBezTo>
                    <a:pt x="144" y="531"/>
                    <a:pt x="144" y="532"/>
                    <a:pt x="144" y="532"/>
                  </a:cubicBezTo>
                  <a:cubicBezTo>
                    <a:pt x="144" y="532"/>
                    <a:pt x="144" y="532"/>
                    <a:pt x="144" y="532"/>
                  </a:cubicBezTo>
                  <a:cubicBezTo>
                    <a:pt x="144" y="532"/>
                    <a:pt x="144" y="532"/>
                    <a:pt x="144" y="532"/>
                  </a:cubicBezTo>
                  <a:cubicBezTo>
                    <a:pt x="144" y="532"/>
                    <a:pt x="145" y="532"/>
                    <a:pt x="145" y="532"/>
                  </a:cubicBezTo>
                  <a:cubicBezTo>
                    <a:pt x="145" y="533"/>
                    <a:pt x="145" y="533"/>
                    <a:pt x="145" y="534"/>
                  </a:cubicBezTo>
                  <a:cubicBezTo>
                    <a:pt x="145" y="534"/>
                    <a:pt x="146" y="534"/>
                    <a:pt x="147" y="534"/>
                  </a:cubicBezTo>
                  <a:cubicBezTo>
                    <a:pt x="147" y="535"/>
                    <a:pt x="147" y="535"/>
                    <a:pt x="147" y="535"/>
                  </a:cubicBezTo>
                  <a:cubicBezTo>
                    <a:pt x="147" y="535"/>
                    <a:pt x="148" y="535"/>
                    <a:pt x="148" y="535"/>
                  </a:cubicBezTo>
                  <a:cubicBezTo>
                    <a:pt x="148" y="536"/>
                    <a:pt x="148" y="536"/>
                    <a:pt x="148" y="536"/>
                  </a:cubicBezTo>
                  <a:cubicBezTo>
                    <a:pt x="147" y="536"/>
                    <a:pt x="147" y="536"/>
                    <a:pt x="146" y="536"/>
                  </a:cubicBezTo>
                  <a:cubicBezTo>
                    <a:pt x="146" y="539"/>
                    <a:pt x="147" y="537"/>
                    <a:pt x="148" y="538"/>
                  </a:cubicBezTo>
                  <a:cubicBezTo>
                    <a:pt x="148" y="539"/>
                    <a:pt x="148" y="539"/>
                    <a:pt x="148" y="539"/>
                  </a:cubicBezTo>
                  <a:cubicBezTo>
                    <a:pt x="148" y="539"/>
                    <a:pt x="149" y="539"/>
                    <a:pt x="149" y="539"/>
                  </a:cubicBezTo>
                  <a:cubicBezTo>
                    <a:pt x="149" y="541"/>
                    <a:pt x="150" y="541"/>
                    <a:pt x="151" y="541"/>
                  </a:cubicBezTo>
                  <a:cubicBezTo>
                    <a:pt x="152" y="542"/>
                    <a:pt x="152" y="542"/>
                    <a:pt x="152" y="543"/>
                  </a:cubicBezTo>
                  <a:cubicBezTo>
                    <a:pt x="152" y="543"/>
                    <a:pt x="153" y="543"/>
                    <a:pt x="153" y="543"/>
                  </a:cubicBezTo>
                  <a:cubicBezTo>
                    <a:pt x="153" y="543"/>
                    <a:pt x="154" y="543"/>
                    <a:pt x="154" y="544"/>
                  </a:cubicBezTo>
                  <a:cubicBezTo>
                    <a:pt x="154" y="544"/>
                    <a:pt x="154" y="544"/>
                    <a:pt x="155" y="544"/>
                  </a:cubicBezTo>
                  <a:cubicBezTo>
                    <a:pt x="154" y="545"/>
                    <a:pt x="154" y="545"/>
                    <a:pt x="154" y="546"/>
                  </a:cubicBezTo>
                  <a:cubicBezTo>
                    <a:pt x="154" y="546"/>
                    <a:pt x="155" y="546"/>
                    <a:pt x="155" y="546"/>
                  </a:cubicBezTo>
                  <a:cubicBezTo>
                    <a:pt x="155" y="546"/>
                    <a:pt x="155" y="546"/>
                    <a:pt x="155" y="547"/>
                  </a:cubicBezTo>
                  <a:cubicBezTo>
                    <a:pt x="156" y="547"/>
                    <a:pt x="157" y="548"/>
                    <a:pt x="158" y="549"/>
                  </a:cubicBezTo>
                  <a:cubicBezTo>
                    <a:pt x="158" y="549"/>
                    <a:pt x="158" y="550"/>
                    <a:pt x="158" y="550"/>
                  </a:cubicBezTo>
                  <a:cubicBezTo>
                    <a:pt x="159" y="550"/>
                    <a:pt x="159" y="550"/>
                    <a:pt x="159" y="550"/>
                  </a:cubicBezTo>
                  <a:cubicBezTo>
                    <a:pt x="159" y="550"/>
                    <a:pt x="159" y="551"/>
                    <a:pt x="159" y="551"/>
                  </a:cubicBezTo>
                  <a:cubicBezTo>
                    <a:pt x="159" y="551"/>
                    <a:pt x="160" y="551"/>
                    <a:pt x="160" y="551"/>
                  </a:cubicBezTo>
                  <a:cubicBezTo>
                    <a:pt x="160" y="553"/>
                    <a:pt x="161" y="553"/>
                    <a:pt x="161" y="554"/>
                  </a:cubicBezTo>
                  <a:cubicBezTo>
                    <a:pt x="161" y="554"/>
                    <a:pt x="161" y="554"/>
                    <a:pt x="162" y="554"/>
                  </a:cubicBezTo>
                  <a:cubicBezTo>
                    <a:pt x="162" y="554"/>
                    <a:pt x="162" y="555"/>
                    <a:pt x="162" y="555"/>
                  </a:cubicBezTo>
                  <a:cubicBezTo>
                    <a:pt x="162" y="555"/>
                    <a:pt x="162" y="555"/>
                    <a:pt x="162" y="555"/>
                  </a:cubicBezTo>
                  <a:cubicBezTo>
                    <a:pt x="162" y="555"/>
                    <a:pt x="162" y="556"/>
                    <a:pt x="162" y="556"/>
                  </a:cubicBezTo>
                  <a:cubicBezTo>
                    <a:pt x="162" y="556"/>
                    <a:pt x="161" y="556"/>
                    <a:pt x="162" y="558"/>
                  </a:cubicBezTo>
                  <a:cubicBezTo>
                    <a:pt x="162" y="558"/>
                    <a:pt x="162" y="558"/>
                    <a:pt x="162" y="558"/>
                  </a:cubicBezTo>
                  <a:cubicBezTo>
                    <a:pt x="162" y="558"/>
                    <a:pt x="162" y="558"/>
                    <a:pt x="162" y="558"/>
                  </a:cubicBezTo>
                  <a:cubicBezTo>
                    <a:pt x="163" y="559"/>
                    <a:pt x="163" y="559"/>
                    <a:pt x="164" y="560"/>
                  </a:cubicBezTo>
                  <a:cubicBezTo>
                    <a:pt x="164" y="560"/>
                    <a:pt x="163" y="560"/>
                    <a:pt x="163" y="561"/>
                  </a:cubicBezTo>
                  <a:cubicBezTo>
                    <a:pt x="163" y="561"/>
                    <a:pt x="164" y="561"/>
                    <a:pt x="164" y="561"/>
                  </a:cubicBezTo>
                  <a:cubicBezTo>
                    <a:pt x="164" y="562"/>
                    <a:pt x="164" y="562"/>
                    <a:pt x="164" y="563"/>
                  </a:cubicBezTo>
                  <a:cubicBezTo>
                    <a:pt x="164" y="563"/>
                    <a:pt x="164" y="563"/>
                    <a:pt x="164" y="563"/>
                  </a:cubicBezTo>
                  <a:cubicBezTo>
                    <a:pt x="164" y="564"/>
                    <a:pt x="164" y="564"/>
                    <a:pt x="164" y="564"/>
                  </a:cubicBezTo>
                  <a:cubicBezTo>
                    <a:pt x="165" y="564"/>
                    <a:pt x="165" y="564"/>
                    <a:pt x="165" y="564"/>
                  </a:cubicBezTo>
                  <a:cubicBezTo>
                    <a:pt x="165" y="564"/>
                    <a:pt x="165" y="565"/>
                    <a:pt x="165" y="565"/>
                  </a:cubicBezTo>
                  <a:cubicBezTo>
                    <a:pt x="165" y="565"/>
                    <a:pt x="165" y="565"/>
                    <a:pt x="165" y="565"/>
                  </a:cubicBezTo>
                  <a:cubicBezTo>
                    <a:pt x="165" y="566"/>
                    <a:pt x="166" y="566"/>
                    <a:pt x="166" y="567"/>
                  </a:cubicBezTo>
                  <a:cubicBezTo>
                    <a:pt x="166" y="567"/>
                    <a:pt x="166" y="567"/>
                    <a:pt x="166" y="567"/>
                  </a:cubicBezTo>
                  <a:cubicBezTo>
                    <a:pt x="166" y="568"/>
                    <a:pt x="166" y="568"/>
                    <a:pt x="166" y="568"/>
                  </a:cubicBezTo>
                  <a:cubicBezTo>
                    <a:pt x="167" y="568"/>
                    <a:pt x="167" y="568"/>
                    <a:pt x="167" y="568"/>
                  </a:cubicBezTo>
                  <a:cubicBezTo>
                    <a:pt x="167" y="569"/>
                    <a:pt x="167" y="570"/>
                    <a:pt x="167" y="572"/>
                  </a:cubicBezTo>
                  <a:cubicBezTo>
                    <a:pt x="168" y="572"/>
                    <a:pt x="168" y="572"/>
                    <a:pt x="168" y="572"/>
                  </a:cubicBezTo>
                  <a:cubicBezTo>
                    <a:pt x="168" y="572"/>
                    <a:pt x="168" y="572"/>
                    <a:pt x="168" y="573"/>
                  </a:cubicBezTo>
                  <a:cubicBezTo>
                    <a:pt x="168" y="573"/>
                    <a:pt x="168" y="573"/>
                    <a:pt x="169" y="573"/>
                  </a:cubicBezTo>
                  <a:cubicBezTo>
                    <a:pt x="168" y="573"/>
                    <a:pt x="168" y="574"/>
                    <a:pt x="168" y="575"/>
                  </a:cubicBezTo>
                  <a:cubicBezTo>
                    <a:pt x="168" y="575"/>
                    <a:pt x="168" y="575"/>
                    <a:pt x="169" y="575"/>
                  </a:cubicBezTo>
                  <a:cubicBezTo>
                    <a:pt x="169" y="575"/>
                    <a:pt x="169" y="576"/>
                    <a:pt x="169" y="576"/>
                  </a:cubicBezTo>
                  <a:cubicBezTo>
                    <a:pt x="169" y="576"/>
                    <a:pt x="169" y="576"/>
                    <a:pt x="169" y="576"/>
                  </a:cubicBezTo>
                  <a:cubicBezTo>
                    <a:pt x="170" y="577"/>
                    <a:pt x="169" y="577"/>
                    <a:pt x="168" y="577"/>
                  </a:cubicBezTo>
                  <a:cubicBezTo>
                    <a:pt x="169" y="578"/>
                    <a:pt x="169" y="578"/>
                    <a:pt x="169" y="578"/>
                  </a:cubicBezTo>
                  <a:cubicBezTo>
                    <a:pt x="168" y="579"/>
                    <a:pt x="168" y="579"/>
                    <a:pt x="168" y="579"/>
                  </a:cubicBezTo>
                  <a:cubicBezTo>
                    <a:pt x="168" y="580"/>
                    <a:pt x="168" y="581"/>
                    <a:pt x="168" y="582"/>
                  </a:cubicBezTo>
                  <a:cubicBezTo>
                    <a:pt x="168" y="582"/>
                    <a:pt x="168" y="582"/>
                    <a:pt x="168" y="582"/>
                  </a:cubicBezTo>
                  <a:cubicBezTo>
                    <a:pt x="168" y="582"/>
                    <a:pt x="168" y="583"/>
                    <a:pt x="168" y="583"/>
                  </a:cubicBezTo>
                  <a:cubicBezTo>
                    <a:pt x="168" y="583"/>
                    <a:pt x="168" y="583"/>
                    <a:pt x="168" y="583"/>
                  </a:cubicBezTo>
                  <a:cubicBezTo>
                    <a:pt x="168" y="584"/>
                    <a:pt x="168" y="584"/>
                    <a:pt x="168" y="585"/>
                  </a:cubicBezTo>
                  <a:cubicBezTo>
                    <a:pt x="168" y="585"/>
                    <a:pt x="168" y="585"/>
                    <a:pt x="168" y="585"/>
                  </a:cubicBezTo>
                  <a:cubicBezTo>
                    <a:pt x="168" y="585"/>
                    <a:pt x="168" y="586"/>
                    <a:pt x="168" y="587"/>
                  </a:cubicBezTo>
                  <a:cubicBezTo>
                    <a:pt x="168" y="587"/>
                    <a:pt x="169" y="587"/>
                    <a:pt x="169" y="588"/>
                  </a:cubicBezTo>
                  <a:cubicBezTo>
                    <a:pt x="169" y="588"/>
                    <a:pt x="169" y="588"/>
                    <a:pt x="169" y="589"/>
                  </a:cubicBezTo>
                  <a:cubicBezTo>
                    <a:pt x="170" y="589"/>
                    <a:pt x="170" y="589"/>
                    <a:pt x="170" y="589"/>
                  </a:cubicBezTo>
                  <a:cubicBezTo>
                    <a:pt x="170" y="590"/>
                    <a:pt x="170" y="590"/>
                    <a:pt x="170" y="591"/>
                  </a:cubicBezTo>
                  <a:cubicBezTo>
                    <a:pt x="170" y="591"/>
                    <a:pt x="170" y="591"/>
                    <a:pt x="170" y="591"/>
                  </a:cubicBezTo>
                  <a:cubicBezTo>
                    <a:pt x="170" y="592"/>
                    <a:pt x="170" y="592"/>
                    <a:pt x="170" y="593"/>
                  </a:cubicBezTo>
                  <a:cubicBezTo>
                    <a:pt x="171" y="593"/>
                    <a:pt x="171" y="593"/>
                    <a:pt x="171" y="593"/>
                  </a:cubicBezTo>
                  <a:cubicBezTo>
                    <a:pt x="171" y="595"/>
                    <a:pt x="171" y="597"/>
                    <a:pt x="170" y="598"/>
                  </a:cubicBezTo>
                  <a:cubicBezTo>
                    <a:pt x="170" y="598"/>
                    <a:pt x="170" y="598"/>
                    <a:pt x="170" y="598"/>
                  </a:cubicBezTo>
                  <a:cubicBezTo>
                    <a:pt x="170" y="599"/>
                    <a:pt x="170" y="599"/>
                    <a:pt x="170" y="600"/>
                  </a:cubicBezTo>
                  <a:cubicBezTo>
                    <a:pt x="170" y="600"/>
                    <a:pt x="170" y="600"/>
                    <a:pt x="170" y="600"/>
                  </a:cubicBezTo>
                  <a:cubicBezTo>
                    <a:pt x="169" y="601"/>
                    <a:pt x="169" y="602"/>
                    <a:pt x="169" y="602"/>
                  </a:cubicBezTo>
                  <a:cubicBezTo>
                    <a:pt x="169" y="602"/>
                    <a:pt x="168" y="602"/>
                    <a:pt x="168" y="602"/>
                  </a:cubicBezTo>
                  <a:cubicBezTo>
                    <a:pt x="168" y="602"/>
                    <a:pt x="168" y="602"/>
                    <a:pt x="168" y="602"/>
                  </a:cubicBezTo>
                  <a:cubicBezTo>
                    <a:pt x="168" y="602"/>
                    <a:pt x="167" y="603"/>
                    <a:pt x="167" y="603"/>
                  </a:cubicBezTo>
                  <a:cubicBezTo>
                    <a:pt x="167" y="603"/>
                    <a:pt x="167" y="604"/>
                    <a:pt x="167" y="605"/>
                  </a:cubicBezTo>
                  <a:cubicBezTo>
                    <a:pt x="167" y="605"/>
                    <a:pt x="167" y="605"/>
                    <a:pt x="167" y="605"/>
                  </a:cubicBezTo>
                  <a:cubicBezTo>
                    <a:pt x="166" y="606"/>
                    <a:pt x="166" y="606"/>
                    <a:pt x="166" y="607"/>
                  </a:cubicBezTo>
                  <a:cubicBezTo>
                    <a:pt x="165" y="606"/>
                    <a:pt x="165" y="606"/>
                    <a:pt x="165" y="606"/>
                  </a:cubicBezTo>
                  <a:cubicBezTo>
                    <a:pt x="165" y="608"/>
                    <a:pt x="164" y="609"/>
                    <a:pt x="164" y="610"/>
                  </a:cubicBezTo>
                  <a:cubicBezTo>
                    <a:pt x="164" y="610"/>
                    <a:pt x="164" y="610"/>
                    <a:pt x="164" y="610"/>
                  </a:cubicBezTo>
                  <a:cubicBezTo>
                    <a:pt x="164" y="612"/>
                    <a:pt x="164" y="613"/>
                    <a:pt x="164" y="614"/>
                  </a:cubicBezTo>
                  <a:cubicBezTo>
                    <a:pt x="164" y="614"/>
                    <a:pt x="163" y="615"/>
                    <a:pt x="163" y="615"/>
                  </a:cubicBezTo>
                  <a:cubicBezTo>
                    <a:pt x="162" y="616"/>
                    <a:pt x="163" y="616"/>
                    <a:pt x="162" y="617"/>
                  </a:cubicBezTo>
                  <a:cubicBezTo>
                    <a:pt x="162" y="617"/>
                    <a:pt x="162" y="617"/>
                    <a:pt x="162" y="617"/>
                  </a:cubicBezTo>
                  <a:cubicBezTo>
                    <a:pt x="162" y="618"/>
                    <a:pt x="162" y="618"/>
                    <a:pt x="162" y="619"/>
                  </a:cubicBezTo>
                  <a:cubicBezTo>
                    <a:pt x="161" y="619"/>
                    <a:pt x="161" y="619"/>
                    <a:pt x="161" y="619"/>
                  </a:cubicBezTo>
                  <a:cubicBezTo>
                    <a:pt x="160" y="620"/>
                    <a:pt x="160" y="621"/>
                    <a:pt x="160" y="622"/>
                  </a:cubicBezTo>
                  <a:cubicBezTo>
                    <a:pt x="160" y="622"/>
                    <a:pt x="160" y="622"/>
                    <a:pt x="159" y="622"/>
                  </a:cubicBezTo>
                  <a:cubicBezTo>
                    <a:pt x="159" y="624"/>
                    <a:pt x="161" y="626"/>
                    <a:pt x="160" y="627"/>
                  </a:cubicBezTo>
                  <a:cubicBezTo>
                    <a:pt x="160" y="627"/>
                    <a:pt x="160" y="627"/>
                    <a:pt x="159" y="628"/>
                  </a:cubicBezTo>
                  <a:cubicBezTo>
                    <a:pt x="160" y="628"/>
                    <a:pt x="160" y="628"/>
                    <a:pt x="160" y="628"/>
                  </a:cubicBezTo>
                  <a:cubicBezTo>
                    <a:pt x="160" y="629"/>
                    <a:pt x="160" y="630"/>
                    <a:pt x="160" y="631"/>
                  </a:cubicBezTo>
                  <a:cubicBezTo>
                    <a:pt x="160" y="631"/>
                    <a:pt x="160" y="631"/>
                    <a:pt x="160" y="631"/>
                  </a:cubicBezTo>
                  <a:cubicBezTo>
                    <a:pt x="160" y="631"/>
                    <a:pt x="160" y="632"/>
                    <a:pt x="160" y="632"/>
                  </a:cubicBezTo>
                  <a:cubicBezTo>
                    <a:pt x="160" y="632"/>
                    <a:pt x="160" y="632"/>
                    <a:pt x="159" y="632"/>
                  </a:cubicBezTo>
                  <a:cubicBezTo>
                    <a:pt x="160" y="634"/>
                    <a:pt x="160" y="635"/>
                    <a:pt x="160" y="637"/>
                  </a:cubicBezTo>
                  <a:cubicBezTo>
                    <a:pt x="161" y="637"/>
                    <a:pt x="161" y="637"/>
                    <a:pt x="162" y="638"/>
                  </a:cubicBezTo>
                  <a:cubicBezTo>
                    <a:pt x="162" y="639"/>
                    <a:pt x="163" y="640"/>
                    <a:pt x="163" y="640"/>
                  </a:cubicBezTo>
                  <a:cubicBezTo>
                    <a:pt x="164" y="640"/>
                    <a:pt x="164" y="641"/>
                    <a:pt x="164" y="641"/>
                  </a:cubicBezTo>
                  <a:cubicBezTo>
                    <a:pt x="164" y="641"/>
                    <a:pt x="165" y="641"/>
                    <a:pt x="165" y="642"/>
                  </a:cubicBezTo>
                  <a:cubicBezTo>
                    <a:pt x="165" y="642"/>
                    <a:pt x="165" y="642"/>
                    <a:pt x="166" y="642"/>
                  </a:cubicBezTo>
                  <a:cubicBezTo>
                    <a:pt x="166" y="643"/>
                    <a:pt x="165" y="645"/>
                    <a:pt x="165" y="646"/>
                  </a:cubicBezTo>
                  <a:cubicBezTo>
                    <a:pt x="166" y="646"/>
                    <a:pt x="166" y="646"/>
                    <a:pt x="166" y="646"/>
                  </a:cubicBezTo>
                  <a:cubicBezTo>
                    <a:pt x="166" y="646"/>
                    <a:pt x="166" y="646"/>
                    <a:pt x="166" y="647"/>
                  </a:cubicBezTo>
                  <a:cubicBezTo>
                    <a:pt x="166" y="647"/>
                    <a:pt x="166" y="647"/>
                    <a:pt x="166" y="647"/>
                  </a:cubicBezTo>
                  <a:cubicBezTo>
                    <a:pt x="166" y="648"/>
                    <a:pt x="167" y="649"/>
                    <a:pt x="167" y="650"/>
                  </a:cubicBezTo>
                  <a:cubicBezTo>
                    <a:pt x="167" y="650"/>
                    <a:pt x="167" y="650"/>
                    <a:pt x="167" y="650"/>
                  </a:cubicBezTo>
                  <a:cubicBezTo>
                    <a:pt x="167" y="651"/>
                    <a:pt x="167" y="651"/>
                    <a:pt x="167" y="651"/>
                  </a:cubicBezTo>
                  <a:cubicBezTo>
                    <a:pt x="168" y="651"/>
                    <a:pt x="168" y="651"/>
                    <a:pt x="168" y="651"/>
                  </a:cubicBezTo>
                  <a:cubicBezTo>
                    <a:pt x="168" y="652"/>
                    <a:pt x="168" y="653"/>
                    <a:pt x="169" y="653"/>
                  </a:cubicBezTo>
                  <a:cubicBezTo>
                    <a:pt x="169" y="654"/>
                    <a:pt x="170" y="654"/>
                    <a:pt x="170" y="654"/>
                  </a:cubicBezTo>
                  <a:cubicBezTo>
                    <a:pt x="170" y="655"/>
                    <a:pt x="170" y="655"/>
                    <a:pt x="171" y="655"/>
                  </a:cubicBezTo>
                  <a:cubicBezTo>
                    <a:pt x="171" y="655"/>
                    <a:pt x="171" y="655"/>
                    <a:pt x="171" y="655"/>
                  </a:cubicBezTo>
                  <a:cubicBezTo>
                    <a:pt x="171" y="656"/>
                    <a:pt x="171" y="658"/>
                    <a:pt x="171" y="658"/>
                  </a:cubicBezTo>
                  <a:cubicBezTo>
                    <a:pt x="171" y="658"/>
                    <a:pt x="171" y="658"/>
                    <a:pt x="171" y="658"/>
                  </a:cubicBezTo>
                  <a:cubicBezTo>
                    <a:pt x="172" y="659"/>
                    <a:pt x="172" y="660"/>
                    <a:pt x="173" y="661"/>
                  </a:cubicBezTo>
                  <a:cubicBezTo>
                    <a:pt x="173" y="661"/>
                    <a:pt x="173" y="661"/>
                    <a:pt x="173" y="661"/>
                  </a:cubicBezTo>
                  <a:cubicBezTo>
                    <a:pt x="174" y="662"/>
                    <a:pt x="174" y="663"/>
                    <a:pt x="174" y="663"/>
                  </a:cubicBezTo>
                  <a:cubicBezTo>
                    <a:pt x="174" y="663"/>
                    <a:pt x="174" y="663"/>
                    <a:pt x="174" y="663"/>
                  </a:cubicBezTo>
                  <a:cubicBezTo>
                    <a:pt x="174" y="663"/>
                    <a:pt x="174" y="664"/>
                    <a:pt x="174" y="664"/>
                  </a:cubicBezTo>
                  <a:cubicBezTo>
                    <a:pt x="174" y="664"/>
                    <a:pt x="174" y="664"/>
                    <a:pt x="173" y="664"/>
                  </a:cubicBezTo>
                  <a:cubicBezTo>
                    <a:pt x="173" y="664"/>
                    <a:pt x="173" y="665"/>
                    <a:pt x="173" y="665"/>
                  </a:cubicBezTo>
                  <a:cubicBezTo>
                    <a:pt x="173" y="665"/>
                    <a:pt x="174" y="665"/>
                    <a:pt x="174" y="665"/>
                  </a:cubicBezTo>
                  <a:cubicBezTo>
                    <a:pt x="174" y="665"/>
                    <a:pt x="174" y="665"/>
                    <a:pt x="174" y="666"/>
                  </a:cubicBezTo>
                  <a:cubicBezTo>
                    <a:pt x="173" y="666"/>
                    <a:pt x="173" y="668"/>
                    <a:pt x="173" y="668"/>
                  </a:cubicBezTo>
                  <a:cubicBezTo>
                    <a:pt x="173" y="668"/>
                    <a:pt x="174" y="668"/>
                    <a:pt x="174" y="669"/>
                  </a:cubicBezTo>
                  <a:cubicBezTo>
                    <a:pt x="174" y="669"/>
                    <a:pt x="174" y="669"/>
                    <a:pt x="173" y="669"/>
                  </a:cubicBezTo>
                  <a:cubicBezTo>
                    <a:pt x="173" y="670"/>
                    <a:pt x="174" y="671"/>
                    <a:pt x="174" y="672"/>
                  </a:cubicBezTo>
                  <a:cubicBezTo>
                    <a:pt x="174" y="672"/>
                    <a:pt x="174" y="672"/>
                    <a:pt x="174" y="672"/>
                  </a:cubicBezTo>
                  <a:cubicBezTo>
                    <a:pt x="174" y="673"/>
                    <a:pt x="173" y="674"/>
                    <a:pt x="174" y="675"/>
                  </a:cubicBezTo>
                  <a:cubicBezTo>
                    <a:pt x="174" y="675"/>
                    <a:pt x="174" y="675"/>
                    <a:pt x="174" y="675"/>
                  </a:cubicBezTo>
                  <a:cubicBezTo>
                    <a:pt x="174" y="675"/>
                    <a:pt x="175" y="676"/>
                    <a:pt x="175" y="677"/>
                  </a:cubicBezTo>
                  <a:cubicBezTo>
                    <a:pt x="175" y="677"/>
                    <a:pt x="175" y="677"/>
                    <a:pt x="175" y="677"/>
                  </a:cubicBezTo>
                  <a:cubicBezTo>
                    <a:pt x="175" y="677"/>
                    <a:pt x="175" y="678"/>
                    <a:pt x="175" y="678"/>
                  </a:cubicBezTo>
                  <a:cubicBezTo>
                    <a:pt x="175" y="678"/>
                    <a:pt x="176" y="678"/>
                    <a:pt x="176" y="678"/>
                  </a:cubicBezTo>
                  <a:cubicBezTo>
                    <a:pt x="176" y="678"/>
                    <a:pt x="176" y="679"/>
                    <a:pt x="176" y="679"/>
                  </a:cubicBezTo>
                  <a:cubicBezTo>
                    <a:pt x="176" y="679"/>
                    <a:pt x="175" y="679"/>
                    <a:pt x="175" y="679"/>
                  </a:cubicBezTo>
                  <a:cubicBezTo>
                    <a:pt x="175" y="680"/>
                    <a:pt x="176" y="681"/>
                    <a:pt x="176" y="682"/>
                  </a:cubicBezTo>
                  <a:cubicBezTo>
                    <a:pt x="176" y="683"/>
                    <a:pt x="175" y="683"/>
                    <a:pt x="175" y="684"/>
                  </a:cubicBezTo>
                  <a:cubicBezTo>
                    <a:pt x="175" y="684"/>
                    <a:pt x="175" y="684"/>
                    <a:pt x="176" y="684"/>
                  </a:cubicBezTo>
                  <a:cubicBezTo>
                    <a:pt x="176" y="684"/>
                    <a:pt x="176" y="685"/>
                    <a:pt x="176" y="685"/>
                  </a:cubicBezTo>
                  <a:cubicBezTo>
                    <a:pt x="176" y="685"/>
                    <a:pt x="176" y="685"/>
                    <a:pt x="176" y="685"/>
                  </a:cubicBezTo>
                  <a:cubicBezTo>
                    <a:pt x="176" y="686"/>
                    <a:pt x="175" y="686"/>
                    <a:pt x="175" y="687"/>
                  </a:cubicBezTo>
                  <a:cubicBezTo>
                    <a:pt x="176" y="687"/>
                    <a:pt x="176" y="687"/>
                    <a:pt x="176" y="687"/>
                  </a:cubicBezTo>
                  <a:cubicBezTo>
                    <a:pt x="176" y="688"/>
                    <a:pt x="176" y="689"/>
                    <a:pt x="176" y="690"/>
                  </a:cubicBezTo>
                  <a:cubicBezTo>
                    <a:pt x="176" y="690"/>
                    <a:pt x="177" y="690"/>
                    <a:pt x="177" y="690"/>
                  </a:cubicBezTo>
                  <a:cubicBezTo>
                    <a:pt x="177" y="691"/>
                    <a:pt x="177" y="691"/>
                    <a:pt x="177" y="691"/>
                  </a:cubicBezTo>
                  <a:cubicBezTo>
                    <a:pt x="177" y="691"/>
                    <a:pt x="177" y="691"/>
                    <a:pt x="177" y="691"/>
                  </a:cubicBezTo>
                  <a:cubicBezTo>
                    <a:pt x="177" y="693"/>
                    <a:pt x="177" y="694"/>
                    <a:pt x="178" y="695"/>
                  </a:cubicBezTo>
                  <a:cubicBezTo>
                    <a:pt x="178" y="695"/>
                    <a:pt x="178" y="695"/>
                    <a:pt x="178" y="695"/>
                  </a:cubicBezTo>
                  <a:cubicBezTo>
                    <a:pt x="178" y="695"/>
                    <a:pt x="178" y="695"/>
                    <a:pt x="178" y="696"/>
                  </a:cubicBezTo>
                  <a:cubicBezTo>
                    <a:pt x="178" y="696"/>
                    <a:pt x="179" y="696"/>
                    <a:pt x="179" y="696"/>
                  </a:cubicBezTo>
                  <a:cubicBezTo>
                    <a:pt x="179" y="697"/>
                    <a:pt x="179" y="697"/>
                    <a:pt x="179" y="698"/>
                  </a:cubicBezTo>
                  <a:cubicBezTo>
                    <a:pt x="179" y="698"/>
                    <a:pt x="179" y="698"/>
                    <a:pt x="180" y="698"/>
                  </a:cubicBezTo>
                  <a:cubicBezTo>
                    <a:pt x="180" y="698"/>
                    <a:pt x="180" y="698"/>
                    <a:pt x="180" y="699"/>
                  </a:cubicBezTo>
                  <a:cubicBezTo>
                    <a:pt x="181" y="699"/>
                    <a:pt x="182" y="699"/>
                    <a:pt x="182" y="699"/>
                  </a:cubicBezTo>
                  <a:cubicBezTo>
                    <a:pt x="183" y="700"/>
                    <a:pt x="183" y="702"/>
                    <a:pt x="184" y="703"/>
                  </a:cubicBezTo>
                  <a:cubicBezTo>
                    <a:pt x="184" y="703"/>
                    <a:pt x="184" y="703"/>
                    <a:pt x="185" y="704"/>
                  </a:cubicBezTo>
                  <a:cubicBezTo>
                    <a:pt x="185" y="704"/>
                    <a:pt x="185" y="705"/>
                    <a:pt x="185" y="705"/>
                  </a:cubicBezTo>
                  <a:cubicBezTo>
                    <a:pt x="185" y="705"/>
                    <a:pt x="186" y="705"/>
                    <a:pt x="186" y="705"/>
                  </a:cubicBezTo>
                  <a:cubicBezTo>
                    <a:pt x="186" y="706"/>
                    <a:pt x="186" y="706"/>
                    <a:pt x="186" y="707"/>
                  </a:cubicBezTo>
                  <a:cubicBezTo>
                    <a:pt x="186" y="707"/>
                    <a:pt x="186" y="707"/>
                    <a:pt x="186" y="707"/>
                  </a:cubicBezTo>
                  <a:cubicBezTo>
                    <a:pt x="186" y="707"/>
                    <a:pt x="186" y="708"/>
                    <a:pt x="187" y="708"/>
                  </a:cubicBezTo>
                  <a:cubicBezTo>
                    <a:pt x="187" y="709"/>
                    <a:pt x="187" y="711"/>
                    <a:pt x="187" y="712"/>
                  </a:cubicBezTo>
                  <a:cubicBezTo>
                    <a:pt x="187" y="712"/>
                    <a:pt x="187" y="712"/>
                    <a:pt x="187" y="712"/>
                  </a:cubicBezTo>
                  <a:cubicBezTo>
                    <a:pt x="187" y="713"/>
                    <a:pt x="188" y="713"/>
                    <a:pt x="188" y="714"/>
                  </a:cubicBezTo>
                  <a:cubicBezTo>
                    <a:pt x="189" y="714"/>
                    <a:pt x="188" y="714"/>
                    <a:pt x="189" y="714"/>
                  </a:cubicBezTo>
                  <a:cubicBezTo>
                    <a:pt x="190" y="715"/>
                    <a:pt x="189" y="716"/>
                    <a:pt x="190" y="717"/>
                  </a:cubicBezTo>
                  <a:cubicBezTo>
                    <a:pt x="190" y="717"/>
                    <a:pt x="190" y="717"/>
                    <a:pt x="190" y="717"/>
                  </a:cubicBezTo>
                  <a:cubicBezTo>
                    <a:pt x="190" y="717"/>
                    <a:pt x="190" y="718"/>
                    <a:pt x="190" y="718"/>
                  </a:cubicBezTo>
                  <a:cubicBezTo>
                    <a:pt x="190" y="718"/>
                    <a:pt x="191" y="718"/>
                    <a:pt x="191" y="718"/>
                  </a:cubicBezTo>
                  <a:cubicBezTo>
                    <a:pt x="191" y="720"/>
                    <a:pt x="192" y="722"/>
                    <a:pt x="192" y="724"/>
                  </a:cubicBezTo>
                  <a:cubicBezTo>
                    <a:pt x="192" y="724"/>
                    <a:pt x="191" y="725"/>
                    <a:pt x="191" y="725"/>
                  </a:cubicBezTo>
                  <a:cubicBezTo>
                    <a:pt x="191" y="726"/>
                    <a:pt x="191" y="726"/>
                    <a:pt x="191" y="727"/>
                  </a:cubicBezTo>
                  <a:cubicBezTo>
                    <a:pt x="191" y="727"/>
                    <a:pt x="191" y="727"/>
                    <a:pt x="191" y="727"/>
                  </a:cubicBezTo>
                  <a:cubicBezTo>
                    <a:pt x="191" y="727"/>
                    <a:pt x="191" y="727"/>
                    <a:pt x="191" y="727"/>
                  </a:cubicBezTo>
                  <a:cubicBezTo>
                    <a:pt x="190" y="727"/>
                    <a:pt x="190" y="727"/>
                    <a:pt x="190" y="727"/>
                  </a:cubicBezTo>
                  <a:cubicBezTo>
                    <a:pt x="190" y="727"/>
                    <a:pt x="189" y="728"/>
                    <a:pt x="189" y="728"/>
                  </a:cubicBezTo>
                  <a:cubicBezTo>
                    <a:pt x="189" y="728"/>
                    <a:pt x="189" y="728"/>
                    <a:pt x="189" y="729"/>
                  </a:cubicBezTo>
                  <a:cubicBezTo>
                    <a:pt x="189" y="730"/>
                    <a:pt x="191" y="730"/>
                    <a:pt x="189" y="731"/>
                  </a:cubicBezTo>
                  <a:cubicBezTo>
                    <a:pt x="189" y="733"/>
                    <a:pt x="190" y="733"/>
                    <a:pt x="191" y="734"/>
                  </a:cubicBezTo>
                  <a:cubicBezTo>
                    <a:pt x="191" y="736"/>
                    <a:pt x="191" y="735"/>
                    <a:pt x="190" y="736"/>
                  </a:cubicBezTo>
                  <a:cubicBezTo>
                    <a:pt x="191" y="737"/>
                    <a:pt x="191" y="738"/>
                    <a:pt x="191" y="738"/>
                  </a:cubicBezTo>
                  <a:cubicBezTo>
                    <a:pt x="191" y="738"/>
                    <a:pt x="191" y="738"/>
                    <a:pt x="191" y="738"/>
                  </a:cubicBezTo>
                  <a:cubicBezTo>
                    <a:pt x="191" y="738"/>
                    <a:pt x="191" y="738"/>
                    <a:pt x="191" y="739"/>
                  </a:cubicBezTo>
                  <a:cubicBezTo>
                    <a:pt x="192" y="739"/>
                    <a:pt x="192" y="739"/>
                    <a:pt x="193" y="739"/>
                  </a:cubicBezTo>
                  <a:cubicBezTo>
                    <a:pt x="193" y="738"/>
                    <a:pt x="193" y="738"/>
                    <a:pt x="193" y="737"/>
                  </a:cubicBezTo>
                  <a:cubicBezTo>
                    <a:pt x="193" y="737"/>
                    <a:pt x="193" y="737"/>
                    <a:pt x="194" y="737"/>
                  </a:cubicBezTo>
                  <a:cubicBezTo>
                    <a:pt x="194" y="738"/>
                    <a:pt x="194" y="738"/>
                    <a:pt x="194" y="738"/>
                  </a:cubicBezTo>
                  <a:cubicBezTo>
                    <a:pt x="194" y="738"/>
                    <a:pt x="194" y="738"/>
                    <a:pt x="194" y="739"/>
                  </a:cubicBezTo>
                  <a:cubicBezTo>
                    <a:pt x="194" y="738"/>
                    <a:pt x="195" y="738"/>
                    <a:pt x="195" y="738"/>
                  </a:cubicBezTo>
                  <a:cubicBezTo>
                    <a:pt x="195" y="738"/>
                    <a:pt x="195" y="738"/>
                    <a:pt x="195" y="739"/>
                  </a:cubicBezTo>
                  <a:cubicBezTo>
                    <a:pt x="195" y="739"/>
                    <a:pt x="195" y="739"/>
                    <a:pt x="196" y="739"/>
                  </a:cubicBezTo>
                  <a:cubicBezTo>
                    <a:pt x="196" y="739"/>
                    <a:pt x="196" y="739"/>
                    <a:pt x="196" y="739"/>
                  </a:cubicBezTo>
                  <a:cubicBezTo>
                    <a:pt x="197" y="740"/>
                    <a:pt x="197" y="739"/>
                    <a:pt x="198" y="741"/>
                  </a:cubicBezTo>
                  <a:cubicBezTo>
                    <a:pt x="201" y="740"/>
                    <a:pt x="202" y="739"/>
                    <a:pt x="205" y="738"/>
                  </a:cubicBezTo>
                  <a:cubicBezTo>
                    <a:pt x="205" y="738"/>
                    <a:pt x="205" y="738"/>
                    <a:pt x="205" y="737"/>
                  </a:cubicBezTo>
                  <a:cubicBezTo>
                    <a:pt x="206" y="737"/>
                    <a:pt x="208" y="738"/>
                    <a:pt x="209" y="738"/>
                  </a:cubicBezTo>
                  <a:cubicBezTo>
                    <a:pt x="209" y="738"/>
                    <a:pt x="209" y="738"/>
                    <a:pt x="209" y="738"/>
                  </a:cubicBezTo>
                  <a:cubicBezTo>
                    <a:pt x="210" y="738"/>
                    <a:pt x="211" y="738"/>
                    <a:pt x="211" y="738"/>
                  </a:cubicBezTo>
                  <a:cubicBezTo>
                    <a:pt x="212" y="738"/>
                    <a:pt x="212" y="737"/>
                    <a:pt x="212" y="737"/>
                  </a:cubicBezTo>
                  <a:cubicBezTo>
                    <a:pt x="212" y="737"/>
                    <a:pt x="212" y="737"/>
                    <a:pt x="213" y="737"/>
                  </a:cubicBezTo>
                  <a:cubicBezTo>
                    <a:pt x="213" y="737"/>
                    <a:pt x="213" y="737"/>
                    <a:pt x="213" y="737"/>
                  </a:cubicBezTo>
                  <a:cubicBezTo>
                    <a:pt x="214" y="737"/>
                    <a:pt x="213" y="736"/>
                    <a:pt x="214" y="736"/>
                  </a:cubicBezTo>
                  <a:cubicBezTo>
                    <a:pt x="214" y="736"/>
                    <a:pt x="214" y="736"/>
                    <a:pt x="215" y="736"/>
                  </a:cubicBezTo>
                  <a:cubicBezTo>
                    <a:pt x="215" y="736"/>
                    <a:pt x="215" y="736"/>
                    <a:pt x="215" y="736"/>
                  </a:cubicBezTo>
                  <a:cubicBezTo>
                    <a:pt x="215" y="736"/>
                    <a:pt x="216" y="736"/>
                    <a:pt x="217" y="737"/>
                  </a:cubicBezTo>
                  <a:cubicBezTo>
                    <a:pt x="217" y="737"/>
                    <a:pt x="217" y="736"/>
                    <a:pt x="217" y="736"/>
                  </a:cubicBezTo>
                  <a:cubicBezTo>
                    <a:pt x="218" y="736"/>
                    <a:pt x="218" y="736"/>
                    <a:pt x="218" y="736"/>
                  </a:cubicBezTo>
                  <a:cubicBezTo>
                    <a:pt x="218" y="736"/>
                    <a:pt x="218" y="736"/>
                    <a:pt x="218" y="736"/>
                  </a:cubicBezTo>
                  <a:cubicBezTo>
                    <a:pt x="219" y="735"/>
                    <a:pt x="222" y="737"/>
                    <a:pt x="223" y="737"/>
                  </a:cubicBezTo>
                  <a:cubicBezTo>
                    <a:pt x="225" y="738"/>
                    <a:pt x="226" y="737"/>
                    <a:pt x="226" y="736"/>
                  </a:cubicBezTo>
                  <a:cubicBezTo>
                    <a:pt x="226" y="736"/>
                    <a:pt x="226" y="736"/>
                    <a:pt x="226" y="736"/>
                  </a:cubicBezTo>
                  <a:cubicBezTo>
                    <a:pt x="227" y="736"/>
                    <a:pt x="229" y="736"/>
                    <a:pt x="231" y="736"/>
                  </a:cubicBezTo>
                  <a:cubicBezTo>
                    <a:pt x="231" y="736"/>
                    <a:pt x="231" y="735"/>
                    <a:pt x="231" y="735"/>
                  </a:cubicBezTo>
                  <a:cubicBezTo>
                    <a:pt x="231" y="735"/>
                    <a:pt x="231" y="735"/>
                    <a:pt x="231" y="735"/>
                  </a:cubicBezTo>
                  <a:cubicBezTo>
                    <a:pt x="232" y="734"/>
                    <a:pt x="233" y="735"/>
                    <a:pt x="235" y="735"/>
                  </a:cubicBezTo>
                  <a:cubicBezTo>
                    <a:pt x="235" y="735"/>
                    <a:pt x="235" y="734"/>
                    <a:pt x="235" y="734"/>
                  </a:cubicBezTo>
                  <a:cubicBezTo>
                    <a:pt x="235" y="734"/>
                    <a:pt x="235" y="734"/>
                    <a:pt x="235" y="734"/>
                  </a:cubicBezTo>
                  <a:cubicBezTo>
                    <a:pt x="235" y="734"/>
                    <a:pt x="236" y="734"/>
                    <a:pt x="236" y="734"/>
                  </a:cubicBezTo>
                  <a:cubicBezTo>
                    <a:pt x="236" y="734"/>
                    <a:pt x="237" y="733"/>
                    <a:pt x="238" y="733"/>
                  </a:cubicBezTo>
                  <a:cubicBezTo>
                    <a:pt x="238" y="733"/>
                    <a:pt x="239" y="732"/>
                    <a:pt x="239" y="732"/>
                  </a:cubicBezTo>
                  <a:cubicBezTo>
                    <a:pt x="239" y="732"/>
                    <a:pt x="239" y="732"/>
                    <a:pt x="240" y="732"/>
                  </a:cubicBezTo>
                  <a:cubicBezTo>
                    <a:pt x="240" y="731"/>
                    <a:pt x="241" y="730"/>
                    <a:pt x="242" y="729"/>
                  </a:cubicBezTo>
                  <a:cubicBezTo>
                    <a:pt x="244" y="728"/>
                    <a:pt x="243" y="728"/>
                    <a:pt x="244" y="727"/>
                  </a:cubicBezTo>
                  <a:cubicBezTo>
                    <a:pt x="245" y="726"/>
                    <a:pt x="246" y="727"/>
                    <a:pt x="247" y="724"/>
                  </a:cubicBezTo>
                  <a:cubicBezTo>
                    <a:pt x="248" y="724"/>
                    <a:pt x="248" y="724"/>
                    <a:pt x="248" y="723"/>
                  </a:cubicBezTo>
                  <a:cubicBezTo>
                    <a:pt x="250" y="723"/>
                    <a:pt x="250" y="722"/>
                    <a:pt x="251" y="720"/>
                  </a:cubicBezTo>
                  <a:cubicBezTo>
                    <a:pt x="251" y="720"/>
                    <a:pt x="251" y="720"/>
                    <a:pt x="251" y="720"/>
                  </a:cubicBezTo>
                  <a:cubicBezTo>
                    <a:pt x="251" y="720"/>
                    <a:pt x="251" y="720"/>
                    <a:pt x="251" y="719"/>
                  </a:cubicBezTo>
                  <a:cubicBezTo>
                    <a:pt x="253" y="719"/>
                    <a:pt x="254" y="717"/>
                    <a:pt x="255" y="715"/>
                  </a:cubicBezTo>
                  <a:cubicBezTo>
                    <a:pt x="256" y="715"/>
                    <a:pt x="256" y="714"/>
                    <a:pt x="257" y="713"/>
                  </a:cubicBezTo>
                  <a:cubicBezTo>
                    <a:pt x="257" y="713"/>
                    <a:pt x="257" y="712"/>
                    <a:pt x="257" y="712"/>
                  </a:cubicBezTo>
                  <a:cubicBezTo>
                    <a:pt x="258" y="712"/>
                    <a:pt x="258" y="711"/>
                    <a:pt x="258" y="710"/>
                  </a:cubicBezTo>
                  <a:cubicBezTo>
                    <a:pt x="258" y="710"/>
                    <a:pt x="258" y="710"/>
                    <a:pt x="258" y="710"/>
                  </a:cubicBezTo>
                  <a:cubicBezTo>
                    <a:pt x="258" y="710"/>
                    <a:pt x="258" y="709"/>
                    <a:pt x="258" y="709"/>
                  </a:cubicBezTo>
                  <a:cubicBezTo>
                    <a:pt x="258" y="709"/>
                    <a:pt x="259" y="709"/>
                    <a:pt x="259" y="709"/>
                  </a:cubicBezTo>
                  <a:cubicBezTo>
                    <a:pt x="259" y="708"/>
                    <a:pt x="259" y="708"/>
                    <a:pt x="260" y="707"/>
                  </a:cubicBezTo>
                  <a:cubicBezTo>
                    <a:pt x="261" y="707"/>
                    <a:pt x="262" y="707"/>
                    <a:pt x="262" y="706"/>
                  </a:cubicBezTo>
                  <a:cubicBezTo>
                    <a:pt x="263" y="705"/>
                    <a:pt x="264" y="705"/>
                    <a:pt x="265" y="705"/>
                  </a:cubicBezTo>
                  <a:cubicBezTo>
                    <a:pt x="265" y="704"/>
                    <a:pt x="265" y="702"/>
                    <a:pt x="264" y="701"/>
                  </a:cubicBezTo>
                  <a:cubicBezTo>
                    <a:pt x="264" y="701"/>
                    <a:pt x="264" y="701"/>
                    <a:pt x="264" y="701"/>
                  </a:cubicBezTo>
                  <a:cubicBezTo>
                    <a:pt x="264" y="701"/>
                    <a:pt x="264" y="700"/>
                    <a:pt x="264" y="699"/>
                  </a:cubicBezTo>
                  <a:cubicBezTo>
                    <a:pt x="264" y="699"/>
                    <a:pt x="265" y="699"/>
                    <a:pt x="265" y="699"/>
                  </a:cubicBezTo>
                  <a:cubicBezTo>
                    <a:pt x="265" y="699"/>
                    <a:pt x="265" y="699"/>
                    <a:pt x="265" y="699"/>
                  </a:cubicBezTo>
                  <a:cubicBezTo>
                    <a:pt x="266" y="698"/>
                    <a:pt x="267" y="694"/>
                    <a:pt x="267" y="693"/>
                  </a:cubicBezTo>
                  <a:cubicBezTo>
                    <a:pt x="267" y="693"/>
                    <a:pt x="266" y="693"/>
                    <a:pt x="266" y="693"/>
                  </a:cubicBezTo>
                  <a:cubicBezTo>
                    <a:pt x="266" y="692"/>
                    <a:pt x="266" y="691"/>
                    <a:pt x="266" y="690"/>
                  </a:cubicBezTo>
                  <a:cubicBezTo>
                    <a:pt x="267" y="690"/>
                    <a:pt x="267" y="690"/>
                    <a:pt x="267" y="690"/>
                  </a:cubicBezTo>
                  <a:cubicBezTo>
                    <a:pt x="267" y="689"/>
                    <a:pt x="267" y="688"/>
                    <a:pt x="267" y="688"/>
                  </a:cubicBezTo>
                  <a:cubicBezTo>
                    <a:pt x="266" y="687"/>
                    <a:pt x="266" y="687"/>
                    <a:pt x="265" y="687"/>
                  </a:cubicBezTo>
                  <a:cubicBezTo>
                    <a:pt x="265" y="686"/>
                    <a:pt x="265" y="686"/>
                    <a:pt x="265" y="685"/>
                  </a:cubicBezTo>
                  <a:cubicBezTo>
                    <a:pt x="266" y="685"/>
                    <a:pt x="266" y="685"/>
                    <a:pt x="267" y="684"/>
                  </a:cubicBezTo>
                  <a:cubicBezTo>
                    <a:pt x="267" y="684"/>
                    <a:pt x="267" y="684"/>
                    <a:pt x="267" y="683"/>
                  </a:cubicBezTo>
                  <a:cubicBezTo>
                    <a:pt x="268" y="683"/>
                    <a:pt x="269" y="683"/>
                    <a:pt x="270" y="683"/>
                  </a:cubicBezTo>
                  <a:cubicBezTo>
                    <a:pt x="270" y="683"/>
                    <a:pt x="270" y="683"/>
                    <a:pt x="270" y="683"/>
                  </a:cubicBezTo>
                  <a:cubicBezTo>
                    <a:pt x="271" y="682"/>
                    <a:pt x="271" y="682"/>
                    <a:pt x="272" y="682"/>
                  </a:cubicBezTo>
                  <a:cubicBezTo>
                    <a:pt x="272" y="682"/>
                    <a:pt x="272" y="682"/>
                    <a:pt x="272" y="682"/>
                  </a:cubicBezTo>
                  <a:cubicBezTo>
                    <a:pt x="273" y="681"/>
                    <a:pt x="274" y="681"/>
                    <a:pt x="274" y="681"/>
                  </a:cubicBezTo>
                  <a:cubicBezTo>
                    <a:pt x="274" y="681"/>
                    <a:pt x="274" y="681"/>
                    <a:pt x="274" y="681"/>
                  </a:cubicBezTo>
                  <a:cubicBezTo>
                    <a:pt x="275" y="681"/>
                    <a:pt x="275" y="681"/>
                    <a:pt x="276" y="681"/>
                  </a:cubicBezTo>
                  <a:cubicBezTo>
                    <a:pt x="276" y="681"/>
                    <a:pt x="276" y="680"/>
                    <a:pt x="276" y="680"/>
                  </a:cubicBezTo>
                  <a:cubicBezTo>
                    <a:pt x="277" y="680"/>
                    <a:pt x="277" y="680"/>
                    <a:pt x="278" y="680"/>
                  </a:cubicBezTo>
                  <a:cubicBezTo>
                    <a:pt x="278" y="680"/>
                    <a:pt x="278" y="679"/>
                    <a:pt x="279" y="679"/>
                  </a:cubicBezTo>
                  <a:cubicBezTo>
                    <a:pt x="279" y="679"/>
                    <a:pt x="279" y="679"/>
                    <a:pt x="279" y="679"/>
                  </a:cubicBezTo>
                  <a:cubicBezTo>
                    <a:pt x="279" y="679"/>
                    <a:pt x="279" y="679"/>
                    <a:pt x="279" y="679"/>
                  </a:cubicBezTo>
                  <a:cubicBezTo>
                    <a:pt x="280" y="678"/>
                    <a:pt x="281" y="678"/>
                    <a:pt x="281" y="678"/>
                  </a:cubicBezTo>
                  <a:cubicBezTo>
                    <a:pt x="281" y="677"/>
                    <a:pt x="281" y="676"/>
                    <a:pt x="282" y="675"/>
                  </a:cubicBezTo>
                  <a:cubicBezTo>
                    <a:pt x="281" y="675"/>
                    <a:pt x="281" y="675"/>
                    <a:pt x="281" y="675"/>
                  </a:cubicBezTo>
                  <a:cubicBezTo>
                    <a:pt x="281" y="675"/>
                    <a:pt x="281" y="675"/>
                    <a:pt x="281" y="674"/>
                  </a:cubicBezTo>
                  <a:cubicBezTo>
                    <a:pt x="281" y="674"/>
                    <a:pt x="281" y="674"/>
                    <a:pt x="281" y="674"/>
                  </a:cubicBezTo>
                  <a:cubicBezTo>
                    <a:pt x="281" y="674"/>
                    <a:pt x="281" y="674"/>
                    <a:pt x="281" y="673"/>
                  </a:cubicBezTo>
                  <a:cubicBezTo>
                    <a:pt x="281" y="673"/>
                    <a:pt x="281" y="673"/>
                    <a:pt x="281" y="673"/>
                  </a:cubicBezTo>
                  <a:cubicBezTo>
                    <a:pt x="281" y="672"/>
                    <a:pt x="281" y="670"/>
                    <a:pt x="281" y="669"/>
                  </a:cubicBezTo>
                  <a:cubicBezTo>
                    <a:pt x="281" y="669"/>
                    <a:pt x="281" y="669"/>
                    <a:pt x="281" y="669"/>
                  </a:cubicBezTo>
                  <a:cubicBezTo>
                    <a:pt x="281" y="668"/>
                    <a:pt x="281" y="668"/>
                    <a:pt x="281" y="667"/>
                  </a:cubicBezTo>
                  <a:cubicBezTo>
                    <a:pt x="281" y="667"/>
                    <a:pt x="281" y="667"/>
                    <a:pt x="281" y="667"/>
                  </a:cubicBezTo>
                  <a:cubicBezTo>
                    <a:pt x="280" y="666"/>
                    <a:pt x="281" y="665"/>
                    <a:pt x="281" y="665"/>
                  </a:cubicBezTo>
                  <a:cubicBezTo>
                    <a:pt x="281" y="665"/>
                    <a:pt x="281" y="665"/>
                    <a:pt x="281" y="665"/>
                  </a:cubicBezTo>
                  <a:cubicBezTo>
                    <a:pt x="281" y="664"/>
                    <a:pt x="281" y="664"/>
                    <a:pt x="281" y="664"/>
                  </a:cubicBezTo>
                  <a:cubicBezTo>
                    <a:pt x="281" y="664"/>
                    <a:pt x="280" y="664"/>
                    <a:pt x="280" y="664"/>
                  </a:cubicBezTo>
                  <a:cubicBezTo>
                    <a:pt x="280" y="663"/>
                    <a:pt x="280" y="663"/>
                    <a:pt x="280" y="663"/>
                  </a:cubicBezTo>
                  <a:cubicBezTo>
                    <a:pt x="280" y="663"/>
                    <a:pt x="280" y="663"/>
                    <a:pt x="280" y="663"/>
                  </a:cubicBezTo>
                  <a:cubicBezTo>
                    <a:pt x="280" y="662"/>
                    <a:pt x="280" y="662"/>
                    <a:pt x="280" y="661"/>
                  </a:cubicBezTo>
                  <a:cubicBezTo>
                    <a:pt x="280" y="661"/>
                    <a:pt x="280" y="661"/>
                    <a:pt x="280" y="661"/>
                  </a:cubicBezTo>
                  <a:cubicBezTo>
                    <a:pt x="280" y="661"/>
                    <a:pt x="280" y="661"/>
                    <a:pt x="280" y="660"/>
                  </a:cubicBezTo>
                  <a:cubicBezTo>
                    <a:pt x="280" y="660"/>
                    <a:pt x="279" y="660"/>
                    <a:pt x="279" y="660"/>
                  </a:cubicBezTo>
                  <a:cubicBezTo>
                    <a:pt x="279" y="659"/>
                    <a:pt x="279" y="657"/>
                    <a:pt x="279" y="656"/>
                  </a:cubicBezTo>
                  <a:cubicBezTo>
                    <a:pt x="279" y="656"/>
                    <a:pt x="280" y="656"/>
                    <a:pt x="279" y="655"/>
                  </a:cubicBezTo>
                  <a:cubicBezTo>
                    <a:pt x="279" y="655"/>
                    <a:pt x="278" y="655"/>
                    <a:pt x="278" y="654"/>
                  </a:cubicBezTo>
                  <a:cubicBezTo>
                    <a:pt x="277" y="653"/>
                    <a:pt x="278" y="650"/>
                    <a:pt x="278" y="648"/>
                  </a:cubicBezTo>
                  <a:cubicBezTo>
                    <a:pt x="279" y="647"/>
                    <a:pt x="280" y="647"/>
                    <a:pt x="281" y="646"/>
                  </a:cubicBezTo>
                  <a:cubicBezTo>
                    <a:pt x="281" y="646"/>
                    <a:pt x="281" y="646"/>
                    <a:pt x="281" y="646"/>
                  </a:cubicBezTo>
                  <a:cubicBezTo>
                    <a:pt x="281" y="646"/>
                    <a:pt x="281" y="645"/>
                    <a:pt x="282" y="645"/>
                  </a:cubicBezTo>
                  <a:cubicBezTo>
                    <a:pt x="282" y="645"/>
                    <a:pt x="282" y="644"/>
                    <a:pt x="282" y="644"/>
                  </a:cubicBezTo>
                  <a:cubicBezTo>
                    <a:pt x="283" y="643"/>
                    <a:pt x="284" y="643"/>
                    <a:pt x="284" y="643"/>
                  </a:cubicBezTo>
                  <a:cubicBezTo>
                    <a:pt x="284" y="643"/>
                    <a:pt x="284" y="642"/>
                    <a:pt x="285" y="642"/>
                  </a:cubicBezTo>
                  <a:cubicBezTo>
                    <a:pt x="285" y="642"/>
                    <a:pt x="285" y="642"/>
                    <a:pt x="285" y="642"/>
                  </a:cubicBezTo>
                  <a:cubicBezTo>
                    <a:pt x="285" y="641"/>
                    <a:pt x="286" y="640"/>
                    <a:pt x="286" y="639"/>
                  </a:cubicBezTo>
                  <a:cubicBezTo>
                    <a:pt x="286" y="639"/>
                    <a:pt x="286" y="639"/>
                    <a:pt x="286" y="639"/>
                  </a:cubicBezTo>
                  <a:cubicBezTo>
                    <a:pt x="286" y="639"/>
                    <a:pt x="286" y="638"/>
                    <a:pt x="286" y="638"/>
                  </a:cubicBezTo>
                  <a:cubicBezTo>
                    <a:pt x="286" y="638"/>
                    <a:pt x="286" y="638"/>
                    <a:pt x="286" y="638"/>
                  </a:cubicBezTo>
                  <a:cubicBezTo>
                    <a:pt x="286" y="638"/>
                    <a:pt x="286" y="638"/>
                    <a:pt x="286" y="638"/>
                  </a:cubicBezTo>
                  <a:cubicBezTo>
                    <a:pt x="287" y="638"/>
                    <a:pt x="288" y="638"/>
                    <a:pt x="289" y="638"/>
                  </a:cubicBezTo>
                  <a:cubicBezTo>
                    <a:pt x="289" y="638"/>
                    <a:pt x="289" y="638"/>
                    <a:pt x="289" y="638"/>
                  </a:cubicBezTo>
                  <a:cubicBezTo>
                    <a:pt x="289" y="638"/>
                    <a:pt x="289" y="638"/>
                    <a:pt x="289" y="638"/>
                  </a:cubicBezTo>
                  <a:cubicBezTo>
                    <a:pt x="289" y="638"/>
                    <a:pt x="289" y="638"/>
                    <a:pt x="290" y="638"/>
                  </a:cubicBezTo>
                  <a:cubicBezTo>
                    <a:pt x="290" y="638"/>
                    <a:pt x="290" y="638"/>
                    <a:pt x="290" y="637"/>
                  </a:cubicBezTo>
                  <a:cubicBezTo>
                    <a:pt x="291" y="637"/>
                    <a:pt x="292" y="637"/>
                    <a:pt x="293" y="637"/>
                  </a:cubicBezTo>
                  <a:cubicBezTo>
                    <a:pt x="293" y="637"/>
                    <a:pt x="293" y="637"/>
                    <a:pt x="293" y="637"/>
                  </a:cubicBezTo>
                  <a:cubicBezTo>
                    <a:pt x="294" y="636"/>
                    <a:pt x="295" y="636"/>
                    <a:pt x="296" y="635"/>
                  </a:cubicBezTo>
                  <a:cubicBezTo>
                    <a:pt x="296" y="635"/>
                    <a:pt x="296" y="635"/>
                    <a:pt x="297" y="635"/>
                  </a:cubicBezTo>
                  <a:cubicBezTo>
                    <a:pt x="297" y="634"/>
                    <a:pt x="298" y="634"/>
                    <a:pt x="299" y="634"/>
                  </a:cubicBezTo>
                  <a:cubicBezTo>
                    <a:pt x="299" y="634"/>
                    <a:pt x="299" y="634"/>
                    <a:pt x="299" y="634"/>
                  </a:cubicBezTo>
                  <a:cubicBezTo>
                    <a:pt x="300" y="634"/>
                    <a:pt x="300" y="634"/>
                    <a:pt x="300" y="634"/>
                  </a:cubicBezTo>
                  <a:cubicBezTo>
                    <a:pt x="300" y="634"/>
                    <a:pt x="300" y="634"/>
                    <a:pt x="300" y="634"/>
                  </a:cubicBezTo>
                  <a:cubicBezTo>
                    <a:pt x="301" y="634"/>
                    <a:pt x="301" y="634"/>
                    <a:pt x="301" y="634"/>
                  </a:cubicBezTo>
                  <a:cubicBezTo>
                    <a:pt x="301" y="633"/>
                    <a:pt x="301" y="633"/>
                    <a:pt x="301" y="633"/>
                  </a:cubicBezTo>
                  <a:cubicBezTo>
                    <a:pt x="302" y="633"/>
                    <a:pt x="303" y="632"/>
                    <a:pt x="303" y="632"/>
                  </a:cubicBezTo>
                  <a:cubicBezTo>
                    <a:pt x="304" y="631"/>
                    <a:pt x="304" y="631"/>
                    <a:pt x="304" y="631"/>
                  </a:cubicBezTo>
                  <a:cubicBezTo>
                    <a:pt x="304" y="631"/>
                    <a:pt x="305" y="631"/>
                    <a:pt x="305" y="631"/>
                  </a:cubicBezTo>
                  <a:cubicBezTo>
                    <a:pt x="305" y="630"/>
                    <a:pt x="306" y="630"/>
                    <a:pt x="306" y="630"/>
                  </a:cubicBezTo>
                  <a:cubicBezTo>
                    <a:pt x="306" y="630"/>
                    <a:pt x="306" y="630"/>
                    <a:pt x="306" y="630"/>
                  </a:cubicBezTo>
                  <a:cubicBezTo>
                    <a:pt x="307" y="629"/>
                    <a:pt x="307" y="628"/>
                    <a:pt x="307" y="627"/>
                  </a:cubicBezTo>
                  <a:cubicBezTo>
                    <a:pt x="307" y="627"/>
                    <a:pt x="308" y="627"/>
                    <a:pt x="308" y="627"/>
                  </a:cubicBezTo>
                  <a:cubicBezTo>
                    <a:pt x="308" y="627"/>
                    <a:pt x="310" y="625"/>
                    <a:pt x="310" y="625"/>
                  </a:cubicBezTo>
                  <a:cubicBezTo>
                    <a:pt x="310" y="624"/>
                    <a:pt x="310" y="624"/>
                    <a:pt x="309" y="623"/>
                  </a:cubicBezTo>
                  <a:cubicBezTo>
                    <a:pt x="310" y="623"/>
                    <a:pt x="310" y="623"/>
                    <a:pt x="310" y="623"/>
                  </a:cubicBezTo>
                  <a:cubicBezTo>
                    <a:pt x="311" y="622"/>
                    <a:pt x="311" y="623"/>
                    <a:pt x="311" y="621"/>
                  </a:cubicBezTo>
                  <a:cubicBezTo>
                    <a:pt x="311" y="621"/>
                    <a:pt x="310" y="621"/>
                    <a:pt x="310" y="621"/>
                  </a:cubicBezTo>
                  <a:cubicBezTo>
                    <a:pt x="310" y="620"/>
                    <a:pt x="310" y="617"/>
                    <a:pt x="310" y="616"/>
                  </a:cubicBezTo>
                  <a:cubicBezTo>
                    <a:pt x="310" y="616"/>
                    <a:pt x="310" y="616"/>
                    <a:pt x="311" y="616"/>
                  </a:cubicBezTo>
                  <a:cubicBezTo>
                    <a:pt x="311" y="616"/>
                    <a:pt x="311" y="615"/>
                    <a:pt x="311" y="615"/>
                  </a:cubicBezTo>
                  <a:cubicBezTo>
                    <a:pt x="311" y="615"/>
                    <a:pt x="311" y="615"/>
                    <a:pt x="311" y="615"/>
                  </a:cubicBezTo>
                  <a:cubicBezTo>
                    <a:pt x="311" y="614"/>
                    <a:pt x="311" y="613"/>
                    <a:pt x="311" y="612"/>
                  </a:cubicBezTo>
                  <a:cubicBezTo>
                    <a:pt x="311" y="612"/>
                    <a:pt x="312" y="612"/>
                    <a:pt x="312" y="611"/>
                  </a:cubicBezTo>
                  <a:cubicBezTo>
                    <a:pt x="312" y="611"/>
                    <a:pt x="312" y="611"/>
                    <a:pt x="312" y="611"/>
                  </a:cubicBezTo>
                  <a:cubicBezTo>
                    <a:pt x="312" y="611"/>
                    <a:pt x="312" y="611"/>
                    <a:pt x="312" y="610"/>
                  </a:cubicBezTo>
                  <a:cubicBezTo>
                    <a:pt x="311" y="610"/>
                    <a:pt x="311" y="610"/>
                    <a:pt x="311" y="610"/>
                  </a:cubicBezTo>
                  <a:cubicBezTo>
                    <a:pt x="311" y="609"/>
                    <a:pt x="311" y="608"/>
                    <a:pt x="311" y="607"/>
                  </a:cubicBezTo>
                  <a:cubicBezTo>
                    <a:pt x="311" y="607"/>
                    <a:pt x="311" y="607"/>
                    <a:pt x="311" y="607"/>
                  </a:cubicBezTo>
                  <a:cubicBezTo>
                    <a:pt x="311" y="606"/>
                    <a:pt x="311" y="606"/>
                    <a:pt x="311" y="605"/>
                  </a:cubicBezTo>
                  <a:cubicBezTo>
                    <a:pt x="311" y="605"/>
                    <a:pt x="311" y="605"/>
                    <a:pt x="311" y="605"/>
                  </a:cubicBezTo>
                  <a:cubicBezTo>
                    <a:pt x="311" y="604"/>
                    <a:pt x="311" y="602"/>
                    <a:pt x="311" y="601"/>
                  </a:cubicBezTo>
                  <a:cubicBezTo>
                    <a:pt x="311" y="601"/>
                    <a:pt x="311" y="601"/>
                    <a:pt x="311" y="601"/>
                  </a:cubicBezTo>
                  <a:cubicBezTo>
                    <a:pt x="311" y="600"/>
                    <a:pt x="311" y="600"/>
                    <a:pt x="311" y="600"/>
                  </a:cubicBezTo>
                  <a:cubicBezTo>
                    <a:pt x="311" y="600"/>
                    <a:pt x="311" y="600"/>
                    <a:pt x="311" y="600"/>
                  </a:cubicBezTo>
                  <a:cubicBezTo>
                    <a:pt x="311" y="599"/>
                    <a:pt x="311" y="598"/>
                    <a:pt x="310" y="597"/>
                  </a:cubicBezTo>
                  <a:cubicBezTo>
                    <a:pt x="310" y="597"/>
                    <a:pt x="310" y="597"/>
                    <a:pt x="310" y="597"/>
                  </a:cubicBezTo>
                  <a:cubicBezTo>
                    <a:pt x="310" y="596"/>
                    <a:pt x="310" y="595"/>
                    <a:pt x="311" y="595"/>
                  </a:cubicBezTo>
                  <a:cubicBezTo>
                    <a:pt x="311" y="595"/>
                    <a:pt x="311" y="595"/>
                    <a:pt x="311" y="595"/>
                  </a:cubicBezTo>
                  <a:cubicBezTo>
                    <a:pt x="311" y="594"/>
                    <a:pt x="311" y="593"/>
                    <a:pt x="311" y="592"/>
                  </a:cubicBezTo>
                  <a:cubicBezTo>
                    <a:pt x="311" y="592"/>
                    <a:pt x="311" y="592"/>
                    <a:pt x="310" y="592"/>
                  </a:cubicBezTo>
                  <a:cubicBezTo>
                    <a:pt x="310" y="591"/>
                    <a:pt x="309" y="589"/>
                    <a:pt x="307" y="589"/>
                  </a:cubicBezTo>
                  <a:cubicBezTo>
                    <a:pt x="307" y="588"/>
                    <a:pt x="307" y="587"/>
                    <a:pt x="307" y="587"/>
                  </a:cubicBezTo>
                  <a:cubicBezTo>
                    <a:pt x="307" y="587"/>
                    <a:pt x="307" y="587"/>
                    <a:pt x="306" y="587"/>
                  </a:cubicBezTo>
                  <a:cubicBezTo>
                    <a:pt x="306" y="586"/>
                    <a:pt x="306" y="585"/>
                    <a:pt x="307" y="583"/>
                  </a:cubicBezTo>
                  <a:cubicBezTo>
                    <a:pt x="306" y="583"/>
                    <a:pt x="306" y="583"/>
                    <a:pt x="306" y="583"/>
                  </a:cubicBezTo>
                  <a:cubicBezTo>
                    <a:pt x="306" y="582"/>
                    <a:pt x="306" y="581"/>
                    <a:pt x="306" y="580"/>
                  </a:cubicBezTo>
                  <a:cubicBezTo>
                    <a:pt x="306" y="580"/>
                    <a:pt x="306" y="580"/>
                    <a:pt x="306" y="580"/>
                  </a:cubicBezTo>
                  <a:cubicBezTo>
                    <a:pt x="305" y="579"/>
                    <a:pt x="307" y="574"/>
                    <a:pt x="308" y="574"/>
                  </a:cubicBezTo>
                  <a:cubicBezTo>
                    <a:pt x="308" y="572"/>
                    <a:pt x="308" y="572"/>
                    <a:pt x="307" y="571"/>
                  </a:cubicBezTo>
                  <a:cubicBezTo>
                    <a:pt x="307" y="571"/>
                    <a:pt x="307" y="571"/>
                    <a:pt x="307" y="571"/>
                  </a:cubicBezTo>
                  <a:cubicBezTo>
                    <a:pt x="306" y="570"/>
                    <a:pt x="307" y="571"/>
                    <a:pt x="305" y="570"/>
                  </a:cubicBezTo>
                  <a:cubicBezTo>
                    <a:pt x="305" y="569"/>
                    <a:pt x="305" y="569"/>
                    <a:pt x="304" y="568"/>
                  </a:cubicBezTo>
                  <a:cubicBezTo>
                    <a:pt x="304" y="568"/>
                    <a:pt x="304" y="568"/>
                    <a:pt x="304" y="568"/>
                  </a:cubicBezTo>
                  <a:cubicBezTo>
                    <a:pt x="304" y="567"/>
                    <a:pt x="304" y="566"/>
                    <a:pt x="304" y="565"/>
                  </a:cubicBezTo>
                  <a:cubicBezTo>
                    <a:pt x="303" y="565"/>
                    <a:pt x="303" y="565"/>
                    <a:pt x="303" y="565"/>
                  </a:cubicBezTo>
                  <a:cubicBezTo>
                    <a:pt x="303" y="565"/>
                    <a:pt x="304" y="565"/>
                    <a:pt x="304" y="565"/>
                  </a:cubicBezTo>
                  <a:cubicBezTo>
                    <a:pt x="304" y="564"/>
                    <a:pt x="304" y="564"/>
                    <a:pt x="304" y="564"/>
                  </a:cubicBezTo>
                  <a:cubicBezTo>
                    <a:pt x="304" y="564"/>
                    <a:pt x="304" y="564"/>
                    <a:pt x="304" y="564"/>
                  </a:cubicBezTo>
                  <a:cubicBezTo>
                    <a:pt x="304" y="563"/>
                    <a:pt x="304" y="563"/>
                    <a:pt x="304" y="562"/>
                  </a:cubicBezTo>
                  <a:cubicBezTo>
                    <a:pt x="305" y="562"/>
                    <a:pt x="305" y="562"/>
                    <a:pt x="305" y="562"/>
                  </a:cubicBezTo>
                  <a:cubicBezTo>
                    <a:pt x="305" y="562"/>
                    <a:pt x="305" y="561"/>
                    <a:pt x="305" y="560"/>
                  </a:cubicBezTo>
                  <a:cubicBezTo>
                    <a:pt x="305" y="560"/>
                    <a:pt x="306" y="560"/>
                    <a:pt x="306" y="560"/>
                  </a:cubicBezTo>
                  <a:cubicBezTo>
                    <a:pt x="306" y="560"/>
                    <a:pt x="306" y="559"/>
                    <a:pt x="305" y="559"/>
                  </a:cubicBezTo>
                  <a:cubicBezTo>
                    <a:pt x="306" y="559"/>
                    <a:pt x="306" y="559"/>
                    <a:pt x="306" y="559"/>
                  </a:cubicBezTo>
                  <a:cubicBezTo>
                    <a:pt x="307" y="558"/>
                    <a:pt x="307" y="557"/>
                    <a:pt x="307" y="556"/>
                  </a:cubicBezTo>
                  <a:cubicBezTo>
                    <a:pt x="307" y="556"/>
                    <a:pt x="308" y="556"/>
                    <a:pt x="308" y="556"/>
                  </a:cubicBezTo>
                  <a:cubicBezTo>
                    <a:pt x="308" y="555"/>
                    <a:pt x="308" y="555"/>
                    <a:pt x="308" y="555"/>
                  </a:cubicBezTo>
                  <a:cubicBezTo>
                    <a:pt x="308" y="555"/>
                    <a:pt x="308" y="555"/>
                    <a:pt x="308" y="555"/>
                  </a:cubicBezTo>
                  <a:cubicBezTo>
                    <a:pt x="308" y="554"/>
                    <a:pt x="308" y="553"/>
                    <a:pt x="308" y="552"/>
                  </a:cubicBezTo>
                  <a:cubicBezTo>
                    <a:pt x="308" y="552"/>
                    <a:pt x="308" y="552"/>
                    <a:pt x="309" y="552"/>
                  </a:cubicBezTo>
                  <a:cubicBezTo>
                    <a:pt x="309" y="551"/>
                    <a:pt x="309" y="551"/>
                    <a:pt x="309" y="550"/>
                  </a:cubicBezTo>
                  <a:cubicBezTo>
                    <a:pt x="309" y="550"/>
                    <a:pt x="309" y="550"/>
                    <a:pt x="309" y="550"/>
                  </a:cubicBezTo>
                  <a:cubicBezTo>
                    <a:pt x="310" y="549"/>
                    <a:pt x="311" y="546"/>
                    <a:pt x="313" y="546"/>
                  </a:cubicBezTo>
                  <a:cubicBezTo>
                    <a:pt x="313" y="546"/>
                    <a:pt x="314" y="546"/>
                    <a:pt x="315" y="546"/>
                  </a:cubicBezTo>
                  <a:cubicBezTo>
                    <a:pt x="315" y="545"/>
                    <a:pt x="315" y="544"/>
                    <a:pt x="315" y="544"/>
                  </a:cubicBezTo>
                  <a:cubicBezTo>
                    <a:pt x="316" y="544"/>
                    <a:pt x="316" y="543"/>
                    <a:pt x="317" y="543"/>
                  </a:cubicBezTo>
                  <a:cubicBezTo>
                    <a:pt x="317" y="543"/>
                    <a:pt x="317" y="542"/>
                    <a:pt x="317" y="542"/>
                  </a:cubicBezTo>
                  <a:cubicBezTo>
                    <a:pt x="317" y="542"/>
                    <a:pt x="317" y="542"/>
                    <a:pt x="317" y="542"/>
                  </a:cubicBezTo>
                  <a:cubicBezTo>
                    <a:pt x="317" y="542"/>
                    <a:pt x="317" y="542"/>
                    <a:pt x="317" y="542"/>
                  </a:cubicBezTo>
                  <a:cubicBezTo>
                    <a:pt x="318" y="542"/>
                    <a:pt x="318" y="542"/>
                    <a:pt x="320" y="541"/>
                  </a:cubicBezTo>
                  <a:cubicBezTo>
                    <a:pt x="320" y="541"/>
                    <a:pt x="320" y="540"/>
                    <a:pt x="320" y="539"/>
                  </a:cubicBezTo>
                  <a:cubicBezTo>
                    <a:pt x="320" y="539"/>
                    <a:pt x="320" y="539"/>
                    <a:pt x="321" y="539"/>
                  </a:cubicBezTo>
                  <a:cubicBezTo>
                    <a:pt x="321" y="538"/>
                    <a:pt x="321" y="538"/>
                    <a:pt x="321" y="537"/>
                  </a:cubicBezTo>
                  <a:cubicBezTo>
                    <a:pt x="321" y="537"/>
                    <a:pt x="322" y="536"/>
                    <a:pt x="323" y="536"/>
                  </a:cubicBezTo>
                  <a:cubicBezTo>
                    <a:pt x="323" y="535"/>
                    <a:pt x="323" y="535"/>
                    <a:pt x="322" y="534"/>
                  </a:cubicBezTo>
                  <a:cubicBezTo>
                    <a:pt x="323" y="534"/>
                    <a:pt x="323" y="534"/>
                    <a:pt x="324" y="534"/>
                  </a:cubicBezTo>
                  <a:cubicBezTo>
                    <a:pt x="324" y="533"/>
                    <a:pt x="324" y="533"/>
                    <a:pt x="324" y="533"/>
                  </a:cubicBezTo>
                  <a:cubicBezTo>
                    <a:pt x="324" y="533"/>
                    <a:pt x="324" y="533"/>
                    <a:pt x="325" y="533"/>
                  </a:cubicBezTo>
                  <a:cubicBezTo>
                    <a:pt x="325" y="532"/>
                    <a:pt x="325" y="531"/>
                    <a:pt x="325" y="531"/>
                  </a:cubicBezTo>
                  <a:cubicBezTo>
                    <a:pt x="325" y="531"/>
                    <a:pt x="326" y="530"/>
                    <a:pt x="327" y="530"/>
                  </a:cubicBezTo>
                  <a:cubicBezTo>
                    <a:pt x="327" y="529"/>
                    <a:pt x="327" y="529"/>
                    <a:pt x="327" y="529"/>
                  </a:cubicBezTo>
                  <a:cubicBezTo>
                    <a:pt x="327" y="529"/>
                    <a:pt x="327" y="529"/>
                    <a:pt x="327" y="529"/>
                  </a:cubicBezTo>
                  <a:cubicBezTo>
                    <a:pt x="327" y="528"/>
                    <a:pt x="327" y="528"/>
                    <a:pt x="328" y="528"/>
                  </a:cubicBezTo>
                  <a:cubicBezTo>
                    <a:pt x="328" y="528"/>
                    <a:pt x="328" y="528"/>
                    <a:pt x="328" y="528"/>
                  </a:cubicBezTo>
                  <a:cubicBezTo>
                    <a:pt x="329" y="528"/>
                    <a:pt x="330" y="526"/>
                    <a:pt x="330" y="525"/>
                  </a:cubicBezTo>
                  <a:cubicBezTo>
                    <a:pt x="331" y="525"/>
                    <a:pt x="331" y="525"/>
                    <a:pt x="332" y="524"/>
                  </a:cubicBezTo>
                  <a:cubicBezTo>
                    <a:pt x="332" y="524"/>
                    <a:pt x="332" y="524"/>
                    <a:pt x="332" y="524"/>
                  </a:cubicBezTo>
                  <a:cubicBezTo>
                    <a:pt x="332" y="524"/>
                    <a:pt x="333" y="524"/>
                    <a:pt x="333" y="523"/>
                  </a:cubicBezTo>
                  <a:cubicBezTo>
                    <a:pt x="333" y="523"/>
                    <a:pt x="334" y="523"/>
                    <a:pt x="334" y="523"/>
                  </a:cubicBezTo>
                  <a:cubicBezTo>
                    <a:pt x="334" y="523"/>
                    <a:pt x="334" y="522"/>
                    <a:pt x="334" y="522"/>
                  </a:cubicBezTo>
                  <a:cubicBezTo>
                    <a:pt x="334" y="522"/>
                    <a:pt x="334" y="522"/>
                    <a:pt x="334" y="522"/>
                  </a:cubicBezTo>
                  <a:cubicBezTo>
                    <a:pt x="335" y="522"/>
                    <a:pt x="335" y="521"/>
                    <a:pt x="335" y="521"/>
                  </a:cubicBezTo>
                  <a:cubicBezTo>
                    <a:pt x="336" y="521"/>
                    <a:pt x="336" y="521"/>
                    <a:pt x="336" y="521"/>
                  </a:cubicBezTo>
                  <a:cubicBezTo>
                    <a:pt x="336" y="521"/>
                    <a:pt x="336" y="521"/>
                    <a:pt x="337" y="520"/>
                  </a:cubicBezTo>
                  <a:cubicBezTo>
                    <a:pt x="337" y="520"/>
                    <a:pt x="337" y="520"/>
                    <a:pt x="337" y="520"/>
                  </a:cubicBezTo>
                  <a:cubicBezTo>
                    <a:pt x="338" y="520"/>
                    <a:pt x="338" y="520"/>
                    <a:pt x="338" y="519"/>
                  </a:cubicBezTo>
                  <a:cubicBezTo>
                    <a:pt x="339" y="519"/>
                    <a:pt x="340" y="519"/>
                    <a:pt x="340" y="519"/>
                  </a:cubicBezTo>
                  <a:cubicBezTo>
                    <a:pt x="340" y="519"/>
                    <a:pt x="340" y="519"/>
                    <a:pt x="340" y="519"/>
                  </a:cubicBezTo>
                  <a:cubicBezTo>
                    <a:pt x="341" y="519"/>
                    <a:pt x="341" y="518"/>
                    <a:pt x="341" y="518"/>
                  </a:cubicBezTo>
                  <a:cubicBezTo>
                    <a:pt x="341" y="518"/>
                    <a:pt x="341" y="518"/>
                    <a:pt x="341" y="518"/>
                  </a:cubicBezTo>
                  <a:cubicBezTo>
                    <a:pt x="343" y="516"/>
                    <a:pt x="345" y="514"/>
                    <a:pt x="347" y="513"/>
                  </a:cubicBezTo>
                  <a:cubicBezTo>
                    <a:pt x="347" y="513"/>
                    <a:pt x="347" y="512"/>
                    <a:pt x="347" y="512"/>
                  </a:cubicBezTo>
                  <a:cubicBezTo>
                    <a:pt x="348" y="511"/>
                    <a:pt x="348" y="512"/>
                    <a:pt x="349" y="511"/>
                  </a:cubicBezTo>
                  <a:cubicBezTo>
                    <a:pt x="349" y="511"/>
                    <a:pt x="349" y="511"/>
                    <a:pt x="349" y="511"/>
                  </a:cubicBezTo>
                  <a:cubicBezTo>
                    <a:pt x="350" y="511"/>
                    <a:pt x="351" y="510"/>
                    <a:pt x="351" y="510"/>
                  </a:cubicBezTo>
                  <a:cubicBezTo>
                    <a:pt x="351" y="509"/>
                    <a:pt x="351" y="508"/>
                    <a:pt x="351" y="507"/>
                  </a:cubicBezTo>
                  <a:cubicBezTo>
                    <a:pt x="351" y="507"/>
                    <a:pt x="352" y="507"/>
                    <a:pt x="352" y="506"/>
                  </a:cubicBezTo>
                  <a:cubicBezTo>
                    <a:pt x="353" y="506"/>
                    <a:pt x="354" y="506"/>
                    <a:pt x="354" y="506"/>
                  </a:cubicBezTo>
                  <a:cubicBezTo>
                    <a:pt x="354" y="506"/>
                    <a:pt x="354" y="506"/>
                    <a:pt x="354" y="506"/>
                  </a:cubicBezTo>
                  <a:cubicBezTo>
                    <a:pt x="357" y="505"/>
                    <a:pt x="355" y="505"/>
                    <a:pt x="356" y="504"/>
                  </a:cubicBezTo>
                  <a:cubicBezTo>
                    <a:pt x="356" y="503"/>
                    <a:pt x="356" y="503"/>
                    <a:pt x="357" y="503"/>
                  </a:cubicBezTo>
                  <a:cubicBezTo>
                    <a:pt x="357" y="503"/>
                    <a:pt x="357" y="503"/>
                    <a:pt x="357" y="502"/>
                  </a:cubicBezTo>
                  <a:cubicBezTo>
                    <a:pt x="357" y="502"/>
                    <a:pt x="357" y="502"/>
                    <a:pt x="357" y="502"/>
                  </a:cubicBezTo>
                  <a:cubicBezTo>
                    <a:pt x="357" y="502"/>
                    <a:pt x="357" y="502"/>
                    <a:pt x="357" y="502"/>
                  </a:cubicBezTo>
                  <a:cubicBezTo>
                    <a:pt x="357" y="501"/>
                    <a:pt x="358" y="501"/>
                    <a:pt x="358" y="501"/>
                  </a:cubicBezTo>
                  <a:cubicBezTo>
                    <a:pt x="358" y="501"/>
                    <a:pt x="358" y="501"/>
                    <a:pt x="358" y="500"/>
                  </a:cubicBezTo>
                  <a:cubicBezTo>
                    <a:pt x="358" y="500"/>
                    <a:pt x="359" y="500"/>
                    <a:pt x="359" y="500"/>
                  </a:cubicBezTo>
                  <a:cubicBezTo>
                    <a:pt x="360" y="499"/>
                    <a:pt x="359" y="497"/>
                    <a:pt x="360" y="496"/>
                  </a:cubicBezTo>
                  <a:cubicBezTo>
                    <a:pt x="360" y="496"/>
                    <a:pt x="361" y="496"/>
                    <a:pt x="362" y="495"/>
                  </a:cubicBezTo>
                  <a:cubicBezTo>
                    <a:pt x="362" y="494"/>
                    <a:pt x="362" y="493"/>
                    <a:pt x="362" y="492"/>
                  </a:cubicBezTo>
                  <a:cubicBezTo>
                    <a:pt x="362" y="492"/>
                    <a:pt x="362" y="492"/>
                    <a:pt x="363" y="492"/>
                  </a:cubicBezTo>
                  <a:cubicBezTo>
                    <a:pt x="363" y="491"/>
                    <a:pt x="363" y="490"/>
                    <a:pt x="363" y="490"/>
                  </a:cubicBezTo>
                  <a:cubicBezTo>
                    <a:pt x="363" y="490"/>
                    <a:pt x="363" y="490"/>
                    <a:pt x="363" y="490"/>
                  </a:cubicBezTo>
                  <a:cubicBezTo>
                    <a:pt x="364" y="489"/>
                    <a:pt x="364" y="489"/>
                    <a:pt x="364" y="489"/>
                  </a:cubicBezTo>
                  <a:cubicBezTo>
                    <a:pt x="364" y="489"/>
                    <a:pt x="364" y="489"/>
                    <a:pt x="364" y="489"/>
                  </a:cubicBezTo>
                  <a:cubicBezTo>
                    <a:pt x="364" y="487"/>
                    <a:pt x="365" y="486"/>
                    <a:pt x="365" y="485"/>
                  </a:cubicBezTo>
                  <a:cubicBezTo>
                    <a:pt x="365" y="485"/>
                    <a:pt x="366" y="485"/>
                    <a:pt x="366" y="484"/>
                  </a:cubicBezTo>
                  <a:cubicBezTo>
                    <a:pt x="366" y="484"/>
                    <a:pt x="366" y="483"/>
                    <a:pt x="366" y="483"/>
                  </a:cubicBezTo>
                  <a:cubicBezTo>
                    <a:pt x="367" y="482"/>
                    <a:pt x="367" y="482"/>
                    <a:pt x="368" y="482"/>
                  </a:cubicBezTo>
                  <a:cubicBezTo>
                    <a:pt x="368" y="481"/>
                    <a:pt x="368" y="481"/>
                    <a:pt x="368" y="480"/>
                  </a:cubicBezTo>
                  <a:cubicBezTo>
                    <a:pt x="369" y="480"/>
                    <a:pt x="369" y="480"/>
                    <a:pt x="370" y="479"/>
                  </a:cubicBezTo>
                  <a:cubicBezTo>
                    <a:pt x="370" y="478"/>
                    <a:pt x="370" y="477"/>
                    <a:pt x="370" y="476"/>
                  </a:cubicBezTo>
                  <a:cubicBezTo>
                    <a:pt x="371" y="476"/>
                    <a:pt x="371" y="476"/>
                    <a:pt x="371" y="476"/>
                  </a:cubicBezTo>
                  <a:cubicBezTo>
                    <a:pt x="372" y="475"/>
                    <a:pt x="372" y="473"/>
                    <a:pt x="372" y="472"/>
                  </a:cubicBezTo>
                  <a:cubicBezTo>
                    <a:pt x="372" y="472"/>
                    <a:pt x="372" y="472"/>
                    <a:pt x="372" y="472"/>
                  </a:cubicBezTo>
                  <a:cubicBezTo>
                    <a:pt x="372" y="472"/>
                    <a:pt x="372" y="471"/>
                    <a:pt x="372" y="471"/>
                  </a:cubicBezTo>
                  <a:cubicBezTo>
                    <a:pt x="373" y="471"/>
                    <a:pt x="373" y="471"/>
                    <a:pt x="373" y="471"/>
                  </a:cubicBezTo>
                  <a:cubicBezTo>
                    <a:pt x="373" y="470"/>
                    <a:pt x="373" y="470"/>
                    <a:pt x="373" y="470"/>
                  </a:cubicBezTo>
                  <a:cubicBezTo>
                    <a:pt x="373" y="470"/>
                    <a:pt x="373" y="470"/>
                    <a:pt x="373" y="470"/>
                  </a:cubicBezTo>
                  <a:cubicBezTo>
                    <a:pt x="373" y="469"/>
                    <a:pt x="373" y="468"/>
                    <a:pt x="373" y="468"/>
                  </a:cubicBezTo>
                  <a:cubicBezTo>
                    <a:pt x="374" y="468"/>
                    <a:pt x="374" y="468"/>
                    <a:pt x="374" y="468"/>
                  </a:cubicBezTo>
                  <a:cubicBezTo>
                    <a:pt x="374" y="466"/>
                    <a:pt x="374" y="464"/>
                    <a:pt x="374" y="462"/>
                  </a:cubicBezTo>
                  <a:cubicBezTo>
                    <a:pt x="374" y="462"/>
                    <a:pt x="374" y="462"/>
                    <a:pt x="375" y="462"/>
                  </a:cubicBezTo>
                  <a:cubicBezTo>
                    <a:pt x="375" y="462"/>
                    <a:pt x="375" y="461"/>
                    <a:pt x="375" y="461"/>
                  </a:cubicBezTo>
                  <a:cubicBezTo>
                    <a:pt x="375" y="461"/>
                    <a:pt x="374" y="460"/>
                    <a:pt x="374" y="460"/>
                  </a:cubicBezTo>
                  <a:cubicBezTo>
                    <a:pt x="373" y="460"/>
                    <a:pt x="372" y="460"/>
                    <a:pt x="372" y="461"/>
                  </a:cubicBezTo>
                  <a:cubicBezTo>
                    <a:pt x="372" y="461"/>
                    <a:pt x="372" y="461"/>
                    <a:pt x="372" y="461"/>
                  </a:cubicBezTo>
                  <a:cubicBezTo>
                    <a:pt x="371" y="461"/>
                    <a:pt x="371" y="461"/>
                    <a:pt x="370" y="461"/>
                  </a:cubicBezTo>
                  <a:cubicBezTo>
                    <a:pt x="370" y="461"/>
                    <a:pt x="370" y="461"/>
                    <a:pt x="370" y="461"/>
                  </a:cubicBezTo>
                  <a:cubicBezTo>
                    <a:pt x="370" y="461"/>
                    <a:pt x="370" y="461"/>
                    <a:pt x="370" y="461"/>
                  </a:cubicBezTo>
                  <a:cubicBezTo>
                    <a:pt x="370" y="461"/>
                    <a:pt x="370" y="462"/>
                    <a:pt x="370" y="462"/>
                  </a:cubicBezTo>
                  <a:cubicBezTo>
                    <a:pt x="369" y="462"/>
                    <a:pt x="368" y="462"/>
                    <a:pt x="367" y="462"/>
                  </a:cubicBezTo>
                  <a:cubicBezTo>
                    <a:pt x="367" y="462"/>
                    <a:pt x="367" y="462"/>
                    <a:pt x="367" y="462"/>
                  </a:cubicBezTo>
                  <a:cubicBezTo>
                    <a:pt x="367" y="462"/>
                    <a:pt x="367" y="462"/>
                    <a:pt x="366" y="462"/>
                  </a:cubicBezTo>
                  <a:cubicBezTo>
                    <a:pt x="366" y="462"/>
                    <a:pt x="366" y="463"/>
                    <a:pt x="366" y="463"/>
                  </a:cubicBezTo>
                  <a:cubicBezTo>
                    <a:pt x="364" y="463"/>
                    <a:pt x="362" y="462"/>
                    <a:pt x="360" y="462"/>
                  </a:cubicBezTo>
                  <a:cubicBezTo>
                    <a:pt x="360" y="463"/>
                    <a:pt x="360" y="463"/>
                    <a:pt x="360" y="463"/>
                  </a:cubicBezTo>
                  <a:cubicBezTo>
                    <a:pt x="360" y="463"/>
                    <a:pt x="360" y="463"/>
                    <a:pt x="359" y="463"/>
                  </a:cubicBezTo>
                  <a:cubicBezTo>
                    <a:pt x="359" y="463"/>
                    <a:pt x="359" y="463"/>
                    <a:pt x="359" y="463"/>
                  </a:cubicBezTo>
                  <a:cubicBezTo>
                    <a:pt x="358" y="463"/>
                    <a:pt x="357" y="463"/>
                    <a:pt x="356" y="463"/>
                  </a:cubicBezTo>
                  <a:cubicBezTo>
                    <a:pt x="356" y="463"/>
                    <a:pt x="356" y="464"/>
                    <a:pt x="356" y="464"/>
                  </a:cubicBezTo>
                  <a:cubicBezTo>
                    <a:pt x="356" y="464"/>
                    <a:pt x="355" y="464"/>
                    <a:pt x="354" y="464"/>
                  </a:cubicBezTo>
                  <a:cubicBezTo>
                    <a:pt x="354" y="464"/>
                    <a:pt x="354" y="465"/>
                    <a:pt x="353" y="465"/>
                  </a:cubicBezTo>
                  <a:cubicBezTo>
                    <a:pt x="353" y="465"/>
                    <a:pt x="353" y="465"/>
                    <a:pt x="353" y="465"/>
                  </a:cubicBezTo>
                  <a:cubicBezTo>
                    <a:pt x="353" y="465"/>
                    <a:pt x="353" y="465"/>
                    <a:pt x="353" y="465"/>
                  </a:cubicBezTo>
                  <a:cubicBezTo>
                    <a:pt x="352" y="465"/>
                    <a:pt x="352" y="465"/>
                    <a:pt x="352" y="465"/>
                  </a:cubicBezTo>
                  <a:cubicBezTo>
                    <a:pt x="352" y="465"/>
                    <a:pt x="352" y="466"/>
                    <a:pt x="352" y="466"/>
                  </a:cubicBezTo>
                  <a:cubicBezTo>
                    <a:pt x="351" y="466"/>
                    <a:pt x="351" y="466"/>
                    <a:pt x="350" y="466"/>
                  </a:cubicBezTo>
                  <a:cubicBezTo>
                    <a:pt x="350" y="466"/>
                    <a:pt x="350" y="466"/>
                    <a:pt x="350" y="466"/>
                  </a:cubicBezTo>
                  <a:cubicBezTo>
                    <a:pt x="348" y="467"/>
                    <a:pt x="348" y="465"/>
                    <a:pt x="347" y="465"/>
                  </a:cubicBezTo>
                  <a:cubicBezTo>
                    <a:pt x="345" y="464"/>
                    <a:pt x="340" y="466"/>
                    <a:pt x="339" y="466"/>
                  </a:cubicBezTo>
                  <a:cubicBezTo>
                    <a:pt x="339" y="466"/>
                    <a:pt x="338" y="466"/>
                    <a:pt x="338" y="466"/>
                  </a:cubicBezTo>
                  <a:cubicBezTo>
                    <a:pt x="338" y="466"/>
                    <a:pt x="338" y="466"/>
                    <a:pt x="337" y="465"/>
                  </a:cubicBezTo>
                  <a:cubicBezTo>
                    <a:pt x="337" y="465"/>
                    <a:pt x="337" y="465"/>
                    <a:pt x="337" y="465"/>
                  </a:cubicBezTo>
                  <a:cubicBezTo>
                    <a:pt x="337" y="465"/>
                    <a:pt x="337" y="465"/>
                    <a:pt x="337" y="465"/>
                  </a:cubicBezTo>
                  <a:cubicBezTo>
                    <a:pt x="336" y="465"/>
                    <a:pt x="336" y="465"/>
                    <a:pt x="335" y="465"/>
                  </a:cubicBezTo>
                  <a:cubicBezTo>
                    <a:pt x="335" y="465"/>
                    <a:pt x="335" y="465"/>
                    <a:pt x="335" y="465"/>
                  </a:cubicBezTo>
                  <a:cubicBezTo>
                    <a:pt x="335" y="464"/>
                    <a:pt x="335" y="464"/>
                    <a:pt x="334" y="464"/>
                  </a:cubicBezTo>
                  <a:cubicBezTo>
                    <a:pt x="334" y="463"/>
                    <a:pt x="334" y="463"/>
                    <a:pt x="334" y="462"/>
                  </a:cubicBezTo>
                  <a:cubicBezTo>
                    <a:pt x="333" y="462"/>
                    <a:pt x="333" y="462"/>
                    <a:pt x="333" y="461"/>
                  </a:cubicBezTo>
                  <a:cubicBezTo>
                    <a:pt x="333" y="461"/>
                    <a:pt x="333" y="461"/>
                    <a:pt x="333" y="460"/>
                  </a:cubicBezTo>
                  <a:cubicBezTo>
                    <a:pt x="332" y="459"/>
                    <a:pt x="332" y="459"/>
                    <a:pt x="330" y="459"/>
                  </a:cubicBezTo>
                  <a:cubicBezTo>
                    <a:pt x="330" y="458"/>
                    <a:pt x="330" y="458"/>
                    <a:pt x="331" y="458"/>
                  </a:cubicBezTo>
                  <a:cubicBezTo>
                    <a:pt x="331" y="458"/>
                    <a:pt x="331" y="457"/>
                    <a:pt x="331" y="457"/>
                  </a:cubicBezTo>
                  <a:cubicBezTo>
                    <a:pt x="331" y="457"/>
                    <a:pt x="332" y="457"/>
                    <a:pt x="332" y="457"/>
                  </a:cubicBezTo>
                  <a:cubicBezTo>
                    <a:pt x="332" y="457"/>
                    <a:pt x="332" y="456"/>
                    <a:pt x="333" y="456"/>
                  </a:cubicBezTo>
                  <a:cubicBezTo>
                    <a:pt x="333" y="456"/>
                    <a:pt x="333" y="456"/>
                    <a:pt x="333" y="456"/>
                  </a:cubicBezTo>
                  <a:cubicBezTo>
                    <a:pt x="333" y="455"/>
                    <a:pt x="333" y="454"/>
                    <a:pt x="333" y="454"/>
                  </a:cubicBezTo>
                  <a:cubicBezTo>
                    <a:pt x="333" y="454"/>
                    <a:pt x="333" y="454"/>
                    <a:pt x="333" y="454"/>
                  </a:cubicBezTo>
                  <a:cubicBezTo>
                    <a:pt x="333" y="453"/>
                    <a:pt x="333" y="453"/>
                    <a:pt x="333" y="452"/>
                  </a:cubicBezTo>
                  <a:cubicBezTo>
                    <a:pt x="333" y="452"/>
                    <a:pt x="332" y="452"/>
                    <a:pt x="332" y="452"/>
                  </a:cubicBezTo>
                  <a:cubicBezTo>
                    <a:pt x="332" y="452"/>
                    <a:pt x="332" y="452"/>
                    <a:pt x="332" y="452"/>
                  </a:cubicBezTo>
                  <a:cubicBezTo>
                    <a:pt x="331" y="451"/>
                    <a:pt x="329" y="449"/>
                    <a:pt x="328" y="448"/>
                  </a:cubicBezTo>
                  <a:cubicBezTo>
                    <a:pt x="328" y="448"/>
                    <a:pt x="327" y="447"/>
                    <a:pt x="327" y="446"/>
                  </a:cubicBezTo>
                  <a:cubicBezTo>
                    <a:pt x="327" y="446"/>
                    <a:pt x="327" y="446"/>
                    <a:pt x="327" y="446"/>
                  </a:cubicBezTo>
                  <a:cubicBezTo>
                    <a:pt x="326" y="444"/>
                    <a:pt x="327" y="445"/>
                    <a:pt x="325" y="445"/>
                  </a:cubicBezTo>
                  <a:cubicBezTo>
                    <a:pt x="325" y="444"/>
                    <a:pt x="325" y="444"/>
                    <a:pt x="324" y="443"/>
                  </a:cubicBezTo>
                  <a:cubicBezTo>
                    <a:pt x="324" y="443"/>
                    <a:pt x="324" y="443"/>
                    <a:pt x="323" y="443"/>
                  </a:cubicBezTo>
                  <a:cubicBezTo>
                    <a:pt x="323" y="442"/>
                    <a:pt x="322" y="440"/>
                    <a:pt x="321" y="438"/>
                  </a:cubicBezTo>
                  <a:cubicBezTo>
                    <a:pt x="320" y="438"/>
                    <a:pt x="320" y="438"/>
                    <a:pt x="318" y="438"/>
                  </a:cubicBezTo>
                  <a:cubicBezTo>
                    <a:pt x="318" y="438"/>
                    <a:pt x="318" y="438"/>
                    <a:pt x="318" y="438"/>
                  </a:cubicBezTo>
                  <a:cubicBezTo>
                    <a:pt x="318" y="438"/>
                    <a:pt x="318" y="438"/>
                    <a:pt x="318" y="438"/>
                  </a:cubicBezTo>
                  <a:cubicBezTo>
                    <a:pt x="318" y="437"/>
                    <a:pt x="318" y="437"/>
                    <a:pt x="318" y="436"/>
                  </a:cubicBezTo>
                  <a:cubicBezTo>
                    <a:pt x="315" y="436"/>
                    <a:pt x="317" y="435"/>
                    <a:pt x="315" y="434"/>
                  </a:cubicBezTo>
                  <a:cubicBezTo>
                    <a:pt x="315" y="433"/>
                    <a:pt x="315" y="433"/>
                    <a:pt x="315" y="433"/>
                  </a:cubicBezTo>
                  <a:cubicBezTo>
                    <a:pt x="315" y="433"/>
                    <a:pt x="315" y="434"/>
                    <a:pt x="315" y="434"/>
                  </a:cubicBezTo>
                  <a:cubicBezTo>
                    <a:pt x="314" y="434"/>
                    <a:pt x="314" y="434"/>
                    <a:pt x="314" y="434"/>
                  </a:cubicBezTo>
                  <a:cubicBezTo>
                    <a:pt x="313" y="433"/>
                    <a:pt x="313" y="433"/>
                    <a:pt x="312" y="432"/>
                  </a:cubicBezTo>
                  <a:cubicBezTo>
                    <a:pt x="312" y="431"/>
                    <a:pt x="312" y="430"/>
                    <a:pt x="312" y="428"/>
                  </a:cubicBezTo>
                  <a:cubicBezTo>
                    <a:pt x="312" y="427"/>
                    <a:pt x="312" y="426"/>
                    <a:pt x="312" y="425"/>
                  </a:cubicBezTo>
                  <a:cubicBezTo>
                    <a:pt x="312" y="425"/>
                    <a:pt x="311" y="425"/>
                    <a:pt x="311" y="425"/>
                  </a:cubicBezTo>
                  <a:cubicBezTo>
                    <a:pt x="311" y="424"/>
                    <a:pt x="312" y="423"/>
                    <a:pt x="312" y="423"/>
                  </a:cubicBezTo>
                  <a:cubicBezTo>
                    <a:pt x="312" y="423"/>
                    <a:pt x="311" y="423"/>
                    <a:pt x="311" y="423"/>
                  </a:cubicBezTo>
                  <a:cubicBezTo>
                    <a:pt x="311" y="422"/>
                    <a:pt x="311" y="422"/>
                    <a:pt x="311" y="422"/>
                  </a:cubicBezTo>
                  <a:cubicBezTo>
                    <a:pt x="311" y="422"/>
                    <a:pt x="311" y="422"/>
                    <a:pt x="311" y="422"/>
                  </a:cubicBezTo>
                  <a:cubicBezTo>
                    <a:pt x="311" y="421"/>
                    <a:pt x="311" y="421"/>
                    <a:pt x="311" y="421"/>
                  </a:cubicBezTo>
                  <a:cubicBezTo>
                    <a:pt x="311" y="421"/>
                    <a:pt x="311" y="421"/>
                    <a:pt x="311" y="421"/>
                  </a:cubicBezTo>
                  <a:cubicBezTo>
                    <a:pt x="311" y="420"/>
                    <a:pt x="311" y="420"/>
                    <a:pt x="311" y="420"/>
                  </a:cubicBezTo>
                  <a:cubicBezTo>
                    <a:pt x="310" y="420"/>
                    <a:pt x="310" y="420"/>
                    <a:pt x="310" y="420"/>
                  </a:cubicBezTo>
                  <a:cubicBezTo>
                    <a:pt x="310" y="419"/>
                    <a:pt x="310" y="419"/>
                    <a:pt x="310" y="418"/>
                  </a:cubicBezTo>
                  <a:cubicBezTo>
                    <a:pt x="310" y="418"/>
                    <a:pt x="310" y="418"/>
                    <a:pt x="310" y="418"/>
                  </a:cubicBezTo>
                  <a:cubicBezTo>
                    <a:pt x="309" y="416"/>
                    <a:pt x="309" y="418"/>
                    <a:pt x="308" y="416"/>
                  </a:cubicBezTo>
                  <a:cubicBezTo>
                    <a:pt x="306" y="415"/>
                    <a:pt x="307" y="413"/>
                    <a:pt x="303" y="413"/>
                  </a:cubicBezTo>
                  <a:cubicBezTo>
                    <a:pt x="303" y="412"/>
                    <a:pt x="302" y="410"/>
                    <a:pt x="302" y="410"/>
                  </a:cubicBezTo>
                  <a:cubicBezTo>
                    <a:pt x="302" y="409"/>
                    <a:pt x="301" y="409"/>
                    <a:pt x="301" y="409"/>
                  </a:cubicBezTo>
                  <a:cubicBezTo>
                    <a:pt x="301" y="408"/>
                    <a:pt x="301" y="407"/>
                    <a:pt x="301" y="406"/>
                  </a:cubicBezTo>
                  <a:cubicBezTo>
                    <a:pt x="301" y="406"/>
                    <a:pt x="302" y="406"/>
                    <a:pt x="302" y="406"/>
                  </a:cubicBezTo>
                  <a:cubicBezTo>
                    <a:pt x="302" y="405"/>
                    <a:pt x="301" y="404"/>
                    <a:pt x="301" y="404"/>
                  </a:cubicBezTo>
                  <a:cubicBezTo>
                    <a:pt x="302" y="404"/>
                    <a:pt x="302" y="404"/>
                    <a:pt x="302" y="404"/>
                  </a:cubicBezTo>
                  <a:cubicBezTo>
                    <a:pt x="302" y="403"/>
                    <a:pt x="302" y="401"/>
                    <a:pt x="302" y="400"/>
                  </a:cubicBezTo>
                  <a:cubicBezTo>
                    <a:pt x="302" y="400"/>
                    <a:pt x="302" y="400"/>
                    <a:pt x="302" y="400"/>
                  </a:cubicBezTo>
                  <a:cubicBezTo>
                    <a:pt x="302" y="400"/>
                    <a:pt x="302" y="400"/>
                    <a:pt x="302" y="400"/>
                  </a:cubicBezTo>
                  <a:cubicBezTo>
                    <a:pt x="302" y="399"/>
                    <a:pt x="302" y="399"/>
                    <a:pt x="302" y="399"/>
                  </a:cubicBezTo>
                  <a:cubicBezTo>
                    <a:pt x="302" y="399"/>
                    <a:pt x="302" y="399"/>
                    <a:pt x="302" y="399"/>
                  </a:cubicBezTo>
                  <a:cubicBezTo>
                    <a:pt x="302" y="398"/>
                    <a:pt x="302" y="397"/>
                    <a:pt x="302" y="397"/>
                  </a:cubicBezTo>
                  <a:cubicBezTo>
                    <a:pt x="302" y="397"/>
                    <a:pt x="302" y="397"/>
                    <a:pt x="302" y="397"/>
                  </a:cubicBezTo>
                  <a:cubicBezTo>
                    <a:pt x="302" y="397"/>
                    <a:pt x="302" y="396"/>
                    <a:pt x="302" y="396"/>
                  </a:cubicBezTo>
                  <a:cubicBezTo>
                    <a:pt x="301" y="396"/>
                    <a:pt x="301" y="396"/>
                    <a:pt x="300" y="395"/>
                  </a:cubicBezTo>
                  <a:cubicBezTo>
                    <a:pt x="300" y="395"/>
                    <a:pt x="300" y="394"/>
                    <a:pt x="300" y="394"/>
                  </a:cubicBezTo>
                  <a:cubicBezTo>
                    <a:pt x="300" y="394"/>
                    <a:pt x="300" y="394"/>
                    <a:pt x="300" y="394"/>
                  </a:cubicBezTo>
                  <a:cubicBezTo>
                    <a:pt x="300" y="393"/>
                    <a:pt x="300" y="393"/>
                    <a:pt x="300" y="393"/>
                  </a:cubicBezTo>
                  <a:cubicBezTo>
                    <a:pt x="300" y="393"/>
                    <a:pt x="300" y="393"/>
                    <a:pt x="300" y="393"/>
                  </a:cubicBezTo>
                  <a:cubicBezTo>
                    <a:pt x="300" y="392"/>
                    <a:pt x="300" y="392"/>
                    <a:pt x="300" y="391"/>
                  </a:cubicBezTo>
                  <a:cubicBezTo>
                    <a:pt x="300" y="391"/>
                    <a:pt x="299" y="391"/>
                    <a:pt x="299" y="391"/>
                  </a:cubicBezTo>
                  <a:cubicBezTo>
                    <a:pt x="299" y="391"/>
                    <a:pt x="299" y="390"/>
                    <a:pt x="298" y="390"/>
                  </a:cubicBezTo>
                  <a:cubicBezTo>
                    <a:pt x="298" y="390"/>
                    <a:pt x="298" y="390"/>
                    <a:pt x="298" y="390"/>
                  </a:cubicBezTo>
                  <a:cubicBezTo>
                    <a:pt x="297" y="390"/>
                    <a:pt x="297" y="389"/>
                    <a:pt x="297" y="389"/>
                  </a:cubicBezTo>
                  <a:cubicBezTo>
                    <a:pt x="296" y="388"/>
                    <a:pt x="296" y="388"/>
                    <a:pt x="295" y="387"/>
                  </a:cubicBezTo>
                  <a:cubicBezTo>
                    <a:pt x="295" y="387"/>
                    <a:pt x="294" y="386"/>
                    <a:pt x="294" y="386"/>
                  </a:cubicBezTo>
                  <a:cubicBezTo>
                    <a:pt x="294" y="386"/>
                    <a:pt x="294" y="386"/>
                    <a:pt x="294" y="386"/>
                  </a:cubicBezTo>
                  <a:cubicBezTo>
                    <a:pt x="294" y="385"/>
                    <a:pt x="294" y="385"/>
                    <a:pt x="294" y="384"/>
                  </a:cubicBezTo>
                  <a:cubicBezTo>
                    <a:pt x="294" y="384"/>
                    <a:pt x="293" y="384"/>
                    <a:pt x="293" y="384"/>
                  </a:cubicBezTo>
                  <a:cubicBezTo>
                    <a:pt x="293" y="382"/>
                    <a:pt x="293" y="381"/>
                    <a:pt x="292" y="379"/>
                  </a:cubicBezTo>
                  <a:cubicBezTo>
                    <a:pt x="293" y="379"/>
                    <a:pt x="294" y="379"/>
                    <a:pt x="294" y="379"/>
                  </a:cubicBezTo>
                  <a:cubicBezTo>
                    <a:pt x="294" y="379"/>
                    <a:pt x="293" y="378"/>
                    <a:pt x="293" y="378"/>
                  </a:cubicBezTo>
                  <a:cubicBezTo>
                    <a:pt x="293" y="378"/>
                    <a:pt x="293" y="378"/>
                    <a:pt x="292" y="378"/>
                  </a:cubicBezTo>
                  <a:cubicBezTo>
                    <a:pt x="292" y="377"/>
                    <a:pt x="292" y="377"/>
                    <a:pt x="292" y="376"/>
                  </a:cubicBezTo>
                  <a:cubicBezTo>
                    <a:pt x="292" y="376"/>
                    <a:pt x="292" y="376"/>
                    <a:pt x="292" y="376"/>
                  </a:cubicBezTo>
                  <a:cubicBezTo>
                    <a:pt x="292" y="375"/>
                    <a:pt x="292" y="375"/>
                    <a:pt x="291" y="374"/>
                  </a:cubicBezTo>
                  <a:cubicBezTo>
                    <a:pt x="291" y="374"/>
                    <a:pt x="291" y="374"/>
                    <a:pt x="291" y="374"/>
                  </a:cubicBezTo>
                  <a:cubicBezTo>
                    <a:pt x="291" y="374"/>
                    <a:pt x="291" y="373"/>
                    <a:pt x="291" y="373"/>
                  </a:cubicBezTo>
                  <a:cubicBezTo>
                    <a:pt x="291" y="373"/>
                    <a:pt x="291" y="373"/>
                    <a:pt x="290" y="373"/>
                  </a:cubicBezTo>
                  <a:cubicBezTo>
                    <a:pt x="290" y="373"/>
                    <a:pt x="290" y="373"/>
                    <a:pt x="290" y="372"/>
                  </a:cubicBezTo>
                  <a:cubicBezTo>
                    <a:pt x="290" y="372"/>
                    <a:pt x="290" y="372"/>
                    <a:pt x="290" y="372"/>
                  </a:cubicBezTo>
                  <a:cubicBezTo>
                    <a:pt x="290" y="372"/>
                    <a:pt x="290" y="371"/>
                    <a:pt x="289" y="370"/>
                  </a:cubicBezTo>
                  <a:cubicBezTo>
                    <a:pt x="289" y="370"/>
                    <a:pt x="289" y="370"/>
                    <a:pt x="289" y="370"/>
                  </a:cubicBezTo>
                  <a:cubicBezTo>
                    <a:pt x="288" y="369"/>
                    <a:pt x="289" y="369"/>
                    <a:pt x="288" y="369"/>
                  </a:cubicBezTo>
                  <a:cubicBezTo>
                    <a:pt x="287" y="368"/>
                    <a:pt x="286" y="367"/>
                    <a:pt x="286" y="366"/>
                  </a:cubicBezTo>
                  <a:cubicBezTo>
                    <a:pt x="285" y="364"/>
                    <a:pt x="284" y="361"/>
                    <a:pt x="284" y="359"/>
                  </a:cubicBezTo>
                  <a:cubicBezTo>
                    <a:pt x="283" y="358"/>
                    <a:pt x="283" y="358"/>
                    <a:pt x="282" y="358"/>
                  </a:cubicBezTo>
                  <a:cubicBezTo>
                    <a:pt x="282" y="357"/>
                    <a:pt x="282" y="357"/>
                    <a:pt x="282" y="356"/>
                  </a:cubicBezTo>
                  <a:cubicBezTo>
                    <a:pt x="282" y="356"/>
                    <a:pt x="282" y="356"/>
                    <a:pt x="282" y="356"/>
                  </a:cubicBezTo>
                  <a:cubicBezTo>
                    <a:pt x="282" y="355"/>
                    <a:pt x="282" y="355"/>
                    <a:pt x="282" y="354"/>
                  </a:cubicBezTo>
                  <a:cubicBezTo>
                    <a:pt x="282" y="354"/>
                    <a:pt x="281" y="353"/>
                    <a:pt x="281" y="353"/>
                  </a:cubicBezTo>
                  <a:cubicBezTo>
                    <a:pt x="281" y="353"/>
                    <a:pt x="281" y="353"/>
                    <a:pt x="281" y="352"/>
                  </a:cubicBezTo>
                  <a:cubicBezTo>
                    <a:pt x="280" y="352"/>
                    <a:pt x="280" y="352"/>
                    <a:pt x="279" y="352"/>
                  </a:cubicBezTo>
                  <a:cubicBezTo>
                    <a:pt x="279" y="351"/>
                    <a:pt x="279" y="350"/>
                    <a:pt x="278" y="349"/>
                  </a:cubicBezTo>
                  <a:cubicBezTo>
                    <a:pt x="278" y="348"/>
                    <a:pt x="278" y="348"/>
                    <a:pt x="277" y="347"/>
                  </a:cubicBezTo>
                  <a:cubicBezTo>
                    <a:pt x="278" y="347"/>
                    <a:pt x="278" y="347"/>
                    <a:pt x="278" y="347"/>
                  </a:cubicBezTo>
                  <a:cubicBezTo>
                    <a:pt x="278" y="346"/>
                    <a:pt x="278" y="346"/>
                    <a:pt x="278" y="346"/>
                  </a:cubicBezTo>
                  <a:cubicBezTo>
                    <a:pt x="278" y="346"/>
                    <a:pt x="278" y="346"/>
                    <a:pt x="278" y="346"/>
                  </a:cubicBezTo>
                  <a:cubicBezTo>
                    <a:pt x="279" y="346"/>
                    <a:pt x="279" y="347"/>
                    <a:pt x="280" y="348"/>
                  </a:cubicBezTo>
                  <a:cubicBezTo>
                    <a:pt x="280" y="348"/>
                    <a:pt x="280" y="348"/>
                    <a:pt x="280" y="348"/>
                  </a:cubicBezTo>
                  <a:cubicBezTo>
                    <a:pt x="280" y="348"/>
                    <a:pt x="280" y="348"/>
                    <a:pt x="280" y="348"/>
                  </a:cubicBezTo>
                  <a:cubicBezTo>
                    <a:pt x="280" y="348"/>
                    <a:pt x="281" y="349"/>
                    <a:pt x="281" y="349"/>
                  </a:cubicBezTo>
                  <a:cubicBezTo>
                    <a:pt x="281" y="349"/>
                    <a:pt x="281" y="350"/>
                    <a:pt x="281" y="350"/>
                  </a:cubicBezTo>
                  <a:cubicBezTo>
                    <a:pt x="281" y="350"/>
                    <a:pt x="282" y="350"/>
                    <a:pt x="282" y="350"/>
                  </a:cubicBezTo>
                  <a:cubicBezTo>
                    <a:pt x="282" y="351"/>
                    <a:pt x="282" y="351"/>
                    <a:pt x="282" y="352"/>
                  </a:cubicBezTo>
                  <a:cubicBezTo>
                    <a:pt x="282" y="352"/>
                    <a:pt x="282" y="352"/>
                    <a:pt x="282" y="352"/>
                  </a:cubicBezTo>
                  <a:cubicBezTo>
                    <a:pt x="283" y="353"/>
                    <a:pt x="284" y="354"/>
                    <a:pt x="285" y="355"/>
                  </a:cubicBezTo>
                  <a:cubicBezTo>
                    <a:pt x="286" y="355"/>
                    <a:pt x="286" y="355"/>
                    <a:pt x="287" y="355"/>
                  </a:cubicBezTo>
                  <a:cubicBezTo>
                    <a:pt x="288" y="354"/>
                    <a:pt x="288" y="353"/>
                    <a:pt x="289" y="352"/>
                  </a:cubicBezTo>
                  <a:cubicBezTo>
                    <a:pt x="289" y="352"/>
                    <a:pt x="289" y="352"/>
                    <a:pt x="289" y="352"/>
                  </a:cubicBezTo>
                  <a:cubicBezTo>
                    <a:pt x="289" y="352"/>
                    <a:pt x="289" y="351"/>
                    <a:pt x="289" y="351"/>
                  </a:cubicBezTo>
                  <a:cubicBezTo>
                    <a:pt x="289" y="351"/>
                    <a:pt x="289" y="351"/>
                    <a:pt x="289" y="351"/>
                  </a:cubicBezTo>
                  <a:cubicBezTo>
                    <a:pt x="289" y="352"/>
                    <a:pt x="289" y="353"/>
                    <a:pt x="289" y="354"/>
                  </a:cubicBezTo>
                  <a:cubicBezTo>
                    <a:pt x="290" y="354"/>
                    <a:pt x="291" y="354"/>
                    <a:pt x="293" y="354"/>
                  </a:cubicBezTo>
                  <a:cubicBezTo>
                    <a:pt x="293" y="355"/>
                    <a:pt x="293" y="355"/>
                    <a:pt x="293" y="356"/>
                  </a:cubicBezTo>
                  <a:cubicBezTo>
                    <a:pt x="293" y="356"/>
                    <a:pt x="294" y="356"/>
                    <a:pt x="294" y="356"/>
                  </a:cubicBezTo>
                  <a:cubicBezTo>
                    <a:pt x="294" y="357"/>
                    <a:pt x="294" y="357"/>
                    <a:pt x="294" y="357"/>
                  </a:cubicBezTo>
                  <a:cubicBezTo>
                    <a:pt x="294" y="357"/>
                    <a:pt x="294" y="358"/>
                    <a:pt x="294" y="358"/>
                  </a:cubicBezTo>
                  <a:cubicBezTo>
                    <a:pt x="294" y="358"/>
                    <a:pt x="295" y="359"/>
                    <a:pt x="295" y="359"/>
                  </a:cubicBezTo>
                  <a:cubicBezTo>
                    <a:pt x="295" y="359"/>
                    <a:pt x="295" y="360"/>
                    <a:pt x="295" y="360"/>
                  </a:cubicBezTo>
                  <a:cubicBezTo>
                    <a:pt x="295" y="360"/>
                    <a:pt x="295" y="360"/>
                    <a:pt x="296" y="360"/>
                  </a:cubicBezTo>
                  <a:cubicBezTo>
                    <a:pt x="296" y="360"/>
                    <a:pt x="296" y="361"/>
                    <a:pt x="296" y="361"/>
                  </a:cubicBezTo>
                  <a:cubicBezTo>
                    <a:pt x="296" y="361"/>
                    <a:pt x="297" y="362"/>
                    <a:pt x="297" y="362"/>
                  </a:cubicBezTo>
                  <a:cubicBezTo>
                    <a:pt x="297" y="363"/>
                    <a:pt x="297" y="363"/>
                    <a:pt x="298" y="364"/>
                  </a:cubicBezTo>
                  <a:cubicBezTo>
                    <a:pt x="298" y="365"/>
                    <a:pt x="299" y="365"/>
                    <a:pt x="299" y="365"/>
                  </a:cubicBezTo>
                  <a:cubicBezTo>
                    <a:pt x="299" y="366"/>
                    <a:pt x="299" y="366"/>
                    <a:pt x="299" y="367"/>
                  </a:cubicBezTo>
                  <a:cubicBezTo>
                    <a:pt x="300" y="367"/>
                    <a:pt x="301" y="368"/>
                    <a:pt x="302" y="368"/>
                  </a:cubicBezTo>
                  <a:cubicBezTo>
                    <a:pt x="302" y="368"/>
                    <a:pt x="302" y="369"/>
                    <a:pt x="302" y="369"/>
                  </a:cubicBezTo>
                  <a:cubicBezTo>
                    <a:pt x="302" y="369"/>
                    <a:pt x="302" y="369"/>
                    <a:pt x="303" y="369"/>
                  </a:cubicBezTo>
                  <a:cubicBezTo>
                    <a:pt x="303" y="370"/>
                    <a:pt x="303" y="370"/>
                    <a:pt x="303" y="371"/>
                  </a:cubicBezTo>
                  <a:cubicBezTo>
                    <a:pt x="303" y="371"/>
                    <a:pt x="303" y="371"/>
                    <a:pt x="303" y="371"/>
                  </a:cubicBezTo>
                  <a:cubicBezTo>
                    <a:pt x="303" y="372"/>
                    <a:pt x="303" y="373"/>
                    <a:pt x="303" y="374"/>
                  </a:cubicBezTo>
                  <a:cubicBezTo>
                    <a:pt x="304" y="375"/>
                    <a:pt x="304" y="375"/>
                    <a:pt x="304" y="377"/>
                  </a:cubicBezTo>
                  <a:cubicBezTo>
                    <a:pt x="305" y="377"/>
                    <a:pt x="305" y="377"/>
                    <a:pt x="305" y="377"/>
                  </a:cubicBezTo>
                  <a:cubicBezTo>
                    <a:pt x="305" y="377"/>
                    <a:pt x="305" y="377"/>
                    <a:pt x="305" y="377"/>
                  </a:cubicBezTo>
                  <a:cubicBezTo>
                    <a:pt x="307" y="378"/>
                    <a:pt x="308" y="379"/>
                    <a:pt x="309" y="380"/>
                  </a:cubicBezTo>
                  <a:cubicBezTo>
                    <a:pt x="309" y="380"/>
                    <a:pt x="309" y="380"/>
                    <a:pt x="309" y="381"/>
                  </a:cubicBezTo>
                  <a:cubicBezTo>
                    <a:pt x="309" y="381"/>
                    <a:pt x="310" y="381"/>
                    <a:pt x="310" y="381"/>
                  </a:cubicBezTo>
                  <a:cubicBezTo>
                    <a:pt x="310" y="381"/>
                    <a:pt x="310" y="382"/>
                    <a:pt x="310" y="382"/>
                  </a:cubicBezTo>
                  <a:cubicBezTo>
                    <a:pt x="310" y="382"/>
                    <a:pt x="310" y="382"/>
                    <a:pt x="310" y="382"/>
                  </a:cubicBezTo>
                  <a:cubicBezTo>
                    <a:pt x="310" y="382"/>
                    <a:pt x="310" y="383"/>
                    <a:pt x="310" y="383"/>
                  </a:cubicBezTo>
                  <a:cubicBezTo>
                    <a:pt x="310" y="383"/>
                    <a:pt x="311" y="383"/>
                    <a:pt x="311" y="383"/>
                  </a:cubicBezTo>
                  <a:cubicBezTo>
                    <a:pt x="311" y="383"/>
                    <a:pt x="311" y="384"/>
                    <a:pt x="311" y="384"/>
                  </a:cubicBezTo>
                  <a:cubicBezTo>
                    <a:pt x="311" y="384"/>
                    <a:pt x="311" y="384"/>
                    <a:pt x="311" y="384"/>
                  </a:cubicBezTo>
                  <a:cubicBezTo>
                    <a:pt x="311" y="385"/>
                    <a:pt x="311" y="387"/>
                    <a:pt x="311" y="388"/>
                  </a:cubicBezTo>
                  <a:cubicBezTo>
                    <a:pt x="311" y="388"/>
                    <a:pt x="312" y="391"/>
                    <a:pt x="312" y="391"/>
                  </a:cubicBezTo>
                  <a:cubicBezTo>
                    <a:pt x="311" y="391"/>
                    <a:pt x="311" y="391"/>
                    <a:pt x="311" y="391"/>
                  </a:cubicBezTo>
                  <a:cubicBezTo>
                    <a:pt x="310" y="392"/>
                    <a:pt x="310" y="393"/>
                    <a:pt x="310" y="394"/>
                  </a:cubicBezTo>
                  <a:cubicBezTo>
                    <a:pt x="310" y="394"/>
                    <a:pt x="311" y="394"/>
                    <a:pt x="312" y="394"/>
                  </a:cubicBezTo>
                  <a:cubicBezTo>
                    <a:pt x="312" y="395"/>
                    <a:pt x="311" y="395"/>
                    <a:pt x="311" y="395"/>
                  </a:cubicBezTo>
                  <a:cubicBezTo>
                    <a:pt x="312" y="395"/>
                    <a:pt x="312" y="395"/>
                    <a:pt x="312" y="395"/>
                  </a:cubicBezTo>
                  <a:cubicBezTo>
                    <a:pt x="312" y="397"/>
                    <a:pt x="312" y="398"/>
                    <a:pt x="312" y="400"/>
                  </a:cubicBezTo>
                  <a:cubicBezTo>
                    <a:pt x="312" y="400"/>
                    <a:pt x="312" y="400"/>
                    <a:pt x="312" y="400"/>
                  </a:cubicBezTo>
                  <a:cubicBezTo>
                    <a:pt x="312" y="400"/>
                    <a:pt x="312" y="401"/>
                    <a:pt x="312" y="401"/>
                  </a:cubicBezTo>
                  <a:cubicBezTo>
                    <a:pt x="312" y="402"/>
                    <a:pt x="313" y="403"/>
                    <a:pt x="313" y="404"/>
                  </a:cubicBezTo>
                  <a:cubicBezTo>
                    <a:pt x="314" y="405"/>
                    <a:pt x="314" y="405"/>
                    <a:pt x="315" y="405"/>
                  </a:cubicBezTo>
                  <a:cubicBezTo>
                    <a:pt x="315" y="405"/>
                    <a:pt x="315" y="405"/>
                    <a:pt x="315" y="405"/>
                  </a:cubicBezTo>
                  <a:cubicBezTo>
                    <a:pt x="315" y="405"/>
                    <a:pt x="315" y="406"/>
                    <a:pt x="315" y="406"/>
                  </a:cubicBezTo>
                  <a:cubicBezTo>
                    <a:pt x="315" y="406"/>
                    <a:pt x="316" y="406"/>
                    <a:pt x="316" y="407"/>
                  </a:cubicBezTo>
                  <a:cubicBezTo>
                    <a:pt x="316" y="407"/>
                    <a:pt x="316" y="407"/>
                    <a:pt x="316" y="407"/>
                  </a:cubicBezTo>
                  <a:cubicBezTo>
                    <a:pt x="317" y="407"/>
                    <a:pt x="317" y="407"/>
                    <a:pt x="317" y="407"/>
                  </a:cubicBezTo>
                  <a:cubicBezTo>
                    <a:pt x="317" y="407"/>
                    <a:pt x="317" y="407"/>
                    <a:pt x="317" y="407"/>
                  </a:cubicBezTo>
                  <a:cubicBezTo>
                    <a:pt x="318" y="407"/>
                    <a:pt x="318" y="407"/>
                    <a:pt x="318" y="407"/>
                  </a:cubicBezTo>
                  <a:cubicBezTo>
                    <a:pt x="318" y="407"/>
                    <a:pt x="319" y="408"/>
                    <a:pt x="319" y="408"/>
                  </a:cubicBezTo>
                  <a:cubicBezTo>
                    <a:pt x="319" y="408"/>
                    <a:pt x="319" y="408"/>
                    <a:pt x="319" y="409"/>
                  </a:cubicBezTo>
                  <a:cubicBezTo>
                    <a:pt x="320" y="409"/>
                    <a:pt x="320" y="409"/>
                    <a:pt x="320" y="409"/>
                  </a:cubicBezTo>
                  <a:cubicBezTo>
                    <a:pt x="320" y="409"/>
                    <a:pt x="321" y="409"/>
                    <a:pt x="321" y="409"/>
                  </a:cubicBezTo>
                  <a:cubicBezTo>
                    <a:pt x="321" y="410"/>
                    <a:pt x="321" y="410"/>
                    <a:pt x="321" y="410"/>
                  </a:cubicBezTo>
                  <a:cubicBezTo>
                    <a:pt x="321" y="410"/>
                    <a:pt x="321" y="410"/>
                    <a:pt x="321" y="410"/>
                  </a:cubicBezTo>
                  <a:cubicBezTo>
                    <a:pt x="322" y="411"/>
                    <a:pt x="322" y="411"/>
                    <a:pt x="322" y="412"/>
                  </a:cubicBezTo>
                  <a:cubicBezTo>
                    <a:pt x="322" y="412"/>
                    <a:pt x="322" y="412"/>
                    <a:pt x="322" y="412"/>
                  </a:cubicBezTo>
                  <a:cubicBezTo>
                    <a:pt x="322" y="412"/>
                    <a:pt x="322" y="413"/>
                    <a:pt x="322" y="414"/>
                  </a:cubicBezTo>
                  <a:cubicBezTo>
                    <a:pt x="322" y="414"/>
                    <a:pt x="323" y="414"/>
                    <a:pt x="323" y="414"/>
                  </a:cubicBezTo>
                  <a:cubicBezTo>
                    <a:pt x="323" y="415"/>
                    <a:pt x="323" y="414"/>
                    <a:pt x="323" y="415"/>
                  </a:cubicBezTo>
                  <a:cubicBezTo>
                    <a:pt x="325" y="416"/>
                    <a:pt x="324" y="418"/>
                    <a:pt x="324" y="419"/>
                  </a:cubicBezTo>
                  <a:cubicBezTo>
                    <a:pt x="325" y="420"/>
                    <a:pt x="325" y="420"/>
                    <a:pt x="325" y="420"/>
                  </a:cubicBezTo>
                  <a:cubicBezTo>
                    <a:pt x="326" y="420"/>
                    <a:pt x="326" y="421"/>
                    <a:pt x="326" y="421"/>
                  </a:cubicBezTo>
                  <a:cubicBezTo>
                    <a:pt x="326" y="421"/>
                    <a:pt x="327" y="421"/>
                    <a:pt x="327" y="421"/>
                  </a:cubicBezTo>
                  <a:cubicBezTo>
                    <a:pt x="327" y="421"/>
                    <a:pt x="327" y="422"/>
                    <a:pt x="327" y="422"/>
                  </a:cubicBezTo>
                  <a:cubicBezTo>
                    <a:pt x="327" y="422"/>
                    <a:pt x="327" y="423"/>
                    <a:pt x="328" y="423"/>
                  </a:cubicBezTo>
                  <a:cubicBezTo>
                    <a:pt x="328" y="423"/>
                    <a:pt x="328" y="424"/>
                    <a:pt x="328" y="424"/>
                  </a:cubicBezTo>
                  <a:cubicBezTo>
                    <a:pt x="328" y="424"/>
                    <a:pt x="329" y="425"/>
                    <a:pt x="329" y="425"/>
                  </a:cubicBezTo>
                  <a:cubicBezTo>
                    <a:pt x="330" y="426"/>
                    <a:pt x="330" y="426"/>
                    <a:pt x="330" y="426"/>
                  </a:cubicBezTo>
                  <a:cubicBezTo>
                    <a:pt x="330" y="427"/>
                    <a:pt x="330" y="427"/>
                    <a:pt x="331" y="427"/>
                  </a:cubicBezTo>
                  <a:cubicBezTo>
                    <a:pt x="331" y="429"/>
                    <a:pt x="330" y="431"/>
                    <a:pt x="330" y="433"/>
                  </a:cubicBezTo>
                  <a:cubicBezTo>
                    <a:pt x="330" y="433"/>
                    <a:pt x="330" y="433"/>
                    <a:pt x="330" y="433"/>
                  </a:cubicBezTo>
                  <a:cubicBezTo>
                    <a:pt x="330" y="433"/>
                    <a:pt x="330" y="433"/>
                    <a:pt x="330" y="433"/>
                  </a:cubicBezTo>
                  <a:cubicBezTo>
                    <a:pt x="330" y="433"/>
                    <a:pt x="331" y="433"/>
                    <a:pt x="331" y="434"/>
                  </a:cubicBezTo>
                  <a:cubicBezTo>
                    <a:pt x="331" y="435"/>
                    <a:pt x="331" y="436"/>
                    <a:pt x="331" y="437"/>
                  </a:cubicBezTo>
                  <a:cubicBezTo>
                    <a:pt x="330" y="437"/>
                    <a:pt x="330" y="437"/>
                    <a:pt x="330" y="438"/>
                  </a:cubicBezTo>
                  <a:cubicBezTo>
                    <a:pt x="330" y="438"/>
                    <a:pt x="330" y="438"/>
                    <a:pt x="330" y="438"/>
                  </a:cubicBezTo>
                  <a:cubicBezTo>
                    <a:pt x="330" y="439"/>
                    <a:pt x="330" y="439"/>
                    <a:pt x="330" y="440"/>
                  </a:cubicBezTo>
                  <a:cubicBezTo>
                    <a:pt x="331" y="440"/>
                    <a:pt x="331" y="440"/>
                    <a:pt x="331" y="440"/>
                  </a:cubicBezTo>
                  <a:cubicBezTo>
                    <a:pt x="331" y="441"/>
                    <a:pt x="331" y="441"/>
                    <a:pt x="331" y="441"/>
                  </a:cubicBezTo>
                  <a:cubicBezTo>
                    <a:pt x="331" y="441"/>
                    <a:pt x="331" y="441"/>
                    <a:pt x="331" y="441"/>
                  </a:cubicBezTo>
                  <a:cubicBezTo>
                    <a:pt x="331" y="442"/>
                    <a:pt x="331" y="443"/>
                    <a:pt x="331" y="443"/>
                  </a:cubicBezTo>
                  <a:cubicBezTo>
                    <a:pt x="331" y="443"/>
                    <a:pt x="331" y="444"/>
                    <a:pt x="332" y="444"/>
                  </a:cubicBezTo>
                  <a:cubicBezTo>
                    <a:pt x="332" y="444"/>
                    <a:pt x="332" y="444"/>
                    <a:pt x="332" y="445"/>
                  </a:cubicBezTo>
                  <a:cubicBezTo>
                    <a:pt x="332" y="445"/>
                    <a:pt x="332" y="445"/>
                    <a:pt x="333" y="445"/>
                  </a:cubicBezTo>
                  <a:cubicBezTo>
                    <a:pt x="333" y="447"/>
                    <a:pt x="332" y="448"/>
                    <a:pt x="332" y="449"/>
                  </a:cubicBezTo>
                  <a:cubicBezTo>
                    <a:pt x="332" y="449"/>
                    <a:pt x="333" y="449"/>
                    <a:pt x="333" y="449"/>
                  </a:cubicBezTo>
                  <a:cubicBezTo>
                    <a:pt x="333" y="450"/>
                    <a:pt x="333" y="451"/>
                    <a:pt x="333" y="451"/>
                  </a:cubicBezTo>
                  <a:cubicBezTo>
                    <a:pt x="335" y="452"/>
                    <a:pt x="337" y="452"/>
                    <a:pt x="339" y="453"/>
                  </a:cubicBezTo>
                  <a:cubicBezTo>
                    <a:pt x="339" y="453"/>
                    <a:pt x="340" y="452"/>
                    <a:pt x="340" y="452"/>
                  </a:cubicBezTo>
                  <a:cubicBezTo>
                    <a:pt x="340" y="452"/>
                    <a:pt x="341" y="452"/>
                    <a:pt x="342" y="452"/>
                  </a:cubicBezTo>
                  <a:cubicBezTo>
                    <a:pt x="342" y="452"/>
                    <a:pt x="342" y="452"/>
                    <a:pt x="342" y="452"/>
                  </a:cubicBezTo>
                  <a:cubicBezTo>
                    <a:pt x="342" y="452"/>
                    <a:pt x="343" y="452"/>
                    <a:pt x="343" y="452"/>
                  </a:cubicBezTo>
                  <a:cubicBezTo>
                    <a:pt x="344" y="451"/>
                    <a:pt x="344" y="450"/>
                    <a:pt x="345" y="449"/>
                  </a:cubicBezTo>
                  <a:cubicBezTo>
                    <a:pt x="345" y="449"/>
                    <a:pt x="346" y="449"/>
                    <a:pt x="347" y="449"/>
                  </a:cubicBezTo>
                  <a:cubicBezTo>
                    <a:pt x="347" y="449"/>
                    <a:pt x="347" y="449"/>
                    <a:pt x="347" y="449"/>
                  </a:cubicBezTo>
                  <a:cubicBezTo>
                    <a:pt x="348" y="449"/>
                    <a:pt x="349" y="449"/>
                    <a:pt x="350" y="449"/>
                  </a:cubicBezTo>
                  <a:cubicBezTo>
                    <a:pt x="350" y="449"/>
                    <a:pt x="350" y="449"/>
                    <a:pt x="350" y="449"/>
                  </a:cubicBezTo>
                  <a:cubicBezTo>
                    <a:pt x="351" y="449"/>
                    <a:pt x="351" y="449"/>
                    <a:pt x="352" y="449"/>
                  </a:cubicBezTo>
                  <a:cubicBezTo>
                    <a:pt x="352" y="449"/>
                    <a:pt x="352" y="449"/>
                    <a:pt x="352" y="449"/>
                  </a:cubicBezTo>
                  <a:cubicBezTo>
                    <a:pt x="353" y="449"/>
                    <a:pt x="353" y="449"/>
                    <a:pt x="354" y="449"/>
                  </a:cubicBezTo>
                  <a:cubicBezTo>
                    <a:pt x="354" y="448"/>
                    <a:pt x="354" y="448"/>
                    <a:pt x="354" y="448"/>
                  </a:cubicBezTo>
                  <a:cubicBezTo>
                    <a:pt x="354" y="448"/>
                    <a:pt x="355" y="448"/>
                    <a:pt x="355" y="448"/>
                  </a:cubicBezTo>
                  <a:cubicBezTo>
                    <a:pt x="355" y="448"/>
                    <a:pt x="355" y="447"/>
                    <a:pt x="356" y="447"/>
                  </a:cubicBezTo>
                  <a:cubicBezTo>
                    <a:pt x="356" y="447"/>
                    <a:pt x="356" y="447"/>
                    <a:pt x="357" y="447"/>
                  </a:cubicBezTo>
                  <a:cubicBezTo>
                    <a:pt x="357" y="447"/>
                    <a:pt x="357" y="446"/>
                    <a:pt x="357" y="446"/>
                  </a:cubicBezTo>
                  <a:cubicBezTo>
                    <a:pt x="358" y="446"/>
                    <a:pt x="359" y="446"/>
                    <a:pt x="359" y="446"/>
                  </a:cubicBezTo>
                  <a:cubicBezTo>
                    <a:pt x="360" y="446"/>
                    <a:pt x="359" y="446"/>
                    <a:pt x="360" y="446"/>
                  </a:cubicBezTo>
                  <a:cubicBezTo>
                    <a:pt x="360" y="446"/>
                    <a:pt x="360" y="446"/>
                    <a:pt x="360" y="446"/>
                  </a:cubicBezTo>
                  <a:cubicBezTo>
                    <a:pt x="361" y="446"/>
                    <a:pt x="361" y="446"/>
                    <a:pt x="362" y="446"/>
                  </a:cubicBezTo>
                  <a:cubicBezTo>
                    <a:pt x="363" y="444"/>
                    <a:pt x="364" y="444"/>
                    <a:pt x="365" y="443"/>
                  </a:cubicBezTo>
                  <a:cubicBezTo>
                    <a:pt x="365" y="443"/>
                    <a:pt x="365" y="443"/>
                    <a:pt x="365" y="443"/>
                  </a:cubicBezTo>
                  <a:cubicBezTo>
                    <a:pt x="366" y="443"/>
                    <a:pt x="366" y="443"/>
                    <a:pt x="366" y="443"/>
                  </a:cubicBezTo>
                  <a:cubicBezTo>
                    <a:pt x="366" y="443"/>
                    <a:pt x="367" y="443"/>
                    <a:pt x="367" y="442"/>
                  </a:cubicBezTo>
                  <a:cubicBezTo>
                    <a:pt x="367" y="442"/>
                    <a:pt x="368" y="442"/>
                    <a:pt x="368" y="442"/>
                  </a:cubicBezTo>
                  <a:cubicBezTo>
                    <a:pt x="368" y="442"/>
                    <a:pt x="368" y="442"/>
                    <a:pt x="368" y="442"/>
                  </a:cubicBezTo>
                  <a:cubicBezTo>
                    <a:pt x="369" y="442"/>
                    <a:pt x="370" y="442"/>
                    <a:pt x="371" y="441"/>
                  </a:cubicBezTo>
                  <a:cubicBezTo>
                    <a:pt x="371" y="441"/>
                    <a:pt x="371" y="441"/>
                    <a:pt x="371" y="441"/>
                  </a:cubicBezTo>
                  <a:cubicBezTo>
                    <a:pt x="371" y="441"/>
                    <a:pt x="372" y="441"/>
                    <a:pt x="372" y="441"/>
                  </a:cubicBezTo>
                  <a:cubicBezTo>
                    <a:pt x="372" y="441"/>
                    <a:pt x="372" y="441"/>
                    <a:pt x="372" y="441"/>
                  </a:cubicBezTo>
                  <a:cubicBezTo>
                    <a:pt x="373" y="441"/>
                    <a:pt x="373" y="441"/>
                    <a:pt x="373" y="441"/>
                  </a:cubicBezTo>
                  <a:cubicBezTo>
                    <a:pt x="373" y="441"/>
                    <a:pt x="373" y="441"/>
                    <a:pt x="373" y="440"/>
                  </a:cubicBezTo>
                  <a:cubicBezTo>
                    <a:pt x="374" y="440"/>
                    <a:pt x="374" y="441"/>
                    <a:pt x="374" y="441"/>
                  </a:cubicBezTo>
                  <a:cubicBezTo>
                    <a:pt x="375" y="440"/>
                    <a:pt x="375" y="440"/>
                    <a:pt x="375" y="440"/>
                  </a:cubicBezTo>
                  <a:cubicBezTo>
                    <a:pt x="375" y="440"/>
                    <a:pt x="376" y="440"/>
                    <a:pt x="376" y="439"/>
                  </a:cubicBezTo>
                  <a:cubicBezTo>
                    <a:pt x="376" y="439"/>
                    <a:pt x="376" y="439"/>
                    <a:pt x="376" y="439"/>
                  </a:cubicBezTo>
                  <a:cubicBezTo>
                    <a:pt x="376" y="439"/>
                    <a:pt x="377" y="439"/>
                    <a:pt x="377" y="439"/>
                  </a:cubicBezTo>
                  <a:cubicBezTo>
                    <a:pt x="379" y="438"/>
                    <a:pt x="381" y="437"/>
                    <a:pt x="381" y="436"/>
                  </a:cubicBezTo>
                  <a:cubicBezTo>
                    <a:pt x="382" y="436"/>
                    <a:pt x="382" y="436"/>
                    <a:pt x="383" y="436"/>
                  </a:cubicBezTo>
                  <a:cubicBezTo>
                    <a:pt x="383" y="436"/>
                    <a:pt x="383" y="435"/>
                    <a:pt x="383" y="435"/>
                  </a:cubicBezTo>
                  <a:cubicBezTo>
                    <a:pt x="383" y="435"/>
                    <a:pt x="383" y="435"/>
                    <a:pt x="383" y="435"/>
                  </a:cubicBezTo>
                  <a:cubicBezTo>
                    <a:pt x="383" y="435"/>
                    <a:pt x="383" y="435"/>
                    <a:pt x="383" y="434"/>
                  </a:cubicBezTo>
                  <a:cubicBezTo>
                    <a:pt x="383" y="434"/>
                    <a:pt x="383" y="434"/>
                    <a:pt x="382" y="434"/>
                  </a:cubicBezTo>
                  <a:cubicBezTo>
                    <a:pt x="382" y="434"/>
                    <a:pt x="382" y="434"/>
                    <a:pt x="382" y="434"/>
                  </a:cubicBezTo>
                  <a:cubicBezTo>
                    <a:pt x="383" y="434"/>
                    <a:pt x="383" y="434"/>
                    <a:pt x="383" y="434"/>
                  </a:cubicBezTo>
                  <a:cubicBezTo>
                    <a:pt x="383" y="433"/>
                    <a:pt x="383" y="433"/>
                    <a:pt x="383" y="432"/>
                  </a:cubicBezTo>
                  <a:cubicBezTo>
                    <a:pt x="383" y="432"/>
                    <a:pt x="384" y="432"/>
                    <a:pt x="384" y="432"/>
                  </a:cubicBezTo>
                  <a:cubicBezTo>
                    <a:pt x="384" y="432"/>
                    <a:pt x="384" y="432"/>
                    <a:pt x="385" y="431"/>
                  </a:cubicBezTo>
                  <a:cubicBezTo>
                    <a:pt x="385" y="431"/>
                    <a:pt x="385" y="431"/>
                    <a:pt x="385" y="431"/>
                  </a:cubicBezTo>
                  <a:cubicBezTo>
                    <a:pt x="386" y="431"/>
                    <a:pt x="386" y="431"/>
                    <a:pt x="386" y="431"/>
                  </a:cubicBezTo>
                  <a:cubicBezTo>
                    <a:pt x="386" y="431"/>
                    <a:pt x="387" y="431"/>
                    <a:pt x="387" y="431"/>
                  </a:cubicBezTo>
                  <a:cubicBezTo>
                    <a:pt x="388" y="431"/>
                    <a:pt x="388" y="430"/>
                    <a:pt x="388" y="430"/>
                  </a:cubicBezTo>
                  <a:cubicBezTo>
                    <a:pt x="389" y="430"/>
                    <a:pt x="391" y="430"/>
                    <a:pt x="392" y="430"/>
                  </a:cubicBezTo>
                  <a:cubicBezTo>
                    <a:pt x="392" y="430"/>
                    <a:pt x="392" y="429"/>
                    <a:pt x="392" y="429"/>
                  </a:cubicBezTo>
                  <a:cubicBezTo>
                    <a:pt x="393" y="429"/>
                    <a:pt x="393" y="429"/>
                    <a:pt x="394" y="429"/>
                  </a:cubicBezTo>
                  <a:cubicBezTo>
                    <a:pt x="394" y="429"/>
                    <a:pt x="394" y="429"/>
                    <a:pt x="394" y="428"/>
                  </a:cubicBezTo>
                  <a:cubicBezTo>
                    <a:pt x="395" y="428"/>
                    <a:pt x="396" y="429"/>
                    <a:pt x="397" y="429"/>
                  </a:cubicBezTo>
                  <a:cubicBezTo>
                    <a:pt x="397" y="428"/>
                    <a:pt x="397" y="428"/>
                    <a:pt x="397" y="428"/>
                  </a:cubicBezTo>
                  <a:cubicBezTo>
                    <a:pt x="397" y="428"/>
                    <a:pt x="398" y="428"/>
                    <a:pt x="398" y="428"/>
                  </a:cubicBezTo>
                  <a:cubicBezTo>
                    <a:pt x="398" y="428"/>
                    <a:pt x="398" y="428"/>
                    <a:pt x="398" y="428"/>
                  </a:cubicBezTo>
                  <a:cubicBezTo>
                    <a:pt x="398" y="427"/>
                    <a:pt x="399" y="427"/>
                    <a:pt x="399" y="427"/>
                  </a:cubicBezTo>
                  <a:cubicBezTo>
                    <a:pt x="399" y="427"/>
                    <a:pt x="399" y="426"/>
                    <a:pt x="399" y="426"/>
                  </a:cubicBezTo>
                  <a:cubicBezTo>
                    <a:pt x="399" y="426"/>
                    <a:pt x="400" y="425"/>
                    <a:pt x="400" y="425"/>
                  </a:cubicBezTo>
                  <a:cubicBezTo>
                    <a:pt x="400" y="425"/>
                    <a:pt x="400" y="424"/>
                    <a:pt x="400" y="424"/>
                  </a:cubicBezTo>
                  <a:cubicBezTo>
                    <a:pt x="402" y="424"/>
                    <a:pt x="405" y="424"/>
                    <a:pt x="406" y="423"/>
                  </a:cubicBezTo>
                  <a:cubicBezTo>
                    <a:pt x="407" y="423"/>
                    <a:pt x="406" y="423"/>
                    <a:pt x="407" y="422"/>
                  </a:cubicBezTo>
                  <a:cubicBezTo>
                    <a:pt x="407" y="422"/>
                    <a:pt x="407" y="421"/>
                    <a:pt x="408" y="421"/>
                  </a:cubicBezTo>
                  <a:cubicBezTo>
                    <a:pt x="408" y="421"/>
                    <a:pt x="408" y="421"/>
                    <a:pt x="408" y="421"/>
                  </a:cubicBezTo>
                  <a:cubicBezTo>
                    <a:pt x="408" y="420"/>
                    <a:pt x="408" y="420"/>
                    <a:pt x="409" y="420"/>
                  </a:cubicBezTo>
                  <a:cubicBezTo>
                    <a:pt x="409" y="420"/>
                    <a:pt x="409" y="420"/>
                    <a:pt x="409" y="419"/>
                  </a:cubicBezTo>
                  <a:cubicBezTo>
                    <a:pt x="411" y="419"/>
                    <a:pt x="413" y="419"/>
                    <a:pt x="414" y="419"/>
                  </a:cubicBezTo>
                  <a:cubicBezTo>
                    <a:pt x="414" y="418"/>
                    <a:pt x="415" y="418"/>
                    <a:pt x="415" y="417"/>
                  </a:cubicBezTo>
                  <a:cubicBezTo>
                    <a:pt x="415" y="417"/>
                    <a:pt x="414" y="417"/>
                    <a:pt x="414" y="417"/>
                  </a:cubicBezTo>
                  <a:cubicBezTo>
                    <a:pt x="414" y="416"/>
                    <a:pt x="415" y="414"/>
                    <a:pt x="415" y="413"/>
                  </a:cubicBezTo>
                  <a:cubicBezTo>
                    <a:pt x="415" y="413"/>
                    <a:pt x="415" y="413"/>
                    <a:pt x="415" y="413"/>
                  </a:cubicBezTo>
                  <a:cubicBezTo>
                    <a:pt x="415" y="413"/>
                    <a:pt x="415" y="413"/>
                    <a:pt x="415" y="412"/>
                  </a:cubicBezTo>
                  <a:cubicBezTo>
                    <a:pt x="415" y="412"/>
                    <a:pt x="416" y="412"/>
                    <a:pt x="416" y="412"/>
                  </a:cubicBezTo>
                  <a:cubicBezTo>
                    <a:pt x="416" y="412"/>
                    <a:pt x="416" y="411"/>
                    <a:pt x="416" y="411"/>
                  </a:cubicBezTo>
                  <a:cubicBezTo>
                    <a:pt x="416" y="411"/>
                    <a:pt x="416" y="411"/>
                    <a:pt x="416" y="411"/>
                  </a:cubicBezTo>
                  <a:cubicBezTo>
                    <a:pt x="416" y="410"/>
                    <a:pt x="416" y="410"/>
                    <a:pt x="416" y="410"/>
                  </a:cubicBezTo>
                  <a:cubicBezTo>
                    <a:pt x="417" y="410"/>
                    <a:pt x="418" y="411"/>
                    <a:pt x="418" y="411"/>
                  </a:cubicBezTo>
                  <a:cubicBezTo>
                    <a:pt x="418" y="409"/>
                    <a:pt x="418" y="409"/>
                    <a:pt x="419" y="408"/>
                  </a:cubicBezTo>
                  <a:cubicBezTo>
                    <a:pt x="419" y="408"/>
                    <a:pt x="420" y="408"/>
                    <a:pt x="420" y="407"/>
                  </a:cubicBezTo>
                  <a:cubicBezTo>
                    <a:pt x="421" y="407"/>
                    <a:pt x="421" y="405"/>
                    <a:pt x="421" y="404"/>
                  </a:cubicBezTo>
                  <a:cubicBezTo>
                    <a:pt x="422" y="404"/>
                    <a:pt x="422" y="404"/>
                    <a:pt x="423" y="403"/>
                  </a:cubicBezTo>
                  <a:cubicBezTo>
                    <a:pt x="423" y="403"/>
                    <a:pt x="423" y="403"/>
                    <a:pt x="423" y="402"/>
                  </a:cubicBezTo>
                  <a:cubicBezTo>
                    <a:pt x="423" y="402"/>
                    <a:pt x="423" y="402"/>
                    <a:pt x="423" y="402"/>
                  </a:cubicBezTo>
                  <a:cubicBezTo>
                    <a:pt x="423" y="402"/>
                    <a:pt x="423" y="402"/>
                    <a:pt x="423" y="402"/>
                  </a:cubicBezTo>
                  <a:cubicBezTo>
                    <a:pt x="424" y="401"/>
                    <a:pt x="424" y="401"/>
                    <a:pt x="424" y="401"/>
                  </a:cubicBezTo>
                  <a:cubicBezTo>
                    <a:pt x="424" y="401"/>
                    <a:pt x="424" y="400"/>
                    <a:pt x="424" y="400"/>
                  </a:cubicBezTo>
                  <a:cubicBezTo>
                    <a:pt x="425" y="400"/>
                    <a:pt x="425" y="400"/>
                    <a:pt x="425" y="400"/>
                  </a:cubicBezTo>
                  <a:cubicBezTo>
                    <a:pt x="425" y="400"/>
                    <a:pt x="425" y="399"/>
                    <a:pt x="425" y="399"/>
                  </a:cubicBezTo>
                  <a:cubicBezTo>
                    <a:pt x="426" y="398"/>
                    <a:pt x="426" y="398"/>
                    <a:pt x="426" y="396"/>
                  </a:cubicBezTo>
                  <a:cubicBezTo>
                    <a:pt x="426" y="396"/>
                    <a:pt x="426" y="396"/>
                    <a:pt x="426" y="396"/>
                  </a:cubicBezTo>
                  <a:cubicBezTo>
                    <a:pt x="425" y="396"/>
                    <a:pt x="425" y="396"/>
                    <a:pt x="425" y="395"/>
                  </a:cubicBezTo>
                  <a:cubicBezTo>
                    <a:pt x="425" y="395"/>
                    <a:pt x="424" y="395"/>
                    <a:pt x="424" y="395"/>
                  </a:cubicBezTo>
                  <a:cubicBezTo>
                    <a:pt x="424" y="394"/>
                    <a:pt x="424" y="394"/>
                    <a:pt x="424" y="393"/>
                  </a:cubicBezTo>
                  <a:cubicBezTo>
                    <a:pt x="424" y="393"/>
                    <a:pt x="423" y="392"/>
                    <a:pt x="423" y="392"/>
                  </a:cubicBezTo>
                  <a:cubicBezTo>
                    <a:pt x="422" y="392"/>
                    <a:pt x="423" y="391"/>
                    <a:pt x="422" y="391"/>
                  </a:cubicBezTo>
                  <a:cubicBezTo>
                    <a:pt x="422" y="391"/>
                    <a:pt x="422" y="391"/>
                    <a:pt x="421" y="391"/>
                  </a:cubicBezTo>
                  <a:cubicBezTo>
                    <a:pt x="420" y="390"/>
                    <a:pt x="420" y="389"/>
                    <a:pt x="419" y="388"/>
                  </a:cubicBezTo>
                  <a:cubicBezTo>
                    <a:pt x="419" y="388"/>
                    <a:pt x="418" y="388"/>
                    <a:pt x="418" y="388"/>
                  </a:cubicBezTo>
                  <a:cubicBezTo>
                    <a:pt x="418" y="388"/>
                    <a:pt x="418" y="388"/>
                    <a:pt x="418" y="388"/>
                  </a:cubicBezTo>
                  <a:cubicBezTo>
                    <a:pt x="417" y="387"/>
                    <a:pt x="416" y="387"/>
                    <a:pt x="415" y="387"/>
                  </a:cubicBezTo>
                  <a:cubicBezTo>
                    <a:pt x="415" y="387"/>
                    <a:pt x="415" y="387"/>
                    <a:pt x="415" y="386"/>
                  </a:cubicBezTo>
                  <a:cubicBezTo>
                    <a:pt x="415" y="386"/>
                    <a:pt x="414" y="386"/>
                    <a:pt x="414" y="386"/>
                  </a:cubicBezTo>
                  <a:cubicBezTo>
                    <a:pt x="414" y="386"/>
                    <a:pt x="414" y="386"/>
                    <a:pt x="414" y="386"/>
                  </a:cubicBezTo>
                  <a:cubicBezTo>
                    <a:pt x="413" y="385"/>
                    <a:pt x="412" y="385"/>
                    <a:pt x="411" y="384"/>
                  </a:cubicBezTo>
                  <a:cubicBezTo>
                    <a:pt x="411" y="384"/>
                    <a:pt x="411" y="383"/>
                    <a:pt x="411" y="383"/>
                  </a:cubicBezTo>
                  <a:cubicBezTo>
                    <a:pt x="411" y="383"/>
                    <a:pt x="410" y="383"/>
                    <a:pt x="410" y="382"/>
                  </a:cubicBezTo>
                  <a:cubicBezTo>
                    <a:pt x="410" y="382"/>
                    <a:pt x="410" y="382"/>
                    <a:pt x="410" y="382"/>
                  </a:cubicBezTo>
                  <a:cubicBezTo>
                    <a:pt x="410" y="382"/>
                    <a:pt x="410" y="382"/>
                    <a:pt x="409" y="382"/>
                  </a:cubicBezTo>
                  <a:cubicBezTo>
                    <a:pt x="409" y="382"/>
                    <a:pt x="409" y="381"/>
                    <a:pt x="409" y="381"/>
                  </a:cubicBezTo>
                  <a:cubicBezTo>
                    <a:pt x="409" y="381"/>
                    <a:pt x="408" y="380"/>
                    <a:pt x="408" y="380"/>
                  </a:cubicBezTo>
                  <a:cubicBezTo>
                    <a:pt x="408" y="380"/>
                    <a:pt x="408" y="379"/>
                    <a:pt x="408" y="379"/>
                  </a:cubicBezTo>
                  <a:cubicBezTo>
                    <a:pt x="408" y="379"/>
                    <a:pt x="407" y="379"/>
                    <a:pt x="407" y="379"/>
                  </a:cubicBezTo>
                  <a:cubicBezTo>
                    <a:pt x="407" y="377"/>
                    <a:pt x="408" y="374"/>
                    <a:pt x="408" y="372"/>
                  </a:cubicBezTo>
                  <a:cubicBezTo>
                    <a:pt x="405" y="372"/>
                    <a:pt x="407" y="373"/>
                    <a:pt x="405" y="375"/>
                  </a:cubicBezTo>
                  <a:cubicBezTo>
                    <a:pt x="404" y="375"/>
                    <a:pt x="403" y="376"/>
                    <a:pt x="401" y="377"/>
                  </a:cubicBezTo>
                  <a:cubicBezTo>
                    <a:pt x="401" y="378"/>
                    <a:pt x="401" y="378"/>
                    <a:pt x="401" y="378"/>
                  </a:cubicBezTo>
                  <a:cubicBezTo>
                    <a:pt x="401" y="378"/>
                    <a:pt x="400" y="378"/>
                    <a:pt x="400" y="379"/>
                  </a:cubicBezTo>
                  <a:cubicBezTo>
                    <a:pt x="400" y="379"/>
                    <a:pt x="400" y="379"/>
                    <a:pt x="400" y="379"/>
                  </a:cubicBezTo>
                  <a:cubicBezTo>
                    <a:pt x="400" y="380"/>
                    <a:pt x="399" y="380"/>
                    <a:pt x="399" y="380"/>
                  </a:cubicBezTo>
                  <a:cubicBezTo>
                    <a:pt x="399" y="380"/>
                    <a:pt x="398" y="380"/>
                    <a:pt x="398" y="380"/>
                  </a:cubicBezTo>
                  <a:cubicBezTo>
                    <a:pt x="398" y="380"/>
                    <a:pt x="398" y="381"/>
                    <a:pt x="397" y="381"/>
                  </a:cubicBezTo>
                  <a:cubicBezTo>
                    <a:pt x="396" y="382"/>
                    <a:pt x="395" y="382"/>
                    <a:pt x="395" y="383"/>
                  </a:cubicBezTo>
                  <a:cubicBezTo>
                    <a:pt x="394" y="383"/>
                    <a:pt x="394" y="383"/>
                    <a:pt x="393" y="382"/>
                  </a:cubicBezTo>
                  <a:cubicBezTo>
                    <a:pt x="393" y="383"/>
                    <a:pt x="393" y="383"/>
                    <a:pt x="393" y="384"/>
                  </a:cubicBezTo>
                  <a:cubicBezTo>
                    <a:pt x="392" y="383"/>
                    <a:pt x="391" y="383"/>
                    <a:pt x="390" y="383"/>
                  </a:cubicBezTo>
                  <a:cubicBezTo>
                    <a:pt x="390" y="383"/>
                    <a:pt x="390" y="383"/>
                    <a:pt x="390" y="382"/>
                  </a:cubicBezTo>
                  <a:cubicBezTo>
                    <a:pt x="389" y="382"/>
                    <a:pt x="388" y="382"/>
                    <a:pt x="387" y="381"/>
                  </a:cubicBezTo>
                  <a:cubicBezTo>
                    <a:pt x="386" y="381"/>
                    <a:pt x="386" y="382"/>
                    <a:pt x="385" y="383"/>
                  </a:cubicBezTo>
                  <a:cubicBezTo>
                    <a:pt x="384" y="383"/>
                    <a:pt x="383" y="382"/>
                    <a:pt x="382" y="382"/>
                  </a:cubicBezTo>
                  <a:cubicBezTo>
                    <a:pt x="381" y="381"/>
                    <a:pt x="381" y="381"/>
                    <a:pt x="379" y="381"/>
                  </a:cubicBezTo>
                  <a:cubicBezTo>
                    <a:pt x="379" y="379"/>
                    <a:pt x="380" y="379"/>
                    <a:pt x="380" y="378"/>
                  </a:cubicBezTo>
                  <a:cubicBezTo>
                    <a:pt x="380" y="378"/>
                    <a:pt x="381" y="378"/>
                    <a:pt x="381" y="378"/>
                  </a:cubicBezTo>
                  <a:cubicBezTo>
                    <a:pt x="381" y="378"/>
                    <a:pt x="381" y="375"/>
                    <a:pt x="380" y="374"/>
                  </a:cubicBezTo>
                  <a:cubicBezTo>
                    <a:pt x="380" y="374"/>
                    <a:pt x="380" y="374"/>
                    <a:pt x="380" y="374"/>
                  </a:cubicBezTo>
                  <a:cubicBezTo>
                    <a:pt x="380" y="374"/>
                    <a:pt x="381" y="374"/>
                    <a:pt x="381" y="374"/>
                  </a:cubicBezTo>
                  <a:cubicBezTo>
                    <a:pt x="381" y="373"/>
                    <a:pt x="380" y="372"/>
                    <a:pt x="380" y="371"/>
                  </a:cubicBezTo>
                  <a:cubicBezTo>
                    <a:pt x="380" y="371"/>
                    <a:pt x="379" y="371"/>
                    <a:pt x="379" y="371"/>
                  </a:cubicBezTo>
                  <a:cubicBezTo>
                    <a:pt x="379" y="372"/>
                    <a:pt x="378" y="374"/>
                    <a:pt x="378" y="374"/>
                  </a:cubicBezTo>
                  <a:cubicBezTo>
                    <a:pt x="377" y="374"/>
                    <a:pt x="377" y="374"/>
                    <a:pt x="377" y="374"/>
                  </a:cubicBezTo>
                  <a:cubicBezTo>
                    <a:pt x="376" y="374"/>
                    <a:pt x="376" y="375"/>
                    <a:pt x="376" y="375"/>
                  </a:cubicBezTo>
                  <a:cubicBezTo>
                    <a:pt x="376" y="375"/>
                    <a:pt x="376" y="375"/>
                    <a:pt x="376" y="376"/>
                  </a:cubicBezTo>
                  <a:cubicBezTo>
                    <a:pt x="375" y="376"/>
                    <a:pt x="375" y="376"/>
                    <a:pt x="374" y="375"/>
                  </a:cubicBezTo>
                  <a:cubicBezTo>
                    <a:pt x="374" y="375"/>
                    <a:pt x="374" y="375"/>
                    <a:pt x="374" y="375"/>
                  </a:cubicBezTo>
                  <a:cubicBezTo>
                    <a:pt x="374" y="372"/>
                    <a:pt x="374" y="370"/>
                    <a:pt x="374" y="367"/>
                  </a:cubicBezTo>
                  <a:cubicBezTo>
                    <a:pt x="372" y="367"/>
                    <a:pt x="373" y="366"/>
                    <a:pt x="372" y="365"/>
                  </a:cubicBezTo>
                  <a:cubicBezTo>
                    <a:pt x="370" y="364"/>
                    <a:pt x="370" y="364"/>
                    <a:pt x="369" y="363"/>
                  </a:cubicBezTo>
                  <a:cubicBezTo>
                    <a:pt x="369" y="363"/>
                    <a:pt x="369" y="363"/>
                    <a:pt x="369" y="363"/>
                  </a:cubicBezTo>
                  <a:cubicBezTo>
                    <a:pt x="369" y="362"/>
                    <a:pt x="369" y="361"/>
                    <a:pt x="370" y="361"/>
                  </a:cubicBezTo>
                  <a:cubicBezTo>
                    <a:pt x="369" y="361"/>
                    <a:pt x="369" y="361"/>
                    <a:pt x="369" y="361"/>
                  </a:cubicBezTo>
                  <a:cubicBezTo>
                    <a:pt x="367" y="360"/>
                    <a:pt x="370" y="359"/>
                    <a:pt x="367" y="359"/>
                  </a:cubicBezTo>
                  <a:cubicBezTo>
                    <a:pt x="367" y="357"/>
                    <a:pt x="366" y="357"/>
                    <a:pt x="366" y="356"/>
                  </a:cubicBezTo>
                  <a:cubicBezTo>
                    <a:pt x="366" y="356"/>
                    <a:pt x="366" y="355"/>
                    <a:pt x="366" y="355"/>
                  </a:cubicBezTo>
                  <a:cubicBezTo>
                    <a:pt x="365" y="355"/>
                    <a:pt x="365" y="355"/>
                    <a:pt x="365" y="355"/>
                  </a:cubicBezTo>
                  <a:cubicBezTo>
                    <a:pt x="365" y="355"/>
                    <a:pt x="365" y="355"/>
                    <a:pt x="365" y="354"/>
                  </a:cubicBezTo>
                  <a:cubicBezTo>
                    <a:pt x="365" y="354"/>
                    <a:pt x="365" y="354"/>
                    <a:pt x="365" y="354"/>
                  </a:cubicBezTo>
                  <a:cubicBezTo>
                    <a:pt x="365" y="354"/>
                    <a:pt x="365" y="353"/>
                    <a:pt x="365" y="353"/>
                  </a:cubicBezTo>
                  <a:cubicBezTo>
                    <a:pt x="365" y="353"/>
                    <a:pt x="364" y="352"/>
                    <a:pt x="364" y="352"/>
                  </a:cubicBezTo>
                  <a:cubicBezTo>
                    <a:pt x="364" y="352"/>
                    <a:pt x="364" y="352"/>
                    <a:pt x="364" y="351"/>
                  </a:cubicBezTo>
                  <a:cubicBezTo>
                    <a:pt x="364" y="351"/>
                    <a:pt x="363" y="351"/>
                    <a:pt x="363" y="351"/>
                  </a:cubicBezTo>
                  <a:cubicBezTo>
                    <a:pt x="363" y="350"/>
                    <a:pt x="363" y="350"/>
                    <a:pt x="363" y="349"/>
                  </a:cubicBezTo>
                  <a:cubicBezTo>
                    <a:pt x="363" y="349"/>
                    <a:pt x="362" y="349"/>
                    <a:pt x="362" y="349"/>
                  </a:cubicBezTo>
                  <a:cubicBezTo>
                    <a:pt x="362" y="348"/>
                    <a:pt x="362" y="346"/>
                    <a:pt x="363" y="345"/>
                  </a:cubicBezTo>
                  <a:cubicBezTo>
                    <a:pt x="364" y="345"/>
                    <a:pt x="365" y="346"/>
                    <a:pt x="366" y="346"/>
                  </a:cubicBezTo>
                  <a:cubicBezTo>
                    <a:pt x="366" y="346"/>
                    <a:pt x="366" y="346"/>
                    <a:pt x="366" y="346"/>
                  </a:cubicBezTo>
                  <a:cubicBezTo>
                    <a:pt x="366" y="346"/>
                    <a:pt x="366" y="345"/>
                    <a:pt x="366" y="345"/>
                  </a:cubicBezTo>
                  <a:cubicBezTo>
                    <a:pt x="366" y="345"/>
                    <a:pt x="365" y="345"/>
                    <a:pt x="365" y="345"/>
                  </a:cubicBezTo>
                  <a:cubicBezTo>
                    <a:pt x="365" y="345"/>
                    <a:pt x="365" y="345"/>
                    <a:pt x="365" y="345"/>
                  </a:cubicBezTo>
                  <a:cubicBezTo>
                    <a:pt x="365" y="345"/>
                    <a:pt x="365" y="345"/>
                    <a:pt x="364" y="344"/>
                  </a:cubicBezTo>
                  <a:cubicBezTo>
                    <a:pt x="364" y="344"/>
                    <a:pt x="364" y="343"/>
                    <a:pt x="364" y="343"/>
                  </a:cubicBezTo>
                  <a:cubicBezTo>
                    <a:pt x="364" y="343"/>
                    <a:pt x="364" y="343"/>
                    <a:pt x="364" y="343"/>
                  </a:cubicBezTo>
                  <a:cubicBezTo>
                    <a:pt x="364" y="342"/>
                    <a:pt x="364" y="342"/>
                    <a:pt x="364" y="342"/>
                  </a:cubicBezTo>
                  <a:cubicBezTo>
                    <a:pt x="364" y="342"/>
                    <a:pt x="364" y="342"/>
                    <a:pt x="365" y="342"/>
                  </a:cubicBezTo>
                  <a:cubicBezTo>
                    <a:pt x="365" y="343"/>
                    <a:pt x="365" y="343"/>
                    <a:pt x="366" y="344"/>
                  </a:cubicBezTo>
                  <a:cubicBezTo>
                    <a:pt x="367" y="344"/>
                    <a:pt x="366" y="344"/>
                    <a:pt x="367" y="344"/>
                  </a:cubicBezTo>
                  <a:cubicBezTo>
                    <a:pt x="368" y="344"/>
                    <a:pt x="368" y="344"/>
                    <a:pt x="368" y="343"/>
                  </a:cubicBezTo>
                  <a:cubicBezTo>
                    <a:pt x="369" y="344"/>
                    <a:pt x="371" y="345"/>
                    <a:pt x="373" y="345"/>
                  </a:cubicBezTo>
                  <a:cubicBezTo>
                    <a:pt x="373" y="345"/>
                    <a:pt x="373" y="345"/>
                    <a:pt x="373" y="345"/>
                  </a:cubicBezTo>
                  <a:cubicBezTo>
                    <a:pt x="374" y="345"/>
                    <a:pt x="375" y="345"/>
                    <a:pt x="376" y="345"/>
                  </a:cubicBezTo>
                  <a:cubicBezTo>
                    <a:pt x="376" y="346"/>
                    <a:pt x="377" y="347"/>
                    <a:pt x="377" y="348"/>
                  </a:cubicBezTo>
                  <a:cubicBezTo>
                    <a:pt x="377" y="348"/>
                    <a:pt x="377" y="348"/>
                    <a:pt x="377" y="348"/>
                  </a:cubicBezTo>
                  <a:cubicBezTo>
                    <a:pt x="377" y="348"/>
                    <a:pt x="377" y="348"/>
                    <a:pt x="378" y="348"/>
                  </a:cubicBezTo>
                  <a:cubicBezTo>
                    <a:pt x="378" y="349"/>
                    <a:pt x="377" y="350"/>
                    <a:pt x="378" y="351"/>
                  </a:cubicBezTo>
                  <a:cubicBezTo>
                    <a:pt x="378" y="351"/>
                    <a:pt x="379" y="352"/>
                    <a:pt x="380" y="352"/>
                  </a:cubicBezTo>
                  <a:cubicBezTo>
                    <a:pt x="380" y="353"/>
                    <a:pt x="379" y="353"/>
                    <a:pt x="379" y="353"/>
                  </a:cubicBezTo>
                  <a:cubicBezTo>
                    <a:pt x="379" y="354"/>
                    <a:pt x="380" y="354"/>
                    <a:pt x="380" y="354"/>
                  </a:cubicBezTo>
                  <a:cubicBezTo>
                    <a:pt x="380" y="355"/>
                    <a:pt x="380" y="355"/>
                    <a:pt x="380" y="355"/>
                  </a:cubicBezTo>
                  <a:cubicBezTo>
                    <a:pt x="381" y="355"/>
                    <a:pt x="381" y="355"/>
                    <a:pt x="381" y="355"/>
                  </a:cubicBezTo>
                  <a:cubicBezTo>
                    <a:pt x="381" y="356"/>
                    <a:pt x="381" y="357"/>
                    <a:pt x="381" y="357"/>
                  </a:cubicBezTo>
                  <a:cubicBezTo>
                    <a:pt x="382" y="358"/>
                    <a:pt x="382" y="358"/>
                    <a:pt x="383" y="358"/>
                  </a:cubicBezTo>
                  <a:cubicBezTo>
                    <a:pt x="383" y="359"/>
                    <a:pt x="383" y="359"/>
                    <a:pt x="383" y="359"/>
                  </a:cubicBezTo>
                  <a:cubicBezTo>
                    <a:pt x="383" y="359"/>
                    <a:pt x="383" y="359"/>
                    <a:pt x="383" y="359"/>
                  </a:cubicBezTo>
                  <a:cubicBezTo>
                    <a:pt x="383" y="360"/>
                    <a:pt x="383" y="360"/>
                    <a:pt x="383" y="360"/>
                  </a:cubicBezTo>
                  <a:cubicBezTo>
                    <a:pt x="384" y="361"/>
                    <a:pt x="384" y="361"/>
                    <a:pt x="385" y="361"/>
                  </a:cubicBezTo>
                  <a:cubicBezTo>
                    <a:pt x="385" y="362"/>
                    <a:pt x="385" y="363"/>
                    <a:pt x="387" y="363"/>
                  </a:cubicBezTo>
                  <a:cubicBezTo>
                    <a:pt x="387" y="366"/>
                    <a:pt x="388" y="365"/>
                    <a:pt x="389" y="366"/>
                  </a:cubicBezTo>
                  <a:cubicBezTo>
                    <a:pt x="389" y="367"/>
                    <a:pt x="390" y="367"/>
                    <a:pt x="390" y="368"/>
                  </a:cubicBezTo>
                  <a:cubicBezTo>
                    <a:pt x="391" y="368"/>
                    <a:pt x="392" y="368"/>
                    <a:pt x="393" y="369"/>
                  </a:cubicBezTo>
                  <a:cubicBezTo>
                    <a:pt x="393" y="369"/>
                    <a:pt x="393" y="369"/>
                    <a:pt x="393" y="369"/>
                  </a:cubicBezTo>
                  <a:cubicBezTo>
                    <a:pt x="394" y="369"/>
                    <a:pt x="394" y="369"/>
                    <a:pt x="395" y="369"/>
                  </a:cubicBezTo>
                  <a:cubicBezTo>
                    <a:pt x="395" y="370"/>
                    <a:pt x="395" y="370"/>
                    <a:pt x="395" y="370"/>
                  </a:cubicBezTo>
                  <a:cubicBezTo>
                    <a:pt x="396" y="370"/>
                    <a:pt x="396" y="370"/>
                    <a:pt x="397" y="370"/>
                  </a:cubicBezTo>
                  <a:cubicBezTo>
                    <a:pt x="397" y="370"/>
                    <a:pt x="397" y="371"/>
                    <a:pt x="397" y="371"/>
                  </a:cubicBezTo>
                  <a:cubicBezTo>
                    <a:pt x="399" y="371"/>
                    <a:pt x="400" y="371"/>
                    <a:pt x="401" y="370"/>
                  </a:cubicBezTo>
                  <a:cubicBezTo>
                    <a:pt x="401" y="370"/>
                    <a:pt x="401" y="370"/>
                    <a:pt x="401" y="370"/>
                  </a:cubicBezTo>
                  <a:cubicBezTo>
                    <a:pt x="402" y="370"/>
                    <a:pt x="402" y="370"/>
                    <a:pt x="403" y="369"/>
                  </a:cubicBezTo>
                  <a:cubicBezTo>
                    <a:pt x="403" y="369"/>
                    <a:pt x="403" y="369"/>
                    <a:pt x="403" y="369"/>
                  </a:cubicBezTo>
                  <a:cubicBezTo>
                    <a:pt x="403" y="369"/>
                    <a:pt x="404" y="369"/>
                    <a:pt x="404" y="369"/>
                  </a:cubicBezTo>
                  <a:cubicBezTo>
                    <a:pt x="405" y="369"/>
                    <a:pt x="405" y="368"/>
                    <a:pt x="405" y="368"/>
                  </a:cubicBezTo>
                  <a:cubicBezTo>
                    <a:pt x="405" y="368"/>
                    <a:pt x="405" y="368"/>
                    <a:pt x="406" y="368"/>
                  </a:cubicBezTo>
                  <a:cubicBezTo>
                    <a:pt x="406" y="368"/>
                    <a:pt x="406" y="368"/>
                    <a:pt x="406" y="367"/>
                  </a:cubicBezTo>
                  <a:cubicBezTo>
                    <a:pt x="408" y="367"/>
                    <a:pt x="408" y="368"/>
                    <a:pt x="409" y="366"/>
                  </a:cubicBezTo>
                  <a:cubicBezTo>
                    <a:pt x="409" y="366"/>
                    <a:pt x="409" y="366"/>
                    <a:pt x="410" y="366"/>
                  </a:cubicBezTo>
                  <a:cubicBezTo>
                    <a:pt x="410" y="367"/>
                    <a:pt x="410" y="367"/>
                    <a:pt x="410" y="367"/>
                  </a:cubicBezTo>
                  <a:cubicBezTo>
                    <a:pt x="410" y="367"/>
                    <a:pt x="411" y="367"/>
                    <a:pt x="411" y="367"/>
                  </a:cubicBezTo>
                  <a:cubicBezTo>
                    <a:pt x="411" y="368"/>
                    <a:pt x="412" y="368"/>
                    <a:pt x="412" y="369"/>
                  </a:cubicBezTo>
                  <a:cubicBezTo>
                    <a:pt x="412" y="369"/>
                    <a:pt x="412" y="369"/>
                    <a:pt x="413" y="369"/>
                  </a:cubicBezTo>
                  <a:cubicBezTo>
                    <a:pt x="413" y="369"/>
                    <a:pt x="413" y="370"/>
                    <a:pt x="413" y="370"/>
                  </a:cubicBezTo>
                  <a:cubicBezTo>
                    <a:pt x="413" y="370"/>
                    <a:pt x="413" y="370"/>
                    <a:pt x="413" y="370"/>
                  </a:cubicBezTo>
                  <a:cubicBezTo>
                    <a:pt x="413" y="371"/>
                    <a:pt x="413" y="371"/>
                    <a:pt x="413" y="372"/>
                  </a:cubicBezTo>
                  <a:cubicBezTo>
                    <a:pt x="413" y="372"/>
                    <a:pt x="414" y="372"/>
                    <a:pt x="414" y="372"/>
                  </a:cubicBezTo>
                  <a:cubicBezTo>
                    <a:pt x="414" y="373"/>
                    <a:pt x="414" y="374"/>
                    <a:pt x="414" y="375"/>
                  </a:cubicBezTo>
                  <a:cubicBezTo>
                    <a:pt x="414" y="375"/>
                    <a:pt x="414" y="375"/>
                    <a:pt x="414" y="375"/>
                  </a:cubicBezTo>
                  <a:cubicBezTo>
                    <a:pt x="415" y="377"/>
                    <a:pt x="417" y="377"/>
                    <a:pt x="419" y="378"/>
                  </a:cubicBezTo>
                  <a:cubicBezTo>
                    <a:pt x="421" y="378"/>
                    <a:pt x="422" y="378"/>
                    <a:pt x="424" y="378"/>
                  </a:cubicBezTo>
                  <a:cubicBezTo>
                    <a:pt x="424" y="378"/>
                    <a:pt x="424" y="379"/>
                    <a:pt x="425" y="379"/>
                  </a:cubicBezTo>
                  <a:cubicBezTo>
                    <a:pt x="426" y="379"/>
                    <a:pt x="428" y="379"/>
                    <a:pt x="430" y="379"/>
                  </a:cubicBezTo>
                  <a:cubicBezTo>
                    <a:pt x="430" y="379"/>
                    <a:pt x="430" y="379"/>
                    <a:pt x="431" y="379"/>
                  </a:cubicBezTo>
                  <a:cubicBezTo>
                    <a:pt x="431" y="379"/>
                    <a:pt x="431" y="379"/>
                    <a:pt x="431" y="379"/>
                  </a:cubicBezTo>
                  <a:cubicBezTo>
                    <a:pt x="432" y="380"/>
                    <a:pt x="433" y="380"/>
                    <a:pt x="433" y="380"/>
                  </a:cubicBezTo>
                  <a:cubicBezTo>
                    <a:pt x="433" y="381"/>
                    <a:pt x="433" y="381"/>
                    <a:pt x="433" y="381"/>
                  </a:cubicBezTo>
                  <a:cubicBezTo>
                    <a:pt x="434" y="381"/>
                    <a:pt x="435" y="381"/>
                    <a:pt x="436" y="381"/>
                  </a:cubicBezTo>
                  <a:cubicBezTo>
                    <a:pt x="436" y="381"/>
                    <a:pt x="436" y="381"/>
                    <a:pt x="436" y="381"/>
                  </a:cubicBezTo>
                  <a:cubicBezTo>
                    <a:pt x="436" y="381"/>
                    <a:pt x="437" y="381"/>
                    <a:pt x="438" y="381"/>
                  </a:cubicBezTo>
                  <a:cubicBezTo>
                    <a:pt x="438" y="381"/>
                    <a:pt x="438" y="381"/>
                    <a:pt x="438" y="381"/>
                  </a:cubicBezTo>
                  <a:cubicBezTo>
                    <a:pt x="439" y="381"/>
                    <a:pt x="440" y="381"/>
                    <a:pt x="440" y="381"/>
                  </a:cubicBezTo>
                  <a:cubicBezTo>
                    <a:pt x="441" y="381"/>
                    <a:pt x="441" y="381"/>
                    <a:pt x="441" y="380"/>
                  </a:cubicBezTo>
                  <a:cubicBezTo>
                    <a:pt x="442" y="380"/>
                    <a:pt x="442" y="380"/>
                    <a:pt x="442" y="381"/>
                  </a:cubicBezTo>
                  <a:cubicBezTo>
                    <a:pt x="442" y="381"/>
                    <a:pt x="442" y="381"/>
                    <a:pt x="442" y="381"/>
                  </a:cubicBezTo>
                  <a:cubicBezTo>
                    <a:pt x="444" y="381"/>
                    <a:pt x="445" y="381"/>
                    <a:pt x="446" y="382"/>
                  </a:cubicBezTo>
                  <a:cubicBezTo>
                    <a:pt x="447" y="381"/>
                    <a:pt x="446" y="381"/>
                    <a:pt x="447" y="381"/>
                  </a:cubicBezTo>
                  <a:cubicBezTo>
                    <a:pt x="448" y="380"/>
                    <a:pt x="449" y="382"/>
                    <a:pt x="451" y="381"/>
                  </a:cubicBezTo>
                  <a:cubicBezTo>
                    <a:pt x="451" y="381"/>
                    <a:pt x="451" y="381"/>
                    <a:pt x="451" y="381"/>
                  </a:cubicBezTo>
                  <a:cubicBezTo>
                    <a:pt x="452" y="381"/>
                    <a:pt x="453" y="381"/>
                    <a:pt x="454" y="381"/>
                  </a:cubicBezTo>
                  <a:cubicBezTo>
                    <a:pt x="454" y="381"/>
                    <a:pt x="454" y="381"/>
                    <a:pt x="454" y="381"/>
                  </a:cubicBezTo>
                  <a:cubicBezTo>
                    <a:pt x="455" y="381"/>
                    <a:pt x="455" y="381"/>
                    <a:pt x="456" y="380"/>
                  </a:cubicBezTo>
                  <a:cubicBezTo>
                    <a:pt x="456" y="380"/>
                    <a:pt x="456" y="380"/>
                    <a:pt x="456" y="380"/>
                  </a:cubicBezTo>
                  <a:cubicBezTo>
                    <a:pt x="456" y="380"/>
                    <a:pt x="457" y="380"/>
                    <a:pt x="457" y="380"/>
                  </a:cubicBezTo>
                  <a:cubicBezTo>
                    <a:pt x="457" y="380"/>
                    <a:pt x="457" y="380"/>
                    <a:pt x="457" y="380"/>
                  </a:cubicBezTo>
                  <a:cubicBezTo>
                    <a:pt x="458" y="380"/>
                    <a:pt x="459" y="380"/>
                    <a:pt x="460" y="380"/>
                  </a:cubicBezTo>
                  <a:cubicBezTo>
                    <a:pt x="461" y="380"/>
                    <a:pt x="462" y="380"/>
                    <a:pt x="464" y="380"/>
                  </a:cubicBezTo>
                  <a:cubicBezTo>
                    <a:pt x="463" y="380"/>
                    <a:pt x="463" y="381"/>
                    <a:pt x="463" y="382"/>
                  </a:cubicBezTo>
                  <a:cubicBezTo>
                    <a:pt x="464" y="382"/>
                    <a:pt x="464" y="382"/>
                    <a:pt x="464" y="382"/>
                  </a:cubicBezTo>
                  <a:cubicBezTo>
                    <a:pt x="464" y="382"/>
                    <a:pt x="465" y="384"/>
                    <a:pt x="464" y="384"/>
                  </a:cubicBezTo>
                  <a:cubicBezTo>
                    <a:pt x="464" y="384"/>
                    <a:pt x="464" y="384"/>
                    <a:pt x="464" y="384"/>
                  </a:cubicBezTo>
                  <a:cubicBezTo>
                    <a:pt x="464" y="385"/>
                    <a:pt x="464" y="385"/>
                    <a:pt x="464" y="386"/>
                  </a:cubicBezTo>
                  <a:cubicBezTo>
                    <a:pt x="465" y="386"/>
                    <a:pt x="466" y="386"/>
                    <a:pt x="467" y="386"/>
                  </a:cubicBezTo>
                  <a:cubicBezTo>
                    <a:pt x="467" y="386"/>
                    <a:pt x="467" y="386"/>
                    <a:pt x="466" y="386"/>
                  </a:cubicBezTo>
                  <a:cubicBezTo>
                    <a:pt x="467" y="386"/>
                    <a:pt x="467" y="386"/>
                    <a:pt x="467" y="386"/>
                  </a:cubicBezTo>
                  <a:cubicBezTo>
                    <a:pt x="467" y="386"/>
                    <a:pt x="467" y="386"/>
                    <a:pt x="467" y="387"/>
                  </a:cubicBezTo>
                  <a:cubicBezTo>
                    <a:pt x="468" y="387"/>
                    <a:pt x="468" y="387"/>
                    <a:pt x="469" y="387"/>
                  </a:cubicBezTo>
                  <a:cubicBezTo>
                    <a:pt x="469" y="388"/>
                    <a:pt x="469" y="389"/>
                    <a:pt x="470" y="390"/>
                  </a:cubicBezTo>
                  <a:cubicBezTo>
                    <a:pt x="470" y="391"/>
                    <a:pt x="470" y="391"/>
                    <a:pt x="470" y="391"/>
                  </a:cubicBezTo>
                  <a:cubicBezTo>
                    <a:pt x="470" y="391"/>
                    <a:pt x="470" y="391"/>
                    <a:pt x="470" y="391"/>
                  </a:cubicBezTo>
                  <a:cubicBezTo>
                    <a:pt x="471" y="391"/>
                    <a:pt x="471" y="391"/>
                    <a:pt x="472" y="391"/>
                  </a:cubicBezTo>
                  <a:cubicBezTo>
                    <a:pt x="472" y="391"/>
                    <a:pt x="472" y="391"/>
                    <a:pt x="472" y="392"/>
                  </a:cubicBezTo>
                  <a:cubicBezTo>
                    <a:pt x="472" y="392"/>
                    <a:pt x="472" y="392"/>
                    <a:pt x="473" y="392"/>
                  </a:cubicBezTo>
                  <a:cubicBezTo>
                    <a:pt x="473" y="392"/>
                    <a:pt x="472" y="392"/>
                    <a:pt x="472" y="392"/>
                  </a:cubicBezTo>
                  <a:cubicBezTo>
                    <a:pt x="474" y="392"/>
                    <a:pt x="475" y="392"/>
                    <a:pt x="476" y="392"/>
                  </a:cubicBezTo>
                  <a:cubicBezTo>
                    <a:pt x="476" y="392"/>
                    <a:pt x="476" y="392"/>
                    <a:pt x="476" y="392"/>
                  </a:cubicBezTo>
                  <a:cubicBezTo>
                    <a:pt x="476" y="392"/>
                    <a:pt x="475" y="392"/>
                    <a:pt x="475" y="393"/>
                  </a:cubicBezTo>
                  <a:cubicBezTo>
                    <a:pt x="475" y="395"/>
                    <a:pt x="476" y="395"/>
                    <a:pt x="475" y="397"/>
                  </a:cubicBezTo>
                  <a:cubicBezTo>
                    <a:pt x="476" y="397"/>
                    <a:pt x="478" y="398"/>
                    <a:pt x="478" y="399"/>
                  </a:cubicBezTo>
                  <a:cubicBezTo>
                    <a:pt x="480" y="399"/>
                    <a:pt x="482" y="399"/>
                    <a:pt x="484" y="399"/>
                  </a:cubicBezTo>
                  <a:cubicBezTo>
                    <a:pt x="484" y="399"/>
                    <a:pt x="484" y="399"/>
                    <a:pt x="484" y="399"/>
                  </a:cubicBezTo>
                  <a:cubicBezTo>
                    <a:pt x="485" y="399"/>
                    <a:pt x="485" y="399"/>
                    <a:pt x="485" y="398"/>
                  </a:cubicBezTo>
                  <a:cubicBezTo>
                    <a:pt x="485" y="398"/>
                    <a:pt x="485" y="398"/>
                    <a:pt x="485" y="398"/>
                  </a:cubicBezTo>
                  <a:cubicBezTo>
                    <a:pt x="485" y="398"/>
                    <a:pt x="486" y="398"/>
                    <a:pt x="486" y="398"/>
                  </a:cubicBezTo>
                  <a:cubicBezTo>
                    <a:pt x="486" y="397"/>
                    <a:pt x="486" y="397"/>
                    <a:pt x="487" y="397"/>
                  </a:cubicBezTo>
                  <a:cubicBezTo>
                    <a:pt x="487" y="397"/>
                    <a:pt x="488" y="397"/>
                    <a:pt x="488" y="397"/>
                  </a:cubicBezTo>
                  <a:cubicBezTo>
                    <a:pt x="487" y="398"/>
                    <a:pt x="486" y="398"/>
                    <a:pt x="486" y="400"/>
                  </a:cubicBezTo>
                  <a:cubicBezTo>
                    <a:pt x="484" y="400"/>
                    <a:pt x="485" y="401"/>
                    <a:pt x="483" y="402"/>
                  </a:cubicBezTo>
                  <a:cubicBezTo>
                    <a:pt x="483" y="402"/>
                    <a:pt x="483" y="402"/>
                    <a:pt x="483" y="402"/>
                  </a:cubicBezTo>
                  <a:cubicBezTo>
                    <a:pt x="483" y="402"/>
                    <a:pt x="482" y="402"/>
                    <a:pt x="481" y="402"/>
                  </a:cubicBezTo>
                  <a:cubicBezTo>
                    <a:pt x="481" y="402"/>
                    <a:pt x="481" y="402"/>
                    <a:pt x="481" y="402"/>
                  </a:cubicBezTo>
                  <a:cubicBezTo>
                    <a:pt x="481" y="402"/>
                    <a:pt x="481" y="402"/>
                    <a:pt x="480" y="402"/>
                  </a:cubicBezTo>
                  <a:cubicBezTo>
                    <a:pt x="480" y="402"/>
                    <a:pt x="480" y="403"/>
                    <a:pt x="480" y="403"/>
                  </a:cubicBezTo>
                  <a:cubicBezTo>
                    <a:pt x="479" y="403"/>
                    <a:pt x="479" y="403"/>
                    <a:pt x="478" y="402"/>
                  </a:cubicBezTo>
                  <a:cubicBezTo>
                    <a:pt x="478" y="403"/>
                    <a:pt x="478" y="403"/>
                    <a:pt x="478" y="403"/>
                  </a:cubicBezTo>
                  <a:cubicBezTo>
                    <a:pt x="478" y="403"/>
                    <a:pt x="477" y="403"/>
                    <a:pt x="477" y="403"/>
                  </a:cubicBezTo>
                  <a:cubicBezTo>
                    <a:pt x="478" y="407"/>
                    <a:pt x="483" y="410"/>
                    <a:pt x="485" y="413"/>
                  </a:cubicBezTo>
                  <a:cubicBezTo>
                    <a:pt x="486" y="414"/>
                    <a:pt x="487" y="414"/>
                    <a:pt x="488" y="413"/>
                  </a:cubicBezTo>
                  <a:cubicBezTo>
                    <a:pt x="488" y="413"/>
                    <a:pt x="488" y="413"/>
                    <a:pt x="488" y="413"/>
                  </a:cubicBezTo>
                  <a:cubicBezTo>
                    <a:pt x="489" y="413"/>
                    <a:pt x="489" y="412"/>
                    <a:pt x="490" y="412"/>
                  </a:cubicBezTo>
                  <a:cubicBezTo>
                    <a:pt x="490" y="412"/>
                    <a:pt x="490" y="412"/>
                    <a:pt x="490" y="412"/>
                  </a:cubicBezTo>
                  <a:cubicBezTo>
                    <a:pt x="491" y="412"/>
                    <a:pt x="491" y="412"/>
                    <a:pt x="492" y="412"/>
                  </a:cubicBezTo>
                  <a:cubicBezTo>
                    <a:pt x="492" y="412"/>
                    <a:pt x="492" y="411"/>
                    <a:pt x="492" y="411"/>
                  </a:cubicBezTo>
                  <a:cubicBezTo>
                    <a:pt x="493" y="410"/>
                    <a:pt x="494" y="409"/>
                    <a:pt x="494" y="409"/>
                  </a:cubicBezTo>
                  <a:cubicBezTo>
                    <a:pt x="494" y="407"/>
                    <a:pt x="494" y="406"/>
                    <a:pt x="494" y="405"/>
                  </a:cubicBezTo>
                  <a:cubicBezTo>
                    <a:pt x="494" y="405"/>
                    <a:pt x="494" y="405"/>
                    <a:pt x="494" y="405"/>
                  </a:cubicBezTo>
                  <a:cubicBezTo>
                    <a:pt x="494" y="404"/>
                    <a:pt x="495" y="404"/>
                    <a:pt x="495" y="403"/>
                  </a:cubicBezTo>
                  <a:cubicBezTo>
                    <a:pt x="495" y="403"/>
                    <a:pt x="496" y="403"/>
                    <a:pt x="496" y="404"/>
                  </a:cubicBezTo>
                  <a:cubicBezTo>
                    <a:pt x="496" y="404"/>
                    <a:pt x="496" y="404"/>
                    <a:pt x="496" y="405"/>
                  </a:cubicBezTo>
                  <a:cubicBezTo>
                    <a:pt x="496" y="405"/>
                    <a:pt x="496" y="405"/>
                    <a:pt x="497" y="405"/>
                  </a:cubicBezTo>
                  <a:cubicBezTo>
                    <a:pt x="497" y="406"/>
                    <a:pt x="496" y="405"/>
                    <a:pt x="496" y="406"/>
                  </a:cubicBezTo>
                  <a:cubicBezTo>
                    <a:pt x="496" y="407"/>
                    <a:pt x="496" y="407"/>
                    <a:pt x="497" y="407"/>
                  </a:cubicBezTo>
                  <a:cubicBezTo>
                    <a:pt x="497" y="408"/>
                    <a:pt x="497" y="408"/>
                    <a:pt x="496" y="408"/>
                  </a:cubicBezTo>
                  <a:cubicBezTo>
                    <a:pt x="496" y="409"/>
                    <a:pt x="496" y="410"/>
                    <a:pt x="496" y="411"/>
                  </a:cubicBezTo>
                  <a:cubicBezTo>
                    <a:pt x="497" y="411"/>
                    <a:pt x="497" y="411"/>
                    <a:pt x="498" y="412"/>
                  </a:cubicBezTo>
                  <a:cubicBezTo>
                    <a:pt x="497" y="412"/>
                    <a:pt x="497" y="412"/>
                    <a:pt x="497" y="412"/>
                  </a:cubicBezTo>
                  <a:cubicBezTo>
                    <a:pt x="498" y="412"/>
                    <a:pt x="498" y="412"/>
                    <a:pt x="498" y="412"/>
                  </a:cubicBezTo>
                  <a:cubicBezTo>
                    <a:pt x="498" y="413"/>
                    <a:pt x="498" y="413"/>
                    <a:pt x="497" y="414"/>
                  </a:cubicBezTo>
                  <a:cubicBezTo>
                    <a:pt x="497" y="414"/>
                    <a:pt x="497" y="414"/>
                    <a:pt x="497" y="414"/>
                  </a:cubicBezTo>
                  <a:cubicBezTo>
                    <a:pt x="497" y="414"/>
                    <a:pt x="497" y="415"/>
                    <a:pt x="497" y="415"/>
                  </a:cubicBezTo>
                  <a:cubicBezTo>
                    <a:pt x="496" y="415"/>
                    <a:pt x="496" y="415"/>
                    <a:pt x="496" y="416"/>
                  </a:cubicBezTo>
                  <a:cubicBezTo>
                    <a:pt x="495" y="417"/>
                    <a:pt x="496" y="418"/>
                    <a:pt x="494" y="419"/>
                  </a:cubicBezTo>
                  <a:cubicBezTo>
                    <a:pt x="494" y="420"/>
                    <a:pt x="494" y="420"/>
                    <a:pt x="495" y="420"/>
                  </a:cubicBezTo>
                  <a:cubicBezTo>
                    <a:pt x="495" y="420"/>
                    <a:pt x="495" y="420"/>
                    <a:pt x="495" y="420"/>
                  </a:cubicBezTo>
                  <a:cubicBezTo>
                    <a:pt x="495" y="421"/>
                    <a:pt x="495" y="421"/>
                    <a:pt x="495" y="421"/>
                  </a:cubicBezTo>
                  <a:cubicBezTo>
                    <a:pt x="495" y="422"/>
                    <a:pt x="496" y="422"/>
                    <a:pt x="496" y="422"/>
                  </a:cubicBezTo>
                  <a:cubicBezTo>
                    <a:pt x="496" y="423"/>
                    <a:pt x="496" y="423"/>
                    <a:pt x="496" y="423"/>
                  </a:cubicBezTo>
                  <a:cubicBezTo>
                    <a:pt x="496" y="423"/>
                    <a:pt x="496" y="423"/>
                    <a:pt x="496" y="423"/>
                  </a:cubicBezTo>
                  <a:cubicBezTo>
                    <a:pt x="496" y="424"/>
                    <a:pt x="496" y="425"/>
                    <a:pt x="496" y="426"/>
                  </a:cubicBezTo>
                  <a:cubicBezTo>
                    <a:pt x="496" y="426"/>
                    <a:pt x="496" y="426"/>
                    <a:pt x="495" y="426"/>
                  </a:cubicBezTo>
                  <a:cubicBezTo>
                    <a:pt x="495" y="426"/>
                    <a:pt x="495" y="427"/>
                    <a:pt x="495" y="427"/>
                  </a:cubicBezTo>
                  <a:cubicBezTo>
                    <a:pt x="496" y="427"/>
                    <a:pt x="496" y="427"/>
                    <a:pt x="496" y="427"/>
                  </a:cubicBezTo>
                  <a:cubicBezTo>
                    <a:pt x="496" y="428"/>
                    <a:pt x="496" y="429"/>
                    <a:pt x="496" y="431"/>
                  </a:cubicBezTo>
                  <a:cubicBezTo>
                    <a:pt x="496" y="431"/>
                    <a:pt x="496" y="431"/>
                    <a:pt x="496" y="431"/>
                  </a:cubicBezTo>
                  <a:cubicBezTo>
                    <a:pt x="496" y="431"/>
                    <a:pt x="496" y="431"/>
                    <a:pt x="496" y="432"/>
                  </a:cubicBezTo>
                  <a:cubicBezTo>
                    <a:pt x="496" y="432"/>
                    <a:pt x="496" y="432"/>
                    <a:pt x="496" y="432"/>
                  </a:cubicBezTo>
                  <a:cubicBezTo>
                    <a:pt x="496" y="432"/>
                    <a:pt x="496" y="433"/>
                    <a:pt x="496" y="433"/>
                  </a:cubicBezTo>
                  <a:cubicBezTo>
                    <a:pt x="496" y="433"/>
                    <a:pt x="496" y="433"/>
                    <a:pt x="497" y="433"/>
                  </a:cubicBezTo>
                  <a:cubicBezTo>
                    <a:pt x="497" y="433"/>
                    <a:pt x="497" y="433"/>
                    <a:pt x="497" y="433"/>
                  </a:cubicBezTo>
                  <a:cubicBezTo>
                    <a:pt x="497" y="433"/>
                    <a:pt x="496" y="433"/>
                    <a:pt x="496" y="434"/>
                  </a:cubicBezTo>
                  <a:cubicBezTo>
                    <a:pt x="496" y="434"/>
                    <a:pt x="496" y="434"/>
                    <a:pt x="497" y="434"/>
                  </a:cubicBezTo>
                  <a:cubicBezTo>
                    <a:pt x="496" y="434"/>
                    <a:pt x="496" y="435"/>
                    <a:pt x="496" y="435"/>
                  </a:cubicBezTo>
                  <a:cubicBezTo>
                    <a:pt x="497" y="435"/>
                    <a:pt x="497" y="435"/>
                    <a:pt x="497" y="435"/>
                  </a:cubicBezTo>
                  <a:cubicBezTo>
                    <a:pt x="497" y="435"/>
                    <a:pt x="497" y="436"/>
                    <a:pt x="497" y="436"/>
                  </a:cubicBezTo>
                  <a:cubicBezTo>
                    <a:pt x="497" y="436"/>
                    <a:pt x="497" y="436"/>
                    <a:pt x="497" y="436"/>
                  </a:cubicBezTo>
                  <a:cubicBezTo>
                    <a:pt x="497" y="437"/>
                    <a:pt x="497" y="437"/>
                    <a:pt x="497" y="438"/>
                  </a:cubicBezTo>
                  <a:cubicBezTo>
                    <a:pt x="497" y="438"/>
                    <a:pt x="497" y="438"/>
                    <a:pt x="497" y="438"/>
                  </a:cubicBezTo>
                  <a:cubicBezTo>
                    <a:pt x="497" y="439"/>
                    <a:pt x="497" y="440"/>
                    <a:pt x="497" y="441"/>
                  </a:cubicBezTo>
                  <a:cubicBezTo>
                    <a:pt x="497" y="441"/>
                    <a:pt x="498" y="441"/>
                    <a:pt x="498" y="441"/>
                  </a:cubicBezTo>
                  <a:cubicBezTo>
                    <a:pt x="498" y="441"/>
                    <a:pt x="498" y="442"/>
                    <a:pt x="498" y="442"/>
                  </a:cubicBezTo>
                  <a:cubicBezTo>
                    <a:pt x="498" y="442"/>
                    <a:pt x="498" y="442"/>
                    <a:pt x="498" y="442"/>
                  </a:cubicBezTo>
                  <a:cubicBezTo>
                    <a:pt x="498" y="443"/>
                    <a:pt x="498" y="443"/>
                    <a:pt x="498" y="444"/>
                  </a:cubicBezTo>
                  <a:cubicBezTo>
                    <a:pt x="498" y="444"/>
                    <a:pt x="498" y="444"/>
                    <a:pt x="498" y="444"/>
                  </a:cubicBezTo>
                  <a:cubicBezTo>
                    <a:pt x="498" y="444"/>
                    <a:pt x="498" y="445"/>
                    <a:pt x="498" y="445"/>
                  </a:cubicBezTo>
                  <a:cubicBezTo>
                    <a:pt x="498" y="445"/>
                    <a:pt x="498" y="445"/>
                    <a:pt x="499" y="445"/>
                  </a:cubicBezTo>
                  <a:cubicBezTo>
                    <a:pt x="499" y="446"/>
                    <a:pt x="499" y="446"/>
                    <a:pt x="499" y="447"/>
                  </a:cubicBezTo>
                  <a:cubicBezTo>
                    <a:pt x="499" y="447"/>
                    <a:pt x="499" y="447"/>
                    <a:pt x="499" y="447"/>
                  </a:cubicBezTo>
                  <a:cubicBezTo>
                    <a:pt x="499" y="447"/>
                    <a:pt x="499" y="448"/>
                    <a:pt x="499" y="448"/>
                  </a:cubicBezTo>
                  <a:cubicBezTo>
                    <a:pt x="499" y="448"/>
                    <a:pt x="499" y="448"/>
                    <a:pt x="500" y="448"/>
                  </a:cubicBezTo>
                  <a:cubicBezTo>
                    <a:pt x="500" y="448"/>
                    <a:pt x="500" y="448"/>
                    <a:pt x="500" y="449"/>
                  </a:cubicBezTo>
                  <a:cubicBezTo>
                    <a:pt x="500" y="449"/>
                    <a:pt x="500" y="449"/>
                    <a:pt x="500" y="449"/>
                  </a:cubicBezTo>
                  <a:cubicBezTo>
                    <a:pt x="500" y="449"/>
                    <a:pt x="500" y="449"/>
                    <a:pt x="500" y="449"/>
                  </a:cubicBezTo>
                  <a:cubicBezTo>
                    <a:pt x="500" y="449"/>
                    <a:pt x="500" y="449"/>
                    <a:pt x="500" y="449"/>
                  </a:cubicBezTo>
                  <a:cubicBezTo>
                    <a:pt x="500" y="450"/>
                    <a:pt x="500" y="450"/>
                    <a:pt x="500" y="451"/>
                  </a:cubicBezTo>
                  <a:cubicBezTo>
                    <a:pt x="500" y="451"/>
                    <a:pt x="501" y="451"/>
                    <a:pt x="501" y="451"/>
                  </a:cubicBezTo>
                  <a:cubicBezTo>
                    <a:pt x="501" y="451"/>
                    <a:pt x="501" y="451"/>
                    <a:pt x="501" y="452"/>
                  </a:cubicBezTo>
                  <a:cubicBezTo>
                    <a:pt x="501" y="452"/>
                    <a:pt x="501" y="452"/>
                    <a:pt x="501" y="452"/>
                  </a:cubicBezTo>
                  <a:cubicBezTo>
                    <a:pt x="501" y="452"/>
                    <a:pt x="501" y="453"/>
                    <a:pt x="501" y="453"/>
                  </a:cubicBezTo>
                  <a:cubicBezTo>
                    <a:pt x="501" y="453"/>
                    <a:pt x="501" y="453"/>
                    <a:pt x="501" y="453"/>
                  </a:cubicBezTo>
                  <a:cubicBezTo>
                    <a:pt x="501" y="454"/>
                    <a:pt x="501" y="454"/>
                    <a:pt x="501" y="455"/>
                  </a:cubicBezTo>
                  <a:cubicBezTo>
                    <a:pt x="501" y="455"/>
                    <a:pt x="501" y="455"/>
                    <a:pt x="502" y="455"/>
                  </a:cubicBezTo>
                  <a:cubicBezTo>
                    <a:pt x="502" y="456"/>
                    <a:pt x="502" y="457"/>
                    <a:pt x="502" y="458"/>
                  </a:cubicBezTo>
                  <a:cubicBezTo>
                    <a:pt x="502" y="458"/>
                    <a:pt x="502" y="458"/>
                    <a:pt x="502" y="458"/>
                  </a:cubicBezTo>
                  <a:cubicBezTo>
                    <a:pt x="502" y="459"/>
                    <a:pt x="502" y="461"/>
                    <a:pt x="502" y="462"/>
                  </a:cubicBezTo>
                  <a:cubicBezTo>
                    <a:pt x="502" y="462"/>
                    <a:pt x="502" y="462"/>
                    <a:pt x="502" y="462"/>
                  </a:cubicBezTo>
                  <a:cubicBezTo>
                    <a:pt x="502" y="462"/>
                    <a:pt x="502" y="462"/>
                    <a:pt x="502" y="463"/>
                  </a:cubicBezTo>
                  <a:cubicBezTo>
                    <a:pt x="502" y="463"/>
                    <a:pt x="502" y="463"/>
                    <a:pt x="503" y="463"/>
                  </a:cubicBezTo>
                  <a:cubicBezTo>
                    <a:pt x="503" y="463"/>
                    <a:pt x="503" y="463"/>
                    <a:pt x="503" y="464"/>
                  </a:cubicBezTo>
                  <a:cubicBezTo>
                    <a:pt x="503" y="464"/>
                    <a:pt x="503" y="464"/>
                    <a:pt x="503" y="464"/>
                  </a:cubicBezTo>
                  <a:cubicBezTo>
                    <a:pt x="503" y="465"/>
                    <a:pt x="503" y="465"/>
                    <a:pt x="503" y="466"/>
                  </a:cubicBezTo>
                  <a:cubicBezTo>
                    <a:pt x="503" y="466"/>
                    <a:pt x="503" y="466"/>
                    <a:pt x="504" y="466"/>
                  </a:cubicBezTo>
                  <a:cubicBezTo>
                    <a:pt x="504" y="467"/>
                    <a:pt x="504" y="467"/>
                    <a:pt x="504" y="467"/>
                  </a:cubicBezTo>
                  <a:cubicBezTo>
                    <a:pt x="504" y="467"/>
                    <a:pt x="505" y="468"/>
                    <a:pt x="505" y="468"/>
                  </a:cubicBezTo>
                  <a:cubicBezTo>
                    <a:pt x="505" y="469"/>
                    <a:pt x="505" y="469"/>
                    <a:pt x="505" y="470"/>
                  </a:cubicBezTo>
                  <a:cubicBezTo>
                    <a:pt x="506" y="470"/>
                    <a:pt x="506" y="470"/>
                    <a:pt x="506" y="470"/>
                  </a:cubicBezTo>
                  <a:cubicBezTo>
                    <a:pt x="506" y="471"/>
                    <a:pt x="506" y="471"/>
                    <a:pt x="506" y="471"/>
                  </a:cubicBezTo>
                  <a:cubicBezTo>
                    <a:pt x="506" y="471"/>
                    <a:pt x="506" y="471"/>
                    <a:pt x="507" y="471"/>
                  </a:cubicBezTo>
                  <a:cubicBezTo>
                    <a:pt x="507" y="472"/>
                    <a:pt x="507" y="472"/>
                    <a:pt x="507" y="473"/>
                  </a:cubicBezTo>
                  <a:cubicBezTo>
                    <a:pt x="507" y="473"/>
                    <a:pt x="507" y="473"/>
                    <a:pt x="507" y="473"/>
                  </a:cubicBezTo>
                  <a:cubicBezTo>
                    <a:pt x="507" y="474"/>
                    <a:pt x="508" y="475"/>
                    <a:pt x="508" y="476"/>
                  </a:cubicBezTo>
                  <a:cubicBezTo>
                    <a:pt x="508" y="477"/>
                    <a:pt x="508" y="477"/>
                    <a:pt x="509" y="477"/>
                  </a:cubicBezTo>
                  <a:cubicBezTo>
                    <a:pt x="509" y="477"/>
                    <a:pt x="509" y="478"/>
                    <a:pt x="509" y="478"/>
                  </a:cubicBezTo>
                  <a:cubicBezTo>
                    <a:pt x="509" y="479"/>
                    <a:pt x="509" y="479"/>
                    <a:pt x="510" y="479"/>
                  </a:cubicBezTo>
                  <a:cubicBezTo>
                    <a:pt x="510" y="479"/>
                    <a:pt x="510" y="479"/>
                    <a:pt x="510" y="480"/>
                  </a:cubicBezTo>
                  <a:cubicBezTo>
                    <a:pt x="510" y="480"/>
                    <a:pt x="510" y="480"/>
                    <a:pt x="510" y="480"/>
                  </a:cubicBezTo>
                  <a:cubicBezTo>
                    <a:pt x="510" y="480"/>
                    <a:pt x="510" y="481"/>
                    <a:pt x="510" y="482"/>
                  </a:cubicBezTo>
                  <a:cubicBezTo>
                    <a:pt x="509" y="482"/>
                    <a:pt x="510" y="482"/>
                    <a:pt x="509" y="482"/>
                  </a:cubicBezTo>
                  <a:cubicBezTo>
                    <a:pt x="509" y="482"/>
                    <a:pt x="509" y="482"/>
                    <a:pt x="509" y="482"/>
                  </a:cubicBezTo>
                  <a:cubicBezTo>
                    <a:pt x="509" y="482"/>
                    <a:pt x="509" y="482"/>
                    <a:pt x="509" y="482"/>
                  </a:cubicBezTo>
                  <a:cubicBezTo>
                    <a:pt x="510" y="483"/>
                    <a:pt x="509" y="483"/>
                    <a:pt x="510" y="484"/>
                  </a:cubicBezTo>
                  <a:cubicBezTo>
                    <a:pt x="510" y="484"/>
                    <a:pt x="510" y="484"/>
                    <a:pt x="510" y="484"/>
                  </a:cubicBezTo>
                  <a:cubicBezTo>
                    <a:pt x="511" y="485"/>
                    <a:pt x="511" y="485"/>
                    <a:pt x="511" y="485"/>
                  </a:cubicBezTo>
                  <a:cubicBezTo>
                    <a:pt x="511" y="485"/>
                    <a:pt x="511" y="485"/>
                    <a:pt x="511" y="485"/>
                  </a:cubicBezTo>
                  <a:cubicBezTo>
                    <a:pt x="511" y="486"/>
                    <a:pt x="511" y="486"/>
                    <a:pt x="511" y="486"/>
                  </a:cubicBezTo>
                  <a:cubicBezTo>
                    <a:pt x="511" y="486"/>
                    <a:pt x="512" y="487"/>
                    <a:pt x="512" y="487"/>
                  </a:cubicBezTo>
                  <a:cubicBezTo>
                    <a:pt x="512" y="487"/>
                    <a:pt x="512" y="488"/>
                    <a:pt x="512" y="488"/>
                  </a:cubicBezTo>
                  <a:cubicBezTo>
                    <a:pt x="512" y="488"/>
                    <a:pt x="512" y="488"/>
                    <a:pt x="512" y="488"/>
                  </a:cubicBezTo>
                  <a:cubicBezTo>
                    <a:pt x="512" y="488"/>
                    <a:pt x="512" y="488"/>
                    <a:pt x="512" y="489"/>
                  </a:cubicBezTo>
                  <a:cubicBezTo>
                    <a:pt x="512" y="489"/>
                    <a:pt x="513" y="489"/>
                    <a:pt x="513" y="489"/>
                  </a:cubicBezTo>
                  <a:cubicBezTo>
                    <a:pt x="513" y="489"/>
                    <a:pt x="513" y="489"/>
                    <a:pt x="513" y="489"/>
                  </a:cubicBezTo>
                  <a:cubicBezTo>
                    <a:pt x="513" y="489"/>
                    <a:pt x="513" y="490"/>
                    <a:pt x="513" y="490"/>
                  </a:cubicBezTo>
                  <a:cubicBezTo>
                    <a:pt x="513" y="490"/>
                    <a:pt x="513" y="490"/>
                    <a:pt x="513" y="491"/>
                  </a:cubicBezTo>
                  <a:cubicBezTo>
                    <a:pt x="513" y="491"/>
                    <a:pt x="514" y="491"/>
                    <a:pt x="514" y="491"/>
                  </a:cubicBezTo>
                  <a:cubicBezTo>
                    <a:pt x="514" y="491"/>
                    <a:pt x="514" y="491"/>
                    <a:pt x="514" y="491"/>
                  </a:cubicBezTo>
                  <a:cubicBezTo>
                    <a:pt x="514" y="492"/>
                    <a:pt x="514" y="492"/>
                    <a:pt x="514" y="492"/>
                  </a:cubicBezTo>
                  <a:cubicBezTo>
                    <a:pt x="515" y="492"/>
                    <a:pt x="516" y="492"/>
                    <a:pt x="516" y="492"/>
                  </a:cubicBezTo>
                  <a:cubicBezTo>
                    <a:pt x="516" y="492"/>
                    <a:pt x="516" y="492"/>
                    <a:pt x="516" y="492"/>
                  </a:cubicBezTo>
                  <a:cubicBezTo>
                    <a:pt x="518" y="492"/>
                    <a:pt x="518" y="491"/>
                    <a:pt x="519" y="490"/>
                  </a:cubicBezTo>
                  <a:cubicBezTo>
                    <a:pt x="519" y="490"/>
                    <a:pt x="519" y="489"/>
                    <a:pt x="519" y="489"/>
                  </a:cubicBezTo>
                  <a:cubicBezTo>
                    <a:pt x="520" y="488"/>
                    <a:pt x="521" y="488"/>
                    <a:pt x="522" y="488"/>
                  </a:cubicBezTo>
                  <a:cubicBezTo>
                    <a:pt x="522" y="487"/>
                    <a:pt x="522" y="487"/>
                    <a:pt x="522" y="486"/>
                  </a:cubicBezTo>
                  <a:cubicBezTo>
                    <a:pt x="522" y="486"/>
                    <a:pt x="522" y="486"/>
                    <a:pt x="522" y="486"/>
                  </a:cubicBezTo>
                  <a:cubicBezTo>
                    <a:pt x="523" y="486"/>
                    <a:pt x="523" y="486"/>
                    <a:pt x="523" y="486"/>
                  </a:cubicBezTo>
                  <a:cubicBezTo>
                    <a:pt x="523" y="485"/>
                    <a:pt x="523" y="485"/>
                    <a:pt x="523" y="485"/>
                  </a:cubicBezTo>
                  <a:cubicBezTo>
                    <a:pt x="523" y="485"/>
                    <a:pt x="524" y="485"/>
                    <a:pt x="524" y="484"/>
                  </a:cubicBezTo>
                  <a:cubicBezTo>
                    <a:pt x="524" y="484"/>
                    <a:pt x="524" y="484"/>
                    <a:pt x="525" y="484"/>
                  </a:cubicBezTo>
                  <a:cubicBezTo>
                    <a:pt x="525" y="483"/>
                    <a:pt x="525" y="483"/>
                    <a:pt x="526" y="482"/>
                  </a:cubicBezTo>
                  <a:cubicBezTo>
                    <a:pt x="526" y="482"/>
                    <a:pt x="526" y="482"/>
                    <a:pt x="526" y="482"/>
                  </a:cubicBezTo>
                  <a:cubicBezTo>
                    <a:pt x="527" y="482"/>
                    <a:pt x="527" y="482"/>
                    <a:pt x="528" y="482"/>
                  </a:cubicBezTo>
                  <a:cubicBezTo>
                    <a:pt x="529" y="482"/>
                    <a:pt x="528" y="482"/>
                    <a:pt x="528" y="482"/>
                  </a:cubicBezTo>
                  <a:cubicBezTo>
                    <a:pt x="528" y="481"/>
                    <a:pt x="529" y="480"/>
                    <a:pt x="529" y="479"/>
                  </a:cubicBezTo>
                  <a:cubicBezTo>
                    <a:pt x="528" y="479"/>
                    <a:pt x="528" y="479"/>
                    <a:pt x="528" y="479"/>
                  </a:cubicBezTo>
                  <a:cubicBezTo>
                    <a:pt x="528" y="479"/>
                    <a:pt x="528" y="479"/>
                    <a:pt x="528" y="479"/>
                  </a:cubicBezTo>
                  <a:cubicBezTo>
                    <a:pt x="528" y="479"/>
                    <a:pt x="528" y="479"/>
                    <a:pt x="528" y="479"/>
                  </a:cubicBezTo>
                  <a:cubicBezTo>
                    <a:pt x="528" y="477"/>
                    <a:pt x="528" y="476"/>
                    <a:pt x="528" y="475"/>
                  </a:cubicBezTo>
                  <a:cubicBezTo>
                    <a:pt x="528" y="475"/>
                    <a:pt x="528" y="475"/>
                    <a:pt x="528" y="475"/>
                  </a:cubicBezTo>
                  <a:cubicBezTo>
                    <a:pt x="528" y="475"/>
                    <a:pt x="528" y="475"/>
                    <a:pt x="528" y="474"/>
                  </a:cubicBezTo>
                  <a:cubicBezTo>
                    <a:pt x="528" y="474"/>
                    <a:pt x="528" y="474"/>
                    <a:pt x="528" y="474"/>
                  </a:cubicBezTo>
                  <a:cubicBezTo>
                    <a:pt x="529" y="473"/>
                    <a:pt x="529" y="472"/>
                    <a:pt x="529" y="472"/>
                  </a:cubicBezTo>
                  <a:cubicBezTo>
                    <a:pt x="530" y="471"/>
                    <a:pt x="530" y="471"/>
                    <a:pt x="531" y="471"/>
                  </a:cubicBezTo>
                  <a:cubicBezTo>
                    <a:pt x="531" y="470"/>
                    <a:pt x="531" y="469"/>
                    <a:pt x="531" y="468"/>
                  </a:cubicBezTo>
                  <a:cubicBezTo>
                    <a:pt x="532" y="468"/>
                    <a:pt x="532" y="468"/>
                    <a:pt x="532" y="468"/>
                  </a:cubicBezTo>
                  <a:cubicBezTo>
                    <a:pt x="532" y="465"/>
                    <a:pt x="532" y="463"/>
                    <a:pt x="532" y="460"/>
                  </a:cubicBezTo>
                  <a:cubicBezTo>
                    <a:pt x="532" y="458"/>
                    <a:pt x="532" y="456"/>
                    <a:pt x="533" y="454"/>
                  </a:cubicBezTo>
                  <a:cubicBezTo>
                    <a:pt x="533" y="454"/>
                    <a:pt x="533" y="454"/>
                    <a:pt x="533" y="454"/>
                  </a:cubicBezTo>
                  <a:cubicBezTo>
                    <a:pt x="533" y="454"/>
                    <a:pt x="533" y="453"/>
                    <a:pt x="533" y="453"/>
                  </a:cubicBezTo>
                  <a:cubicBezTo>
                    <a:pt x="533" y="453"/>
                    <a:pt x="533" y="453"/>
                    <a:pt x="534" y="453"/>
                  </a:cubicBezTo>
                  <a:cubicBezTo>
                    <a:pt x="534" y="452"/>
                    <a:pt x="533" y="452"/>
                    <a:pt x="533" y="452"/>
                  </a:cubicBezTo>
                  <a:cubicBezTo>
                    <a:pt x="533" y="451"/>
                    <a:pt x="533" y="450"/>
                    <a:pt x="533" y="449"/>
                  </a:cubicBezTo>
                  <a:cubicBezTo>
                    <a:pt x="534" y="448"/>
                    <a:pt x="534" y="448"/>
                    <a:pt x="535" y="447"/>
                  </a:cubicBezTo>
                  <a:cubicBezTo>
                    <a:pt x="535" y="447"/>
                    <a:pt x="535" y="447"/>
                    <a:pt x="535" y="447"/>
                  </a:cubicBezTo>
                  <a:cubicBezTo>
                    <a:pt x="536" y="446"/>
                    <a:pt x="538" y="447"/>
                    <a:pt x="539" y="447"/>
                  </a:cubicBezTo>
                  <a:cubicBezTo>
                    <a:pt x="539" y="446"/>
                    <a:pt x="540" y="446"/>
                    <a:pt x="540" y="445"/>
                  </a:cubicBezTo>
                  <a:cubicBezTo>
                    <a:pt x="542" y="445"/>
                    <a:pt x="543" y="445"/>
                    <a:pt x="544" y="444"/>
                  </a:cubicBezTo>
                  <a:cubicBezTo>
                    <a:pt x="544" y="443"/>
                    <a:pt x="545" y="443"/>
                    <a:pt x="545" y="443"/>
                  </a:cubicBezTo>
                  <a:cubicBezTo>
                    <a:pt x="545" y="443"/>
                    <a:pt x="545" y="442"/>
                    <a:pt x="545" y="442"/>
                  </a:cubicBezTo>
                  <a:cubicBezTo>
                    <a:pt x="545" y="442"/>
                    <a:pt x="545" y="442"/>
                    <a:pt x="546" y="442"/>
                  </a:cubicBezTo>
                  <a:cubicBezTo>
                    <a:pt x="546" y="441"/>
                    <a:pt x="546" y="441"/>
                    <a:pt x="546" y="441"/>
                  </a:cubicBezTo>
                  <a:cubicBezTo>
                    <a:pt x="546" y="441"/>
                    <a:pt x="546" y="441"/>
                    <a:pt x="546" y="441"/>
                  </a:cubicBezTo>
                  <a:cubicBezTo>
                    <a:pt x="546" y="440"/>
                    <a:pt x="546" y="440"/>
                    <a:pt x="546" y="440"/>
                  </a:cubicBezTo>
                  <a:cubicBezTo>
                    <a:pt x="546" y="440"/>
                    <a:pt x="546" y="440"/>
                    <a:pt x="547" y="440"/>
                  </a:cubicBezTo>
                  <a:cubicBezTo>
                    <a:pt x="547" y="440"/>
                    <a:pt x="547" y="440"/>
                    <a:pt x="547" y="440"/>
                  </a:cubicBezTo>
                  <a:cubicBezTo>
                    <a:pt x="547" y="440"/>
                    <a:pt x="547" y="439"/>
                    <a:pt x="547" y="439"/>
                  </a:cubicBezTo>
                  <a:cubicBezTo>
                    <a:pt x="547" y="439"/>
                    <a:pt x="548" y="439"/>
                    <a:pt x="548" y="439"/>
                  </a:cubicBezTo>
                  <a:cubicBezTo>
                    <a:pt x="548" y="439"/>
                    <a:pt x="548" y="439"/>
                    <a:pt x="548" y="439"/>
                  </a:cubicBezTo>
                  <a:cubicBezTo>
                    <a:pt x="549" y="439"/>
                    <a:pt x="550" y="439"/>
                    <a:pt x="551" y="439"/>
                  </a:cubicBezTo>
                  <a:cubicBezTo>
                    <a:pt x="552" y="439"/>
                    <a:pt x="552" y="438"/>
                    <a:pt x="552" y="438"/>
                  </a:cubicBezTo>
                  <a:cubicBezTo>
                    <a:pt x="553" y="437"/>
                    <a:pt x="555" y="437"/>
                    <a:pt x="557" y="437"/>
                  </a:cubicBezTo>
                  <a:cubicBezTo>
                    <a:pt x="558" y="434"/>
                    <a:pt x="560" y="434"/>
                    <a:pt x="561" y="431"/>
                  </a:cubicBezTo>
                  <a:cubicBezTo>
                    <a:pt x="561" y="431"/>
                    <a:pt x="562" y="431"/>
                    <a:pt x="562" y="431"/>
                  </a:cubicBezTo>
                  <a:cubicBezTo>
                    <a:pt x="563" y="430"/>
                    <a:pt x="563" y="430"/>
                    <a:pt x="564" y="430"/>
                  </a:cubicBezTo>
                  <a:cubicBezTo>
                    <a:pt x="564" y="430"/>
                    <a:pt x="564" y="430"/>
                    <a:pt x="564" y="430"/>
                  </a:cubicBezTo>
                  <a:cubicBezTo>
                    <a:pt x="564" y="429"/>
                    <a:pt x="564" y="429"/>
                    <a:pt x="564" y="428"/>
                  </a:cubicBezTo>
                  <a:cubicBezTo>
                    <a:pt x="565" y="428"/>
                    <a:pt x="565" y="428"/>
                    <a:pt x="565" y="428"/>
                  </a:cubicBezTo>
                  <a:cubicBezTo>
                    <a:pt x="565" y="428"/>
                    <a:pt x="565" y="428"/>
                    <a:pt x="565" y="428"/>
                  </a:cubicBezTo>
                  <a:cubicBezTo>
                    <a:pt x="565" y="428"/>
                    <a:pt x="565" y="428"/>
                    <a:pt x="565" y="427"/>
                  </a:cubicBezTo>
                  <a:cubicBezTo>
                    <a:pt x="566" y="428"/>
                    <a:pt x="567" y="428"/>
                    <a:pt x="568" y="428"/>
                  </a:cubicBezTo>
                  <a:cubicBezTo>
                    <a:pt x="568" y="427"/>
                    <a:pt x="569" y="427"/>
                    <a:pt x="569" y="427"/>
                  </a:cubicBezTo>
                  <a:cubicBezTo>
                    <a:pt x="569" y="427"/>
                    <a:pt x="570" y="427"/>
                    <a:pt x="571" y="427"/>
                  </a:cubicBezTo>
                  <a:cubicBezTo>
                    <a:pt x="571" y="427"/>
                    <a:pt x="571" y="426"/>
                    <a:pt x="571" y="426"/>
                  </a:cubicBezTo>
                  <a:cubicBezTo>
                    <a:pt x="571" y="426"/>
                    <a:pt x="572" y="426"/>
                    <a:pt x="572" y="426"/>
                  </a:cubicBezTo>
                  <a:cubicBezTo>
                    <a:pt x="572" y="426"/>
                    <a:pt x="573" y="426"/>
                    <a:pt x="573" y="426"/>
                  </a:cubicBezTo>
                  <a:cubicBezTo>
                    <a:pt x="574" y="425"/>
                    <a:pt x="575" y="425"/>
                    <a:pt x="575" y="424"/>
                  </a:cubicBezTo>
                  <a:cubicBezTo>
                    <a:pt x="575" y="424"/>
                    <a:pt x="575" y="423"/>
                    <a:pt x="575" y="423"/>
                  </a:cubicBezTo>
                  <a:cubicBezTo>
                    <a:pt x="575" y="423"/>
                    <a:pt x="575" y="423"/>
                    <a:pt x="576" y="423"/>
                  </a:cubicBezTo>
                  <a:cubicBezTo>
                    <a:pt x="576" y="422"/>
                    <a:pt x="576" y="421"/>
                    <a:pt x="575" y="420"/>
                  </a:cubicBezTo>
                  <a:cubicBezTo>
                    <a:pt x="576" y="420"/>
                    <a:pt x="576" y="420"/>
                    <a:pt x="576" y="420"/>
                  </a:cubicBezTo>
                  <a:cubicBezTo>
                    <a:pt x="576" y="420"/>
                    <a:pt x="576" y="420"/>
                    <a:pt x="576" y="419"/>
                  </a:cubicBezTo>
                  <a:cubicBezTo>
                    <a:pt x="576" y="419"/>
                    <a:pt x="576" y="419"/>
                    <a:pt x="576" y="419"/>
                  </a:cubicBezTo>
                  <a:cubicBezTo>
                    <a:pt x="576" y="419"/>
                    <a:pt x="576" y="419"/>
                    <a:pt x="576" y="419"/>
                  </a:cubicBezTo>
                  <a:cubicBezTo>
                    <a:pt x="577" y="419"/>
                    <a:pt x="577" y="419"/>
                    <a:pt x="577" y="419"/>
                  </a:cubicBezTo>
                  <a:cubicBezTo>
                    <a:pt x="577" y="418"/>
                    <a:pt x="577" y="418"/>
                    <a:pt x="577" y="417"/>
                  </a:cubicBezTo>
                  <a:cubicBezTo>
                    <a:pt x="579" y="417"/>
                    <a:pt x="580" y="417"/>
                    <a:pt x="581" y="417"/>
                  </a:cubicBezTo>
                  <a:cubicBezTo>
                    <a:pt x="581" y="416"/>
                    <a:pt x="581" y="417"/>
                    <a:pt x="581" y="416"/>
                  </a:cubicBezTo>
                  <a:cubicBezTo>
                    <a:pt x="581" y="416"/>
                    <a:pt x="581" y="416"/>
                    <a:pt x="581" y="416"/>
                  </a:cubicBezTo>
                  <a:cubicBezTo>
                    <a:pt x="582" y="416"/>
                    <a:pt x="582" y="416"/>
                    <a:pt x="582" y="416"/>
                  </a:cubicBezTo>
                  <a:cubicBezTo>
                    <a:pt x="582" y="416"/>
                    <a:pt x="582" y="416"/>
                    <a:pt x="582" y="417"/>
                  </a:cubicBezTo>
                  <a:cubicBezTo>
                    <a:pt x="583" y="417"/>
                    <a:pt x="584" y="417"/>
                    <a:pt x="585" y="417"/>
                  </a:cubicBezTo>
                  <a:cubicBezTo>
                    <a:pt x="585" y="417"/>
                    <a:pt x="585" y="418"/>
                    <a:pt x="585" y="418"/>
                  </a:cubicBezTo>
                  <a:cubicBezTo>
                    <a:pt x="587" y="418"/>
                    <a:pt x="587" y="418"/>
                    <a:pt x="588" y="417"/>
                  </a:cubicBezTo>
                  <a:cubicBezTo>
                    <a:pt x="589" y="417"/>
                    <a:pt x="589" y="417"/>
                    <a:pt x="590" y="417"/>
                  </a:cubicBezTo>
                  <a:cubicBezTo>
                    <a:pt x="590" y="417"/>
                    <a:pt x="590" y="417"/>
                    <a:pt x="590" y="416"/>
                  </a:cubicBezTo>
                  <a:cubicBezTo>
                    <a:pt x="590" y="416"/>
                    <a:pt x="590" y="417"/>
                    <a:pt x="590" y="417"/>
                  </a:cubicBezTo>
                  <a:cubicBezTo>
                    <a:pt x="591" y="417"/>
                    <a:pt x="591" y="417"/>
                    <a:pt x="592" y="416"/>
                  </a:cubicBezTo>
                  <a:cubicBezTo>
                    <a:pt x="592" y="416"/>
                    <a:pt x="592" y="416"/>
                    <a:pt x="592" y="416"/>
                  </a:cubicBezTo>
                  <a:cubicBezTo>
                    <a:pt x="593" y="416"/>
                    <a:pt x="593" y="416"/>
                    <a:pt x="593" y="417"/>
                  </a:cubicBezTo>
                  <a:cubicBezTo>
                    <a:pt x="595" y="417"/>
                    <a:pt x="595" y="416"/>
                    <a:pt x="596" y="416"/>
                  </a:cubicBezTo>
                  <a:cubicBezTo>
                    <a:pt x="596" y="414"/>
                    <a:pt x="595" y="413"/>
                    <a:pt x="595" y="412"/>
                  </a:cubicBezTo>
                  <a:cubicBezTo>
                    <a:pt x="595" y="412"/>
                    <a:pt x="596" y="412"/>
                    <a:pt x="597" y="411"/>
                  </a:cubicBezTo>
                  <a:cubicBezTo>
                    <a:pt x="597" y="410"/>
                    <a:pt x="597" y="410"/>
                    <a:pt x="596" y="409"/>
                  </a:cubicBezTo>
                  <a:cubicBezTo>
                    <a:pt x="596" y="409"/>
                    <a:pt x="596" y="409"/>
                    <a:pt x="596" y="409"/>
                  </a:cubicBezTo>
                  <a:cubicBezTo>
                    <a:pt x="596" y="409"/>
                    <a:pt x="596" y="409"/>
                    <a:pt x="596" y="409"/>
                  </a:cubicBezTo>
                  <a:cubicBezTo>
                    <a:pt x="596" y="409"/>
                    <a:pt x="596" y="409"/>
                    <a:pt x="596" y="409"/>
                  </a:cubicBezTo>
                  <a:cubicBezTo>
                    <a:pt x="596" y="408"/>
                    <a:pt x="596" y="408"/>
                    <a:pt x="596" y="408"/>
                  </a:cubicBezTo>
                  <a:cubicBezTo>
                    <a:pt x="597" y="409"/>
                    <a:pt x="597" y="409"/>
                    <a:pt x="598" y="410"/>
                  </a:cubicBezTo>
                  <a:cubicBezTo>
                    <a:pt x="599" y="410"/>
                    <a:pt x="599" y="411"/>
                    <a:pt x="599" y="411"/>
                  </a:cubicBezTo>
                  <a:cubicBezTo>
                    <a:pt x="599" y="411"/>
                    <a:pt x="600" y="411"/>
                    <a:pt x="601" y="411"/>
                  </a:cubicBezTo>
                  <a:cubicBezTo>
                    <a:pt x="601" y="412"/>
                    <a:pt x="601" y="412"/>
                    <a:pt x="601" y="413"/>
                  </a:cubicBezTo>
                  <a:cubicBezTo>
                    <a:pt x="601" y="413"/>
                    <a:pt x="602" y="413"/>
                    <a:pt x="602" y="413"/>
                  </a:cubicBezTo>
                  <a:cubicBezTo>
                    <a:pt x="602" y="413"/>
                    <a:pt x="602" y="414"/>
                    <a:pt x="602" y="414"/>
                  </a:cubicBezTo>
                  <a:cubicBezTo>
                    <a:pt x="603" y="415"/>
                    <a:pt x="603" y="415"/>
                    <a:pt x="603" y="415"/>
                  </a:cubicBezTo>
                  <a:cubicBezTo>
                    <a:pt x="603" y="416"/>
                    <a:pt x="603" y="416"/>
                    <a:pt x="603" y="417"/>
                  </a:cubicBezTo>
                  <a:cubicBezTo>
                    <a:pt x="604" y="417"/>
                    <a:pt x="604" y="417"/>
                    <a:pt x="604" y="417"/>
                  </a:cubicBezTo>
                  <a:cubicBezTo>
                    <a:pt x="605" y="418"/>
                    <a:pt x="603" y="422"/>
                    <a:pt x="604" y="423"/>
                  </a:cubicBezTo>
                  <a:cubicBezTo>
                    <a:pt x="604" y="423"/>
                    <a:pt x="604" y="423"/>
                    <a:pt x="604" y="423"/>
                  </a:cubicBezTo>
                  <a:cubicBezTo>
                    <a:pt x="604" y="423"/>
                    <a:pt x="604" y="424"/>
                    <a:pt x="604" y="424"/>
                  </a:cubicBezTo>
                  <a:cubicBezTo>
                    <a:pt x="604" y="424"/>
                    <a:pt x="605" y="424"/>
                    <a:pt x="605" y="424"/>
                  </a:cubicBezTo>
                  <a:cubicBezTo>
                    <a:pt x="605" y="425"/>
                    <a:pt x="605" y="426"/>
                    <a:pt x="605" y="426"/>
                  </a:cubicBezTo>
                  <a:cubicBezTo>
                    <a:pt x="605" y="426"/>
                    <a:pt x="606" y="426"/>
                    <a:pt x="606" y="426"/>
                  </a:cubicBezTo>
                  <a:cubicBezTo>
                    <a:pt x="606" y="427"/>
                    <a:pt x="606" y="427"/>
                    <a:pt x="606" y="427"/>
                  </a:cubicBezTo>
                  <a:cubicBezTo>
                    <a:pt x="606" y="427"/>
                    <a:pt x="606" y="427"/>
                    <a:pt x="606" y="428"/>
                  </a:cubicBezTo>
                  <a:cubicBezTo>
                    <a:pt x="606" y="428"/>
                    <a:pt x="606" y="428"/>
                    <a:pt x="606" y="429"/>
                  </a:cubicBezTo>
                  <a:cubicBezTo>
                    <a:pt x="606" y="429"/>
                    <a:pt x="607" y="429"/>
                    <a:pt x="607" y="429"/>
                  </a:cubicBezTo>
                  <a:cubicBezTo>
                    <a:pt x="607" y="429"/>
                    <a:pt x="607" y="429"/>
                    <a:pt x="607" y="430"/>
                  </a:cubicBezTo>
                  <a:cubicBezTo>
                    <a:pt x="607" y="430"/>
                    <a:pt x="608" y="430"/>
                    <a:pt x="608" y="430"/>
                  </a:cubicBezTo>
                  <a:cubicBezTo>
                    <a:pt x="608" y="429"/>
                    <a:pt x="608" y="430"/>
                    <a:pt x="608" y="429"/>
                  </a:cubicBezTo>
                  <a:cubicBezTo>
                    <a:pt x="608" y="429"/>
                    <a:pt x="608" y="429"/>
                    <a:pt x="608" y="429"/>
                  </a:cubicBezTo>
                  <a:cubicBezTo>
                    <a:pt x="609" y="429"/>
                    <a:pt x="609" y="429"/>
                    <a:pt x="610" y="429"/>
                  </a:cubicBezTo>
                  <a:cubicBezTo>
                    <a:pt x="610" y="429"/>
                    <a:pt x="610" y="428"/>
                    <a:pt x="610" y="428"/>
                  </a:cubicBezTo>
                  <a:cubicBezTo>
                    <a:pt x="610" y="428"/>
                    <a:pt x="611" y="428"/>
                    <a:pt x="611" y="428"/>
                  </a:cubicBezTo>
                  <a:cubicBezTo>
                    <a:pt x="611" y="430"/>
                    <a:pt x="611" y="431"/>
                    <a:pt x="612" y="432"/>
                  </a:cubicBezTo>
                  <a:cubicBezTo>
                    <a:pt x="612" y="433"/>
                    <a:pt x="612" y="434"/>
                    <a:pt x="612" y="435"/>
                  </a:cubicBezTo>
                  <a:cubicBezTo>
                    <a:pt x="613" y="435"/>
                    <a:pt x="613" y="435"/>
                    <a:pt x="613" y="435"/>
                  </a:cubicBezTo>
                  <a:cubicBezTo>
                    <a:pt x="613" y="435"/>
                    <a:pt x="613" y="435"/>
                    <a:pt x="613" y="435"/>
                  </a:cubicBezTo>
                  <a:cubicBezTo>
                    <a:pt x="613" y="437"/>
                    <a:pt x="613" y="438"/>
                    <a:pt x="613" y="440"/>
                  </a:cubicBezTo>
                  <a:cubicBezTo>
                    <a:pt x="613" y="440"/>
                    <a:pt x="614" y="440"/>
                    <a:pt x="614" y="440"/>
                  </a:cubicBezTo>
                  <a:cubicBezTo>
                    <a:pt x="615" y="440"/>
                    <a:pt x="615" y="441"/>
                    <a:pt x="615" y="441"/>
                  </a:cubicBezTo>
                  <a:cubicBezTo>
                    <a:pt x="615" y="441"/>
                    <a:pt x="614" y="441"/>
                    <a:pt x="614" y="442"/>
                  </a:cubicBezTo>
                  <a:cubicBezTo>
                    <a:pt x="614" y="442"/>
                    <a:pt x="615" y="442"/>
                    <a:pt x="615" y="442"/>
                  </a:cubicBezTo>
                  <a:cubicBezTo>
                    <a:pt x="615" y="442"/>
                    <a:pt x="615" y="443"/>
                    <a:pt x="615" y="443"/>
                  </a:cubicBezTo>
                  <a:cubicBezTo>
                    <a:pt x="615" y="443"/>
                    <a:pt x="615" y="443"/>
                    <a:pt x="615" y="443"/>
                  </a:cubicBezTo>
                  <a:cubicBezTo>
                    <a:pt x="615" y="444"/>
                    <a:pt x="614" y="446"/>
                    <a:pt x="614" y="447"/>
                  </a:cubicBezTo>
                  <a:cubicBezTo>
                    <a:pt x="614" y="447"/>
                    <a:pt x="614" y="447"/>
                    <a:pt x="614" y="447"/>
                  </a:cubicBezTo>
                  <a:cubicBezTo>
                    <a:pt x="613" y="447"/>
                    <a:pt x="613" y="448"/>
                    <a:pt x="613" y="448"/>
                  </a:cubicBezTo>
                  <a:cubicBezTo>
                    <a:pt x="613" y="448"/>
                    <a:pt x="613" y="448"/>
                    <a:pt x="613" y="448"/>
                  </a:cubicBezTo>
                  <a:cubicBezTo>
                    <a:pt x="613" y="449"/>
                    <a:pt x="613" y="449"/>
                    <a:pt x="613" y="449"/>
                  </a:cubicBezTo>
                  <a:cubicBezTo>
                    <a:pt x="612" y="449"/>
                    <a:pt x="612" y="449"/>
                    <a:pt x="612" y="449"/>
                  </a:cubicBezTo>
                  <a:cubicBezTo>
                    <a:pt x="612" y="450"/>
                    <a:pt x="612" y="451"/>
                    <a:pt x="612" y="452"/>
                  </a:cubicBezTo>
                  <a:cubicBezTo>
                    <a:pt x="612" y="452"/>
                    <a:pt x="612" y="452"/>
                    <a:pt x="611" y="452"/>
                  </a:cubicBezTo>
                  <a:cubicBezTo>
                    <a:pt x="612" y="453"/>
                    <a:pt x="612" y="453"/>
                    <a:pt x="612" y="454"/>
                  </a:cubicBezTo>
                  <a:cubicBezTo>
                    <a:pt x="613" y="454"/>
                    <a:pt x="614" y="454"/>
                    <a:pt x="614" y="454"/>
                  </a:cubicBezTo>
                  <a:cubicBezTo>
                    <a:pt x="614" y="454"/>
                    <a:pt x="614" y="455"/>
                    <a:pt x="615" y="455"/>
                  </a:cubicBezTo>
                  <a:cubicBezTo>
                    <a:pt x="615" y="455"/>
                    <a:pt x="615" y="455"/>
                    <a:pt x="615" y="455"/>
                  </a:cubicBezTo>
                  <a:cubicBezTo>
                    <a:pt x="616" y="455"/>
                    <a:pt x="618" y="455"/>
                    <a:pt x="619" y="455"/>
                  </a:cubicBezTo>
                  <a:cubicBezTo>
                    <a:pt x="619" y="455"/>
                    <a:pt x="619" y="454"/>
                    <a:pt x="620" y="454"/>
                  </a:cubicBezTo>
                  <a:cubicBezTo>
                    <a:pt x="620" y="454"/>
                    <a:pt x="621" y="454"/>
                    <a:pt x="621" y="454"/>
                  </a:cubicBezTo>
                  <a:cubicBezTo>
                    <a:pt x="621" y="454"/>
                    <a:pt x="621" y="453"/>
                    <a:pt x="621" y="453"/>
                  </a:cubicBezTo>
                  <a:cubicBezTo>
                    <a:pt x="622" y="453"/>
                    <a:pt x="622" y="453"/>
                    <a:pt x="623" y="453"/>
                  </a:cubicBezTo>
                  <a:cubicBezTo>
                    <a:pt x="623" y="451"/>
                    <a:pt x="624" y="450"/>
                    <a:pt x="625" y="449"/>
                  </a:cubicBezTo>
                  <a:cubicBezTo>
                    <a:pt x="625" y="449"/>
                    <a:pt x="625" y="449"/>
                    <a:pt x="625" y="449"/>
                  </a:cubicBezTo>
                  <a:cubicBezTo>
                    <a:pt x="626" y="449"/>
                    <a:pt x="626" y="450"/>
                    <a:pt x="626" y="450"/>
                  </a:cubicBezTo>
                  <a:cubicBezTo>
                    <a:pt x="626" y="450"/>
                    <a:pt x="627" y="450"/>
                    <a:pt x="627" y="450"/>
                  </a:cubicBezTo>
                  <a:cubicBezTo>
                    <a:pt x="627" y="450"/>
                    <a:pt x="627" y="450"/>
                    <a:pt x="627" y="451"/>
                  </a:cubicBezTo>
                  <a:cubicBezTo>
                    <a:pt x="627" y="451"/>
                    <a:pt x="628" y="451"/>
                    <a:pt x="628" y="451"/>
                  </a:cubicBezTo>
                  <a:cubicBezTo>
                    <a:pt x="628" y="452"/>
                    <a:pt x="628" y="453"/>
                    <a:pt x="628" y="453"/>
                  </a:cubicBezTo>
                  <a:cubicBezTo>
                    <a:pt x="629" y="453"/>
                    <a:pt x="629" y="453"/>
                    <a:pt x="630" y="453"/>
                  </a:cubicBezTo>
                  <a:cubicBezTo>
                    <a:pt x="630" y="453"/>
                    <a:pt x="630" y="453"/>
                    <a:pt x="630" y="454"/>
                  </a:cubicBezTo>
                  <a:cubicBezTo>
                    <a:pt x="630" y="454"/>
                    <a:pt x="630" y="454"/>
                    <a:pt x="630" y="454"/>
                  </a:cubicBezTo>
                  <a:cubicBezTo>
                    <a:pt x="630" y="454"/>
                    <a:pt x="630" y="454"/>
                    <a:pt x="630" y="454"/>
                  </a:cubicBezTo>
                  <a:cubicBezTo>
                    <a:pt x="630" y="454"/>
                    <a:pt x="630" y="454"/>
                    <a:pt x="630" y="454"/>
                  </a:cubicBezTo>
                  <a:cubicBezTo>
                    <a:pt x="629" y="456"/>
                    <a:pt x="631" y="455"/>
                    <a:pt x="629" y="456"/>
                  </a:cubicBezTo>
                  <a:cubicBezTo>
                    <a:pt x="629" y="458"/>
                    <a:pt x="630" y="458"/>
                    <a:pt x="631" y="459"/>
                  </a:cubicBezTo>
                  <a:cubicBezTo>
                    <a:pt x="631" y="459"/>
                    <a:pt x="631" y="459"/>
                    <a:pt x="631" y="459"/>
                  </a:cubicBezTo>
                  <a:cubicBezTo>
                    <a:pt x="631" y="459"/>
                    <a:pt x="631" y="460"/>
                    <a:pt x="631" y="460"/>
                  </a:cubicBezTo>
                  <a:cubicBezTo>
                    <a:pt x="631" y="460"/>
                    <a:pt x="631" y="460"/>
                    <a:pt x="631" y="460"/>
                  </a:cubicBezTo>
                  <a:cubicBezTo>
                    <a:pt x="631" y="460"/>
                    <a:pt x="631" y="461"/>
                    <a:pt x="631" y="461"/>
                  </a:cubicBezTo>
                  <a:cubicBezTo>
                    <a:pt x="631" y="461"/>
                    <a:pt x="632" y="461"/>
                    <a:pt x="632" y="461"/>
                  </a:cubicBezTo>
                  <a:cubicBezTo>
                    <a:pt x="632" y="462"/>
                    <a:pt x="631" y="463"/>
                    <a:pt x="631" y="464"/>
                  </a:cubicBezTo>
                  <a:cubicBezTo>
                    <a:pt x="631" y="464"/>
                    <a:pt x="632" y="464"/>
                    <a:pt x="632" y="464"/>
                  </a:cubicBezTo>
                  <a:cubicBezTo>
                    <a:pt x="632" y="465"/>
                    <a:pt x="632" y="465"/>
                    <a:pt x="632" y="466"/>
                  </a:cubicBezTo>
                  <a:cubicBezTo>
                    <a:pt x="632" y="466"/>
                    <a:pt x="632" y="466"/>
                    <a:pt x="632" y="466"/>
                  </a:cubicBezTo>
                  <a:cubicBezTo>
                    <a:pt x="632" y="467"/>
                    <a:pt x="632" y="467"/>
                    <a:pt x="632" y="468"/>
                  </a:cubicBezTo>
                  <a:cubicBezTo>
                    <a:pt x="632" y="468"/>
                    <a:pt x="632" y="468"/>
                    <a:pt x="632" y="468"/>
                  </a:cubicBezTo>
                  <a:cubicBezTo>
                    <a:pt x="632" y="468"/>
                    <a:pt x="632" y="469"/>
                    <a:pt x="632" y="470"/>
                  </a:cubicBezTo>
                  <a:cubicBezTo>
                    <a:pt x="632" y="470"/>
                    <a:pt x="633" y="470"/>
                    <a:pt x="634" y="471"/>
                  </a:cubicBezTo>
                  <a:cubicBezTo>
                    <a:pt x="634" y="472"/>
                    <a:pt x="634" y="473"/>
                    <a:pt x="634" y="474"/>
                  </a:cubicBezTo>
                  <a:cubicBezTo>
                    <a:pt x="634" y="474"/>
                    <a:pt x="634" y="474"/>
                    <a:pt x="634" y="474"/>
                  </a:cubicBezTo>
                  <a:cubicBezTo>
                    <a:pt x="634" y="475"/>
                    <a:pt x="634" y="476"/>
                    <a:pt x="634" y="476"/>
                  </a:cubicBezTo>
                  <a:cubicBezTo>
                    <a:pt x="634" y="476"/>
                    <a:pt x="634" y="476"/>
                    <a:pt x="634" y="476"/>
                  </a:cubicBezTo>
                  <a:cubicBezTo>
                    <a:pt x="634" y="477"/>
                    <a:pt x="634" y="477"/>
                    <a:pt x="634" y="477"/>
                  </a:cubicBezTo>
                  <a:cubicBezTo>
                    <a:pt x="634" y="477"/>
                    <a:pt x="634" y="477"/>
                    <a:pt x="634" y="477"/>
                  </a:cubicBezTo>
                  <a:cubicBezTo>
                    <a:pt x="635" y="479"/>
                    <a:pt x="634" y="481"/>
                    <a:pt x="633" y="481"/>
                  </a:cubicBezTo>
                  <a:cubicBezTo>
                    <a:pt x="633" y="482"/>
                    <a:pt x="634" y="482"/>
                    <a:pt x="634" y="482"/>
                  </a:cubicBezTo>
                  <a:cubicBezTo>
                    <a:pt x="634" y="482"/>
                    <a:pt x="634" y="483"/>
                    <a:pt x="634" y="483"/>
                  </a:cubicBezTo>
                  <a:cubicBezTo>
                    <a:pt x="634" y="483"/>
                    <a:pt x="634" y="483"/>
                    <a:pt x="635" y="483"/>
                  </a:cubicBezTo>
                  <a:cubicBezTo>
                    <a:pt x="635" y="484"/>
                    <a:pt x="634" y="484"/>
                    <a:pt x="634" y="485"/>
                  </a:cubicBezTo>
                  <a:cubicBezTo>
                    <a:pt x="635" y="485"/>
                    <a:pt x="635" y="485"/>
                    <a:pt x="635" y="485"/>
                  </a:cubicBezTo>
                  <a:cubicBezTo>
                    <a:pt x="635" y="485"/>
                    <a:pt x="635" y="486"/>
                    <a:pt x="635" y="486"/>
                  </a:cubicBezTo>
                  <a:cubicBezTo>
                    <a:pt x="635" y="486"/>
                    <a:pt x="635" y="486"/>
                    <a:pt x="635" y="486"/>
                  </a:cubicBezTo>
                  <a:cubicBezTo>
                    <a:pt x="635" y="487"/>
                    <a:pt x="634" y="490"/>
                    <a:pt x="634" y="490"/>
                  </a:cubicBezTo>
                  <a:cubicBezTo>
                    <a:pt x="634" y="490"/>
                    <a:pt x="633" y="491"/>
                    <a:pt x="633" y="491"/>
                  </a:cubicBezTo>
                  <a:cubicBezTo>
                    <a:pt x="633" y="491"/>
                    <a:pt x="633" y="492"/>
                    <a:pt x="633" y="493"/>
                  </a:cubicBezTo>
                  <a:cubicBezTo>
                    <a:pt x="633" y="493"/>
                    <a:pt x="634" y="493"/>
                    <a:pt x="634" y="493"/>
                  </a:cubicBezTo>
                  <a:cubicBezTo>
                    <a:pt x="634" y="494"/>
                    <a:pt x="634" y="494"/>
                    <a:pt x="634" y="495"/>
                  </a:cubicBezTo>
                  <a:cubicBezTo>
                    <a:pt x="633" y="495"/>
                    <a:pt x="633" y="495"/>
                    <a:pt x="632" y="495"/>
                  </a:cubicBezTo>
                  <a:cubicBezTo>
                    <a:pt x="632" y="496"/>
                    <a:pt x="630" y="499"/>
                    <a:pt x="631" y="500"/>
                  </a:cubicBezTo>
                  <a:cubicBezTo>
                    <a:pt x="631" y="500"/>
                    <a:pt x="631" y="500"/>
                    <a:pt x="631" y="500"/>
                  </a:cubicBezTo>
                  <a:cubicBezTo>
                    <a:pt x="631" y="501"/>
                    <a:pt x="631" y="501"/>
                    <a:pt x="631" y="502"/>
                  </a:cubicBezTo>
                  <a:cubicBezTo>
                    <a:pt x="631" y="502"/>
                    <a:pt x="631" y="502"/>
                    <a:pt x="632" y="503"/>
                  </a:cubicBezTo>
                  <a:cubicBezTo>
                    <a:pt x="631" y="503"/>
                    <a:pt x="631" y="504"/>
                    <a:pt x="631" y="504"/>
                  </a:cubicBezTo>
                  <a:cubicBezTo>
                    <a:pt x="633" y="505"/>
                    <a:pt x="634" y="507"/>
                    <a:pt x="635" y="508"/>
                  </a:cubicBezTo>
                  <a:cubicBezTo>
                    <a:pt x="635" y="508"/>
                    <a:pt x="635" y="508"/>
                    <a:pt x="635" y="509"/>
                  </a:cubicBezTo>
                  <a:cubicBezTo>
                    <a:pt x="636" y="509"/>
                    <a:pt x="636" y="510"/>
                    <a:pt x="637" y="510"/>
                  </a:cubicBezTo>
                  <a:cubicBezTo>
                    <a:pt x="637" y="511"/>
                    <a:pt x="637" y="511"/>
                    <a:pt x="637" y="512"/>
                  </a:cubicBezTo>
                  <a:cubicBezTo>
                    <a:pt x="637" y="513"/>
                    <a:pt x="637" y="513"/>
                    <a:pt x="638" y="513"/>
                  </a:cubicBezTo>
                  <a:cubicBezTo>
                    <a:pt x="638" y="515"/>
                    <a:pt x="638" y="517"/>
                    <a:pt x="638" y="519"/>
                  </a:cubicBezTo>
                  <a:cubicBezTo>
                    <a:pt x="638" y="519"/>
                    <a:pt x="638" y="519"/>
                    <a:pt x="638" y="519"/>
                  </a:cubicBezTo>
                  <a:cubicBezTo>
                    <a:pt x="638" y="519"/>
                    <a:pt x="638" y="520"/>
                    <a:pt x="638" y="520"/>
                  </a:cubicBezTo>
                  <a:cubicBezTo>
                    <a:pt x="638" y="520"/>
                    <a:pt x="638" y="520"/>
                    <a:pt x="638" y="520"/>
                  </a:cubicBezTo>
                  <a:cubicBezTo>
                    <a:pt x="638" y="520"/>
                    <a:pt x="638" y="521"/>
                    <a:pt x="638" y="521"/>
                  </a:cubicBezTo>
                  <a:cubicBezTo>
                    <a:pt x="638" y="521"/>
                    <a:pt x="638" y="521"/>
                    <a:pt x="639" y="521"/>
                  </a:cubicBezTo>
                  <a:cubicBezTo>
                    <a:pt x="639" y="522"/>
                    <a:pt x="638" y="522"/>
                    <a:pt x="638" y="523"/>
                  </a:cubicBezTo>
                  <a:cubicBezTo>
                    <a:pt x="639" y="523"/>
                    <a:pt x="639" y="523"/>
                    <a:pt x="639" y="523"/>
                  </a:cubicBezTo>
                  <a:cubicBezTo>
                    <a:pt x="639" y="523"/>
                    <a:pt x="638" y="524"/>
                    <a:pt x="638" y="525"/>
                  </a:cubicBezTo>
                  <a:cubicBezTo>
                    <a:pt x="638" y="525"/>
                    <a:pt x="638" y="525"/>
                    <a:pt x="639" y="525"/>
                  </a:cubicBezTo>
                  <a:cubicBezTo>
                    <a:pt x="639" y="526"/>
                    <a:pt x="638" y="526"/>
                    <a:pt x="638" y="526"/>
                  </a:cubicBezTo>
                  <a:cubicBezTo>
                    <a:pt x="639" y="526"/>
                    <a:pt x="639" y="526"/>
                    <a:pt x="639" y="526"/>
                  </a:cubicBezTo>
                  <a:cubicBezTo>
                    <a:pt x="639" y="526"/>
                    <a:pt x="639" y="527"/>
                    <a:pt x="639" y="527"/>
                  </a:cubicBezTo>
                  <a:cubicBezTo>
                    <a:pt x="639" y="527"/>
                    <a:pt x="639" y="527"/>
                    <a:pt x="639" y="527"/>
                  </a:cubicBezTo>
                  <a:cubicBezTo>
                    <a:pt x="639" y="529"/>
                    <a:pt x="639" y="531"/>
                    <a:pt x="639" y="533"/>
                  </a:cubicBezTo>
                  <a:cubicBezTo>
                    <a:pt x="640" y="533"/>
                    <a:pt x="640" y="533"/>
                    <a:pt x="640" y="533"/>
                  </a:cubicBezTo>
                  <a:cubicBezTo>
                    <a:pt x="641" y="534"/>
                    <a:pt x="641" y="535"/>
                    <a:pt x="641" y="535"/>
                  </a:cubicBezTo>
                  <a:cubicBezTo>
                    <a:pt x="641" y="535"/>
                    <a:pt x="641" y="535"/>
                    <a:pt x="642" y="536"/>
                  </a:cubicBezTo>
                  <a:cubicBezTo>
                    <a:pt x="642" y="537"/>
                    <a:pt x="641" y="538"/>
                    <a:pt x="642" y="539"/>
                  </a:cubicBezTo>
                  <a:cubicBezTo>
                    <a:pt x="642" y="540"/>
                    <a:pt x="644" y="542"/>
                    <a:pt x="646" y="542"/>
                  </a:cubicBezTo>
                  <a:cubicBezTo>
                    <a:pt x="646" y="543"/>
                    <a:pt x="646" y="543"/>
                    <a:pt x="646" y="544"/>
                  </a:cubicBezTo>
                  <a:cubicBezTo>
                    <a:pt x="646" y="544"/>
                    <a:pt x="646" y="544"/>
                    <a:pt x="646" y="544"/>
                  </a:cubicBezTo>
                  <a:cubicBezTo>
                    <a:pt x="647" y="544"/>
                    <a:pt x="647" y="544"/>
                    <a:pt x="647" y="544"/>
                  </a:cubicBezTo>
                  <a:cubicBezTo>
                    <a:pt x="647" y="545"/>
                    <a:pt x="648" y="545"/>
                    <a:pt x="648" y="545"/>
                  </a:cubicBezTo>
                  <a:cubicBezTo>
                    <a:pt x="648" y="545"/>
                    <a:pt x="648" y="545"/>
                    <a:pt x="649" y="545"/>
                  </a:cubicBezTo>
                  <a:cubicBezTo>
                    <a:pt x="649" y="546"/>
                    <a:pt x="649" y="546"/>
                    <a:pt x="649" y="546"/>
                  </a:cubicBezTo>
                  <a:cubicBezTo>
                    <a:pt x="649" y="546"/>
                    <a:pt x="649" y="546"/>
                    <a:pt x="649" y="546"/>
                  </a:cubicBezTo>
                  <a:cubicBezTo>
                    <a:pt x="649" y="546"/>
                    <a:pt x="649" y="546"/>
                    <a:pt x="649" y="546"/>
                  </a:cubicBezTo>
                  <a:cubicBezTo>
                    <a:pt x="650" y="547"/>
                    <a:pt x="650" y="547"/>
                    <a:pt x="651" y="548"/>
                  </a:cubicBezTo>
                  <a:cubicBezTo>
                    <a:pt x="652" y="547"/>
                    <a:pt x="652" y="547"/>
                    <a:pt x="653" y="546"/>
                  </a:cubicBezTo>
                  <a:cubicBezTo>
                    <a:pt x="654" y="546"/>
                    <a:pt x="655" y="546"/>
                    <a:pt x="656" y="546"/>
                  </a:cubicBezTo>
                  <a:cubicBezTo>
                    <a:pt x="656" y="545"/>
                    <a:pt x="656" y="544"/>
                    <a:pt x="655" y="543"/>
                  </a:cubicBezTo>
                  <a:cubicBezTo>
                    <a:pt x="655" y="543"/>
                    <a:pt x="655" y="543"/>
                    <a:pt x="655" y="543"/>
                  </a:cubicBezTo>
                  <a:cubicBezTo>
                    <a:pt x="655" y="543"/>
                    <a:pt x="655" y="542"/>
                    <a:pt x="655" y="542"/>
                  </a:cubicBezTo>
                  <a:cubicBezTo>
                    <a:pt x="654" y="542"/>
                    <a:pt x="654" y="542"/>
                    <a:pt x="654" y="542"/>
                  </a:cubicBezTo>
                  <a:cubicBezTo>
                    <a:pt x="654" y="541"/>
                    <a:pt x="654" y="541"/>
                    <a:pt x="654" y="540"/>
                  </a:cubicBezTo>
                  <a:cubicBezTo>
                    <a:pt x="654" y="540"/>
                    <a:pt x="654" y="540"/>
                    <a:pt x="653" y="540"/>
                  </a:cubicBezTo>
                  <a:cubicBezTo>
                    <a:pt x="653" y="539"/>
                    <a:pt x="653" y="539"/>
                    <a:pt x="653" y="538"/>
                  </a:cubicBezTo>
                  <a:cubicBezTo>
                    <a:pt x="653" y="538"/>
                    <a:pt x="653" y="538"/>
                    <a:pt x="653" y="538"/>
                  </a:cubicBezTo>
                  <a:cubicBezTo>
                    <a:pt x="653" y="536"/>
                    <a:pt x="653" y="533"/>
                    <a:pt x="654" y="531"/>
                  </a:cubicBezTo>
                  <a:cubicBezTo>
                    <a:pt x="654" y="531"/>
                    <a:pt x="653" y="531"/>
                    <a:pt x="654" y="530"/>
                  </a:cubicBezTo>
                  <a:cubicBezTo>
                    <a:pt x="654" y="530"/>
                    <a:pt x="654" y="530"/>
                    <a:pt x="654" y="530"/>
                  </a:cubicBezTo>
                  <a:cubicBezTo>
                    <a:pt x="654" y="529"/>
                    <a:pt x="654" y="529"/>
                    <a:pt x="654" y="528"/>
                  </a:cubicBezTo>
                  <a:cubicBezTo>
                    <a:pt x="654" y="528"/>
                    <a:pt x="654" y="528"/>
                    <a:pt x="654" y="528"/>
                  </a:cubicBezTo>
                  <a:cubicBezTo>
                    <a:pt x="654" y="528"/>
                    <a:pt x="654" y="528"/>
                    <a:pt x="654" y="528"/>
                  </a:cubicBezTo>
                  <a:cubicBezTo>
                    <a:pt x="654" y="528"/>
                    <a:pt x="654" y="527"/>
                    <a:pt x="653" y="527"/>
                  </a:cubicBezTo>
                  <a:cubicBezTo>
                    <a:pt x="653" y="527"/>
                    <a:pt x="653" y="527"/>
                    <a:pt x="654" y="526"/>
                  </a:cubicBezTo>
                  <a:cubicBezTo>
                    <a:pt x="653" y="526"/>
                    <a:pt x="653" y="526"/>
                    <a:pt x="652" y="525"/>
                  </a:cubicBezTo>
                  <a:cubicBezTo>
                    <a:pt x="652" y="524"/>
                    <a:pt x="652" y="523"/>
                    <a:pt x="652" y="522"/>
                  </a:cubicBezTo>
                  <a:cubicBezTo>
                    <a:pt x="651" y="522"/>
                    <a:pt x="651" y="521"/>
                    <a:pt x="650" y="521"/>
                  </a:cubicBezTo>
                  <a:cubicBezTo>
                    <a:pt x="650" y="521"/>
                    <a:pt x="650" y="521"/>
                    <a:pt x="650" y="521"/>
                  </a:cubicBezTo>
                  <a:cubicBezTo>
                    <a:pt x="650" y="521"/>
                    <a:pt x="650" y="521"/>
                    <a:pt x="650" y="521"/>
                  </a:cubicBezTo>
                  <a:cubicBezTo>
                    <a:pt x="649" y="520"/>
                    <a:pt x="649" y="520"/>
                    <a:pt x="649" y="520"/>
                  </a:cubicBezTo>
                  <a:cubicBezTo>
                    <a:pt x="649" y="519"/>
                    <a:pt x="648" y="519"/>
                    <a:pt x="648" y="518"/>
                  </a:cubicBezTo>
                  <a:cubicBezTo>
                    <a:pt x="648" y="518"/>
                    <a:pt x="648" y="517"/>
                    <a:pt x="648" y="517"/>
                  </a:cubicBezTo>
                  <a:cubicBezTo>
                    <a:pt x="647" y="517"/>
                    <a:pt x="647" y="517"/>
                    <a:pt x="647" y="517"/>
                  </a:cubicBezTo>
                  <a:cubicBezTo>
                    <a:pt x="647" y="517"/>
                    <a:pt x="647" y="516"/>
                    <a:pt x="647" y="516"/>
                  </a:cubicBezTo>
                  <a:cubicBezTo>
                    <a:pt x="647" y="516"/>
                    <a:pt x="647" y="516"/>
                    <a:pt x="646" y="516"/>
                  </a:cubicBezTo>
                  <a:cubicBezTo>
                    <a:pt x="646" y="515"/>
                    <a:pt x="645" y="514"/>
                    <a:pt x="645" y="512"/>
                  </a:cubicBezTo>
                  <a:cubicBezTo>
                    <a:pt x="644" y="512"/>
                    <a:pt x="643" y="512"/>
                    <a:pt x="643" y="512"/>
                  </a:cubicBezTo>
                  <a:cubicBezTo>
                    <a:pt x="643" y="512"/>
                    <a:pt x="643" y="512"/>
                    <a:pt x="643" y="511"/>
                  </a:cubicBezTo>
                  <a:cubicBezTo>
                    <a:pt x="640" y="511"/>
                    <a:pt x="639" y="507"/>
                    <a:pt x="640" y="504"/>
                  </a:cubicBezTo>
                  <a:cubicBezTo>
                    <a:pt x="639" y="504"/>
                    <a:pt x="639" y="504"/>
                    <a:pt x="638" y="504"/>
                  </a:cubicBezTo>
                  <a:cubicBezTo>
                    <a:pt x="638" y="503"/>
                    <a:pt x="638" y="501"/>
                    <a:pt x="637" y="500"/>
                  </a:cubicBezTo>
                  <a:cubicBezTo>
                    <a:pt x="637" y="500"/>
                    <a:pt x="637" y="500"/>
                    <a:pt x="637" y="500"/>
                  </a:cubicBezTo>
                  <a:cubicBezTo>
                    <a:pt x="637" y="500"/>
                    <a:pt x="637" y="500"/>
                    <a:pt x="636" y="500"/>
                  </a:cubicBezTo>
                  <a:cubicBezTo>
                    <a:pt x="636" y="499"/>
                    <a:pt x="636" y="496"/>
                    <a:pt x="636" y="495"/>
                  </a:cubicBezTo>
                  <a:cubicBezTo>
                    <a:pt x="636" y="495"/>
                    <a:pt x="637" y="495"/>
                    <a:pt x="637" y="495"/>
                  </a:cubicBezTo>
                  <a:cubicBezTo>
                    <a:pt x="637" y="494"/>
                    <a:pt x="637" y="494"/>
                    <a:pt x="637" y="494"/>
                  </a:cubicBezTo>
                  <a:cubicBezTo>
                    <a:pt x="637" y="494"/>
                    <a:pt x="637" y="494"/>
                    <a:pt x="637" y="494"/>
                  </a:cubicBezTo>
                  <a:cubicBezTo>
                    <a:pt x="637" y="493"/>
                    <a:pt x="638" y="492"/>
                    <a:pt x="638" y="491"/>
                  </a:cubicBezTo>
                  <a:cubicBezTo>
                    <a:pt x="638" y="491"/>
                    <a:pt x="638" y="491"/>
                    <a:pt x="638" y="491"/>
                  </a:cubicBezTo>
                  <a:cubicBezTo>
                    <a:pt x="638" y="491"/>
                    <a:pt x="638" y="490"/>
                    <a:pt x="638" y="490"/>
                  </a:cubicBezTo>
                  <a:cubicBezTo>
                    <a:pt x="639" y="490"/>
                    <a:pt x="639" y="490"/>
                    <a:pt x="639" y="490"/>
                  </a:cubicBezTo>
                  <a:cubicBezTo>
                    <a:pt x="639" y="489"/>
                    <a:pt x="639" y="488"/>
                    <a:pt x="639" y="486"/>
                  </a:cubicBezTo>
                  <a:cubicBezTo>
                    <a:pt x="639" y="486"/>
                    <a:pt x="640" y="486"/>
                    <a:pt x="640" y="486"/>
                  </a:cubicBezTo>
                  <a:cubicBezTo>
                    <a:pt x="640" y="486"/>
                    <a:pt x="640" y="485"/>
                    <a:pt x="640" y="484"/>
                  </a:cubicBezTo>
                  <a:cubicBezTo>
                    <a:pt x="640" y="484"/>
                    <a:pt x="640" y="484"/>
                    <a:pt x="640" y="484"/>
                  </a:cubicBezTo>
                  <a:cubicBezTo>
                    <a:pt x="641" y="484"/>
                    <a:pt x="641" y="483"/>
                    <a:pt x="641" y="483"/>
                  </a:cubicBezTo>
                  <a:cubicBezTo>
                    <a:pt x="641" y="483"/>
                    <a:pt x="641" y="483"/>
                    <a:pt x="641" y="483"/>
                  </a:cubicBezTo>
                  <a:cubicBezTo>
                    <a:pt x="641" y="482"/>
                    <a:pt x="641" y="481"/>
                    <a:pt x="641" y="479"/>
                  </a:cubicBezTo>
                  <a:cubicBezTo>
                    <a:pt x="642" y="479"/>
                    <a:pt x="643" y="477"/>
                    <a:pt x="643" y="477"/>
                  </a:cubicBezTo>
                  <a:cubicBezTo>
                    <a:pt x="642" y="477"/>
                    <a:pt x="642" y="477"/>
                    <a:pt x="642" y="477"/>
                  </a:cubicBezTo>
                  <a:cubicBezTo>
                    <a:pt x="642" y="476"/>
                    <a:pt x="642" y="475"/>
                    <a:pt x="642" y="475"/>
                  </a:cubicBezTo>
                  <a:cubicBezTo>
                    <a:pt x="642" y="475"/>
                    <a:pt x="643" y="475"/>
                    <a:pt x="643" y="475"/>
                  </a:cubicBezTo>
                  <a:cubicBezTo>
                    <a:pt x="643" y="474"/>
                    <a:pt x="643" y="474"/>
                    <a:pt x="643" y="474"/>
                  </a:cubicBezTo>
                  <a:cubicBezTo>
                    <a:pt x="644" y="474"/>
                    <a:pt x="644" y="474"/>
                    <a:pt x="645" y="474"/>
                  </a:cubicBezTo>
                  <a:cubicBezTo>
                    <a:pt x="645" y="474"/>
                    <a:pt x="645" y="474"/>
                    <a:pt x="645" y="475"/>
                  </a:cubicBezTo>
                  <a:cubicBezTo>
                    <a:pt x="646" y="475"/>
                    <a:pt x="646" y="475"/>
                    <a:pt x="647" y="475"/>
                  </a:cubicBezTo>
                  <a:cubicBezTo>
                    <a:pt x="647" y="475"/>
                    <a:pt x="647" y="475"/>
                    <a:pt x="647" y="475"/>
                  </a:cubicBezTo>
                  <a:cubicBezTo>
                    <a:pt x="648" y="476"/>
                    <a:pt x="648" y="478"/>
                    <a:pt x="648" y="479"/>
                  </a:cubicBezTo>
                  <a:cubicBezTo>
                    <a:pt x="649" y="479"/>
                    <a:pt x="650" y="479"/>
                    <a:pt x="650" y="479"/>
                  </a:cubicBezTo>
                  <a:cubicBezTo>
                    <a:pt x="650" y="479"/>
                    <a:pt x="650" y="479"/>
                    <a:pt x="650" y="479"/>
                  </a:cubicBezTo>
                  <a:cubicBezTo>
                    <a:pt x="652" y="480"/>
                    <a:pt x="652" y="483"/>
                    <a:pt x="653" y="484"/>
                  </a:cubicBezTo>
                  <a:cubicBezTo>
                    <a:pt x="653" y="484"/>
                    <a:pt x="653" y="484"/>
                    <a:pt x="653" y="484"/>
                  </a:cubicBezTo>
                  <a:cubicBezTo>
                    <a:pt x="654" y="484"/>
                    <a:pt x="654" y="484"/>
                    <a:pt x="654" y="484"/>
                  </a:cubicBezTo>
                  <a:cubicBezTo>
                    <a:pt x="654" y="487"/>
                    <a:pt x="656" y="488"/>
                    <a:pt x="656" y="490"/>
                  </a:cubicBezTo>
                  <a:cubicBezTo>
                    <a:pt x="657" y="490"/>
                    <a:pt x="657" y="490"/>
                    <a:pt x="657" y="490"/>
                  </a:cubicBezTo>
                  <a:cubicBezTo>
                    <a:pt x="657" y="491"/>
                    <a:pt x="657" y="492"/>
                    <a:pt x="658" y="493"/>
                  </a:cubicBezTo>
                  <a:cubicBezTo>
                    <a:pt x="659" y="493"/>
                    <a:pt x="659" y="492"/>
                    <a:pt x="660" y="492"/>
                  </a:cubicBezTo>
                  <a:cubicBezTo>
                    <a:pt x="660" y="493"/>
                    <a:pt x="660" y="494"/>
                    <a:pt x="660" y="494"/>
                  </a:cubicBezTo>
                  <a:cubicBezTo>
                    <a:pt x="660" y="494"/>
                    <a:pt x="661" y="495"/>
                    <a:pt x="661" y="495"/>
                  </a:cubicBezTo>
                  <a:cubicBezTo>
                    <a:pt x="661" y="495"/>
                    <a:pt x="662" y="494"/>
                    <a:pt x="662" y="495"/>
                  </a:cubicBezTo>
                  <a:cubicBezTo>
                    <a:pt x="662" y="495"/>
                    <a:pt x="662" y="495"/>
                    <a:pt x="662" y="495"/>
                  </a:cubicBezTo>
                  <a:cubicBezTo>
                    <a:pt x="663" y="496"/>
                    <a:pt x="665" y="498"/>
                    <a:pt x="664" y="500"/>
                  </a:cubicBezTo>
                  <a:cubicBezTo>
                    <a:pt x="664" y="500"/>
                    <a:pt x="664" y="500"/>
                    <a:pt x="664" y="500"/>
                  </a:cubicBezTo>
                  <a:cubicBezTo>
                    <a:pt x="664" y="500"/>
                    <a:pt x="664" y="500"/>
                    <a:pt x="664" y="500"/>
                  </a:cubicBezTo>
                  <a:cubicBezTo>
                    <a:pt x="664" y="500"/>
                    <a:pt x="664" y="500"/>
                    <a:pt x="663" y="500"/>
                  </a:cubicBezTo>
                  <a:cubicBezTo>
                    <a:pt x="663" y="502"/>
                    <a:pt x="663" y="503"/>
                    <a:pt x="663" y="504"/>
                  </a:cubicBezTo>
                  <a:cubicBezTo>
                    <a:pt x="664" y="505"/>
                    <a:pt x="664" y="505"/>
                    <a:pt x="665" y="505"/>
                  </a:cubicBezTo>
                  <a:cubicBezTo>
                    <a:pt x="664" y="506"/>
                    <a:pt x="664" y="506"/>
                    <a:pt x="663" y="507"/>
                  </a:cubicBezTo>
                  <a:cubicBezTo>
                    <a:pt x="666" y="507"/>
                    <a:pt x="667" y="506"/>
                    <a:pt x="668" y="504"/>
                  </a:cubicBezTo>
                  <a:cubicBezTo>
                    <a:pt x="668" y="504"/>
                    <a:pt x="669" y="504"/>
                    <a:pt x="669" y="504"/>
                  </a:cubicBezTo>
                  <a:cubicBezTo>
                    <a:pt x="669" y="504"/>
                    <a:pt x="669" y="504"/>
                    <a:pt x="669" y="504"/>
                  </a:cubicBezTo>
                  <a:cubicBezTo>
                    <a:pt x="669" y="504"/>
                    <a:pt x="670" y="504"/>
                    <a:pt x="670" y="504"/>
                  </a:cubicBezTo>
                  <a:cubicBezTo>
                    <a:pt x="670" y="504"/>
                    <a:pt x="670" y="504"/>
                    <a:pt x="670" y="503"/>
                  </a:cubicBezTo>
                  <a:cubicBezTo>
                    <a:pt x="670" y="503"/>
                    <a:pt x="670" y="503"/>
                    <a:pt x="669" y="503"/>
                  </a:cubicBezTo>
                  <a:cubicBezTo>
                    <a:pt x="669" y="502"/>
                    <a:pt x="669" y="501"/>
                    <a:pt x="669" y="499"/>
                  </a:cubicBezTo>
                  <a:cubicBezTo>
                    <a:pt x="669" y="499"/>
                    <a:pt x="669" y="499"/>
                    <a:pt x="669" y="499"/>
                  </a:cubicBezTo>
                  <a:cubicBezTo>
                    <a:pt x="669" y="499"/>
                    <a:pt x="669" y="499"/>
                    <a:pt x="669" y="498"/>
                  </a:cubicBezTo>
                  <a:cubicBezTo>
                    <a:pt x="669" y="498"/>
                    <a:pt x="668" y="498"/>
                    <a:pt x="668" y="498"/>
                  </a:cubicBezTo>
                  <a:cubicBezTo>
                    <a:pt x="668" y="498"/>
                    <a:pt x="668" y="498"/>
                    <a:pt x="668" y="498"/>
                  </a:cubicBezTo>
                  <a:cubicBezTo>
                    <a:pt x="670" y="498"/>
                    <a:pt x="669" y="499"/>
                    <a:pt x="670" y="500"/>
                  </a:cubicBezTo>
                  <a:cubicBezTo>
                    <a:pt x="670" y="500"/>
                    <a:pt x="670" y="500"/>
                    <a:pt x="670" y="500"/>
                  </a:cubicBezTo>
                  <a:cubicBezTo>
                    <a:pt x="671" y="501"/>
                    <a:pt x="671" y="501"/>
                    <a:pt x="671" y="502"/>
                  </a:cubicBezTo>
                  <a:cubicBezTo>
                    <a:pt x="672" y="502"/>
                    <a:pt x="672" y="502"/>
                    <a:pt x="673" y="502"/>
                  </a:cubicBezTo>
                  <a:cubicBezTo>
                    <a:pt x="673" y="501"/>
                    <a:pt x="673" y="501"/>
                    <a:pt x="673" y="500"/>
                  </a:cubicBezTo>
                  <a:cubicBezTo>
                    <a:pt x="671" y="499"/>
                    <a:pt x="671" y="497"/>
                    <a:pt x="669" y="496"/>
                  </a:cubicBezTo>
                  <a:cubicBezTo>
                    <a:pt x="669" y="496"/>
                    <a:pt x="669" y="496"/>
                    <a:pt x="669" y="496"/>
                  </a:cubicBezTo>
                  <a:cubicBezTo>
                    <a:pt x="670" y="496"/>
                    <a:pt x="671" y="496"/>
                    <a:pt x="672" y="497"/>
                  </a:cubicBezTo>
                  <a:cubicBezTo>
                    <a:pt x="672" y="497"/>
                    <a:pt x="672" y="497"/>
                    <a:pt x="672" y="498"/>
                  </a:cubicBezTo>
                  <a:cubicBezTo>
                    <a:pt x="672" y="498"/>
                    <a:pt x="673" y="498"/>
                    <a:pt x="673" y="498"/>
                  </a:cubicBezTo>
                  <a:cubicBezTo>
                    <a:pt x="674" y="498"/>
                    <a:pt x="674" y="498"/>
                    <a:pt x="674" y="497"/>
                  </a:cubicBezTo>
                  <a:cubicBezTo>
                    <a:pt x="674" y="497"/>
                    <a:pt x="674" y="498"/>
                    <a:pt x="674" y="498"/>
                  </a:cubicBezTo>
                  <a:cubicBezTo>
                    <a:pt x="675" y="498"/>
                    <a:pt x="675" y="498"/>
                    <a:pt x="676" y="498"/>
                  </a:cubicBezTo>
                  <a:cubicBezTo>
                    <a:pt x="676" y="498"/>
                    <a:pt x="676" y="497"/>
                    <a:pt x="676" y="497"/>
                  </a:cubicBezTo>
                  <a:cubicBezTo>
                    <a:pt x="676" y="497"/>
                    <a:pt x="676" y="497"/>
                    <a:pt x="676" y="498"/>
                  </a:cubicBezTo>
                  <a:cubicBezTo>
                    <a:pt x="676" y="498"/>
                    <a:pt x="677" y="498"/>
                    <a:pt x="677" y="498"/>
                  </a:cubicBezTo>
                  <a:cubicBezTo>
                    <a:pt x="677" y="498"/>
                    <a:pt x="677" y="497"/>
                    <a:pt x="677" y="497"/>
                  </a:cubicBezTo>
                  <a:cubicBezTo>
                    <a:pt x="678" y="497"/>
                    <a:pt x="679" y="498"/>
                    <a:pt x="679" y="498"/>
                  </a:cubicBezTo>
                  <a:cubicBezTo>
                    <a:pt x="679" y="498"/>
                    <a:pt x="679" y="497"/>
                    <a:pt x="679" y="497"/>
                  </a:cubicBezTo>
                  <a:cubicBezTo>
                    <a:pt x="679" y="497"/>
                    <a:pt x="680" y="497"/>
                    <a:pt x="680" y="497"/>
                  </a:cubicBezTo>
                  <a:cubicBezTo>
                    <a:pt x="681" y="496"/>
                    <a:pt x="681" y="497"/>
                    <a:pt x="681" y="496"/>
                  </a:cubicBezTo>
                  <a:cubicBezTo>
                    <a:pt x="681" y="496"/>
                    <a:pt x="681" y="496"/>
                    <a:pt x="681" y="496"/>
                  </a:cubicBezTo>
                  <a:cubicBezTo>
                    <a:pt x="682" y="496"/>
                    <a:pt x="682" y="496"/>
                    <a:pt x="682" y="496"/>
                  </a:cubicBezTo>
                  <a:cubicBezTo>
                    <a:pt x="682" y="496"/>
                    <a:pt x="682" y="496"/>
                    <a:pt x="682" y="495"/>
                  </a:cubicBezTo>
                  <a:cubicBezTo>
                    <a:pt x="683" y="496"/>
                    <a:pt x="683" y="496"/>
                    <a:pt x="683" y="496"/>
                  </a:cubicBezTo>
                  <a:cubicBezTo>
                    <a:pt x="684" y="495"/>
                    <a:pt x="684" y="495"/>
                    <a:pt x="684" y="495"/>
                  </a:cubicBezTo>
                  <a:cubicBezTo>
                    <a:pt x="684" y="495"/>
                    <a:pt x="685" y="495"/>
                    <a:pt x="685" y="495"/>
                  </a:cubicBezTo>
                  <a:cubicBezTo>
                    <a:pt x="685" y="495"/>
                    <a:pt x="685" y="495"/>
                    <a:pt x="685" y="494"/>
                  </a:cubicBezTo>
                  <a:cubicBezTo>
                    <a:pt x="686" y="494"/>
                    <a:pt x="686" y="494"/>
                    <a:pt x="687" y="494"/>
                  </a:cubicBezTo>
                  <a:cubicBezTo>
                    <a:pt x="687" y="493"/>
                    <a:pt x="688" y="493"/>
                    <a:pt x="689" y="492"/>
                  </a:cubicBezTo>
                  <a:cubicBezTo>
                    <a:pt x="689" y="492"/>
                    <a:pt x="689" y="492"/>
                    <a:pt x="689" y="492"/>
                  </a:cubicBezTo>
                  <a:cubicBezTo>
                    <a:pt x="689" y="491"/>
                    <a:pt x="690" y="491"/>
                    <a:pt x="690" y="490"/>
                  </a:cubicBezTo>
                  <a:cubicBezTo>
                    <a:pt x="690" y="490"/>
                    <a:pt x="691" y="490"/>
                    <a:pt x="691" y="490"/>
                  </a:cubicBezTo>
                  <a:cubicBezTo>
                    <a:pt x="691" y="488"/>
                    <a:pt x="691" y="487"/>
                    <a:pt x="691" y="487"/>
                  </a:cubicBezTo>
                  <a:cubicBezTo>
                    <a:pt x="691" y="485"/>
                    <a:pt x="691" y="485"/>
                    <a:pt x="693" y="485"/>
                  </a:cubicBezTo>
                  <a:cubicBezTo>
                    <a:pt x="693" y="484"/>
                    <a:pt x="693" y="484"/>
                    <a:pt x="692" y="483"/>
                  </a:cubicBezTo>
                  <a:cubicBezTo>
                    <a:pt x="692" y="483"/>
                    <a:pt x="692" y="483"/>
                    <a:pt x="692" y="483"/>
                  </a:cubicBezTo>
                  <a:cubicBezTo>
                    <a:pt x="692" y="482"/>
                    <a:pt x="692" y="482"/>
                    <a:pt x="692" y="481"/>
                  </a:cubicBezTo>
                  <a:cubicBezTo>
                    <a:pt x="692" y="481"/>
                    <a:pt x="691" y="481"/>
                    <a:pt x="691" y="481"/>
                  </a:cubicBezTo>
                  <a:cubicBezTo>
                    <a:pt x="691" y="481"/>
                    <a:pt x="691" y="480"/>
                    <a:pt x="692" y="480"/>
                  </a:cubicBezTo>
                  <a:cubicBezTo>
                    <a:pt x="691" y="480"/>
                    <a:pt x="691" y="480"/>
                    <a:pt x="691" y="480"/>
                  </a:cubicBezTo>
                  <a:cubicBezTo>
                    <a:pt x="691" y="478"/>
                    <a:pt x="691" y="477"/>
                    <a:pt x="692" y="476"/>
                  </a:cubicBezTo>
                  <a:cubicBezTo>
                    <a:pt x="691" y="476"/>
                    <a:pt x="691" y="476"/>
                    <a:pt x="691" y="476"/>
                  </a:cubicBezTo>
                  <a:cubicBezTo>
                    <a:pt x="690" y="475"/>
                    <a:pt x="691" y="474"/>
                    <a:pt x="691" y="473"/>
                  </a:cubicBezTo>
                  <a:cubicBezTo>
                    <a:pt x="690" y="473"/>
                    <a:pt x="690" y="473"/>
                    <a:pt x="690" y="473"/>
                  </a:cubicBezTo>
                  <a:cubicBezTo>
                    <a:pt x="690" y="472"/>
                    <a:pt x="690" y="471"/>
                    <a:pt x="690" y="470"/>
                  </a:cubicBezTo>
                  <a:cubicBezTo>
                    <a:pt x="690" y="470"/>
                    <a:pt x="690" y="470"/>
                    <a:pt x="689" y="470"/>
                  </a:cubicBezTo>
                  <a:cubicBezTo>
                    <a:pt x="689" y="469"/>
                    <a:pt x="689" y="469"/>
                    <a:pt x="690" y="469"/>
                  </a:cubicBezTo>
                  <a:cubicBezTo>
                    <a:pt x="688" y="468"/>
                    <a:pt x="689" y="467"/>
                    <a:pt x="687" y="466"/>
                  </a:cubicBezTo>
                  <a:cubicBezTo>
                    <a:pt x="687" y="465"/>
                    <a:pt x="687" y="464"/>
                    <a:pt x="687" y="463"/>
                  </a:cubicBezTo>
                  <a:cubicBezTo>
                    <a:pt x="686" y="463"/>
                    <a:pt x="686" y="463"/>
                    <a:pt x="686" y="462"/>
                  </a:cubicBezTo>
                  <a:cubicBezTo>
                    <a:pt x="686" y="462"/>
                    <a:pt x="685" y="462"/>
                    <a:pt x="685" y="462"/>
                  </a:cubicBezTo>
                  <a:cubicBezTo>
                    <a:pt x="685" y="461"/>
                    <a:pt x="685" y="461"/>
                    <a:pt x="685" y="461"/>
                  </a:cubicBezTo>
                  <a:cubicBezTo>
                    <a:pt x="684" y="461"/>
                    <a:pt x="684" y="461"/>
                    <a:pt x="684" y="461"/>
                  </a:cubicBezTo>
                  <a:cubicBezTo>
                    <a:pt x="684" y="460"/>
                    <a:pt x="684" y="460"/>
                    <a:pt x="684" y="460"/>
                  </a:cubicBezTo>
                  <a:cubicBezTo>
                    <a:pt x="684" y="460"/>
                    <a:pt x="684" y="460"/>
                    <a:pt x="684" y="460"/>
                  </a:cubicBezTo>
                  <a:cubicBezTo>
                    <a:pt x="684" y="459"/>
                    <a:pt x="684" y="459"/>
                    <a:pt x="684" y="459"/>
                  </a:cubicBezTo>
                  <a:cubicBezTo>
                    <a:pt x="684" y="459"/>
                    <a:pt x="683" y="459"/>
                    <a:pt x="683" y="458"/>
                  </a:cubicBezTo>
                  <a:cubicBezTo>
                    <a:pt x="683" y="458"/>
                    <a:pt x="683" y="458"/>
                    <a:pt x="683" y="458"/>
                  </a:cubicBezTo>
                  <a:cubicBezTo>
                    <a:pt x="683" y="458"/>
                    <a:pt x="683" y="458"/>
                    <a:pt x="683" y="458"/>
                  </a:cubicBezTo>
                  <a:cubicBezTo>
                    <a:pt x="683" y="457"/>
                    <a:pt x="683" y="457"/>
                    <a:pt x="683" y="457"/>
                  </a:cubicBezTo>
                  <a:cubicBezTo>
                    <a:pt x="683" y="457"/>
                    <a:pt x="683" y="457"/>
                    <a:pt x="683" y="457"/>
                  </a:cubicBezTo>
                  <a:cubicBezTo>
                    <a:pt x="682" y="456"/>
                    <a:pt x="682" y="456"/>
                    <a:pt x="682" y="456"/>
                  </a:cubicBezTo>
                  <a:cubicBezTo>
                    <a:pt x="682" y="456"/>
                    <a:pt x="682" y="456"/>
                    <a:pt x="681" y="456"/>
                  </a:cubicBezTo>
                  <a:cubicBezTo>
                    <a:pt x="681" y="455"/>
                    <a:pt x="681" y="455"/>
                    <a:pt x="680" y="454"/>
                  </a:cubicBezTo>
                  <a:cubicBezTo>
                    <a:pt x="680" y="454"/>
                    <a:pt x="680" y="454"/>
                    <a:pt x="679" y="454"/>
                  </a:cubicBezTo>
                  <a:cubicBezTo>
                    <a:pt x="679" y="454"/>
                    <a:pt x="680" y="454"/>
                    <a:pt x="680" y="453"/>
                  </a:cubicBezTo>
                  <a:cubicBezTo>
                    <a:pt x="679" y="453"/>
                    <a:pt x="679" y="453"/>
                    <a:pt x="678" y="453"/>
                  </a:cubicBezTo>
                  <a:cubicBezTo>
                    <a:pt x="678" y="452"/>
                    <a:pt x="678" y="452"/>
                    <a:pt x="678" y="452"/>
                  </a:cubicBezTo>
                  <a:cubicBezTo>
                    <a:pt x="678" y="452"/>
                    <a:pt x="678" y="452"/>
                    <a:pt x="678" y="452"/>
                  </a:cubicBezTo>
                  <a:cubicBezTo>
                    <a:pt x="678" y="451"/>
                    <a:pt x="678" y="451"/>
                    <a:pt x="678" y="451"/>
                  </a:cubicBezTo>
                  <a:cubicBezTo>
                    <a:pt x="678" y="450"/>
                    <a:pt x="677" y="450"/>
                    <a:pt x="677" y="449"/>
                  </a:cubicBezTo>
                  <a:cubicBezTo>
                    <a:pt x="677" y="449"/>
                    <a:pt x="677" y="449"/>
                    <a:pt x="677" y="449"/>
                  </a:cubicBezTo>
                  <a:cubicBezTo>
                    <a:pt x="677" y="449"/>
                    <a:pt x="676" y="449"/>
                    <a:pt x="676" y="449"/>
                  </a:cubicBezTo>
                  <a:cubicBezTo>
                    <a:pt x="676" y="448"/>
                    <a:pt x="676" y="448"/>
                    <a:pt x="676" y="448"/>
                  </a:cubicBezTo>
                  <a:cubicBezTo>
                    <a:pt x="676" y="448"/>
                    <a:pt x="676" y="447"/>
                    <a:pt x="676" y="447"/>
                  </a:cubicBezTo>
                  <a:cubicBezTo>
                    <a:pt x="676" y="447"/>
                    <a:pt x="676" y="447"/>
                    <a:pt x="676" y="446"/>
                  </a:cubicBezTo>
                  <a:cubicBezTo>
                    <a:pt x="676" y="446"/>
                    <a:pt x="675" y="446"/>
                    <a:pt x="675" y="446"/>
                  </a:cubicBezTo>
                  <a:cubicBezTo>
                    <a:pt x="675" y="446"/>
                    <a:pt x="675" y="446"/>
                    <a:pt x="675" y="445"/>
                  </a:cubicBezTo>
                  <a:cubicBezTo>
                    <a:pt x="675" y="445"/>
                    <a:pt x="675" y="445"/>
                    <a:pt x="675" y="445"/>
                  </a:cubicBezTo>
                  <a:cubicBezTo>
                    <a:pt x="675" y="444"/>
                    <a:pt x="676" y="443"/>
                    <a:pt x="676" y="442"/>
                  </a:cubicBezTo>
                  <a:cubicBezTo>
                    <a:pt x="676" y="441"/>
                    <a:pt x="676" y="440"/>
                    <a:pt x="677" y="439"/>
                  </a:cubicBezTo>
                  <a:cubicBezTo>
                    <a:pt x="677" y="439"/>
                    <a:pt x="677" y="439"/>
                    <a:pt x="677" y="439"/>
                  </a:cubicBezTo>
                  <a:cubicBezTo>
                    <a:pt x="677" y="439"/>
                    <a:pt x="678" y="438"/>
                    <a:pt x="678" y="438"/>
                  </a:cubicBezTo>
                  <a:cubicBezTo>
                    <a:pt x="678" y="438"/>
                    <a:pt x="679" y="438"/>
                    <a:pt x="679" y="438"/>
                  </a:cubicBezTo>
                  <a:cubicBezTo>
                    <a:pt x="679" y="438"/>
                    <a:pt x="679" y="438"/>
                    <a:pt x="679" y="438"/>
                  </a:cubicBezTo>
                  <a:cubicBezTo>
                    <a:pt x="679" y="438"/>
                    <a:pt x="679" y="438"/>
                    <a:pt x="680" y="438"/>
                  </a:cubicBezTo>
                  <a:cubicBezTo>
                    <a:pt x="680" y="437"/>
                    <a:pt x="680" y="437"/>
                    <a:pt x="681" y="437"/>
                  </a:cubicBezTo>
                  <a:cubicBezTo>
                    <a:pt x="681" y="437"/>
                    <a:pt x="681" y="437"/>
                    <a:pt x="681" y="437"/>
                  </a:cubicBezTo>
                  <a:cubicBezTo>
                    <a:pt x="681" y="436"/>
                    <a:pt x="682" y="436"/>
                    <a:pt x="682" y="436"/>
                  </a:cubicBezTo>
                  <a:cubicBezTo>
                    <a:pt x="682" y="435"/>
                    <a:pt x="682" y="435"/>
                    <a:pt x="683" y="435"/>
                  </a:cubicBezTo>
                  <a:cubicBezTo>
                    <a:pt x="683" y="435"/>
                    <a:pt x="683" y="435"/>
                    <a:pt x="683" y="435"/>
                  </a:cubicBezTo>
                  <a:cubicBezTo>
                    <a:pt x="683" y="434"/>
                    <a:pt x="684" y="434"/>
                    <a:pt x="684" y="434"/>
                  </a:cubicBezTo>
                  <a:cubicBezTo>
                    <a:pt x="685" y="433"/>
                    <a:pt x="684" y="433"/>
                    <a:pt x="685" y="433"/>
                  </a:cubicBezTo>
                  <a:cubicBezTo>
                    <a:pt x="686" y="433"/>
                    <a:pt x="686" y="433"/>
                    <a:pt x="687" y="433"/>
                  </a:cubicBezTo>
                  <a:cubicBezTo>
                    <a:pt x="688" y="432"/>
                    <a:pt x="688" y="431"/>
                    <a:pt x="689" y="431"/>
                  </a:cubicBezTo>
                  <a:cubicBezTo>
                    <a:pt x="691" y="430"/>
                    <a:pt x="692" y="431"/>
                    <a:pt x="693" y="429"/>
                  </a:cubicBezTo>
                  <a:cubicBezTo>
                    <a:pt x="693" y="429"/>
                    <a:pt x="694" y="429"/>
                    <a:pt x="695" y="429"/>
                  </a:cubicBezTo>
                  <a:cubicBezTo>
                    <a:pt x="695" y="429"/>
                    <a:pt x="695" y="429"/>
                    <a:pt x="695" y="429"/>
                  </a:cubicBezTo>
                  <a:cubicBezTo>
                    <a:pt x="696" y="429"/>
                    <a:pt x="697" y="429"/>
                    <a:pt x="697" y="429"/>
                  </a:cubicBezTo>
                  <a:cubicBezTo>
                    <a:pt x="697" y="429"/>
                    <a:pt x="697" y="430"/>
                    <a:pt x="697" y="430"/>
                  </a:cubicBezTo>
                  <a:cubicBezTo>
                    <a:pt x="698" y="430"/>
                    <a:pt x="699" y="430"/>
                    <a:pt x="699" y="430"/>
                  </a:cubicBezTo>
                  <a:cubicBezTo>
                    <a:pt x="699" y="430"/>
                    <a:pt x="699" y="430"/>
                    <a:pt x="699" y="430"/>
                  </a:cubicBezTo>
                  <a:cubicBezTo>
                    <a:pt x="699" y="430"/>
                    <a:pt x="700" y="430"/>
                    <a:pt x="700" y="430"/>
                  </a:cubicBezTo>
                  <a:cubicBezTo>
                    <a:pt x="699" y="432"/>
                    <a:pt x="698" y="432"/>
                    <a:pt x="698" y="435"/>
                  </a:cubicBezTo>
                  <a:cubicBezTo>
                    <a:pt x="699" y="435"/>
                    <a:pt x="699" y="435"/>
                    <a:pt x="699" y="436"/>
                  </a:cubicBezTo>
                  <a:cubicBezTo>
                    <a:pt x="699" y="436"/>
                    <a:pt x="700" y="438"/>
                    <a:pt x="700" y="439"/>
                  </a:cubicBezTo>
                  <a:cubicBezTo>
                    <a:pt x="701" y="439"/>
                    <a:pt x="702" y="439"/>
                    <a:pt x="703" y="439"/>
                  </a:cubicBezTo>
                  <a:cubicBezTo>
                    <a:pt x="703" y="438"/>
                    <a:pt x="703" y="438"/>
                    <a:pt x="703" y="438"/>
                  </a:cubicBezTo>
                  <a:cubicBezTo>
                    <a:pt x="703" y="436"/>
                    <a:pt x="703" y="437"/>
                    <a:pt x="702" y="436"/>
                  </a:cubicBezTo>
                  <a:cubicBezTo>
                    <a:pt x="702" y="436"/>
                    <a:pt x="702" y="436"/>
                    <a:pt x="702" y="435"/>
                  </a:cubicBezTo>
                  <a:cubicBezTo>
                    <a:pt x="702" y="435"/>
                    <a:pt x="702" y="435"/>
                    <a:pt x="702" y="435"/>
                  </a:cubicBezTo>
                  <a:cubicBezTo>
                    <a:pt x="702" y="435"/>
                    <a:pt x="702" y="435"/>
                    <a:pt x="703" y="435"/>
                  </a:cubicBezTo>
                  <a:cubicBezTo>
                    <a:pt x="703" y="435"/>
                    <a:pt x="703" y="435"/>
                    <a:pt x="703" y="435"/>
                  </a:cubicBezTo>
                  <a:cubicBezTo>
                    <a:pt x="703" y="435"/>
                    <a:pt x="703" y="435"/>
                    <a:pt x="703" y="435"/>
                  </a:cubicBezTo>
                  <a:cubicBezTo>
                    <a:pt x="703" y="435"/>
                    <a:pt x="703" y="434"/>
                    <a:pt x="703" y="434"/>
                  </a:cubicBezTo>
                  <a:cubicBezTo>
                    <a:pt x="706" y="434"/>
                    <a:pt x="708" y="433"/>
                    <a:pt x="709" y="431"/>
                  </a:cubicBezTo>
                  <a:cubicBezTo>
                    <a:pt x="709" y="431"/>
                    <a:pt x="710" y="431"/>
                    <a:pt x="710" y="431"/>
                  </a:cubicBezTo>
                  <a:cubicBezTo>
                    <a:pt x="710" y="431"/>
                    <a:pt x="710" y="431"/>
                    <a:pt x="710" y="431"/>
                  </a:cubicBezTo>
                  <a:cubicBezTo>
                    <a:pt x="711" y="431"/>
                    <a:pt x="711" y="431"/>
                    <a:pt x="712" y="431"/>
                  </a:cubicBezTo>
                  <a:cubicBezTo>
                    <a:pt x="712" y="431"/>
                    <a:pt x="712" y="430"/>
                    <a:pt x="713" y="430"/>
                  </a:cubicBezTo>
                  <a:cubicBezTo>
                    <a:pt x="713" y="430"/>
                    <a:pt x="713" y="430"/>
                    <a:pt x="713" y="430"/>
                  </a:cubicBezTo>
                  <a:cubicBezTo>
                    <a:pt x="713" y="430"/>
                    <a:pt x="713" y="430"/>
                    <a:pt x="714" y="430"/>
                  </a:cubicBezTo>
                  <a:cubicBezTo>
                    <a:pt x="714" y="430"/>
                    <a:pt x="714" y="430"/>
                    <a:pt x="714" y="430"/>
                  </a:cubicBezTo>
                  <a:cubicBezTo>
                    <a:pt x="714" y="430"/>
                    <a:pt x="714" y="430"/>
                    <a:pt x="715" y="430"/>
                  </a:cubicBezTo>
                  <a:cubicBezTo>
                    <a:pt x="715" y="430"/>
                    <a:pt x="715" y="430"/>
                    <a:pt x="715" y="430"/>
                  </a:cubicBezTo>
                  <a:cubicBezTo>
                    <a:pt x="716" y="430"/>
                    <a:pt x="717" y="430"/>
                    <a:pt x="718" y="430"/>
                  </a:cubicBezTo>
                  <a:cubicBezTo>
                    <a:pt x="718" y="430"/>
                    <a:pt x="718" y="430"/>
                    <a:pt x="718" y="430"/>
                  </a:cubicBezTo>
                  <a:cubicBezTo>
                    <a:pt x="718" y="430"/>
                    <a:pt x="718" y="430"/>
                    <a:pt x="719" y="430"/>
                  </a:cubicBezTo>
                  <a:cubicBezTo>
                    <a:pt x="719" y="430"/>
                    <a:pt x="719" y="430"/>
                    <a:pt x="719" y="430"/>
                  </a:cubicBezTo>
                  <a:cubicBezTo>
                    <a:pt x="720" y="430"/>
                    <a:pt x="721" y="430"/>
                    <a:pt x="721" y="428"/>
                  </a:cubicBezTo>
                  <a:cubicBezTo>
                    <a:pt x="723" y="428"/>
                    <a:pt x="723" y="428"/>
                    <a:pt x="724" y="426"/>
                  </a:cubicBezTo>
                  <a:cubicBezTo>
                    <a:pt x="724" y="426"/>
                    <a:pt x="724" y="426"/>
                    <a:pt x="725" y="426"/>
                  </a:cubicBezTo>
                  <a:cubicBezTo>
                    <a:pt x="725" y="426"/>
                    <a:pt x="725" y="426"/>
                    <a:pt x="725" y="425"/>
                  </a:cubicBezTo>
                  <a:cubicBezTo>
                    <a:pt x="725" y="425"/>
                    <a:pt x="724" y="425"/>
                    <a:pt x="724" y="425"/>
                  </a:cubicBezTo>
                  <a:cubicBezTo>
                    <a:pt x="724" y="425"/>
                    <a:pt x="724" y="425"/>
                    <a:pt x="724" y="424"/>
                  </a:cubicBezTo>
                  <a:cubicBezTo>
                    <a:pt x="724" y="425"/>
                    <a:pt x="725" y="425"/>
                    <a:pt x="725" y="425"/>
                  </a:cubicBezTo>
                  <a:cubicBezTo>
                    <a:pt x="725" y="425"/>
                    <a:pt x="725" y="425"/>
                    <a:pt x="725" y="426"/>
                  </a:cubicBezTo>
                  <a:cubicBezTo>
                    <a:pt x="726" y="426"/>
                    <a:pt x="726" y="426"/>
                    <a:pt x="726" y="426"/>
                  </a:cubicBezTo>
                  <a:cubicBezTo>
                    <a:pt x="726" y="427"/>
                    <a:pt x="726" y="427"/>
                    <a:pt x="727" y="427"/>
                  </a:cubicBezTo>
                  <a:cubicBezTo>
                    <a:pt x="727" y="428"/>
                    <a:pt x="727" y="428"/>
                    <a:pt x="727" y="428"/>
                  </a:cubicBezTo>
                  <a:cubicBezTo>
                    <a:pt x="727" y="428"/>
                    <a:pt x="728" y="428"/>
                    <a:pt x="728" y="428"/>
                  </a:cubicBezTo>
                  <a:cubicBezTo>
                    <a:pt x="728" y="428"/>
                    <a:pt x="728" y="428"/>
                    <a:pt x="728" y="428"/>
                  </a:cubicBezTo>
                  <a:cubicBezTo>
                    <a:pt x="729" y="428"/>
                    <a:pt x="729" y="428"/>
                    <a:pt x="730" y="428"/>
                  </a:cubicBezTo>
                  <a:cubicBezTo>
                    <a:pt x="730" y="428"/>
                    <a:pt x="730" y="427"/>
                    <a:pt x="730" y="427"/>
                  </a:cubicBezTo>
                  <a:cubicBezTo>
                    <a:pt x="732" y="427"/>
                    <a:pt x="733" y="427"/>
                    <a:pt x="734" y="427"/>
                  </a:cubicBezTo>
                  <a:cubicBezTo>
                    <a:pt x="735" y="427"/>
                    <a:pt x="736" y="427"/>
                    <a:pt x="737" y="428"/>
                  </a:cubicBezTo>
                  <a:cubicBezTo>
                    <a:pt x="737" y="427"/>
                    <a:pt x="737" y="427"/>
                    <a:pt x="738" y="426"/>
                  </a:cubicBezTo>
                  <a:cubicBezTo>
                    <a:pt x="738" y="426"/>
                    <a:pt x="738" y="426"/>
                    <a:pt x="739" y="426"/>
                  </a:cubicBezTo>
                  <a:cubicBezTo>
                    <a:pt x="739" y="426"/>
                    <a:pt x="739" y="424"/>
                    <a:pt x="739" y="423"/>
                  </a:cubicBezTo>
                  <a:cubicBezTo>
                    <a:pt x="740" y="423"/>
                    <a:pt x="741" y="423"/>
                    <a:pt x="742" y="423"/>
                  </a:cubicBezTo>
                  <a:cubicBezTo>
                    <a:pt x="742" y="422"/>
                    <a:pt x="742" y="422"/>
                    <a:pt x="742" y="422"/>
                  </a:cubicBezTo>
                  <a:cubicBezTo>
                    <a:pt x="743" y="422"/>
                    <a:pt x="743" y="422"/>
                    <a:pt x="743" y="422"/>
                  </a:cubicBezTo>
                  <a:cubicBezTo>
                    <a:pt x="744" y="422"/>
                    <a:pt x="744" y="421"/>
                    <a:pt x="745" y="421"/>
                  </a:cubicBezTo>
                  <a:cubicBezTo>
                    <a:pt x="745" y="421"/>
                    <a:pt x="745" y="421"/>
                    <a:pt x="745" y="420"/>
                  </a:cubicBezTo>
                  <a:cubicBezTo>
                    <a:pt x="746" y="420"/>
                    <a:pt x="746" y="420"/>
                    <a:pt x="747" y="420"/>
                  </a:cubicBezTo>
                  <a:cubicBezTo>
                    <a:pt x="747" y="420"/>
                    <a:pt x="747" y="420"/>
                    <a:pt x="747" y="420"/>
                  </a:cubicBezTo>
                  <a:cubicBezTo>
                    <a:pt x="748" y="420"/>
                    <a:pt x="748" y="420"/>
                    <a:pt x="748" y="419"/>
                  </a:cubicBezTo>
                  <a:cubicBezTo>
                    <a:pt x="748" y="419"/>
                    <a:pt x="749" y="419"/>
                    <a:pt x="749" y="419"/>
                  </a:cubicBezTo>
                  <a:cubicBezTo>
                    <a:pt x="749" y="418"/>
                    <a:pt x="748" y="418"/>
                    <a:pt x="748" y="418"/>
                  </a:cubicBezTo>
                  <a:cubicBezTo>
                    <a:pt x="749" y="417"/>
                    <a:pt x="750" y="417"/>
                    <a:pt x="752" y="417"/>
                  </a:cubicBezTo>
                  <a:cubicBezTo>
                    <a:pt x="752" y="417"/>
                    <a:pt x="752" y="417"/>
                    <a:pt x="753" y="417"/>
                  </a:cubicBezTo>
                  <a:cubicBezTo>
                    <a:pt x="753" y="417"/>
                    <a:pt x="754" y="417"/>
                    <a:pt x="755" y="417"/>
                  </a:cubicBezTo>
                  <a:cubicBezTo>
                    <a:pt x="755" y="416"/>
                    <a:pt x="755" y="415"/>
                    <a:pt x="755" y="415"/>
                  </a:cubicBezTo>
                  <a:cubicBezTo>
                    <a:pt x="755" y="415"/>
                    <a:pt x="755" y="415"/>
                    <a:pt x="756" y="415"/>
                  </a:cubicBezTo>
                  <a:cubicBezTo>
                    <a:pt x="756" y="414"/>
                    <a:pt x="755" y="414"/>
                    <a:pt x="755" y="413"/>
                  </a:cubicBezTo>
                  <a:cubicBezTo>
                    <a:pt x="756" y="413"/>
                    <a:pt x="757" y="413"/>
                    <a:pt x="759" y="413"/>
                  </a:cubicBezTo>
                  <a:cubicBezTo>
                    <a:pt x="759" y="413"/>
                    <a:pt x="759" y="412"/>
                    <a:pt x="759" y="412"/>
                  </a:cubicBezTo>
                  <a:cubicBezTo>
                    <a:pt x="759" y="412"/>
                    <a:pt x="759" y="412"/>
                    <a:pt x="759" y="412"/>
                  </a:cubicBezTo>
                  <a:cubicBezTo>
                    <a:pt x="759" y="412"/>
                    <a:pt x="759" y="410"/>
                    <a:pt x="759" y="409"/>
                  </a:cubicBezTo>
                  <a:cubicBezTo>
                    <a:pt x="759" y="409"/>
                    <a:pt x="758" y="408"/>
                    <a:pt x="757" y="408"/>
                  </a:cubicBezTo>
                  <a:cubicBezTo>
                    <a:pt x="758" y="408"/>
                    <a:pt x="757" y="408"/>
                    <a:pt x="758" y="408"/>
                  </a:cubicBezTo>
                  <a:cubicBezTo>
                    <a:pt x="758" y="407"/>
                    <a:pt x="758" y="407"/>
                    <a:pt x="758" y="407"/>
                  </a:cubicBezTo>
                  <a:cubicBezTo>
                    <a:pt x="758" y="407"/>
                    <a:pt x="759" y="407"/>
                    <a:pt x="759" y="407"/>
                  </a:cubicBezTo>
                  <a:cubicBezTo>
                    <a:pt x="759" y="406"/>
                    <a:pt x="759" y="404"/>
                    <a:pt x="760" y="404"/>
                  </a:cubicBezTo>
                  <a:cubicBezTo>
                    <a:pt x="761" y="404"/>
                    <a:pt x="762" y="404"/>
                    <a:pt x="762" y="404"/>
                  </a:cubicBezTo>
                  <a:cubicBezTo>
                    <a:pt x="763" y="404"/>
                    <a:pt x="762" y="404"/>
                    <a:pt x="763" y="404"/>
                  </a:cubicBezTo>
                  <a:cubicBezTo>
                    <a:pt x="764" y="403"/>
                    <a:pt x="764" y="403"/>
                    <a:pt x="764" y="403"/>
                  </a:cubicBezTo>
                  <a:cubicBezTo>
                    <a:pt x="765" y="403"/>
                    <a:pt x="765" y="402"/>
                    <a:pt x="765" y="402"/>
                  </a:cubicBezTo>
                  <a:cubicBezTo>
                    <a:pt x="765" y="402"/>
                    <a:pt x="765" y="402"/>
                    <a:pt x="765" y="402"/>
                  </a:cubicBezTo>
                  <a:cubicBezTo>
                    <a:pt x="766" y="402"/>
                    <a:pt x="766" y="402"/>
                    <a:pt x="766" y="402"/>
                  </a:cubicBezTo>
                  <a:cubicBezTo>
                    <a:pt x="766" y="401"/>
                    <a:pt x="766" y="400"/>
                    <a:pt x="766" y="399"/>
                  </a:cubicBezTo>
                  <a:cubicBezTo>
                    <a:pt x="767" y="399"/>
                    <a:pt x="767" y="399"/>
                    <a:pt x="768" y="399"/>
                  </a:cubicBezTo>
                  <a:cubicBezTo>
                    <a:pt x="768" y="399"/>
                    <a:pt x="767" y="398"/>
                    <a:pt x="767" y="398"/>
                  </a:cubicBezTo>
                  <a:cubicBezTo>
                    <a:pt x="767" y="398"/>
                    <a:pt x="767" y="398"/>
                    <a:pt x="767" y="398"/>
                  </a:cubicBezTo>
                  <a:cubicBezTo>
                    <a:pt x="768" y="398"/>
                    <a:pt x="768" y="398"/>
                    <a:pt x="769" y="398"/>
                  </a:cubicBezTo>
                  <a:cubicBezTo>
                    <a:pt x="770" y="398"/>
                    <a:pt x="769" y="397"/>
                    <a:pt x="770" y="397"/>
                  </a:cubicBezTo>
                  <a:cubicBezTo>
                    <a:pt x="770" y="397"/>
                    <a:pt x="770" y="397"/>
                    <a:pt x="770" y="397"/>
                  </a:cubicBezTo>
                  <a:cubicBezTo>
                    <a:pt x="770" y="397"/>
                    <a:pt x="770" y="397"/>
                    <a:pt x="770" y="396"/>
                  </a:cubicBezTo>
                  <a:cubicBezTo>
                    <a:pt x="771" y="397"/>
                    <a:pt x="771" y="397"/>
                    <a:pt x="772" y="397"/>
                  </a:cubicBezTo>
                  <a:cubicBezTo>
                    <a:pt x="772" y="395"/>
                    <a:pt x="772" y="396"/>
                    <a:pt x="771" y="394"/>
                  </a:cubicBezTo>
                  <a:cubicBezTo>
                    <a:pt x="771" y="394"/>
                    <a:pt x="771" y="394"/>
                    <a:pt x="771" y="394"/>
                  </a:cubicBezTo>
                  <a:cubicBezTo>
                    <a:pt x="771" y="393"/>
                    <a:pt x="772" y="393"/>
                    <a:pt x="772" y="393"/>
                  </a:cubicBezTo>
                  <a:cubicBezTo>
                    <a:pt x="772" y="393"/>
                    <a:pt x="772" y="391"/>
                    <a:pt x="772" y="391"/>
                  </a:cubicBezTo>
                  <a:cubicBezTo>
                    <a:pt x="773" y="391"/>
                    <a:pt x="775" y="391"/>
                    <a:pt x="775" y="391"/>
                  </a:cubicBezTo>
                  <a:cubicBezTo>
                    <a:pt x="775" y="391"/>
                    <a:pt x="775" y="391"/>
                    <a:pt x="775" y="391"/>
                  </a:cubicBezTo>
                  <a:cubicBezTo>
                    <a:pt x="775" y="391"/>
                    <a:pt x="775" y="391"/>
                    <a:pt x="775" y="391"/>
                  </a:cubicBezTo>
                  <a:cubicBezTo>
                    <a:pt x="775" y="390"/>
                    <a:pt x="774" y="390"/>
                    <a:pt x="775" y="389"/>
                  </a:cubicBezTo>
                  <a:cubicBezTo>
                    <a:pt x="775" y="389"/>
                    <a:pt x="776" y="389"/>
                    <a:pt x="776" y="389"/>
                  </a:cubicBezTo>
                  <a:cubicBezTo>
                    <a:pt x="775" y="388"/>
                    <a:pt x="775" y="388"/>
                    <a:pt x="775" y="388"/>
                  </a:cubicBezTo>
                  <a:cubicBezTo>
                    <a:pt x="775" y="388"/>
                    <a:pt x="775" y="388"/>
                    <a:pt x="775" y="387"/>
                  </a:cubicBezTo>
                  <a:cubicBezTo>
                    <a:pt x="776" y="387"/>
                    <a:pt x="776" y="387"/>
                    <a:pt x="777" y="387"/>
                  </a:cubicBezTo>
                  <a:cubicBezTo>
                    <a:pt x="777" y="386"/>
                    <a:pt x="777" y="387"/>
                    <a:pt x="777" y="386"/>
                  </a:cubicBezTo>
                  <a:cubicBezTo>
                    <a:pt x="777" y="386"/>
                    <a:pt x="777" y="386"/>
                    <a:pt x="777" y="386"/>
                  </a:cubicBezTo>
                  <a:cubicBezTo>
                    <a:pt x="776" y="385"/>
                    <a:pt x="776" y="385"/>
                    <a:pt x="775" y="385"/>
                  </a:cubicBezTo>
                  <a:cubicBezTo>
                    <a:pt x="775" y="385"/>
                    <a:pt x="775" y="384"/>
                    <a:pt x="775" y="384"/>
                  </a:cubicBezTo>
                  <a:cubicBezTo>
                    <a:pt x="773" y="383"/>
                    <a:pt x="771" y="385"/>
                    <a:pt x="770" y="383"/>
                  </a:cubicBezTo>
                  <a:cubicBezTo>
                    <a:pt x="769" y="383"/>
                    <a:pt x="770" y="383"/>
                    <a:pt x="770" y="383"/>
                  </a:cubicBezTo>
                  <a:cubicBezTo>
                    <a:pt x="771" y="382"/>
                    <a:pt x="772" y="382"/>
                    <a:pt x="772" y="381"/>
                  </a:cubicBezTo>
                  <a:cubicBezTo>
                    <a:pt x="774" y="381"/>
                    <a:pt x="774" y="381"/>
                    <a:pt x="775" y="380"/>
                  </a:cubicBezTo>
                  <a:cubicBezTo>
                    <a:pt x="775" y="379"/>
                    <a:pt x="774" y="378"/>
                    <a:pt x="774" y="376"/>
                  </a:cubicBezTo>
                  <a:cubicBezTo>
                    <a:pt x="774" y="376"/>
                    <a:pt x="773" y="376"/>
                    <a:pt x="773" y="376"/>
                  </a:cubicBezTo>
                  <a:cubicBezTo>
                    <a:pt x="773" y="376"/>
                    <a:pt x="773" y="375"/>
                    <a:pt x="773" y="375"/>
                  </a:cubicBezTo>
                  <a:cubicBezTo>
                    <a:pt x="772" y="375"/>
                    <a:pt x="771" y="374"/>
                    <a:pt x="770" y="374"/>
                  </a:cubicBezTo>
                  <a:cubicBezTo>
                    <a:pt x="770" y="374"/>
                    <a:pt x="770" y="374"/>
                    <a:pt x="770" y="374"/>
                  </a:cubicBezTo>
                  <a:cubicBezTo>
                    <a:pt x="770" y="374"/>
                    <a:pt x="770" y="374"/>
                    <a:pt x="769" y="374"/>
                  </a:cubicBezTo>
                  <a:cubicBezTo>
                    <a:pt x="769" y="374"/>
                    <a:pt x="769" y="375"/>
                    <a:pt x="769" y="375"/>
                  </a:cubicBezTo>
                  <a:cubicBezTo>
                    <a:pt x="769" y="375"/>
                    <a:pt x="769" y="375"/>
                    <a:pt x="769" y="375"/>
                  </a:cubicBezTo>
                  <a:cubicBezTo>
                    <a:pt x="769" y="373"/>
                    <a:pt x="769" y="373"/>
                    <a:pt x="769" y="373"/>
                  </a:cubicBezTo>
                  <a:cubicBezTo>
                    <a:pt x="770" y="373"/>
                    <a:pt x="770" y="373"/>
                    <a:pt x="771" y="373"/>
                  </a:cubicBezTo>
                  <a:cubicBezTo>
                    <a:pt x="771" y="373"/>
                    <a:pt x="771" y="373"/>
                    <a:pt x="771" y="373"/>
                  </a:cubicBezTo>
                  <a:cubicBezTo>
                    <a:pt x="771" y="373"/>
                    <a:pt x="772" y="373"/>
                    <a:pt x="772" y="373"/>
                  </a:cubicBezTo>
                  <a:cubicBezTo>
                    <a:pt x="772" y="374"/>
                    <a:pt x="772" y="374"/>
                    <a:pt x="772" y="374"/>
                  </a:cubicBezTo>
                  <a:cubicBezTo>
                    <a:pt x="772" y="374"/>
                    <a:pt x="773" y="374"/>
                    <a:pt x="773" y="374"/>
                  </a:cubicBezTo>
                  <a:cubicBezTo>
                    <a:pt x="774" y="373"/>
                    <a:pt x="774" y="373"/>
                    <a:pt x="774" y="372"/>
                  </a:cubicBezTo>
                  <a:cubicBezTo>
                    <a:pt x="773" y="372"/>
                    <a:pt x="773" y="372"/>
                    <a:pt x="773" y="371"/>
                  </a:cubicBezTo>
                  <a:cubicBezTo>
                    <a:pt x="772" y="370"/>
                    <a:pt x="772" y="369"/>
                    <a:pt x="771" y="368"/>
                  </a:cubicBezTo>
                  <a:cubicBezTo>
                    <a:pt x="771" y="368"/>
                    <a:pt x="770" y="368"/>
                    <a:pt x="770" y="368"/>
                  </a:cubicBezTo>
                  <a:cubicBezTo>
                    <a:pt x="769" y="366"/>
                    <a:pt x="769" y="364"/>
                    <a:pt x="768" y="362"/>
                  </a:cubicBezTo>
                  <a:cubicBezTo>
                    <a:pt x="768" y="362"/>
                    <a:pt x="767" y="361"/>
                    <a:pt x="767" y="361"/>
                  </a:cubicBezTo>
                  <a:cubicBezTo>
                    <a:pt x="767" y="362"/>
                    <a:pt x="767" y="362"/>
                    <a:pt x="767" y="362"/>
                  </a:cubicBezTo>
                  <a:cubicBezTo>
                    <a:pt x="766" y="362"/>
                    <a:pt x="766" y="362"/>
                    <a:pt x="766" y="362"/>
                  </a:cubicBezTo>
                  <a:cubicBezTo>
                    <a:pt x="766" y="361"/>
                    <a:pt x="767" y="361"/>
                    <a:pt x="767" y="360"/>
                  </a:cubicBezTo>
                  <a:cubicBezTo>
                    <a:pt x="765" y="358"/>
                    <a:pt x="764" y="352"/>
                    <a:pt x="766" y="350"/>
                  </a:cubicBezTo>
                  <a:cubicBezTo>
                    <a:pt x="768" y="349"/>
                    <a:pt x="769" y="349"/>
                    <a:pt x="770" y="348"/>
                  </a:cubicBezTo>
                  <a:cubicBezTo>
                    <a:pt x="770" y="348"/>
                    <a:pt x="770" y="347"/>
                    <a:pt x="770" y="346"/>
                  </a:cubicBezTo>
                  <a:cubicBezTo>
                    <a:pt x="770" y="346"/>
                    <a:pt x="772" y="346"/>
                    <a:pt x="772" y="345"/>
                  </a:cubicBezTo>
                  <a:cubicBezTo>
                    <a:pt x="772" y="345"/>
                    <a:pt x="772" y="345"/>
                    <a:pt x="772" y="345"/>
                  </a:cubicBezTo>
                  <a:cubicBezTo>
                    <a:pt x="773" y="345"/>
                    <a:pt x="773" y="344"/>
                    <a:pt x="774" y="344"/>
                  </a:cubicBezTo>
                  <a:cubicBezTo>
                    <a:pt x="774" y="344"/>
                    <a:pt x="774" y="343"/>
                    <a:pt x="774" y="343"/>
                  </a:cubicBezTo>
                  <a:cubicBezTo>
                    <a:pt x="775" y="343"/>
                    <a:pt x="776" y="343"/>
                    <a:pt x="777" y="343"/>
                  </a:cubicBezTo>
                  <a:cubicBezTo>
                    <a:pt x="778" y="342"/>
                    <a:pt x="778" y="342"/>
                    <a:pt x="778" y="342"/>
                  </a:cubicBezTo>
                  <a:cubicBezTo>
                    <a:pt x="779" y="342"/>
                    <a:pt x="780" y="342"/>
                    <a:pt x="780" y="342"/>
                  </a:cubicBezTo>
                  <a:cubicBezTo>
                    <a:pt x="781" y="342"/>
                    <a:pt x="781" y="341"/>
                    <a:pt x="782" y="341"/>
                  </a:cubicBezTo>
                  <a:cubicBezTo>
                    <a:pt x="782" y="340"/>
                    <a:pt x="782" y="341"/>
                    <a:pt x="783" y="341"/>
                  </a:cubicBezTo>
                  <a:cubicBezTo>
                    <a:pt x="783" y="341"/>
                    <a:pt x="783" y="341"/>
                    <a:pt x="783" y="341"/>
                  </a:cubicBezTo>
                  <a:cubicBezTo>
                    <a:pt x="784" y="341"/>
                    <a:pt x="784" y="341"/>
                    <a:pt x="785" y="341"/>
                  </a:cubicBezTo>
                  <a:cubicBezTo>
                    <a:pt x="786" y="340"/>
                    <a:pt x="787" y="340"/>
                    <a:pt x="787" y="338"/>
                  </a:cubicBezTo>
                  <a:cubicBezTo>
                    <a:pt x="785" y="337"/>
                    <a:pt x="784" y="336"/>
                    <a:pt x="782" y="337"/>
                  </a:cubicBezTo>
                  <a:cubicBezTo>
                    <a:pt x="781" y="337"/>
                    <a:pt x="780" y="337"/>
                    <a:pt x="779" y="337"/>
                  </a:cubicBezTo>
                  <a:cubicBezTo>
                    <a:pt x="779" y="336"/>
                    <a:pt x="779" y="336"/>
                    <a:pt x="778" y="335"/>
                  </a:cubicBezTo>
                  <a:cubicBezTo>
                    <a:pt x="776" y="335"/>
                    <a:pt x="775" y="334"/>
                    <a:pt x="773" y="334"/>
                  </a:cubicBezTo>
                  <a:cubicBezTo>
                    <a:pt x="772" y="334"/>
                    <a:pt x="772" y="335"/>
                    <a:pt x="772" y="335"/>
                  </a:cubicBezTo>
                  <a:cubicBezTo>
                    <a:pt x="771" y="335"/>
                    <a:pt x="770" y="335"/>
                    <a:pt x="769" y="336"/>
                  </a:cubicBezTo>
                  <a:cubicBezTo>
                    <a:pt x="769" y="336"/>
                    <a:pt x="769" y="337"/>
                    <a:pt x="768" y="337"/>
                  </a:cubicBezTo>
                  <a:cubicBezTo>
                    <a:pt x="768" y="337"/>
                    <a:pt x="768" y="337"/>
                    <a:pt x="768" y="337"/>
                  </a:cubicBezTo>
                  <a:cubicBezTo>
                    <a:pt x="768" y="337"/>
                    <a:pt x="767" y="337"/>
                    <a:pt x="766" y="337"/>
                  </a:cubicBezTo>
                  <a:cubicBezTo>
                    <a:pt x="766" y="337"/>
                    <a:pt x="766" y="337"/>
                    <a:pt x="766" y="337"/>
                  </a:cubicBezTo>
                  <a:cubicBezTo>
                    <a:pt x="766" y="337"/>
                    <a:pt x="765" y="337"/>
                    <a:pt x="765" y="337"/>
                  </a:cubicBezTo>
                  <a:cubicBezTo>
                    <a:pt x="765" y="337"/>
                    <a:pt x="765" y="337"/>
                    <a:pt x="765" y="338"/>
                  </a:cubicBezTo>
                  <a:cubicBezTo>
                    <a:pt x="764" y="337"/>
                    <a:pt x="765" y="338"/>
                    <a:pt x="765" y="337"/>
                  </a:cubicBezTo>
                  <a:cubicBezTo>
                    <a:pt x="762" y="336"/>
                    <a:pt x="764" y="333"/>
                    <a:pt x="761" y="331"/>
                  </a:cubicBezTo>
                  <a:cubicBezTo>
                    <a:pt x="761" y="331"/>
                    <a:pt x="761" y="330"/>
                    <a:pt x="760" y="330"/>
                  </a:cubicBezTo>
                  <a:cubicBezTo>
                    <a:pt x="760" y="330"/>
                    <a:pt x="760" y="330"/>
                    <a:pt x="760" y="330"/>
                  </a:cubicBezTo>
                  <a:cubicBezTo>
                    <a:pt x="760" y="330"/>
                    <a:pt x="760" y="329"/>
                    <a:pt x="760" y="329"/>
                  </a:cubicBezTo>
                  <a:cubicBezTo>
                    <a:pt x="760" y="329"/>
                    <a:pt x="760" y="329"/>
                    <a:pt x="760" y="329"/>
                  </a:cubicBezTo>
                  <a:cubicBezTo>
                    <a:pt x="760" y="328"/>
                    <a:pt x="760" y="328"/>
                    <a:pt x="760" y="327"/>
                  </a:cubicBezTo>
                  <a:cubicBezTo>
                    <a:pt x="760" y="327"/>
                    <a:pt x="760" y="327"/>
                    <a:pt x="759" y="327"/>
                  </a:cubicBezTo>
                  <a:cubicBezTo>
                    <a:pt x="759" y="327"/>
                    <a:pt x="759" y="327"/>
                    <a:pt x="759" y="326"/>
                  </a:cubicBezTo>
                  <a:cubicBezTo>
                    <a:pt x="759" y="326"/>
                    <a:pt x="759" y="326"/>
                    <a:pt x="759" y="326"/>
                  </a:cubicBezTo>
                  <a:cubicBezTo>
                    <a:pt x="759" y="325"/>
                    <a:pt x="759" y="326"/>
                    <a:pt x="759" y="325"/>
                  </a:cubicBezTo>
                  <a:cubicBezTo>
                    <a:pt x="760" y="324"/>
                    <a:pt x="760" y="324"/>
                    <a:pt x="761" y="323"/>
                  </a:cubicBezTo>
                  <a:cubicBezTo>
                    <a:pt x="762" y="324"/>
                    <a:pt x="764" y="324"/>
                    <a:pt x="766" y="324"/>
                  </a:cubicBezTo>
                  <a:cubicBezTo>
                    <a:pt x="767" y="323"/>
                    <a:pt x="769" y="322"/>
                    <a:pt x="770" y="320"/>
                  </a:cubicBezTo>
                  <a:cubicBezTo>
                    <a:pt x="770" y="320"/>
                    <a:pt x="770" y="321"/>
                    <a:pt x="771" y="321"/>
                  </a:cubicBezTo>
                  <a:cubicBezTo>
                    <a:pt x="771" y="320"/>
                    <a:pt x="771" y="320"/>
                    <a:pt x="772" y="320"/>
                  </a:cubicBezTo>
                  <a:cubicBezTo>
                    <a:pt x="772" y="320"/>
                    <a:pt x="773" y="320"/>
                    <a:pt x="774" y="320"/>
                  </a:cubicBezTo>
                  <a:cubicBezTo>
                    <a:pt x="775" y="319"/>
                    <a:pt x="775" y="318"/>
                    <a:pt x="776" y="318"/>
                  </a:cubicBezTo>
                  <a:cubicBezTo>
                    <a:pt x="776" y="318"/>
                    <a:pt x="776" y="318"/>
                    <a:pt x="777" y="318"/>
                  </a:cubicBezTo>
                  <a:cubicBezTo>
                    <a:pt x="777" y="317"/>
                    <a:pt x="778" y="316"/>
                    <a:pt x="779" y="315"/>
                  </a:cubicBezTo>
                  <a:cubicBezTo>
                    <a:pt x="779" y="315"/>
                    <a:pt x="779" y="315"/>
                    <a:pt x="779" y="315"/>
                  </a:cubicBezTo>
                  <a:cubicBezTo>
                    <a:pt x="780" y="314"/>
                    <a:pt x="781" y="313"/>
                    <a:pt x="782" y="313"/>
                  </a:cubicBezTo>
                  <a:cubicBezTo>
                    <a:pt x="784" y="314"/>
                    <a:pt x="786" y="315"/>
                    <a:pt x="789" y="316"/>
                  </a:cubicBezTo>
                  <a:cubicBezTo>
                    <a:pt x="788" y="317"/>
                    <a:pt x="788" y="317"/>
                    <a:pt x="787" y="317"/>
                  </a:cubicBezTo>
                  <a:cubicBezTo>
                    <a:pt x="787" y="317"/>
                    <a:pt x="787" y="317"/>
                    <a:pt x="787" y="317"/>
                  </a:cubicBezTo>
                  <a:cubicBezTo>
                    <a:pt x="786" y="318"/>
                    <a:pt x="786" y="318"/>
                    <a:pt x="786" y="319"/>
                  </a:cubicBezTo>
                  <a:cubicBezTo>
                    <a:pt x="786" y="319"/>
                    <a:pt x="785" y="319"/>
                    <a:pt x="785" y="319"/>
                  </a:cubicBezTo>
                  <a:cubicBezTo>
                    <a:pt x="785" y="320"/>
                    <a:pt x="785" y="320"/>
                    <a:pt x="785" y="320"/>
                  </a:cubicBezTo>
                  <a:cubicBezTo>
                    <a:pt x="784" y="321"/>
                    <a:pt x="783" y="321"/>
                    <a:pt x="782" y="322"/>
                  </a:cubicBezTo>
                  <a:cubicBezTo>
                    <a:pt x="782" y="322"/>
                    <a:pt x="782" y="323"/>
                    <a:pt x="782" y="323"/>
                  </a:cubicBezTo>
                  <a:cubicBezTo>
                    <a:pt x="782" y="323"/>
                    <a:pt x="782" y="323"/>
                    <a:pt x="782" y="323"/>
                  </a:cubicBezTo>
                  <a:cubicBezTo>
                    <a:pt x="782" y="323"/>
                    <a:pt x="782" y="324"/>
                    <a:pt x="782" y="324"/>
                  </a:cubicBezTo>
                  <a:cubicBezTo>
                    <a:pt x="782" y="324"/>
                    <a:pt x="782" y="324"/>
                    <a:pt x="782" y="324"/>
                  </a:cubicBezTo>
                  <a:cubicBezTo>
                    <a:pt x="783" y="325"/>
                    <a:pt x="782" y="325"/>
                    <a:pt x="783" y="324"/>
                  </a:cubicBezTo>
                  <a:cubicBezTo>
                    <a:pt x="783" y="324"/>
                    <a:pt x="784" y="324"/>
                    <a:pt x="784" y="324"/>
                  </a:cubicBezTo>
                  <a:cubicBezTo>
                    <a:pt x="784" y="325"/>
                    <a:pt x="783" y="325"/>
                    <a:pt x="783" y="325"/>
                  </a:cubicBezTo>
                  <a:cubicBezTo>
                    <a:pt x="782" y="326"/>
                    <a:pt x="783" y="326"/>
                    <a:pt x="781" y="326"/>
                  </a:cubicBezTo>
                  <a:cubicBezTo>
                    <a:pt x="781" y="327"/>
                    <a:pt x="781" y="327"/>
                    <a:pt x="781" y="327"/>
                  </a:cubicBezTo>
                  <a:cubicBezTo>
                    <a:pt x="781" y="328"/>
                    <a:pt x="781" y="327"/>
                    <a:pt x="781" y="328"/>
                  </a:cubicBezTo>
                  <a:cubicBezTo>
                    <a:pt x="781" y="328"/>
                    <a:pt x="781" y="328"/>
                    <a:pt x="781" y="328"/>
                  </a:cubicBezTo>
                  <a:cubicBezTo>
                    <a:pt x="782" y="328"/>
                    <a:pt x="783" y="328"/>
                    <a:pt x="783" y="328"/>
                  </a:cubicBezTo>
                  <a:cubicBezTo>
                    <a:pt x="783" y="328"/>
                    <a:pt x="783" y="328"/>
                    <a:pt x="783" y="328"/>
                  </a:cubicBezTo>
                  <a:cubicBezTo>
                    <a:pt x="784" y="328"/>
                    <a:pt x="784" y="328"/>
                    <a:pt x="784" y="328"/>
                  </a:cubicBezTo>
                  <a:cubicBezTo>
                    <a:pt x="784" y="327"/>
                    <a:pt x="784" y="327"/>
                    <a:pt x="784" y="327"/>
                  </a:cubicBezTo>
                  <a:cubicBezTo>
                    <a:pt x="784" y="327"/>
                    <a:pt x="784" y="326"/>
                    <a:pt x="785" y="326"/>
                  </a:cubicBezTo>
                  <a:cubicBezTo>
                    <a:pt x="785" y="326"/>
                    <a:pt x="785" y="326"/>
                    <a:pt x="785" y="326"/>
                  </a:cubicBezTo>
                  <a:cubicBezTo>
                    <a:pt x="785" y="326"/>
                    <a:pt x="786" y="326"/>
                    <a:pt x="786" y="326"/>
                  </a:cubicBezTo>
                  <a:cubicBezTo>
                    <a:pt x="787" y="326"/>
                    <a:pt x="787" y="325"/>
                    <a:pt x="788" y="324"/>
                  </a:cubicBezTo>
                  <a:cubicBezTo>
                    <a:pt x="789" y="324"/>
                    <a:pt x="789" y="324"/>
                    <a:pt x="789" y="324"/>
                  </a:cubicBezTo>
                  <a:cubicBezTo>
                    <a:pt x="789" y="324"/>
                    <a:pt x="790" y="324"/>
                    <a:pt x="790" y="324"/>
                  </a:cubicBezTo>
                  <a:cubicBezTo>
                    <a:pt x="790" y="324"/>
                    <a:pt x="790" y="324"/>
                    <a:pt x="791" y="324"/>
                  </a:cubicBezTo>
                  <a:cubicBezTo>
                    <a:pt x="791" y="324"/>
                    <a:pt x="791" y="323"/>
                    <a:pt x="792" y="323"/>
                  </a:cubicBezTo>
                  <a:cubicBezTo>
                    <a:pt x="792" y="323"/>
                    <a:pt x="792" y="323"/>
                    <a:pt x="792" y="323"/>
                  </a:cubicBezTo>
                  <a:cubicBezTo>
                    <a:pt x="792" y="323"/>
                    <a:pt x="792" y="323"/>
                    <a:pt x="792" y="323"/>
                  </a:cubicBezTo>
                  <a:cubicBezTo>
                    <a:pt x="793" y="323"/>
                    <a:pt x="793" y="323"/>
                    <a:pt x="793" y="323"/>
                  </a:cubicBezTo>
                  <a:cubicBezTo>
                    <a:pt x="793" y="323"/>
                    <a:pt x="793" y="323"/>
                    <a:pt x="793" y="323"/>
                  </a:cubicBezTo>
                  <a:cubicBezTo>
                    <a:pt x="794" y="323"/>
                    <a:pt x="794" y="323"/>
                    <a:pt x="794" y="323"/>
                  </a:cubicBezTo>
                  <a:cubicBezTo>
                    <a:pt x="794" y="323"/>
                    <a:pt x="794" y="323"/>
                    <a:pt x="794" y="323"/>
                  </a:cubicBezTo>
                  <a:cubicBezTo>
                    <a:pt x="796" y="322"/>
                    <a:pt x="798" y="323"/>
                    <a:pt x="798" y="323"/>
                  </a:cubicBezTo>
                  <a:cubicBezTo>
                    <a:pt x="798" y="324"/>
                    <a:pt x="798" y="324"/>
                    <a:pt x="799" y="324"/>
                  </a:cubicBezTo>
                  <a:cubicBezTo>
                    <a:pt x="800" y="325"/>
                    <a:pt x="800" y="324"/>
                    <a:pt x="800" y="324"/>
                  </a:cubicBezTo>
                  <a:cubicBezTo>
                    <a:pt x="800" y="324"/>
                    <a:pt x="801" y="324"/>
                    <a:pt x="801" y="324"/>
                  </a:cubicBezTo>
                  <a:cubicBezTo>
                    <a:pt x="801" y="324"/>
                    <a:pt x="801" y="325"/>
                    <a:pt x="801" y="325"/>
                  </a:cubicBezTo>
                  <a:cubicBezTo>
                    <a:pt x="802" y="326"/>
                    <a:pt x="802" y="326"/>
                    <a:pt x="804" y="327"/>
                  </a:cubicBezTo>
                  <a:cubicBezTo>
                    <a:pt x="803" y="328"/>
                    <a:pt x="803" y="329"/>
                    <a:pt x="803" y="331"/>
                  </a:cubicBezTo>
                  <a:cubicBezTo>
                    <a:pt x="803" y="331"/>
                    <a:pt x="804" y="331"/>
                    <a:pt x="804" y="331"/>
                  </a:cubicBezTo>
                  <a:cubicBezTo>
                    <a:pt x="803" y="332"/>
                    <a:pt x="802" y="331"/>
                    <a:pt x="801" y="331"/>
                  </a:cubicBezTo>
                  <a:cubicBezTo>
                    <a:pt x="801" y="332"/>
                    <a:pt x="801" y="332"/>
                    <a:pt x="801" y="332"/>
                  </a:cubicBezTo>
                  <a:cubicBezTo>
                    <a:pt x="800" y="332"/>
                    <a:pt x="800" y="333"/>
                    <a:pt x="799" y="333"/>
                  </a:cubicBezTo>
                  <a:cubicBezTo>
                    <a:pt x="799" y="335"/>
                    <a:pt x="799" y="336"/>
                    <a:pt x="800" y="336"/>
                  </a:cubicBezTo>
                  <a:cubicBezTo>
                    <a:pt x="800" y="336"/>
                    <a:pt x="801" y="335"/>
                    <a:pt x="801" y="336"/>
                  </a:cubicBezTo>
                  <a:cubicBezTo>
                    <a:pt x="801" y="336"/>
                    <a:pt x="802" y="336"/>
                    <a:pt x="802" y="337"/>
                  </a:cubicBezTo>
                  <a:cubicBezTo>
                    <a:pt x="802" y="337"/>
                    <a:pt x="801" y="337"/>
                    <a:pt x="801" y="337"/>
                  </a:cubicBezTo>
                  <a:cubicBezTo>
                    <a:pt x="801" y="338"/>
                    <a:pt x="802" y="339"/>
                    <a:pt x="803" y="339"/>
                  </a:cubicBezTo>
                  <a:cubicBezTo>
                    <a:pt x="803" y="340"/>
                    <a:pt x="803" y="340"/>
                    <a:pt x="803" y="340"/>
                  </a:cubicBezTo>
                  <a:cubicBezTo>
                    <a:pt x="803" y="340"/>
                    <a:pt x="803" y="340"/>
                    <a:pt x="803" y="339"/>
                  </a:cubicBezTo>
                  <a:cubicBezTo>
                    <a:pt x="804" y="339"/>
                    <a:pt x="805" y="339"/>
                    <a:pt x="805" y="339"/>
                  </a:cubicBezTo>
                  <a:cubicBezTo>
                    <a:pt x="805" y="339"/>
                    <a:pt x="805" y="339"/>
                    <a:pt x="805" y="339"/>
                  </a:cubicBezTo>
                  <a:cubicBezTo>
                    <a:pt x="806" y="339"/>
                    <a:pt x="807" y="339"/>
                    <a:pt x="808" y="340"/>
                  </a:cubicBezTo>
                  <a:cubicBezTo>
                    <a:pt x="808" y="340"/>
                    <a:pt x="808" y="339"/>
                    <a:pt x="808" y="339"/>
                  </a:cubicBezTo>
                  <a:cubicBezTo>
                    <a:pt x="809" y="340"/>
                    <a:pt x="809" y="340"/>
                    <a:pt x="810" y="340"/>
                  </a:cubicBezTo>
                  <a:cubicBezTo>
                    <a:pt x="810" y="341"/>
                    <a:pt x="810" y="342"/>
                    <a:pt x="810" y="343"/>
                  </a:cubicBezTo>
                  <a:cubicBezTo>
                    <a:pt x="810" y="344"/>
                    <a:pt x="810" y="344"/>
                    <a:pt x="811" y="344"/>
                  </a:cubicBezTo>
                  <a:cubicBezTo>
                    <a:pt x="811" y="344"/>
                    <a:pt x="811" y="344"/>
                    <a:pt x="810" y="345"/>
                  </a:cubicBezTo>
                  <a:cubicBezTo>
                    <a:pt x="810" y="345"/>
                    <a:pt x="810" y="345"/>
                    <a:pt x="810" y="345"/>
                  </a:cubicBezTo>
                  <a:cubicBezTo>
                    <a:pt x="809" y="345"/>
                    <a:pt x="809" y="345"/>
                    <a:pt x="808" y="345"/>
                  </a:cubicBezTo>
                  <a:cubicBezTo>
                    <a:pt x="808" y="346"/>
                    <a:pt x="809" y="347"/>
                    <a:pt x="810" y="348"/>
                  </a:cubicBezTo>
                  <a:cubicBezTo>
                    <a:pt x="810" y="348"/>
                    <a:pt x="809" y="348"/>
                    <a:pt x="809" y="348"/>
                  </a:cubicBezTo>
                  <a:cubicBezTo>
                    <a:pt x="809" y="348"/>
                    <a:pt x="809" y="348"/>
                    <a:pt x="808" y="349"/>
                  </a:cubicBezTo>
                  <a:cubicBezTo>
                    <a:pt x="808" y="350"/>
                    <a:pt x="808" y="350"/>
                    <a:pt x="809" y="352"/>
                  </a:cubicBezTo>
                  <a:cubicBezTo>
                    <a:pt x="809" y="352"/>
                    <a:pt x="809" y="352"/>
                    <a:pt x="809" y="352"/>
                  </a:cubicBezTo>
                  <a:cubicBezTo>
                    <a:pt x="809" y="352"/>
                    <a:pt x="809" y="352"/>
                    <a:pt x="808" y="352"/>
                  </a:cubicBezTo>
                  <a:cubicBezTo>
                    <a:pt x="809" y="353"/>
                    <a:pt x="809" y="353"/>
                    <a:pt x="809" y="353"/>
                  </a:cubicBezTo>
                  <a:cubicBezTo>
                    <a:pt x="808" y="354"/>
                    <a:pt x="807" y="354"/>
                    <a:pt x="806" y="354"/>
                  </a:cubicBezTo>
                  <a:cubicBezTo>
                    <a:pt x="806" y="355"/>
                    <a:pt x="806" y="356"/>
                    <a:pt x="806" y="357"/>
                  </a:cubicBezTo>
                  <a:cubicBezTo>
                    <a:pt x="806" y="357"/>
                    <a:pt x="806" y="357"/>
                    <a:pt x="806" y="357"/>
                  </a:cubicBezTo>
                  <a:cubicBezTo>
                    <a:pt x="806" y="358"/>
                    <a:pt x="806" y="358"/>
                    <a:pt x="806" y="358"/>
                  </a:cubicBezTo>
                  <a:cubicBezTo>
                    <a:pt x="806" y="358"/>
                    <a:pt x="805" y="358"/>
                    <a:pt x="805" y="358"/>
                  </a:cubicBezTo>
                  <a:cubicBezTo>
                    <a:pt x="805" y="359"/>
                    <a:pt x="805" y="359"/>
                    <a:pt x="805" y="359"/>
                  </a:cubicBezTo>
                  <a:cubicBezTo>
                    <a:pt x="805" y="359"/>
                    <a:pt x="805" y="359"/>
                    <a:pt x="805" y="359"/>
                  </a:cubicBezTo>
                  <a:cubicBezTo>
                    <a:pt x="804" y="360"/>
                    <a:pt x="805" y="361"/>
                    <a:pt x="805" y="361"/>
                  </a:cubicBezTo>
                  <a:cubicBezTo>
                    <a:pt x="805" y="361"/>
                    <a:pt x="804" y="361"/>
                    <a:pt x="804" y="362"/>
                  </a:cubicBezTo>
                  <a:cubicBezTo>
                    <a:pt x="805" y="362"/>
                    <a:pt x="805" y="362"/>
                    <a:pt x="805" y="363"/>
                  </a:cubicBezTo>
                  <a:cubicBezTo>
                    <a:pt x="807" y="363"/>
                    <a:pt x="807" y="362"/>
                    <a:pt x="809" y="362"/>
                  </a:cubicBezTo>
                  <a:cubicBezTo>
                    <a:pt x="809" y="362"/>
                    <a:pt x="810" y="361"/>
                    <a:pt x="810" y="361"/>
                  </a:cubicBezTo>
                  <a:cubicBezTo>
                    <a:pt x="810" y="361"/>
                    <a:pt x="811" y="361"/>
                    <a:pt x="812" y="360"/>
                  </a:cubicBezTo>
                  <a:cubicBezTo>
                    <a:pt x="812" y="360"/>
                    <a:pt x="812" y="360"/>
                    <a:pt x="812" y="360"/>
                  </a:cubicBezTo>
                  <a:cubicBezTo>
                    <a:pt x="813" y="360"/>
                    <a:pt x="815" y="360"/>
                    <a:pt x="816" y="360"/>
                  </a:cubicBezTo>
                  <a:cubicBezTo>
                    <a:pt x="817" y="360"/>
                    <a:pt x="817" y="359"/>
                    <a:pt x="817" y="359"/>
                  </a:cubicBezTo>
                  <a:cubicBezTo>
                    <a:pt x="819" y="359"/>
                    <a:pt x="819" y="359"/>
                    <a:pt x="821" y="358"/>
                  </a:cubicBezTo>
                  <a:cubicBezTo>
                    <a:pt x="821" y="357"/>
                    <a:pt x="822" y="355"/>
                    <a:pt x="823" y="353"/>
                  </a:cubicBezTo>
                  <a:cubicBezTo>
                    <a:pt x="823" y="353"/>
                    <a:pt x="822" y="353"/>
                    <a:pt x="822" y="353"/>
                  </a:cubicBezTo>
                  <a:cubicBezTo>
                    <a:pt x="822" y="352"/>
                    <a:pt x="822" y="351"/>
                    <a:pt x="822" y="351"/>
                  </a:cubicBezTo>
                  <a:cubicBezTo>
                    <a:pt x="822" y="351"/>
                    <a:pt x="823" y="351"/>
                    <a:pt x="823" y="350"/>
                  </a:cubicBezTo>
                  <a:cubicBezTo>
                    <a:pt x="823" y="350"/>
                    <a:pt x="823" y="350"/>
                    <a:pt x="822" y="350"/>
                  </a:cubicBezTo>
                  <a:cubicBezTo>
                    <a:pt x="823" y="349"/>
                    <a:pt x="823" y="349"/>
                    <a:pt x="823" y="348"/>
                  </a:cubicBezTo>
                  <a:cubicBezTo>
                    <a:pt x="823" y="348"/>
                    <a:pt x="824" y="348"/>
                    <a:pt x="823" y="347"/>
                  </a:cubicBezTo>
                  <a:cubicBezTo>
                    <a:pt x="823" y="347"/>
                    <a:pt x="823" y="347"/>
                    <a:pt x="823" y="347"/>
                  </a:cubicBezTo>
                  <a:cubicBezTo>
                    <a:pt x="823" y="347"/>
                    <a:pt x="823" y="346"/>
                    <a:pt x="823" y="345"/>
                  </a:cubicBezTo>
                  <a:cubicBezTo>
                    <a:pt x="822" y="345"/>
                    <a:pt x="822" y="345"/>
                    <a:pt x="822" y="345"/>
                  </a:cubicBezTo>
                  <a:cubicBezTo>
                    <a:pt x="822" y="344"/>
                    <a:pt x="822" y="343"/>
                    <a:pt x="821" y="342"/>
                  </a:cubicBezTo>
                  <a:cubicBezTo>
                    <a:pt x="821" y="342"/>
                    <a:pt x="821" y="342"/>
                    <a:pt x="821" y="342"/>
                  </a:cubicBezTo>
                  <a:cubicBezTo>
                    <a:pt x="821" y="342"/>
                    <a:pt x="821" y="342"/>
                    <a:pt x="821" y="342"/>
                  </a:cubicBezTo>
                  <a:cubicBezTo>
                    <a:pt x="821" y="342"/>
                    <a:pt x="820" y="342"/>
                    <a:pt x="820" y="342"/>
                  </a:cubicBezTo>
                  <a:cubicBezTo>
                    <a:pt x="820" y="341"/>
                    <a:pt x="820" y="341"/>
                    <a:pt x="820" y="340"/>
                  </a:cubicBezTo>
                  <a:cubicBezTo>
                    <a:pt x="820" y="340"/>
                    <a:pt x="820" y="340"/>
                    <a:pt x="820" y="339"/>
                  </a:cubicBezTo>
                  <a:cubicBezTo>
                    <a:pt x="820" y="339"/>
                    <a:pt x="819" y="338"/>
                    <a:pt x="819" y="338"/>
                  </a:cubicBezTo>
                  <a:cubicBezTo>
                    <a:pt x="819" y="338"/>
                    <a:pt x="819" y="338"/>
                    <a:pt x="819" y="337"/>
                  </a:cubicBezTo>
                  <a:cubicBezTo>
                    <a:pt x="819" y="337"/>
                    <a:pt x="819" y="337"/>
                    <a:pt x="819" y="337"/>
                  </a:cubicBezTo>
                  <a:cubicBezTo>
                    <a:pt x="819" y="337"/>
                    <a:pt x="819" y="337"/>
                    <a:pt x="819" y="337"/>
                  </a:cubicBezTo>
                  <a:cubicBezTo>
                    <a:pt x="819" y="336"/>
                    <a:pt x="819" y="336"/>
                    <a:pt x="818" y="336"/>
                  </a:cubicBezTo>
                  <a:cubicBezTo>
                    <a:pt x="818" y="336"/>
                    <a:pt x="819" y="336"/>
                    <a:pt x="819" y="335"/>
                  </a:cubicBezTo>
                  <a:cubicBezTo>
                    <a:pt x="818" y="335"/>
                    <a:pt x="818" y="335"/>
                    <a:pt x="818" y="335"/>
                  </a:cubicBezTo>
                  <a:cubicBezTo>
                    <a:pt x="818" y="335"/>
                    <a:pt x="818" y="335"/>
                    <a:pt x="818" y="335"/>
                  </a:cubicBezTo>
                  <a:cubicBezTo>
                    <a:pt x="818" y="335"/>
                    <a:pt x="819" y="335"/>
                    <a:pt x="819" y="334"/>
                  </a:cubicBezTo>
                  <a:cubicBezTo>
                    <a:pt x="819" y="334"/>
                    <a:pt x="819" y="334"/>
                    <a:pt x="818" y="334"/>
                  </a:cubicBezTo>
                  <a:cubicBezTo>
                    <a:pt x="818" y="333"/>
                    <a:pt x="817" y="333"/>
                    <a:pt x="816" y="332"/>
                  </a:cubicBezTo>
                  <a:cubicBezTo>
                    <a:pt x="816" y="331"/>
                    <a:pt x="815" y="331"/>
                    <a:pt x="815" y="331"/>
                  </a:cubicBezTo>
                  <a:cubicBezTo>
                    <a:pt x="815" y="331"/>
                    <a:pt x="815" y="331"/>
                    <a:pt x="815" y="331"/>
                  </a:cubicBezTo>
                  <a:cubicBezTo>
                    <a:pt x="814" y="330"/>
                    <a:pt x="814" y="331"/>
                    <a:pt x="814" y="330"/>
                  </a:cubicBezTo>
                  <a:cubicBezTo>
                    <a:pt x="814" y="330"/>
                    <a:pt x="815" y="330"/>
                    <a:pt x="815" y="330"/>
                  </a:cubicBezTo>
                  <a:cubicBezTo>
                    <a:pt x="815" y="329"/>
                    <a:pt x="816" y="327"/>
                    <a:pt x="816" y="326"/>
                  </a:cubicBezTo>
                  <a:cubicBezTo>
                    <a:pt x="816" y="326"/>
                    <a:pt x="818" y="326"/>
                    <a:pt x="818" y="326"/>
                  </a:cubicBezTo>
                  <a:cubicBezTo>
                    <a:pt x="818" y="326"/>
                    <a:pt x="819" y="325"/>
                    <a:pt x="819" y="325"/>
                  </a:cubicBezTo>
                  <a:cubicBezTo>
                    <a:pt x="819" y="325"/>
                    <a:pt x="820" y="325"/>
                    <a:pt x="820" y="325"/>
                  </a:cubicBezTo>
                  <a:cubicBezTo>
                    <a:pt x="820" y="325"/>
                    <a:pt x="821" y="325"/>
                    <a:pt x="821" y="324"/>
                  </a:cubicBezTo>
                  <a:cubicBezTo>
                    <a:pt x="822" y="324"/>
                    <a:pt x="822" y="323"/>
                    <a:pt x="823" y="323"/>
                  </a:cubicBezTo>
                  <a:cubicBezTo>
                    <a:pt x="823" y="323"/>
                    <a:pt x="823" y="323"/>
                    <a:pt x="823" y="322"/>
                  </a:cubicBezTo>
                  <a:cubicBezTo>
                    <a:pt x="823" y="322"/>
                    <a:pt x="824" y="322"/>
                    <a:pt x="824" y="322"/>
                  </a:cubicBezTo>
                  <a:cubicBezTo>
                    <a:pt x="824" y="322"/>
                    <a:pt x="824" y="322"/>
                    <a:pt x="824" y="322"/>
                  </a:cubicBezTo>
                  <a:cubicBezTo>
                    <a:pt x="825" y="322"/>
                    <a:pt x="826" y="322"/>
                    <a:pt x="826" y="322"/>
                  </a:cubicBezTo>
                  <a:cubicBezTo>
                    <a:pt x="826" y="322"/>
                    <a:pt x="826" y="322"/>
                    <a:pt x="826" y="322"/>
                  </a:cubicBezTo>
                  <a:cubicBezTo>
                    <a:pt x="827" y="322"/>
                    <a:pt x="827" y="322"/>
                    <a:pt x="827" y="321"/>
                  </a:cubicBezTo>
                  <a:cubicBezTo>
                    <a:pt x="827" y="321"/>
                    <a:pt x="827" y="321"/>
                    <a:pt x="828" y="321"/>
                  </a:cubicBezTo>
                  <a:cubicBezTo>
                    <a:pt x="828" y="321"/>
                    <a:pt x="829" y="320"/>
                    <a:pt x="829" y="320"/>
                  </a:cubicBezTo>
                  <a:cubicBezTo>
                    <a:pt x="830" y="319"/>
                    <a:pt x="830" y="317"/>
                    <a:pt x="829" y="316"/>
                  </a:cubicBezTo>
                  <a:cubicBezTo>
                    <a:pt x="829" y="315"/>
                    <a:pt x="829" y="314"/>
                    <a:pt x="831" y="314"/>
                  </a:cubicBezTo>
                  <a:cubicBezTo>
                    <a:pt x="831" y="313"/>
                    <a:pt x="831" y="313"/>
                    <a:pt x="832" y="312"/>
                  </a:cubicBezTo>
                  <a:cubicBezTo>
                    <a:pt x="832" y="312"/>
                    <a:pt x="833" y="312"/>
                    <a:pt x="834" y="312"/>
                  </a:cubicBezTo>
                  <a:cubicBezTo>
                    <a:pt x="834" y="312"/>
                    <a:pt x="834" y="312"/>
                    <a:pt x="834" y="311"/>
                  </a:cubicBezTo>
                  <a:cubicBezTo>
                    <a:pt x="834" y="311"/>
                    <a:pt x="835" y="311"/>
                    <a:pt x="835" y="311"/>
                  </a:cubicBezTo>
                  <a:cubicBezTo>
                    <a:pt x="836" y="311"/>
                    <a:pt x="837" y="310"/>
                    <a:pt x="837" y="309"/>
                  </a:cubicBezTo>
                  <a:cubicBezTo>
                    <a:pt x="838" y="309"/>
                    <a:pt x="838" y="309"/>
                    <a:pt x="839" y="310"/>
                  </a:cubicBezTo>
                  <a:cubicBezTo>
                    <a:pt x="839" y="309"/>
                    <a:pt x="839" y="309"/>
                    <a:pt x="839" y="309"/>
                  </a:cubicBezTo>
                  <a:cubicBezTo>
                    <a:pt x="839" y="309"/>
                    <a:pt x="840" y="309"/>
                    <a:pt x="840" y="309"/>
                  </a:cubicBezTo>
                  <a:cubicBezTo>
                    <a:pt x="840" y="309"/>
                    <a:pt x="840" y="308"/>
                    <a:pt x="840" y="308"/>
                  </a:cubicBezTo>
                  <a:cubicBezTo>
                    <a:pt x="841" y="308"/>
                    <a:pt x="841" y="308"/>
                    <a:pt x="842" y="307"/>
                  </a:cubicBezTo>
                  <a:cubicBezTo>
                    <a:pt x="842" y="307"/>
                    <a:pt x="842" y="307"/>
                    <a:pt x="842" y="307"/>
                  </a:cubicBezTo>
                  <a:cubicBezTo>
                    <a:pt x="842" y="307"/>
                    <a:pt x="843" y="307"/>
                    <a:pt x="843" y="307"/>
                  </a:cubicBezTo>
                  <a:cubicBezTo>
                    <a:pt x="844" y="306"/>
                    <a:pt x="844" y="306"/>
                    <a:pt x="845" y="305"/>
                  </a:cubicBezTo>
                  <a:cubicBezTo>
                    <a:pt x="845" y="305"/>
                    <a:pt x="846" y="305"/>
                    <a:pt x="846" y="305"/>
                  </a:cubicBezTo>
                  <a:cubicBezTo>
                    <a:pt x="846" y="305"/>
                    <a:pt x="846" y="305"/>
                    <a:pt x="846" y="305"/>
                  </a:cubicBezTo>
                  <a:cubicBezTo>
                    <a:pt x="846" y="305"/>
                    <a:pt x="846" y="305"/>
                    <a:pt x="846" y="305"/>
                  </a:cubicBezTo>
                  <a:cubicBezTo>
                    <a:pt x="846" y="306"/>
                    <a:pt x="846" y="306"/>
                    <a:pt x="846" y="307"/>
                  </a:cubicBezTo>
                  <a:cubicBezTo>
                    <a:pt x="848" y="307"/>
                    <a:pt x="848" y="306"/>
                    <a:pt x="849" y="306"/>
                  </a:cubicBezTo>
                  <a:cubicBezTo>
                    <a:pt x="849" y="307"/>
                    <a:pt x="848" y="307"/>
                    <a:pt x="848" y="308"/>
                  </a:cubicBezTo>
                  <a:cubicBezTo>
                    <a:pt x="849" y="309"/>
                    <a:pt x="848" y="309"/>
                    <a:pt x="850" y="310"/>
                  </a:cubicBezTo>
                  <a:cubicBezTo>
                    <a:pt x="850" y="310"/>
                    <a:pt x="850" y="311"/>
                    <a:pt x="850" y="311"/>
                  </a:cubicBezTo>
                  <a:cubicBezTo>
                    <a:pt x="851" y="312"/>
                    <a:pt x="851" y="311"/>
                    <a:pt x="852" y="311"/>
                  </a:cubicBezTo>
                  <a:cubicBezTo>
                    <a:pt x="852" y="312"/>
                    <a:pt x="853" y="313"/>
                    <a:pt x="854" y="313"/>
                  </a:cubicBezTo>
                  <a:cubicBezTo>
                    <a:pt x="854" y="313"/>
                    <a:pt x="854" y="313"/>
                    <a:pt x="854" y="313"/>
                  </a:cubicBezTo>
                  <a:cubicBezTo>
                    <a:pt x="856" y="313"/>
                    <a:pt x="855" y="313"/>
                    <a:pt x="857" y="312"/>
                  </a:cubicBezTo>
                  <a:cubicBezTo>
                    <a:pt x="857" y="312"/>
                    <a:pt x="857" y="312"/>
                    <a:pt x="858" y="312"/>
                  </a:cubicBezTo>
                  <a:cubicBezTo>
                    <a:pt x="858" y="311"/>
                    <a:pt x="858" y="311"/>
                    <a:pt x="858" y="311"/>
                  </a:cubicBezTo>
                  <a:cubicBezTo>
                    <a:pt x="858" y="311"/>
                    <a:pt x="858" y="311"/>
                    <a:pt x="858" y="311"/>
                  </a:cubicBezTo>
                  <a:cubicBezTo>
                    <a:pt x="858" y="311"/>
                    <a:pt x="859" y="310"/>
                    <a:pt x="859" y="310"/>
                  </a:cubicBezTo>
                  <a:cubicBezTo>
                    <a:pt x="859" y="310"/>
                    <a:pt x="859" y="310"/>
                    <a:pt x="860" y="310"/>
                  </a:cubicBezTo>
                  <a:cubicBezTo>
                    <a:pt x="860" y="310"/>
                    <a:pt x="860" y="310"/>
                    <a:pt x="860" y="309"/>
                  </a:cubicBezTo>
                  <a:cubicBezTo>
                    <a:pt x="860" y="309"/>
                    <a:pt x="860" y="309"/>
                    <a:pt x="861" y="309"/>
                  </a:cubicBezTo>
                  <a:cubicBezTo>
                    <a:pt x="861" y="309"/>
                    <a:pt x="862" y="309"/>
                    <a:pt x="862" y="308"/>
                  </a:cubicBezTo>
                  <a:cubicBezTo>
                    <a:pt x="862" y="308"/>
                    <a:pt x="863" y="308"/>
                    <a:pt x="863" y="308"/>
                  </a:cubicBezTo>
                  <a:cubicBezTo>
                    <a:pt x="863" y="307"/>
                    <a:pt x="863" y="307"/>
                    <a:pt x="863" y="307"/>
                  </a:cubicBezTo>
                  <a:cubicBezTo>
                    <a:pt x="863" y="307"/>
                    <a:pt x="864" y="307"/>
                    <a:pt x="864" y="307"/>
                  </a:cubicBezTo>
                  <a:cubicBezTo>
                    <a:pt x="864" y="307"/>
                    <a:pt x="864" y="307"/>
                    <a:pt x="864" y="307"/>
                  </a:cubicBezTo>
                  <a:cubicBezTo>
                    <a:pt x="864" y="307"/>
                    <a:pt x="865" y="307"/>
                    <a:pt x="865" y="307"/>
                  </a:cubicBezTo>
                  <a:cubicBezTo>
                    <a:pt x="866" y="303"/>
                    <a:pt x="868" y="304"/>
                    <a:pt x="869" y="301"/>
                  </a:cubicBezTo>
                  <a:cubicBezTo>
                    <a:pt x="870" y="302"/>
                    <a:pt x="870" y="301"/>
                    <a:pt x="871" y="301"/>
                  </a:cubicBezTo>
                  <a:cubicBezTo>
                    <a:pt x="871" y="301"/>
                    <a:pt x="871" y="301"/>
                    <a:pt x="871" y="301"/>
                  </a:cubicBezTo>
                  <a:cubicBezTo>
                    <a:pt x="872" y="300"/>
                    <a:pt x="872" y="300"/>
                    <a:pt x="872" y="299"/>
                  </a:cubicBezTo>
                  <a:cubicBezTo>
                    <a:pt x="873" y="299"/>
                    <a:pt x="873" y="299"/>
                    <a:pt x="874" y="298"/>
                  </a:cubicBezTo>
                  <a:cubicBezTo>
                    <a:pt x="874" y="298"/>
                    <a:pt x="875" y="298"/>
                    <a:pt x="875" y="297"/>
                  </a:cubicBezTo>
                  <a:cubicBezTo>
                    <a:pt x="875" y="297"/>
                    <a:pt x="875" y="297"/>
                    <a:pt x="875" y="297"/>
                  </a:cubicBezTo>
                  <a:cubicBezTo>
                    <a:pt x="875" y="297"/>
                    <a:pt x="876" y="297"/>
                    <a:pt x="876" y="297"/>
                  </a:cubicBezTo>
                  <a:cubicBezTo>
                    <a:pt x="876" y="297"/>
                    <a:pt x="876" y="297"/>
                    <a:pt x="877" y="297"/>
                  </a:cubicBezTo>
                  <a:cubicBezTo>
                    <a:pt x="877" y="297"/>
                    <a:pt x="877" y="296"/>
                    <a:pt x="877" y="296"/>
                  </a:cubicBezTo>
                  <a:cubicBezTo>
                    <a:pt x="877" y="296"/>
                    <a:pt x="877" y="296"/>
                    <a:pt x="878" y="297"/>
                  </a:cubicBezTo>
                  <a:cubicBezTo>
                    <a:pt x="878" y="296"/>
                    <a:pt x="878" y="295"/>
                    <a:pt x="879" y="295"/>
                  </a:cubicBezTo>
                  <a:cubicBezTo>
                    <a:pt x="880" y="294"/>
                    <a:pt x="881" y="294"/>
                    <a:pt x="882" y="293"/>
                  </a:cubicBezTo>
                  <a:cubicBezTo>
                    <a:pt x="882" y="293"/>
                    <a:pt x="882" y="293"/>
                    <a:pt x="882" y="293"/>
                  </a:cubicBezTo>
                  <a:cubicBezTo>
                    <a:pt x="882" y="292"/>
                    <a:pt x="882" y="292"/>
                    <a:pt x="883" y="292"/>
                  </a:cubicBezTo>
                  <a:cubicBezTo>
                    <a:pt x="883" y="292"/>
                    <a:pt x="883" y="292"/>
                    <a:pt x="883" y="291"/>
                  </a:cubicBezTo>
                  <a:cubicBezTo>
                    <a:pt x="883" y="291"/>
                    <a:pt x="883" y="291"/>
                    <a:pt x="883" y="291"/>
                  </a:cubicBezTo>
                  <a:cubicBezTo>
                    <a:pt x="883" y="291"/>
                    <a:pt x="883" y="291"/>
                    <a:pt x="884" y="291"/>
                  </a:cubicBezTo>
                  <a:cubicBezTo>
                    <a:pt x="884" y="291"/>
                    <a:pt x="884" y="290"/>
                    <a:pt x="884" y="290"/>
                  </a:cubicBezTo>
                  <a:cubicBezTo>
                    <a:pt x="885" y="289"/>
                    <a:pt x="884" y="289"/>
                    <a:pt x="885" y="288"/>
                  </a:cubicBezTo>
                  <a:cubicBezTo>
                    <a:pt x="885" y="288"/>
                    <a:pt x="885" y="288"/>
                    <a:pt x="885" y="288"/>
                  </a:cubicBezTo>
                  <a:cubicBezTo>
                    <a:pt x="885" y="288"/>
                    <a:pt x="885" y="288"/>
                    <a:pt x="885" y="288"/>
                  </a:cubicBezTo>
                  <a:cubicBezTo>
                    <a:pt x="886" y="288"/>
                    <a:pt x="886" y="288"/>
                    <a:pt x="886" y="288"/>
                  </a:cubicBezTo>
                  <a:cubicBezTo>
                    <a:pt x="886" y="287"/>
                    <a:pt x="886" y="287"/>
                    <a:pt x="886" y="287"/>
                  </a:cubicBezTo>
                  <a:cubicBezTo>
                    <a:pt x="886" y="287"/>
                    <a:pt x="886" y="287"/>
                    <a:pt x="886" y="287"/>
                  </a:cubicBezTo>
                  <a:cubicBezTo>
                    <a:pt x="886" y="287"/>
                    <a:pt x="887" y="286"/>
                    <a:pt x="887" y="286"/>
                  </a:cubicBezTo>
                  <a:cubicBezTo>
                    <a:pt x="887" y="286"/>
                    <a:pt x="887" y="286"/>
                    <a:pt x="887" y="286"/>
                  </a:cubicBezTo>
                  <a:cubicBezTo>
                    <a:pt x="887" y="286"/>
                    <a:pt x="887" y="285"/>
                    <a:pt x="887" y="285"/>
                  </a:cubicBezTo>
                  <a:cubicBezTo>
                    <a:pt x="888" y="285"/>
                    <a:pt x="888" y="285"/>
                    <a:pt x="889" y="285"/>
                  </a:cubicBezTo>
                  <a:cubicBezTo>
                    <a:pt x="889" y="285"/>
                    <a:pt x="889" y="284"/>
                    <a:pt x="889" y="284"/>
                  </a:cubicBezTo>
                  <a:cubicBezTo>
                    <a:pt x="889" y="284"/>
                    <a:pt x="890" y="284"/>
                    <a:pt x="890" y="284"/>
                  </a:cubicBezTo>
                  <a:cubicBezTo>
                    <a:pt x="890" y="283"/>
                    <a:pt x="891" y="283"/>
                    <a:pt x="891" y="282"/>
                  </a:cubicBezTo>
                  <a:cubicBezTo>
                    <a:pt x="891" y="282"/>
                    <a:pt x="891" y="282"/>
                    <a:pt x="891" y="282"/>
                  </a:cubicBezTo>
                  <a:cubicBezTo>
                    <a:pt x="891" y="282"/>
                    <a:pt x="891" y="282"/>
                    <a:pt x="891" y="281"/>
                  </a:cubicBezTo>
                  <a:cubicBezTo>
                    <a:pt x="892" y="281"/>
                    <a:pt x="892" y="281"/>
                    <a:pt x="893" y="281"/>
                  </a:cubicBezTo>
                  <a:cubicBezTo>
                    <a:pt x="893" y="281"/>
                    <a:pt x="893" y="280"/>
                    <a:pt x="893" y="280"/>
                  </a:cubicBezTo>
                  <a:cubicBezTo>
                    <a:pt x="894" y="280"/>
                    <a:pt x="896" y="279"/>
                    <a:pt x="897" y="278"/>
                  </a:cubicBezTo>
                  <a:cubicBezTo>
                    <a:pt x="897" y="277"/>
                    <a:pt x="898" y="277"/>
                    <a:pt x="898" y="276"/>
                  </a:cubicBezTo>
                  <a:cubicBezTo>
                    <a:pt x="899" y="275"/>
                    <a:pt x="898" y="276"/>
                    <a:pt x="899" y="275"/>
                  </a:cubicBezTo>
                  <a:cubicBezTo>
                    <a:pt x="899" y="275"/>
                    <a:pt x="899" y="275"/>
                    <a:pt x="899" y="275"/>
                  </a:cubicBezTo>
                  <a:cubicBezTo>
                    <a:pt x="899" y="274"/>
                    <a:pt x="898" y="274"/>
                    <a:pt x="898" y="274"/>
                  </a:cubicBezTo>
                  <a:cubicBezTo>
                    <a:pt x="898" y="274"/>
                    <a:pt x="898" y="273"/>
                    <a:pt x="899" y="273"/>
                  </a:cubicBezTo>
                  <a:cubicBezTo>
                    <a:pt x="899" y="273"/>
                    <a:pt x="899" y="273"/>
                    <a:pt x="899" y="273"/>
                  </a:cubicBezTo>
                  <a:cubicBezTo>
                    <a:pt x="899" y="273"/>
                    <a:pt x="899" y="273"/>
                    <a:pt x="899" y="272"/>
                  </a:cubicBezTo>
                  <a:cubicBezTo>
                    <a:pt x="899" y="272"/>
                    <a:pt x="900" y="272"/>
                    <a:pt x="900" y="272"/>
                  </a:cubicBezTo>
                  <a:cubicBezTo>
                    <a:pt x="900" y="272"/>
                    <a:pt x="900" y="272"/>
                    <a:pt x="900" y="271"/>
                  </a:cubicBezTo>
                  <a:cubicBezTo>
                    <a:pt x="900" y="271"/>
                    <a:pt x="900" y="271"/>
                    <a:pt x="900" y="271"/>
                  </a:cubicBezTo>
                  <a:cubicBezTo>
                    <a:pt x="900" y="271"/>
                    <a:pt x="900" y="271"/>
                    <a:pt x="900" y="271"/>
                  </a:cubicBezTo>
                  <a:cubicBezTo>
                    <a:pt x="901" y="271"/>
                    <a:pt x="901" y="271"/>
                    <a:pt x="901" y="271"/>
                  </a:cubicBezTo>
                  <a:cubicBezTo>
                    <a:pt x="901" y="270"/>
                    <a:pt x="901" y="268"/>
                    <a:pt x="901" y="268"/>
                  </a:cubicBezTo>
                  <a:cubicBezTo>
                    <a:pt x="901" y="268"/>
                    <a:pt x="901" y="268"/>
                    <a:pt x="901" y="268"/>
                  </a:cubicBezTo>
                  <a:cubicBezTo>
                    <a:pt x="901" y="267"/>
                    <a:pt x="901" y="266"/>
                    <a:pt x="902" y="266"/>
                  </a:cubicBezTo>
                  <a:cubicBezTo>
                    <a:pt x="901" y="265"/>
                    <a:pt x="901" y="265"/>
                    <a:pt x="901" y="265"/>
                  </a:cubicBezTo>
                  <a:cubicBezTo>
                    <a:pt x="901" y="264"/>
                    <a:pt x="901" y="263"/>
                    <a:pt x="902" y="263"/>
                  </a:cubicBezTo>
                  <a:cubicBezTo>
                    <a:pt x="902" y="262"/>
                    <a:pt x="903" y="262"/>
                    <a:pt x="903" y="262"/>
                  </a:cubicBezTo>
                  <a:cubicBezTo>
                    <a:pt x="903" y="261"/>
                    <a:pt x="901" y="261"/>
                    <a:pt x="902" y="260"/>
                  </a:cubicBezTo>
                  <a:cubicBezTo>
                    <a:pt x="902" y="260"/>
                    <a:pt x="902" y="259"/>
                    <a:pt x="902" y="259"/>
                  </a:cubicBezTo>
                  <a:cubicBezTo>
                    <a:pt x="903" y="259"/>
                    <a:pt x="903" y="259"/>
                    <a:pt x="903" y="259"/>
                  </a:cubicBezTo>
                  <a:cubicBezTo>
                    <a:pt x="903" y="259"/>
                    <a:pt x="903" y="259"/>
                    <a:pt x="903" y="259"/>
                  </a:cubicBezTo>
                  <a:cubicBezTo>
                    <a:pt x="904" y="259"/>
                    <a:pt x="904" y="258"/>
                    <a:pt x="905" y="258"/>
                  </a:cubicBezTo>
                  <a:cubicBezTo>
                    <a:pt x="905" y="258"/>
                    <a:pt x="905" y="258"/>
                    <a:pt x="905" y="258"/>
                  </a:cubicBezTo>
                  <a:cubicBezTo>
                    <a:pt x="905" y="257"/>
                    <a:pt x="906" y="257"/>
                    <a:pt x="906" y="256"/>
                  </a:cubicBezTo>
                  <a:cubicBezTo>
                    <a:pt x="906" y="256"/>
                    <a:pt x="906" y="256"/>
                    <a:pt x="906" y="256"/>
                  </a:cubicBezTo>
                  <a:cubicBezTo>
                    <a:pt x="907" y="256"/>
                    <a:pt x="907" y="256"/>
                    <a:pt x="907" y="255"/>
                  </a:cubicBezTo>
                  <a:cubicBezTo>
                    <a:pt x="906" y="255"/>
                    <a:pt x="907" y="255"/>
                    <a:pt x="906" y="255"/>
                  </a:cubicBezTo>
                  <a:cubicBezTo>
                    <a:pt x="906" y="255"/>
                    <a:pt x="906" y="254"/>
                    <a:pt x="906" y="254"/>
                  </a:cubicBezTo>
                  <a:cubicBezTo>
                    <a:pt x="906" y="254"/>
                    <a:pt x="906" y="254"/>
                    <a:pt x="907" y="253"/>
                  </a:cubicBezTo>
                  <a:cubicBezTo>
                    <a:pt x="907" y="253"/>
                    <a:pt x="907" y="253"/>
                    <a:pt x="907" y="253"/>
                  </a:cubicBezTo>
                  <a:cubicBezTo>
                    <a:pt x="907" y="253"/>
                    <a:pt x="907" y="252"/>
                    <a:pt x="907" y="252"/>
                  </a:cubicBezTo>
                  <a:cubicBezTo>
                    <a:pt x="907" y="252"/>
                    <a:pt x="906" y="252"/>
                    <a:pt x="906" y="252"/>
                  </a:cubicBezTo>
                  <a:cubicBezTo>
                    <a:pt x="906" y="251"/>
                    <a:pt x="907" y="250"/>
                    <a:pt x="907" y="249"/>
                  </a:cubicBezTo>
                  <a:cubicBezTo>
                    <a:pt x="907" y="249"/>
                    <a:pt x="907" y="249"/>
                    <a:pt x="907" y="249"/>
                  </a:cubicBezTo>
                  <a:cubicBezTo>
                    <a:pt x="907" y="249"/>
                    <a:pt x="907" y="249"/>
                    <a:pt x="907" y="249"/>
                  </a:cubicBezTo>
                  <a:cubicBezTo>
                    <a:pt x="909" y="249"/>
                    <a:pt x="910" y="250"/>
                    <a:pt x="911" y="251"/>
                  </a:cubicBezTo>
                  <a:cubicBezTo>
                    <a:pt x="911" y="251"/>
                    <a:pt x="911" y="251"/>
                    <a:pt x="911" y="250"/>
                  </a:cubicBezTo>
                  <a:cubicBezTo>
                    <a:pt x="911" y="250"/>
                    <a:pt x="912" y="250"/>
                    <a:pt x="912" y="250"/>
                  </a:cubicBezTo>
                  <a:cubicBezTo>
                    <a:pt x="912" y="250"/>
                    <a:pt x="912" y="250"/>
                    <a:pt x="912" y="249"/>
                  </a:cubicBezTo>
                  <a:cubicBezTo>
                    <a:pt x="912" y="249"/>
                    <a:pt x="912" y="249"/>
                    <a:pt x="911" y="249"/>
                  </a:cubicBezTo>
                  <a:cubicBezTo>
                    <a:pt x="911" y="249"/>
                    <a:pt x="912" y="248"/>
                    <a:pt x="911" y="248"/>
                  </a:cubicBezTo>
                  <a:cubicBezTo>
                    <a:pt x="911" y="249"/>
                    <a:pt x="911" y="249"/>
                    <a:pt x="911" y="249"/>
                  </a:cubicBezTo>
                  <a:cubicBezTo>
                    <a:pt x="911" y="249"/>
                    <a:pt x="911" y="249"/>
                    <a:pt x="911" y="249"/>
                  </a:cubicBezTo>
                  <a:cubicBezTo>
                    <a:pt x="910" y="249"/>
                    <a:pt x="909" y="249"/>
                    <a:pt x="909" y="248"/>
                  </a:cubicBezTo>
                  <a:cubicBezTo>
                    <a:pt x="909" y="248"/>
                    <a:pt x="909" y="248"/>
                    <a:pt x="909" y="248"/>
                  </a:cubicBezTo>
                  <a:cubicBezTo>
                    <a:pt x="908" y="248"/>
                    <a:pt x="908" y="248"/>
                    <a:pt x="908" y="247"/>
                  </a:cubicBezTo>
                  <a:cubicBezTo>
                    <a:pt x="908" y="247"/>
                    <a:pt x="908" y="247"/>
                    <a:pt x="908" y="246"/>
                  </a:cubicBezTo>
                  <a:cubicBezTo>
                    <a:pt x="907" y="246"/>
                    <a:pt x="907" y="246"/>
                    <a:pt x="906" y="247"/>
                  </a:cubicBezTo>
                  <a:cubicBezTo>
                    <a:pt x="906" y="246"/>
                    <a:pt x="906" y="246"/>
                    <a:pt x="907" y="246"/>
                  </a:cubicBezTo>
                  <a:cubicBezTo>
                    <a:pt x="906" y="245"/>
                    <a:pt x="905" y="245"/>
                    <a:pt x="904" y="244"/>
                  </a:cubicBezTo>
                  <a:cubicBezTo>
                    <a:pt x="904" y="244"/>
                    <a:pt x="904" y="244"/>
                    <a:pt x="904" y="244"/>
                  </a:cubicBezTo>
                  <a:cubicBezTo>
                    <a:pt x="904" y="243"/>
                    <a:pt x="904" y="243"/>
                    <a:pt x="904" y="242"/>
                  </a:cubicBezTo>
                  <a:cubicBezTo>
                    <a:pt x="903" y="241"/>
                    <a:pt x="902" y="240"/>
                    <a:pt x="900" y="240"/>
                  </a:cubicBezTo>
                  <a:cubicBezTo>
                    <a:pt x="900" y="240"/>
                    <a:pt x="900" y="239"/>
                    <a:pt x="900" y="239"/>
                  </a:cubicBezTo>
                  <a:cubicBezTo>
                    <a:pt x="899" y="239"/>
                    <a:pt x="897" y="238"/>
                    <a:pt x="895" y="238"/>
                  </a:cubicBezTo>
                  <a:cubicBezTo>
                    <a:pt x="895" y="239"/>
                    <a:pt x="894" y="240"/>
                    <a:pt x="894" y="241"/>
                  </a:cubicBezTo>
                  <a:cubicBezTo>
                    <a:pt x="894" y="241"/>
                    <a:pt x="894" y="241"/>
                    <a:pt x="893" y="241"/>
                  </a:cubicBezTo>
                  <a:cubicBezTo>
                    <a:pt x="893" y="241"/>
                    <a:pt x="893" y="240"/>
                    <a:pt x="893" y="240"/>
                  </a:cubicBezTo>
                  <a:cubicBezTo>
                    <a:pt x="893" y="240"/>
                    <a:pt x="893" y="240"/>
                    <a:pt x="892" y="240"/>
                  </a:cubicBezTo>
                  <a:cubicBezTo>
                    <a:pt x="892" y="240"/>
                    <a:pt x="892" y="241"/>
                    <a:pt x="891" y="241"/>
                  </a:cubicBezTo>
                  <a:cubicBezTo>
                    <a:pt x="890" y="241"/>
                    <a:pt x="890" y="242"/>
                    <a:pt x="889" y="242"/>
                  </a:cubicBezTo>
                  <a:cubicBezTo>
                    <a:pt x="888" y="242"/>
                    <a:pt x="888" y="242"/>
                    <a:pt x="887" y="242"/>
                  </a:cubicBezTo>
                  <a:cubicBezTo>
                    <a:pt x="888" y="241"/>
                    <a:pt x="889" y="240"/>
                    <a:pt x="890" y="238"/>
                  </a:cubicBezTo>
                  <a:cubicBezTo>
                    <a:pt x="889" y="238"/>
                    <a:pt x="888" y="238"/>
                    <a:pt x="888" y="237"/>
                  </a:cubicBezTo>
                  <a:cubicBezTo>
                    <a:pt x="887" y="237"/>
                    <a:pt x="886" y="239"/>
                    <a:pt x="886" y="240"/>
                  </a:cubicBezTo>
                  <a:cubicBezTo>
                    <a:pt x="885" y="239"/>
                    <a:pt x="885" y="239"/>
                    <a:pt x="884" y="239"/>
                  </a:cubicBezTo>
                  <a:cubicBezTo>
                    <a:pt x="884" y="238"/>
                    <a:pt x="884" y="237"/>
                    <a:pt x="885" y="236"/>
                  </a:cubicBezTo>
                  <a:cubicBezTo>
                    <a:pt x="885" y="236"/>
                    <a:pt x="885" y="236"/>
                    <a:pt x="885" y="236"/>
                  </a:cubicBezTo>
                  <a:cubicBezTo>
                    <a:pt x="885" y="235"/>
                    <a:pt x="885" y="233"/>
                    <a:pt x="885" y="232"/>
                  </a:cubicBezTo>
                  <a:cubicBezTo>
                    <a:pt x="883" y="232"/>
                    <a:pt x="881" y="232"/>
                    <a:pt x="879" y="232"/>
                  </a:cubicBezTo>
                  <a:cubicBezTo>
                    <a:pt x="879" y="231"/>
                    <a:pt x="879" y="231"/>
                    <a:pt x="879" y="231"/>
                  </a:cubicBezTo>
                  <a:cubicBezTo>
                    <a:pt x="878" y="231"/>
                    <a:pt x="877" y="231"/>
                    <a:pt x="876" y="230"/>
                  </a:cubicBezTo>
                  <a:cubicBezTo>
                    <a:pt x="877" y="230"/>
                    <a:pt x="877" y="229"/>
                    <a:pt x="877" y="229"/>
                  </a:cubicBezTo>
                  <a:cubicBezTo>
                    <a:pt x="877" y="229"/>
                    <a:pt x="878" y="229"/>
                    <a:pt x="878" y="229"/>
                  </a:cubicBezTo>
                  <a:cubicBezTo>
                    <a:pt x="878" y="229"/>
                    <a:pt x="878" y="228"/>
                    <a:pt x="878" y="228"/>
                  </a:cubicBezTo>
                  <a:cubicBezTo>
                    <a:pt x="878" y="228"/>
                    <a:pt x="878" y="228"/>
                    <a:pt x="879" y="228"/>
                  </a:cubicBezTo>
                  <a:cubicBezTo>
                    <a:pt x="879" y="228"/>
                    <a:pt x="879" y="228"/>
                    <a:pt x="879" y="227"/>
                  </a:cubicBezTo>
                  <a:cubicBezTo>
                    <a:pt x="879" y="227"/>
                    <a:pt x="880" y="227"/>
                    <a:pt x="880" y="227"/>
                  </a:cubicBezTo>
                  <a:cubicBezTo>
                    <a:pt x="880" y="227"/>
                    <a:pt x="880" y="227"/>
                    <a:pt x="880" y="226"/>
                  </a:cubicBezTo>
                  <a:cubicBezTo>
                    <a:pt x="881" y="226"/>
                    <a:pt x="881" y="226"/>
                    <a:pt x="882" y="226"/>
                  </a:cubicBezTo>
                  <a:cubicBezTo>
                    <a:pt x="882" y="226"/>
                    <a:pt x="882" y="226"/>
                    <a:pt x="882" y="226"/>
                  </a:cubicBezTo>
                  <a:cubicBezTo>
                    <a:pt x="882" y="225"/>
                    <a:pt x="882" y="225"/>
                    <a:pt x="883" y="225"/>
                  </a:cubicBezTo>
                  <a:cubicBezTo>
                    <a:pt x="883" y="225"/>
                    <a:pt x="884" y="224"/>
                    <a:pt x="885" y="224"/>
                  </a:cubicBezTo>
                  <a:cubicBezTo>
                    <a:pt x="885" y="224"/>
                    <a:pt x="886" y="224"/>
                    <a:pt x="887" y="224"/>
                  </a:cubicBezTo>
                  <a:cubicBezTo>
                    <a:pt x="888" y="223"/>
                    <a:pt x="889" y="222"/>
                    <a:pt x="891" y="221"/>
                  </a:cubicBezTo>
                  <a:cubicBezTo>
                    <a:pt x="891" y="221"/>
                    <a:pt x="892" y="221"/>
                    <a:pt x="893" y="221"/>
                  </a:cubicBezTo>
                  <a:cubicBezTo>
                    <a:pt x="893" y="220"/>
                    <a:pt x="893" y="220"/>
                    <a:pt x="893" y="219"/>
                  </a:cubicBezTo>
                  <a:cubicBezTo>
                    <a:pt x="894" y="219"/>
                    <a:pt x="895" y="218"/>
                    <a:pt x="896" y="218"/>
                  </a:cubicBezTo>
                  <a:cubicBezTo>
                    <a:pt x="896" y="217"/>
                    <a:pt x="896" y="217"/>
                    <a:pt x="897" y="216"/>
                  </a:cubicBezTo>
                  <a:cubicBezTo>
                    <a:pt x="897" y="216"/>
                    <a:pt x="897" y="216"/>
                    <a:pt x="897" y="216"/>
                  </a:cubicBezTo>
                  <a:cubicBezTo>
                    <a:pt x="897" y="216"/>
                    <a:pt x="897" y="215"/>
                    <a:pt x="898" y="215"/>
                  </a:cubicBezTo>
                  <a:cubicBezTo>
                    <a:pt x="898" y="215"/>
                    <a:pt x="898" y="215"/>
                    <a:pt x="898" y="215"/>
                  </a:cubicBezTo>
                  <a:cubicBezTo>
                    <a:pt x="898" y="215"/>
                    <a:pt x="898" y="214"/>
                    <a:pt x="898" y="213"/>
                  </a:cubicBezTo>
                  <a:cubicBezTo>
                    <a:pt x="898" y="213"/>
                    <a:pt x="899" y="213"/>
                    <a:pt x="899" y="213"/>
                  </a:cubicBezTo>
                  <a:cubicBezTo>
                    <a:pt x="899" y="214"/>
                    <a:pt x="899" y="214"/>
                    <a:pt x="900" y="214"/>
                  </a:cubicBezTo>
                  <a:cubicBezTo>
                    <a:pt x="900" y="213"/>
                    <a:pt x="901" y="213"/>
                    <a:pt x="902" y="212"/>
                  </a:cubicBezTo>
                  <a:cubicBezTo>
                    <a:pt x="902" y="212"/>
                    <a:pt x="902" y="212"/>
                    <a:pt x="903" y="212"/>
                  </a:cubicBezTo>
                  <a:cubicBezTo>
                    <a:pt x="903" y="211"/>
                    <a:pt x="903" y="212"/>
                    <a:pt x="904" y="211"/>
                  </a:cubicBezTo>
                  <a:cubicBezTo>
                    <a:pt x="904" y="211"/>
                    <a:pt x="904" y="211"/>
                    <a:pt x="904" y="211"/>
                  </a:cubicBezTo>
                  <a:cubicBezTo>
                    <a:pt x="905" y="211"/>
                    <a:pt x="905" y="211"/>
                    <a:pt x="905" y="211"/>
                  </a:cubicBezTo>
                  <a:cubicBezTo>
                    <a:pt x="906" y="211"/>
                    <a:pt x="907" y="210"/>
                    <a:pt x="907" y="210"/>
                  </a:cubicBezTo>
                  <a:cubicBezTo>
                    <a:pt x="908" y="210"/>
                    <a:pt x="908" y="210"/>
                    <a:pt x="909" y="210"/>
                  </a:cubicBezTo>
                  <a:cubicBezTo>
                    <a:pt x="909" y="209"/>
                    <a:pt x="909" y="209"/>
                    <a:pt x="909" y="208"/>
                  </a:cubicBezTo>
                  <a:cubicBezTo>
                    <a:pt x="910" y="208"/>
                    <a:pt x="911" y="208"/>
                    <a:pt x="911" y="208"/>
                  </a:cubicBezTo>
                  <a:cubicBezTo>
                    <a:pt x="911" y="208"/>
                    <a:pt x="911" y="208"/>
                    <a:pt x="911" y="208"/>
                  </a:cubicBezTo>
                  <a:cubicBezTo>
                    <a:pt x="912" y="208"/>
                    <a:pt x="912" y="208"/>
                    <a:pt x="913" y="208"/>
                  </a:cubicBezTo>
                  <a:cubicBezTo>
                    <a:pt x="914" y="207"/>
                    <a:pt x="915" y="205"/>
                    <a:pt x="916" y="203"/>
                  </a:cubicBezTo>
                  <a:cubicBezTo>
                    <a:pt x="916" y="203"/>
                    <a:pt x="917" y="203"/>
                    <a:pt x="917" y="203"/>
                  </a:cubicBezTo>
                  <a:cubicBezTo>
                    <a:pt x="917" y="202"/>
                    <a:pt x="917" y="202"/>
                    <a:pt x="917" y="202"/>
                  </a:cubicBezTo>
                  <a:cubicBezTo>
                    <a:pt x="918" y="202"/>
                    <a:pt x="918" y="202"/>
                    <a:pt x="918" y="202"/>
                  </a:cubicBezTo>
                  <a:cubicBezTo>
                    <a:pt x="919" y="201"/>
                    <a:pt x="918" y="201"/>
                    <a:pt x="920" y="201"/>
                  </a:cubicBezTo>
                  <a:cubicBezTo>
                    <a:pt x="920" y="200"/>
                    <a:pt x="920" y="200"/>
                    <a:pt x="921" y="199"/>
                  </a:cubicBezTo>
                  <a:cubicBezTo>
                    <a:pt x="921" y="199"/>
                    <a:pt x="921" y="200"/>
                    <a:pt x="921" y="200"/>
                  </a:cubicBezTo>
                  <a:cubicBezTo>
                    <a:pt x="921" y="199"/>
                    <a:pt x="921" y="198"/>
                    <a:pt x="921" y="198"/>
                  </a:cubicBezTo>
                  <a:cubicBezTo>
                    <a:pt x="923" y="198"/>
                    <a:pt x="923" y="198"/>
                    <a:pt x="924" y="198"/>
                  </a:cubicBezTo>
                  <a:cubicBezTo>
                    <a:pt x="925" y="197"/>
                    <a:pt x="927" y="196"/>
                    <a:pt x="930" y="196"/>
                  </a:cubicBezTo>
                  <a:cubicBezTo>
                    <a:pt x="930" y="196"/>
                    <a:pt x="930" y="195"/>
                    <a:pt x="930" y="194"/>
                  </a:cubicBezTo>
                  <a:cubicBezTo>
                    <a:pt x="931" y="195"/>
                    <a:pt x="931" y="195"/>
                    <a:pt x="931" y="195"/>
                  </a:cubicBezTo>
                  <a:cubicBezTo>
                    <a:pt x="932" y="196"/>
                    <a:pt x="932" y="196"/>
                    <a:pt x="933" y="195"/>
                  </a:cubicBezTo>
                  <a:cubicBezTo>
                    <a:pt x="933" y="195"/>
                    <a:pt x="933" y="195"/>
                    <a:pt x="933" y="195"/>
                  </a:cubicBezTo>
                  <a:cubicBezTo>
                    <a:pt x="933" y="196"/>
                    <a:pt x="933" y="196"/>
                    <a:pt x="933" y="197"/>
                  </a:cubicBezTo>
                  <a:cubicBezTo>
                    <a:pt x="933" y="197"/>
                    <a:pt x="933" y="197"/>
                    <a:pt x="933" y="197"/>
                  </a:cubicBezTo>
                  <a:cubicBezTo>
                    <a:pt x="934" y="197"/>
                    <a:pt x="935" y="197"/>
                    <a:pt x="936" y="197"/>
                  </a:cubicBezTo>
                  <a:cubicBezTo>
                    <a:pt x="936" y="197"/>
                    <a:pt x="936" y="197"/>
                    <a:pt x="936" y="197"/>
                  </a:cubicBezTo>
                  <a:cubicBezTo>
                    <a:pt x="938" y="197"/>
                    <a:pt x="940" y="198"/>
                    <a:pt x="943" y="198"/>
                  </a:cubicBezTo>
                  <a:cubicBezTo>
                    <a:pt x="943" y="198"/>
                    <a:pt x="943" y="197"/>
                    <a:pt x="943" y="198"/>
                  </a:cubicBezTo>
                  <a:cubicBezTo>
                    <a:pt x="944" y="198"/>
                    <a:pt x="944" y="198"/>
                    <a:pt x="944" y="199"/>
                  </a:cubicBezTo>
                  <a:cubicBezTo>
                    <a:pt x="944" y="199"/>
                    <a:pt x="945" y="198"/>
                    <a:pt x="946" y="198"/>
                  </a:cubicBezTo>
                  <a:cubicBezTo>
                    <a:pt x="946" y="199"/>
                    <a:pt x="946" y="199"/>
                    <a:pt x="946" y="199"/>
                  </a:cubicBezTo>
                  <a:cubicBezTo>
                    <a:pt x="946" y="199"/>
                    <a:pt x="947" y="199"/>
                    <a:pt x="948" y="200"/>
                  </a:cubicBezTo>
                  <a:cubicBezTo>
                    <a:pt x="948" y="200"/>
                    <a:pt x="948" y="201"/>
                    <a:pt x="948" y="201"/>
                  </a:cubicBezTo>
                  <a:cubicBezTo>
                    <a:pt x="948" y="201"/>
                    <a:pt x="948" y="201"/>
                    <a:pt x="947" y="201"/>
                  </a:cubicBezTo>
                  <a:cubicBezTo>
                    <a:pt x="947" y="202"/>
                    <a:pt x="948" y="202"/>
                    <a:pt x="948" y="203"/>
                  </a:cubicBezTo>
                  <a:cubicBezTo>
                    <a:pt x="948" y="203"/>
                    <a:pt x="949" y="203"/>
                    <a:pt x="950" y="203"/>
                  </a:cubicBezTo>
                  <a:cubicBezTo>
                    <a:pt x="950" y="202"/>
                    <a:pt x="950" y="202"/>
                    <a:pt x="950" y="202"/>
                  </a:cubicBezTo>
                  <a:cubicBezTo>
                    <a:pt x="950" y="202"/>
                    <a:pt x="950" y="202"/>
                    <a:pt x="951" y="202"/>
                  </a:cubicBezTo>
                  <a:cubicBezTo>
                    <a:pt x="951" y="201"/>
                    <a:pt x="951" y="201"/>
                    <a:pt x="953" y="201"/>
                  </a:cubicBezTo>
                  <a:cubicBezTo>
                    <a:pt x="953" y="201"/>
                    <a:pt x="953" y="201"/>
                    <a:pt x="954" y="201"/>
                  </a:cubicBezTo>
                  <a:cubicBezTo>
                    <a:pt x="954" y="203"/>
                    <a:pt x="954" y="202"/>
                    <a:pt x="955" y="202"/>
                  </a:cubicBezTo>
                  <a:cubicBezTo>
                    <a:pt x="955" y="203"/>
                    <a:pt x="955" y="203"/>
                    <a:pt x="955" y="203"/>
                  </a:cubicBezTo>
                  <a:cubicBezTo>
                    <a:pt x="955" y="203"/>
                    <a:pt x="955" y="203"/>
                    <a:pt x="956" y="203"/>
                  </a:cubicBezTo>
                  <a:cubicBezTo>
                    <a:pt x="956" y="203"/>
                    <a:pt x="956" y="204"/>
                    <a:pt x="956" y="204"/>
                  </a:cubicBezTo>
                  <a:cubicBezTo>
                    <a:pt x="958" y="204"/>
                    <a:pt x="960" y="204"/>
                    <a:pt x="963" y="204"/>
                  </a:cubicBezTo>
                  <a:cubicBezTo>
                    <a:pt x="963" y="205"/>
                    <a:pt x="963" y="205"/>
                    <a:pt x="963" y="205"/>
                  </a:cubicBezTo>
                  <a:cubicBezTo>
                    <a:pt x="963" y="206"/>
                    <a:pt x="963" y="206"/>
                    <a:pt x="963" y="206"/>
                  </a:cubicBezTo>
                  <a:cubicBezTo>
                    <a:pt x="964" y="206"/>
                    <a:pt x="965" y="206"/>
                    <a:pt x="966" y="206"/>
                  </a:cubicBezTo>
                  <a:cubicBezTo>
                    <a:pt x="965" y="205"/>
                    <a:pt x="965" y="205"/>
                    <a:pt x="965" y="204"/>
                  </a:cubicBezTo>
                  <a:cubicBezTo>
                    <a:pt x="965" y="204"/>
                    <a:pt x="965" y="204"/>
                    <a:pt x="966" y="204"/>
                  </a:cubicBezTo>
                  <a:cubicBezTo>
                    <a:pt x="966" y="203"/>
                    <a:pt x="966" y="203"/>
                    <a:pt x="966" y="203"/>
                  </a:cubicBezTo>
                  <a:cubicBezTo>
                    <a:pt x="966" y="202"/>
                    <a:pt x="966" y="202"/>
                    <a:pt x="967" y="201"/>
                  </a:cubicBezTo>
                  <a:cubicBezTo>
                    <a:pt x="969" y="202"/>
                    <a:pt x="970" y="202"/>
                    <a:pt x="972" y="203"/>
                  </a:cubicBezTo>
                  <a:cubicBezTo>
                    <a:pt x="972" y="203"/>
                    <a:pt x="972" y="203"/>
                    <a:pt x="972" y="203"/>
                  </a:cubicBezTo>
                  <a:cubicBezTo>
                    <a:pt x="973" y="203"/>
                    <a:pt x="975" y="204"/>
                    <a:pt x="976" y="204"/>
                  </a:cubicBezTo>
                  <a:cubicBezTo>
                    <a:pt x="976" y="204"/>
                    <a:pt x="976" y="204"/>
                    <a:pt x="976" y="205"/>
                  </a:cubicBezTo>
                  <a:cubicBezTo>
                    <a:pt x="978" y="205"/>
                    <a:pt x="978" y="205"/>
                    <a:pt x="979" y="204"/>
                  </a:cubicBezTo>
                  <a:cubicBezTo>
                    <a:pt x="979" y="204"/>
                    <a:pt x="979" y="204"/>
                    <a:pt x="979" y="204"/>
                  </a:cubicBezTo>
                  <a:cubicBezTo>
                    <a:pt x="980" y="204"/>
                    <a:pt x="981" y="204"/>
                    <a:pt x="982" y="204"/>
                  </a:cubicBezTo>
                  <a:cubicBezTo>
                    <a:pt x="982" y="206"/>
                    <a:pt x="983" y="206"/>
                    <a:pt x="983" y="208"/>
                  </a:cubicBezTo>
                  <a:cubicBezTo>
                    <a:pt x="984" y="208"/>
                    <a:pt x="984" y="208"/>
                    <a:pt x="985" y="208"/>
                  </a:cubicBezTo>
                  <a:cubicBezTo>
                    <a:pt x="984" y="209"/>
                    <a:pt x="985" y="209"/>
                    <a:pt x="984" y="209"/>
                  </a:cubicBezTo>
                  <a:cubicBezTo>
                    <a:pt x="982" y="210"/>
                    <a:pt x="980" y="209"/>
                    <a:pt x="978" y="208"/>
                  </a:cubicBezTo>
                  <a:cubicBezTo>
                    <a:pt x="978" y="210"/>
                    <a:pt x="978" y="213"/>
                    <a:pt x="980" y="213"/>
                  </a:cubicBezTo>
                  <a:cubicBezTo>
                    <a:pt x="980" y="213"/>
                    <a:pt x="980" y="212"/>
                    <a:pt x="980" y="212"/>
                  </a:cubicBezTo>
                  <a:cubicBezTo>
                    <a:pt x="981" y="213"/>
                    <a:pt x="983" y="213"/>
                    <a:pt x="985" y="213"/>
                  </a:cubicBezTo>
                  <a:cubicBezTo>
                    <a:pt x="985" y="212"/>
                    <a:pt x="985" y="212"/>
                    <a:pt x="985" y="211"/>
                  </a:cubicBezTo>
                  <a:cubicBezTo>
                    <a:pt x="987" y="212"/>
                    <a:pt x="987" y="213"/>
                    <a:pt x="989" y="213"/>
                  </a:cubicBezTo>
                  <a:cubicBezTo>
                    <a:pt x="989" y="213"/>
                    <a:pt x="989" y="212"/>
                    <a:pt x="989" y="212"/>
                  </a:cubicBezTo>
                  <a:cubicBezTo>
                    <a:pt x="991" y="212"/>
                    <a:pt x="992" y="212"/>
                    <a:pt x="992" y="211"/>
                  </a:cubicBezTo>
                  <a:cubicBezTo>
                    <a:pt x="993" y="211"/>
                    <a:pt x="993" y="211"/>
                    <a:pt x="994" y="211"/>
                  </a:cubicBezTo>
                  <a:cubicBezTo>
                    <a:pt x="994" y="211"/>
                    <a:pt x="994" y="211"/>
                    <a:pt x="994" y="212"/>
                  </a:cubicBezTo>
                  <a:cubicBezTo>
                    <a:pt x="994" y="212"/>
                    <a:pt x="994" y="212"/>
                    <a:pt x="994" y="212"/>
                  </a:cubicBezTo>
                  <a:cubicBezTo>
                    <a:pt x="994" y="212"/>
                    <a:pt x="994" y="212"/>
                    <a:pt x="994" y="213"/>
                  </a:cubicBezTo>
                  <a:cubicBezTo>
                    <a:pt x="995" y="213"/>
                    <a:pt x="995" y="213"/>
                    <a:pt x="996" y="213"/>
                  </a:cubicBezTo>
                  <a:cubicBezTo>
                    <a:pt x="996" y="213"/>
                    <a:pt x="997" y="212"/>
                    <a:pt x="997" y="212"/>
                  </a:cubicBezTo>
                  <a:cubicBezTo>
                    <a:pt x="997" y="212"/>
                    <a:pt x="998" y="213"/>
                    <a:pt x="998" y="213"/>
                  </a:cubicBezTo>
                  <a:cubicBezTo>
                    <a:pt x="998" y="213"/>
                    <a:pt x="998" y="213"/>
                    <a:pt x="998" y="212"/>
                  </a:cubicBezTo>
                  <a:cubicBezTo>
                    <a:pt x="999" y="212"/>
                    <a:pt x="999" y="212"/>
                    <a:pt x="1000" y="212"/>
                  </a:cubicBezTo>
                  <a:cubicBezTo>
                    <a:pt x="1000" y="212"/>
                    <a:pt x="1000" y="211"/>
                    <a:pt x="1000" y="210"/>
                  </a:cubicBezTo>
                  <a:cubicBezTo>
                    <a:pt x="1000" y="210"/>
                    <a:pt x="1000" y="210"/>
                    <a:pt x="1000" y="210"/>
                  </a:cubicBezTo>
                  <a:cubicBezTo>
                    <a:pt x="998" y="209"/>
                    <a:pt x="997" y="209"/>
                    <a:pt x="996" y="210"/>
                  </a:cubicBezTo>
                  <a:cubicBezTo>
                    <a:pt x="995" y="210"/>
                    <a:pt x="995" y="209"/>
                    <a:pt x="994" y="209"/>
                  </a:cubicBezTo>
                  <a:cubicBezTo>
                    <a:pt x="994" y="208"/>
                    <a:pt x="995" y="208"/>
                    <a:pt x="995" y="207"/>
                  </a:cubicBezTo>
                  <a:cubicBezTo>
                    <a:pt x="995" y="207"/>
                    <a:pt x="995" y="207"/>
                    <a:pt x="995" y="207"/>
                  </a:cubicBezTo>
                  <a:cubicBezTo>
                    <a:pt x="995" y="207"/>
                    <a:pt x="995" y="206"/>
                    <a:pt x="995" y="205"/>
                  </a:cubicBezTo>
                  <a:cubicBezTo>
                    <a:pt x="996" y="205"/>
                    <a:pt x="996" y="205"/>
                    <a:pt x="997" y="206"/>
                  </a:cubicBezTo>
                  <a:cubicBezTo>
                    <a:pt x="997" y="206"/>
                    <a:pt x="997" y="205"/>
                    <a:pt x="997" y="205"/>
                  </a:cubicBezTo>
                  <a:cubicBezTo>
                    <a:pt x="997" y="205"/>
                    <a:pt x="997" y="205"/>
                    <a:pt x="998" y="205"/>
                  </a:cubicBezTo>
                  <a:cubicBezTo>
                    <a:pt x="998" y="205"/>
                    <a:pt x="997" y="205"/>
                    <a:pt x="997" y="204"/>
                  </a:cubicBezTo>
                  <a:cubicBezTo>
                    <a:pt x="997" y="204"/>
                    <a:pt x="998" y="204"/>
                    <a:pt x="998" y="204"/>
                  </a:cubicBezTo>
                  <a:cubicBezTo>
                    <a:pt x="998" y="204"/>
                    <a:pt x="998" y="204"/>
                    <a:pt x="998" y="203"/>
                  </a:cubicBezTo>
                  <a:cubicBezTo>
                    <a:pt x="998" y="203"/>
                    <a:pt x="999" y="203"/>
                    <a:pt x="999" y="202"/>
                  </a:cubicBezTo>
                  <a:cubicBezTo>
                    <a:pt x="1000" y="202"/>
                    <a:pt x="1001" y="202"/>
                    <a:pt x="1002" y="202"/>
                  </a:cubicBezTo>
                  <a:cubicBezTo>
                    <a:pt x="1003" y="202"/>
                    <a:pt x="1003" y="201"/>
                    <a:pt x="1004" y="201"/>
                  </a:cubicBezTo>
                  <a:cubicBezTo>
                    <a:pt x="1004" y="201"/>
                    <a:pt x="1004" y="201"/>
                    <a:pt x="1004" y="201"/>
                  </a:cubicBezTo>
                  <a:cubicBezTo>
                    <a:pt x="1005" y="201"/>
                    <a:pt x="1006" y="201"/>
                    <a:pt x="1007" y="201"/>
                  </a:cubicBezTo>
                  <a:cubicBezTo>
                    <a:pt x="1007" y="200"/>
                    <a:pt x="1007" y="200"/>
                    <a:pt x="1009" y="200"/>
                  </a:cubicBezTo>
                  <a:cubicBezTo>
                    <a:pt x="1009" y="199"/>
                    <a:pt x="1009" y="198"/>
                    <a:pt x="1009" y="198"/>
                  </a:cubicBezTo>
                  <a:cubicBezTo>
                    <a:pt x="1010" y="198"/>
                    <a:pt x="1011" y="197"/>
                    <a:pt x="1012" y="197"/>
                  </a:cubicBezTo>
                  <a:cubicBezTo>
                    <a:pt x="1012" y="197"/>
                    <a:pt x="1013" y="196"/>
                    <a:pt x="1013" y="195"/>
                  </a:cubicBezTo>
                  <a:cubicBezTo>
                    <a:pt x="1013" y="196"/>
                    <a:pt x="1014" y="196"/>
                    <a:pt x="1014" y="196"/>
                  </a:cubicBezTo>
                  <a:cubicBezTo>
                    <a:pt x="1014" y="196"/>
                    <a:pt x="1014" y="196"/>
                    <a:pt x="1014" y="196"/>
                  </a:cubicBezTo>
                  <a:cubicBezTo>
                    <a:pt x="1015" y="196"/>
                    <a:pt x="1015" y="196"/>
                    <a:pt x="1015" y="196"/>
                  </a:cubicBezTo>
                  <a:cubicBezTo>
                    <a:pt x="1015" y="196"/>
                    <a:pt x="1016" y="195"/>
                    <a:pt x="1016" y="195"/>
                  </a:cubicBezTo>
                  <a:cubicBezTo>
                    <a:pt x="1017" y="195"/>
                    <a:pt x="1017" y="195"/>
                    <a:pt x="1018" y="195"/>
                  </a:cubicBezTo>
                  <a:cubicBezTo>
                    <a:pt x="1018" y="195"/>
                    <a:pt x="1018" y="195"/>
                    <a:pt x="1018" y="195"/>
                  </a:cubicBezTo>
                  <a:cubicBezTo>
                    <a:pt x="1020" y="195"/>
                    <a:pt x="1021" y="195"/>
                    <a:pt x="1022" y="196"/>
                  </a:cubicBezTo>
                  <a:cubicBezTo>
                    <a:pt x="1022" y="196"/>
                    <a:pt x="1022" y="195"/>
                    <a:pt x="1022" y="195"/>
                  </a:cubicBezTo>
                  <a:cubicBezTo>
                    <a:pt x="1023" y="195"/>
                    <a:pt x="1023" y="195"/>
                    <a:pt x="1023" y="195"/>
                  </a:cubicBezTo>
                  <a:cubicBezTo>
                    <a:pt x="1023" y="195"/>
                    <a:pt x="1023" y="195"/>
                    <a:pt x="1023" y="195"/>
                  </a:cubicBezTo>
                  <a:cubicBezTo>
                    <a:pt x="1025" y="195"/>
                    <a:pt x="1024" y="196"/>
                    <a:pt x="1026" y="195"/>
                  </a:cubicBezTo>
                  <a:cubicBezTo>
                    <a:pt x="1027" y="196"/>
                    <a:pt x="1027" y="196"/>
                    <a:pt x="1028" y="196"/>
                  </a:cubicBezTo>
                  <a:cubicBezTo>
                    <a:pt x="1028" y="197"/>
                    <a:pt x="1028" y="197"/>
                    <a:pt x="1028" y="197"/>
                  </a:cubicBezTo>
                  <a:cubicBezTo>
                    <a:pt x="1029" y="198"/>
                    <a:pt x="1029" y="198"/>
                    <a:pt x="1030" y="199"/>
                  </a:cubicBezTo>
                  <a:cubicBezTo>
                    <a:pt x="1030" y="199"/>
                    <a:pt x="1031" y="199"/>
                    <a:pt x="1032" y="199"/>
                  </a:cubicBezTo>
                  <a:cubicBezTo>
                    <a:pt x="1032" y="199"/>
                    <a:pt x="1032" y="198"/>
                    <a:pt x="1032" y="198"/>
                  </a:cubicBezTo>
                  <a:cubicBezTo>
                    <a:pt x="1033" y="198"/>
                    <a:pt x="1033" y="198"/>
                    <a:pt x="1034" y="198"/>
                  </a:cubicBezTo>
                  <a:cubicBezTo>
                    <a:pt x="1034" y="198"/>
                    <a:pt x="1034" y="198"/>
                    <a:pt x="1034" y="197"/>
                  </a:cubicBezTo>
                  <a:cubicBezTo>
                    <a:pt x="1034" y="199"/>
                    <a:pt x="1034" y="199"/>
                    <a:pt x="1034" y="201"/>
                  </a:cubicBezTo>
                  <a:cubicBezTo>
                    <a:pt x="1033" y="201"/>
                    <a:pt x="1033" y="201"/>
                    <a:pt x="1032" y="201"/>
                  </a:cubicBezTo>
                  <a:cubicBezTo>
                    <a:pt x="1032" y="202"/>
                    <a:pt x="1031" y="202"/>
                    <a:pt x="1030" y="205"/>
                  </a:cubicBezTo>
                  <a:cubicBezTo>
                    <a:pt x="1032" y="205"/>
                    <a:pt x="1033" y="205"/>
                    <a:pt x="1034" y="203"/>
                  </a:cubicBezTo>
                  <a:cubicBezTo>
                    <a:pt x="1034" y="203"/>
                    <a:pt x="1034" y="203"/>
                    <a:pt x="1034" y="203"/>
                  </a:cubicBezTo>
                  <a:cubicBezTo>
                    <a:pt x="1034" y="204"/>
                    <a:pt x="1034" y="205"/>
                    <a:pt x="1033" y="206"/>
                  </a:cubicBezTo>
                  <a:cubicBezTo>
                    <a:pt x="1033" y="206"/>
                    <a:pt x="1032" y="206"/>
                    <a:pt x="1032" y="206"/>
                  </a:cubicBezTo>
                  <a:cubicBezTo>
                    <a:pt x="1032" y="206"/>
                    <a:pt x="1032" y="207"/>
                    <a:pt x="1032" y="208"/>
                  </a:cubicBezTo>
                  <a:cubicBezTo>
                    <a:pt x="1034" y="208"/>
                    <a:pt x="1033" y="207"/>
                    <a:pt x="1035" y="207"/>
                  </a:cubicBezTo>
                  <a:cubicBezTo>
                    <a:pt x="1036" y="205"/>
                    <a:pt x="1036" y="206"/>
                    <a:pt x="1037" y="206"/>
                  </a:cubicBezTo>
                  <a:cubicBezTo>
                    <a:pt x="1038" y="205"/>
                    <a:pt x="1038" y="205"/>
                    <a:pt x="1038" y="205"/>
                  </a:cubicBezTo>
                  <a:cubicBezTo>
                    <a:pt x="1038" y="205"/>
                    <a:pt x="1038" y="205"/>
                    <a:pt x="1039" y="205"/>
                  </a:cubicBezTo>
                  <a:cubicBezTo>
                    <a:pt x="1039" y="205"/>
                    <a:pt x="1039" y="204"/>
                    <a:pt x="1039" y="204"/>
                  </a:cubicBezTo>
                  <a:cubicBezTo>
                    <a:pt x="1039" y="204"/>
                    <a:pt x="1040" y="204"/>
                    <a:pt x="1040" y="204"/>
                  </a:cubicBezTo>
                  <a:cubicBezTo>
                    <a:pt x="1041" y="204"/>
                    <a:pt x="1041" y="203"/>
                    <a:pt x="1041" y="203"/>
                  </a:cubicBezTo>
                  <a:cubicBezTo>
                    <a:pt x="1041" y="203"/>
                    <a:pt x="1041" y="203"/>
                    <a:pt x="1041" y="203"/>
                  </a:cubicBezTo>
                  <a:cubicBezTo>
                    <a:pt x="1042" y="202"/>
                    <a:pt x="1042" y="202"/>
                    <a:pt x="1043" y="202"/>
                  </a:cubicBezTo>
                  <a:cubicBezTo>
                    <a:pt x="1043" y="202"/>
                    <a:pt x="1043" y="202"/>
                    <a:pt x="1043" y="201"/>
                  </a:cubicBezTo>
                  <a:cubicBezTo>
                    <a:pt x="1045" y="202"/>
                    <a:pt x="1045" y="201"/>
                    <a:pt x="1046" y="201"/>
                  </a:cubicBezTo>
                  <a:cubicBezTo>
                    <a:pt x="1046" y="201"/>
                    <a:pt x="1046" y="201"/>
                    <a:pt x="1046" y="200"/>
                  </a:cubicBezTo>
                  <a:cubicBezTo>
                    <a:pt x="1047" y="201"/>
                    <a:pt x="1048" y="201"/>
                    <a:pt x="1049" y="201"/>
                  </a:cubicBezTo>
                  <a:cubicBezTo>
                    <a:pt x="1049" y="201"/>
                    <a:pt x="1049" y="201"/>
                    <a:pt x="1049" y="201"/>
                  </a:cubicBezTo>
                  <a:cubicBezTo>
                    <a:pt x="1049" y="201"/>
                    <a:pt x="1049" y="201"/>
                    <a:pt x="1050" y="201"/>
                  </a:cubicBezTo>
                  <a:cubicBezTo>
                    <a:pt x="1049" y="202"/>
                    <a:pt x="1049" y="202"/>
                    <a:pt x="1049" y="203"/>
                  </a:cubicBezTo>
                  <a:cubicBezTo>
                    <a:pt x="1050" y="203"/>
                    <a:pt x="1050" y="203"/>
                    <a:pt x="1051" y="203"/>
                  </a:cubicBezTo>
                  <a:cubicBezTo>
                    <a:pt x="1051" y="203"/>
                    <a:pt x="1051" y="203"/>
                    <a:pt x="1051" y="203"/>
                  </a:cubicBezTo>
                  <a:cubicBezTo>
                    <a:pt x="1051" y="203"/>
                    <a:pt x="1052" y="203"/>
                    <a:pt x="1053" y="202"/>
                  </a:cubicBezTo>
                  <a:cubicBezTo>
                    <a:pt x="1053" y="202"/>
                    <a:pt x="1053" y="202"/>
                    <a:pt x="1053" y="201"/>
                  </a:cubicBezTo>
                  <a:cubicBezTo>
                    <a:pt x="1052" y="201"/>
                    <a:pt x="1052" y="201"/>
                    <a:pt x="1052" y="201"/>
                  </a:cubicBezTo>
                  <a:cubicBezTo>
                    <a:pt x="1052" y="200"/>
                    <a:pt x="1052" y="198"/>
                    <a:pt x="1052" y="197"/>
                  </a:cubicBezTo>
                  <a:cubicBezTo>
                    <a:pt x="1052" y="197"/>
                    <a:pt x="1053" y="198"/>
                    <a:pt x="1053" y="198"/>
                  </a:cubicBezTo>
                  <a:cubicBezTo>
                    <a:pt x="1053" y="197"/>
                    <a:pt x="1054" y="196"/>
                    <a:pt x="1054" y="196"/>
                  </a:cubicBezTo>
                  <a:cubicBezTo>
                    <a:pt x="1054" y="195"/>
                    <a:pt x="1054" y="195"/>
                    <a:pt x="1054" y="195"/>
                  </a:cubicBezTo>
                  <a:cubicBezTo>
                    <a:pt x="1054" y="195"/>
                    <a:pt x="1054" y="195"/>
                    <a:pt x="1054" y="195"/>
                  </a:cubicBezTo>
                  <a:cubicBezTo>
                    <a:pt x="1055" y="195"/>
                    <a:pt x="1055" y="195"/>
                    <a:pt x="1056" y="196"/>
                  </a:cubicBezTo>
                  <a:cubicBezTo>
                    <a:pt x="1056" y="195"/>
                    <a:pt x="1056" y="195"/>
                    <a:pt x="1056" y="195"/>
                  </a:cubicBezTo>
                  <a:cubicBezTo>
                    <a:pt x="1057" y="195"/>
                    <a:pt x="1057" y="195"/>
                    <a:pt x="1057" y="195"/>
                  </a:cubicBezTo>
                  <a:cubicBezTo>
                    <a:pt x="1057" y="195"/>
                    <a:pt x="1057" y="195"/>
                    <a:pt x="1057" y="195"/>
                  </a:cubicBezTo>
                  <a:cubicBezTo>
                    <a:pt x="1058" y="195"/>
                    <a:pt x="1059" y="195"/>
                    <a:pt x="1059" y="195"/>
                  </a:cubicBezTo>
                  <a:cubicBezTo>
                    <a:pt x="1059" y="195"/>
                    <a:pt x="1059" y="195"/>
                    <a:pt x="1059" y="195"/>
                  </a:cubicBezTo>
                  <a:cubicBezTo>
                    <a:pt x="1059" y="195"/>
                    <a:pt x="1060" y="195"/>
                    <a:pt x="1060" y="195"/>
                  </a:cubicBezTo>
                  <a:cubicBezTo>
                    <a:pt x="1061" y="196"/>
                    <a:pt x="1063" y="198"/>
                    <a:pt x="1065" y="199"/>
                  </a:cubicBezTo>
                  <a:cubicBezTo>
                    <a:pt x="1064" y="199"/>
                    <a:pt x="1064" y="199"/>
                    <a:pt x="1064" y="199"/>
                  </a:cubicBezTo>
                  <a:cubicBezTo>
                    <a:pt x="1063" y="199"/>
                    <a:pt x="1062" y="198"/>
                    <a:pt x="1061" y="198"/>
                  </a:cubicBezTo>
                  <a:cubicBezTo>
                    <a:pt x="1059" y="197"/>
                    <a:pt x="1058" y="199"/>
                    <a:pt x="1057" y="199"/>
                  </a:cubicBezTo>
                  <a:cubicBezTo>
                    <a:pt x="1057" y="201"/>
                    <a:pt x="1057" y="202"/>
                    <a:pt x="1057" y="203"/>
                  </a:cubicBezTo>
                  <a:cubicBezTo>
                    <a:pt x="1056" y="203"/>
                    <a:pt x="1056" y="203"/>
                    <a:pt x="1056" y="203"/>
                  </a:cubicBezTo>
                  <a:cubicBezTo>
                    <a:pt x="1056" y="203"/>
                    <a:pt x="1056" y="204"/>
                    <a:pt x="1056" y="204"/>
                  </a:cubicBezTo>
                  <a:cubicBezTo>
                    <a:pt x="1056" y="204"/>
                    <a:pt x="1055" y="204"/>
                    <a:pt x="1055" y="204"/>
                  </a:cubicBezTo>
                  <a:cubicBezTo>
                    <a:pt x="1054" y="205"/>
                    <a:pt x="1054" y="206"/>
                    <a:pt x="1054" y="207"/>
                  </a:cubicBezTo>
                  <a:cubicBezTo>
                    <a:pt x="1054" y="207"/>
                    <a:pt x="1054" y="207"/>
                    <a:pt x="1054" y="207"/>
                  </a:cubicBezTo>
                  <a:cubicBezTo>
                    <a:pt x="1054" y="207"/>
                    <a:pt x="1054" y="208"/>
                    <a:pt x="1054" y="208"/>
                  </a:cubicBezTo>
                  <a:cubicBezTo>
                    <a:pt x="1054" y="208"/>
                    <a:pt x="1053" y="208"/>
                    <a:pt x="1053" y="208"/>
                  </a:cubicBezTo>
                  <a:cubicBezTo>
                    <a:pt x="1053" y="209"/>
                    <a:pt x="1053" y="209"/>
                    <a:pt x="1052" y="210"/>
                  </a:cubicBezTo>
                  <a:cubicBezTo>
                    <a:pt x="1051" y="210"/>
                    <a:pt x="1049" y="209"/>
                    <a:pt x="1047" y="209"/>
                  </a:cubicBezTo>
                  <a:cubicBezTo>
                    <a:pt x="1047" y="209"/>
                    <a:pt x="1047" y="208"/>
                    <a:pt x="1046" y="208"/>
                  </a:cubicBezTo>
                  <a:cubicBezTo>
                    <a:pt x="1046" y="209"/>
                    <a:pt x="1046" y="209"/>
                    <a:pt x="1046" y="209"/>
                  </a:cubicBezTo>
                  <a:cubicBezTo>
                    <a:pt x="1046" y="209"/>
                    <a:pt x="1046" y="209"/>
                    <a:pt x="1045" y="209"/>
                  </a:cubicBezTo>
                  <a:cubicBezTo>
                    <a:pt x="1045" y="209"/>
                    <a:pt x="1045" y="209"/>
                    <a:pt x="1045" y="209"/>
                  </a:cubicBezTo>
                  <a:cubicBezTo>
                    <a:pt x="1044" y="209"/>
                    <a:pt x="1043" y="209"/>
                    <a:pt x="1042" y="209"/>
                  </a:cubicBezTo>
                  <a:cubicBezTo>
                    <a:pt x="1042" y="209"/>
                    <a:pt x="1041" y="209"/>
                    <a:pt x="1040" y="209"/>
                  </a:cubicBezTo>
                  <a:cubicBezTo>
                    <a:pt x="1040" y="210"/>
                    <a:pt x="1040" y="210"/>
                    <a:pt x="1040" y="210"/>
                  </a:cubicBezTo>
                  <a:cubicBezTo>
                    <a:pt x="1040" y="210"/>
                    <a:pt x="1040" y="210"/>
                    <a:pt x="1040" y="210"/>
                  </a:cubicBezTo>
                  <a:cubicBezTo>
                    <a:pt x="1040" y="210"/>
                    <a:pt x="1041" y="211"/>
                    <a:pt x="1041" y="211"/>
                  </a:cubicBezTo>
                  <a:cubicBezTo>
                    <a:pt x="1040" y="211"/>
                    <a:pt x="1040" y="212"/>
                    <a:pt x="1040" y="213"/>
                  </a:cubicBezTo>
                  <a:cubicBezTo>
                    <a:pt x="1039" y="213"/>
                    <a:pt x="1039" y="213"/>
                    <a:pt x="1038" y="213"/>
                  </a:cubicBezTo>
                  <a:cubicBezTo>
                    <a:pt x="1037" y="213"/>
                    <a:pt x="1038" y="213"/>
                    <a:pt x="1037" y="214"/>
                  </a:cubicBezTo>
                  <a:cubicBezTo>
                    <a:pt x="1037" y="214"/>
                    <a:pt x="1037" y="214"/>
                    <a:pt x="1037" y="214"/>
                  </a:cubicBezTo>
                  <a:cubicBezTo>
                    <a:pt x="1036" y="215"/>
                    <a:pt x="1036" y="215"/>
                    <a:pt x="1036" y="215"/>
                  </a:cubicBezTo>
                  <a:cubicBezTo>
                    <a:pt x="1036" y="215"/>
                    <a:pt x="1035" y="215"/>
                    <a:pt x="1035" y="215"/>
                  </a:cubicBezTo>
                  <a:cubicBezTo>
                    <a:pt x="1035" y="216"/>
                    <a:pt x="1035" y="216"/>
                    <a:pt x="1035" y="216"/>
                  </a:cubicBezTo>
                  <a:cubicBezTo>
                    <a:pt x="1034" y="216"/>
                    <a:pt x="1032" y="217"/>
                    <a:pt x="1031" y="217"/>
                  </a:cubicBezTo>
                  <a:cubicBezTo>
                    <a:pt x="1031" y="217"/>
                    <a:pt x="1031" y="218"/>
                    <a:pt x="1031" y="218"/>
                  </a:cubicBezTo>
                  <a:cubicBezTo>
                    <a:pt x="1028" y="218"/>
                    <a:pt x="1028" y="219"/>
                    <a:pt x="1027" y="220"/>
                  </a:cubicBezTo>
                  <a:cubicBezTo>
                    <a:pt x="1026" y="220"/>
                    <a:pt x="1026" y="220"/>
                    <a:pt x="1026" y="220"/>
                  </a:cubicBezTo>
                  <a:cubicBezTo>
                    <a:pt x="1026" y="221"/>
                    <a:pt x="1026" y="221"/>
                    <a:pt x="1025" y="222"/>
                  </a:cubicBezTo>
                  <a:cubicBezTo>
                    <a:pt x="1025" y="222"/>
                    <a:pt x="1024" y="222"/>
                    <a:pt x="1024" y="222"/>
                  </a:cubicBezTo>
                  <a:cubicBezTo>
                    <a:pt x="1023" y="223"/>
                    <a:pt x="1022" y="224"/>
                    <a:pt x="1020" y="224"/>
                  </a:cubicBezTo>
                  <a:cubicBezTo>
                    <a:pt x="1020" y="224"/>
                    <a:pt x="1020" y="224"/>
                    <a:pt x="1019" y="224"/>
                  </a:cubicBezTo>
                  <a:cubicBezTo>
                    <a:pt x="1019" y="225"/>
                    <a:pt x="1018" y="225"/>
                    <a:pt x="1017" y="226"/>
                  </a:cubicBezTo>
                  <a:cubicBezTo>
                    <a:pt x="1015" y="226"/>
                    <a:pt x="1015" y="226"/>
                    <a:pt x="1014" y="225"/>
                  </a:cubicBezTo>
                  <a:cubicBezTo>
                    <a:pt x="1013" y="226"/>
                    <a:pt x="1013" y="226"/>
                    <a:pt x="1012" y="227"/>
                  </a:cubicBezTo>
                  <a:cubicBezTo>
                    <a:pt x="1011" y="227"/>
                    <a:pt x="1010" y="227"/>
                    <a:pt x="1010" y="227"/>
                  </a:cubicBezTo>
                  <a:cubicBezTo>
                    <a:pt x="1010" y="226"/>
                    <a:pt x="1010" y="226"/>
                    <a:pt x="1010" y="226"/>
                  </a:cubicBezTo>
                  <a:cubicBezTo>
                    <a:pt x="1008" y="226"/>
                    <a:pt x="1008" y="226"/>
                    <a:pt x="1007" y="226"/>
                  </a:cubicBezTo>
                  <a:cubicBezTo>
                    <a:pt x="1007" y="227"/>
                    <a:pt x="1008" y="227"/>
                    <a:pt x="1009" y="228"/>
                  </a:cubicBezTo>
                  <a:cubicBezTo>
                    <a:pt x="1008" y="229"/>
                    <a:pt x="1008" y="229"/>
                    <a:pt x="1008" y="230"/>
                  </a:cubicBezTo>
                  <a:cubicBezTo>
                    <a:pt x="1007" y="230"/>
                    <a:pt x="1007" y="230"/>
                    <a:pt x="1007" y="230"/>
                  </a:cubicBezTo>
                  <a:cubicBezTo>
                    <a:pt x="1006" y="231"/>
                    <a:pt x="1007" y="233"/>
                    <a:pt x="1006" y="234"/>
                  </a:cubicBezTo>
                  <a:cubicBezTo>
                    <a:pt x="1005" y="234"/>
                    <a:pt x="1005" y="234"/>
                    <a:pt x="1005" y="234"/>
                  </a:cubicBezTo>
                  <a:cubicBezTo>
                    <a:pt x="1005" y="234"/>
                    <a:pt x="1004" y="233"/>
                    <a:pt x="1003" y="233"/>
                  </a:cubicBezTo>
                  <a:cubicBezTo>
                    <a:pt x="1003" y="233"/>
                    <a:pt x="1003" y="234"/>
                    <a:pt x="1003" y="234"/>
                  </a:cubicBezTo>
                  <a:cubicBezTo>
                    <a:pt x="1002" y="234"/>
                    <a:pt x="1001" y="234"/>
                    <a:pt x="1001" y="235"/>
                  </a:cubicBezTo>
                  <a:cubicBezTo>
                    <a:pt x="999" y="236"/>
                    <a:pt x="1000" y="237"/>
                    <a:pt x="999" y="239"/>
                  </a:cubicBezTo>
                  <a:cubicBezTo>
                    <a:pt x="999" y="239"/>
                    <a:pt x="999" y="239"/>
                    <a:pt x="999" y="239"/>
                  </a:cubicBezTo>
                  <a:cubicBezTo>
                    <a:pt x="999" y="239"/>
                    <a:pt x="998" y="240"/>
                    <a:pt x="998" y="240"/>
                  </a:cubicBezTo>
                  <a:cubicBezTo>
                    <a:pt x="998" y="240"/>
                    <a:pt x="998" y="240"/>
                    <a:pt x="998" y="240"/>
                  </a:cubicBezTo>
                  <a:cubicBezTo>
                    <a:pt x="998" y="240"/>
                    <a:pt x="997" y="241"/>
                    <a:pt x="997" y="241"/>
                  </a:cubicBezTo>
                  <a:cubicBezTo>
                    <a:pt x="997" y="241"/>
                    <a:pt x="997" y="241"/>
                    <a:pt x="997" y="241"/>
                  </a:cubicBezTo>
                  <a:cubicBezTo>
                    <a:pt x="996" y="244"/>
                    <a:pt x="996" y="246"/>
                    <a:pt x="996" y="249"/>
                  </a:cubicBezTo>
                  <a:cubicBezTo>
                    <a:pt x="996" y="249"/>
                    <a:pt x="996" y="249"/>
                    <a:pt x="996" y="249"/>
                  </a:cubicBezTo>
                  <a:cubicBezTo>
                    <a:pt x="996" y="250"/>
                    <a:pt x="996" y="250"/>
                    <a:pt x="996" y="251"/>
                  </a:cubicBezTo>
                  <a:cubicBezTo>
                    <a:pt x="996" y="251"/>
                    <a:pt x="996" y="251"/>
                    <a:pt x="996" y="251"/>
                  </a:cubicBezTo>
                  <a:cubicBezTo>
                    <a:pt x="996" y="251"/>
                    <a:pt x="996" y="252"/>
                    <a:pt x="996" y="252"/>
                  </a:cubicBezTo>
                  <a:cubicBezTo>
                    <a:pt x="996" y="252"/>
                    <a:pt x="996" y="252"/>
                    <a:pt x="996" y="252"/>
                  </a:cubicBezTo>
                  <a:cubicBezTo>
                    <a:pt x="996" y="253"/>
                    <a:pt x="996" y="253"/>
                    <a:pt x="996" y="254"/>
                  </a:cubicBezTo>
                  <a:cubicBezTo>
                    <a:pt x="997" y="254"/>
                    <a:pt x="997" y="254"/>
                    <a:pt x="997" y="254"/>
                  </a:cubicBezTo>
                  <a:cubicBezTo>
                    <a:pt x="997" y="255"/>
                    <a:pt x="996" y="256"/>
                    <a:pt x="996" y="257"/>
                  </a:cubicBezTo>
                  <a:cubicBezTo>
                    <a:pt x="996" y="257"/>
                    <a:pt x="996" y="257"/>
                    <a:pt x="996" y="257"/>
                  </a:cubicBezTo>
                  <a:cubicBezTo>
                    <a:pt x="996" y="258"/>
                    <a:pt x="996" y="259"/>
                    <a:pt x="996" y="259"/>
                  </a:cubicBezTo>
                  <a:cubicBezTo>
                    <a:pt x="996" y="259"/>
                    <a:pt x="996" y="260"/>
                    <a:pt x="996" y="260"/>
                  </a:cubicBezTo>
                  <a:cubicBezTo>
                    <a:pt x="996" y="261"/>
                    <a:pt x="996" y="262"/>
                    <a:pt x="995" y="264"/>
                  </a:cubicBezTo>
                  <a:cubicBezTo>
                    <a:pt x="995" y="264"/>
                    <a:pt x="995" y="264"/>
                    <a:pt x="996" y="264"/>
                  </a:cubicBezTo>
                  <a:cubicBezTo>
                    <a:pt x="995" y="264"/>
                    <a:pt x="995" y="265"/>
                    <a:pt x="995" y="265"/>
                  </a:cubicBezTo>
                  <a:cubicBezTo>
                    <a:pt x="995" y="265"/>
                    <a:pt x="996" y="265"/>
                    <a:pt x="996" y="265"/>
                  </a:cubicBezTo>
                  <a:cubicBezTo>
                    <a:pt x="996" y="266"/>
                    <a:pt x="995" y="267"/>
                    <a:pt x="995" y="268"/>
                  </a:cubicBezTo>
                  <a:cubicBezTo>
                    <a:pt x="995" y="268"/>
                    <a:pt x="996" y="268"/>
                    <a:pt x="996" y="268"/>
                  </a:cubicBezTo>
                  <a:cubicBezTo>
                    <a:pt x="996" y="268"/>
                    <a:pt x="996" y="268"/>
                    <a:pt x="996" y="269"/>
                  </a:cubicBezTo>
                  <a:cubicBezTo>
                    <a:pt x="996" y="269"/>
                    <a:pt x="996" y="269"/>
                    <a:pt x="996" y="269"/>
                  </a:cubicBezTo>
                  <a:cubicBezTo>
                    <a:pt x="996" y="269"/>
                    <a:pt x="996" y="270"/>
                    <a:pt x="996" y="270"/>
                  </a:cubicBezTo>
                  <a:cubicBezTo>
                    <a:pt x="996" y="270"/>
                    <a:pt x="996" y="270"/>
                    <a:pt x="997" y="270"/>
                  </a:cubicBezTo>
                  <a:cubicBezTo>
                    <a:pt x="996" y="272"/>
                    <a:pt x="996" y="273"/>
                    <a:pt x="996" y="275"/>
                  </a:cubicBezTo>
                  <a:cubicBezTo>
                    <a:pt x="996" y="275"/>
                    <a:pt x="995" y="275"/>
                    <a:pt x="996" y="276"/>
                  </a:cubicBezTo>
                  <a:cubicBezTo>
                    <a:pt x="996" y="276"/>
                    <a:pt x="996" y="276"/>
                    <a:pt x="996" y="276"/>
                  </a:cubicBezTo>
                  <a:cubicBezTo>
                    <a:pt x="997" y="277"/>
                    <a:pt x="996" y="278"/>
                    <a:pt x="996" y="279"/>
                  </a:cubicBezTo>
                  <a:cubicBezTo>
                    <a:pt x="999" y="279"/>
                    <a:pt x="998" y="279"/>
                    <a:pt x="999" y="278"/>
                  </a:cubicBezTo>
                  <a:cubicBezTo>
                    <a:pt x="1000" y="278"/>
                    <a:pt x="1000" y="278"/>
                    <a:pt x="1001" y="278"/>
                  </a:cubicBezTo>
                  <a:cubicBezTo>
                    <a:pt x="1001" y="278"/>
                    <a:pt x="1002" y="277"/>
                    <a:pt x="1002" y="277"/>
                  </a:cubicBezTo>
                  <a:cubicBezTo>
                    <a:pt x="1002" y="277"/>
                    <a:pt x="1002" y="277"/>
                    <a:pt x="1003" y="277"/>
                  </a:cubicBezTo>
                  <a:cubicBezTo>
                    <a:pt x="1003" y="277"/>
                    <a:pt x="1003" y="277"/>
                    <a:pt x="1003" y="276"/>
                  </a:cubicBezTo>
                  <a:cubicBezTo>
                    <a:pt x="1004" y="276"/>
                    <a:pt x="1005" y="275"/>
                    <a:pt x="1007" y="275"/>
                  </a:cubicBezTo>
                  <a:cubicBezTo>
                    <a:pt x="1007" y="273"/>
                    <a:pt x="1008" y="271"/>
                    <a:pt x="1008" y="268"/>
                  </a:cubicBezTo>
                  <a:cubicBezTo>
                    <a:pt x="1010" y="268"/>
                    <a:pt x="1010" y="268"/>
                    <a:pt x="1011" y="268"/>
                  </a:cubicBezTo>
                  <a:cubicBezTo>
                    <a:pt x="1011" y="268"/>
                    <a:pt x="1011" y="268"/>
                    <a:pt x="1011" y="268"/>
                  </a:cubicBezTo>
                  <a:cubicBezTo>
                    <a:pt x="1012" y="268"/>
                    <a:pt x="1014" y="268"/>
                    <a:pt x="1016" y="268"/>
                  </a:cubicBezTo>
                  <a:cubicBezTo>
                    <a:pt x="1016" y="266"/>
                    <a:pt x="1016" y="265"/>
                    <a:pt x="1016" y="262"/>
                  </a:cubicBezTo>
                  <a:cubicBezTo>
                    <a:pt x="1017" y="262"/>
                    <a:pt x="1017" y="261"/>
                    <a:pt x="1018" y="261"/>
                  </a:cubicBezTo>
                  <a:cubicBezTo>
                    <a:pt x="1018" y="261"/>
                    <a:pt x="1019" y="261"/>
                    <a:pt x="1019" y="261"/>
                  </a:cubicBezTo>
                  <a:cubicBezTo>
                    <a:pt x="1019" y="261"/>
                    <a:pt x="1019" y="260"/>
                    <a:pt x="1019" y="260"/>
                  </a:cubicBezTo>
                  <a:cubicBezTo>
                    <a:pt x="1020" y="260"/>
                    <a:pt x="1020" y="260"/>
                    <a:pt x="1021" y="260"/>
                  </a:cubicBezTo>
                  <a:cubicBezTo>
                    <a:pt x="1021" y="259"/>
                    <a:pt x="1021" y="259"/>
                    <a:pt x="1021" y="259"/>
                  </a:cubicBezTo>
                  <a:cubicBezTo>
                    <a:pt x="1021" y="259"/>
                    <a:pt x="1022" y="259"/>
                    <a:pt x="1022" y="259"/>
                  </a:cubicBezTo>
                  <a:cubicBezTo>
                    <a:pt x="1022" y="259"/>
                    <a:pt x="1023" y="258"/>
                    <a:pt x="1023" y="258"/>
                  </a:cubicBezTo>
                  <a:cubicBezTo>
                    <a:pt x="1024" y="258"/>
                    <a:pt x="1023" y="259"/>
                    <a:pt x="1024" y="258"/>
                  </a:cubicBezTo>
                  <a:cubicBezTo>
                    <a:pt x="1026" y="258"/>
                    <a:pt x="1027" y="258"/>
                    <a:pt x="1027" y="259"/>
                  </a:cubicBezTo>
                  <a:cubicBezTo>
                    <a:pt x="1028" y="259"/>
                    <a:pt x="1029" y="260"/>
                    <a:pt x="1030" y="259"/>
                  </a:cubicBezTo>
                  <a:cubicBezTo>
                    <a:pt x="1030" y="259"/>
                    <a:pt x="1030" y="259"/>
                    <a:pt x="1030" y="258"/>
                  </a:cubicBezTo>
                  <a:cubicBezTo>
                    <a:pt x="1030" y="258"/>
                    <a:pt x="1030" y="259"/>
                    <a:pt x="1030" y="259"/>
                  </a:cubicBezTo>
                  <a:cubicBezTo>
                    <a:pt x="1030" y="258"/>
                    <a:pt x="1031" y="258"/>
                    <a:pt x="1031" y="258"/>
                  </a:cubicBezTo>
                  <a:cubicBezTo>
                    <a:pt x="1031" y="258"/>
                    <a:pt x="1032" y="258"/>
                    <a:pt x="1032" y="258"/>
                  </a:cubicBezTo>
                  <a:cubicBezTo>
                    <a:pt x="1032" y="256"/>
                    <a:pt x="1031" y="254"/>
                    <a:pt x="1029" y="253"/>
                  </a:cubicBezTo>
                  <a:cubicBezTo>
                    <a:pt x="1030" y="252"/>
                    <a:pt x="1030" y="252"/>
                    <a:pt x="1030" y="251"/>
                  </a:cubicBezTo>
                  <a:cubicBezTo>
                    <a:pt x="1030" y="251"/>
                    <a:pt x="1030" y="251"/>
                    <a:pt x="1031" y="251"/>
                  </a:cubicBezTo>
                  <a:cubicBezTo>
                    <a:pt x="1031" y="250"/>
                    <a:pt x="1031" y="249"/>
                    <a:pt x="1031" y="247"/>
                  </a:cubicBezTo>
                  <a:cubicBezTo>
                    <a:pt x="1033" y="247"/>
                    <a:pt x="1035" y="247"/>
                    <a:pt x="1037" y="246"/>
                  </a:cubicBezTo>
                  <a:cubicBezTo>
                    <a:pt x="1037" y="246"/>
                    <a:pt x="1037" y="246"/>
                    <a:pt x="1037" y="246"/>
                  </a:cubicBezTo>
                  <a:cubicBezTo>
                    <a:pt x="1038" y="246"/>
                    <a:pt x="1039" y="247"/>
                    <a:pt x="1039" y="248"/>
                  </a:cubicBezTo>
                  <a:cubicBezTo>
                    <a:pt x="1040" y="248"/>
                    <a:pt x="1040" y="247"/>
                    <a:pt x="1041" y="247"/>
                  </a:cubicBezTo>
                  <a:cubicBezTo>
                    <a:pt x="1041" y="246"/>
                    <a:pt x="1042" y="245"/>
                    <a:pt x="1042" y="244"/>
                  </a:cubicBezTo>
                  <a:cubicBezTo>
                    <a:pt x="1041" y="244"/>
                    <a:pt x="1039" y="244"/>
                    <a:pt x="1038" y="244"/>
                  </a:cubicBezTo>
                  <a:cubicBezTo>
                    <a:pt x="1038" y="244"/>
                    <a:pt x="1038" y="243"/>
                    <a:pt x="1038" y="243"/>
                  </a:cubicBezTo>
                  <a:cubicBezTo>
                    <a:pt x="1038" y="242"/>
                    <a:pt x="1036" y="241"/>
                    <a:pt x="1037" y="239"/>
                  </a:cubicBezTo>
                  <a:cubicBezTo>
                    <a:pt x="1037" y="239"/>
                    <a:pt x="1038" y="239"/>
                    <a:pt x="1038" y="239"/>
                  </a:cubicBezTo>
                  <a:cubicBezTo>
                    <a:pt x="1038" y="238"/>
                    <a:pt x="1039" y="237"/>
                    <a:pt x="1039" y="236"/>
                  </a:cubicBezTo>
                  <a:cubicBezTo>
                    <a:pt x="1040" y="236"/>
                    <a:pt x="1041" y="236"/>
                    <a:pt x="1042" y="236"/>
                  </a:cubicBezTo>
                  <a:cubicBezTo>
                    <a:pt x="1042" y="235"/>
                    <a:pt x="1043" y="233"/>
                    <a:pt x="1043" y="232"/>
                  </a:cubicBezTo>
                  <a:cubicBezTo>
                    <a:pt x="1042" y="232"/>
                    <a:pt x="1042" y="231"/>
                    <a:pt x="1039" y="231"/>
                  </a:cubicBezTo>
                  <a:cubicBezTo>
                    <a:pt x="1039" y="231"/>
                    <a:pt x="1039" y="231"/>
                    <a:pt x="1039" y="231"/>
                  </a:cubicBezTo>
                  <a:cubicBezTo>
                    <a:pt x="1039" y="231"/>
                    <a:pt x="1038" y="231"/>
                    <a:pt x="1038" y="231"/>
                  </a:cubicBezTo>
                  <a:cubicBezTo>
                    <a:pt x="1038" y="230"/>
                    <a:pt x="1038" y="230"/>
                    <a:pt x="1038" y="229"/>
                  </a:cubicBezTo>
                  <a:cubicBezTo>
                    <a:pt x="1038" y="229"/>
                    <a:pt x="1038" y="229"/>
                    <a:pt x="1037" y="229"/>
                  </a:cubicBezTo>
                  <a:cubicBezTo>
                    <a:pt x="1037" y="225"/>
                    <a:pt x="1041" y="224"/>
                    <a:pt x="1043" y="223"/>
                  </a:cubicBezTo>
                  <a:cubicBezTo>
                    <a:pt x="1043" y="223"/>
                    <a:pt x="1043" y="223"/>
                    <a:pt x="1043" y="223"/>
                  </a:cubicBezTo>
                  <a:cubicBezTo>
                    <a:pt x="1043" y="223"/>
                    <a:pt x="1043" y="223"/>
                    <a:pt x="1044" y="223"/>
                  </a:cubicBezTo>
                  <a:cubicBezTo>
                    <a:pt x="1044" y="222"/>
                    <a:pt x="1044" y="222"/>
                    <a:pt x="1044" y="221"/>
                  </a:cubicBezTo>
                  <a:cubicBezTo>
                    <a:pt x="1044" y="222"/>
                    <a:pt x="1044" y="222"/>
                    <a:pt x="1044" y="222"/>
                  </a:cubicBezTo>
                  <a:cubicBezTo>
                    <a:pt x="1045" y="221"/>
                    <a:pt x="1045" y="221"/>
                    <a:pt x="1045" y="221"/>
                  </a:cubicBezTo>
                  <a:cubicBezTo>
                    <a:pt x="1045" y="221"/>
                    <a:pt x="1045" y="222"/>
                    <a:pt x="1045" y="222"/>
                  </a:cubicBezTo>
                  <a:cubicBezTo>
                    <a:pt x="1046" y="221"/>
                    <a:pt x="1046" y="221"/>
                    <a:pt x="1046" y="220"/>
                  </a:cubicBezTo>
                  <a:cubicBezTo>
                    <a:pt x="1047" y="220"/>
                    <a:pt x="1047" y="220"/>
                    <a:pt x="1048" y="220"/>
                  </a:cubicBezTo>
                  <a:cubicBezTo>
                    <a:pt x="1048" y="220"/>
                    <a:pt x="1048" y="219"/>
                    <a:pt x="1048" y="218"/>
                  </a:cubicBezTo>
                  <a:cubicBezTo>
                    <a:pt x="1048" y="218"/>
                    <a:pt x="1048" y="218"/>
                    <a:pt x="1049" y="218"/>
                  </a:cubicBezTo>
                  <a:cubicBezTo>
                    <a:pt x="1050" y="217"/>
                    <a:pt x="1050" y="217"/>
                    <a:pt x="1051" y="215"/>
                  </a:cubicBezTo>
                  <a:cubicBezTo>
                    <a:pt x="1052" y="215"/>
                    <a:pt x="1052" y="216"/>
                    <a:pt x="1053" y="216"/>
                  </a:cubicBezTo>
                  <a:cubicBezTo>
                    <a:pt x="1053" y="216"/>
                    <a:pt x="1053" y="217"/>
                    <a:pt x="1053" y="217"/>
                  </a:cubicBezTo>
                  <a:cubicBezTo>
                    <a:pt x="1055" y="217"/>
                    <a:pt x="1055" y="217"/>
                    <a:pt x="1056" y="217"/>
                  </a:cubicBezTo>
                  <a:cubicBezTo>
                    <a:pt x="1056" y="218"/>
                    <a:pt x="1056" y="218"/>
                    <a:pt x="1056" y="218"/>
                  </a:cubicBezTo>
                  <a:cubicBezTo>
                    <a:pt x="1057" y="218"/>
                    <a:pt x="1057" y="218"/>
                    <a:pt x="1058" y="219"/>
                  </a:cubicBezTo>
                  <a:cubicBezTo>
                    <a:pt x="1058" y="218"/>
                    <a:pt x="1058" y="218"/>
                    <a:pt x="1058" y="218"/>
                  </a:cubicBezTo>
                  <a:cubicBezTo>
                    <a:pt x="1058" y="218"/>
                    <a:pt x="1058" y="218"/>
                    <a:pt x="1058" y="218"/>
                  </a:cubicBezTo>
                  <a:cubicBezTo>
                    <a:pt x="1058" y="218"/>
                    <a:pt x="1058" y="217"/>
                    <a:pt x="1058" y="217"/>
                  </a:cubicBezTo>
                  <a:cubicBezTo>
                    <a:pt x="1060" y="217"/>
                    <a:pt x="1065" y="215"/>
                    <a:pt x="1066" y="214"/>
                  </a:cubicBezTo>
                  <a:cubicBezTo>
                    <a:pt x="1066" y="214"/>
                    <a:pt x="1066" y="214"/>
                    <a:pt x="1067" y="214"/>
                  </a:cubicBezTo>
                  <a:cubicBezTo>
                    <a:pt x="1067" y="215"/>
                    <a:pt x="1066" y="215"/>
                    <a:pt x="1066" y="215"/>
                  </a:cubicBezTo>
                  <a:cubicBezTo>
                    <a:pt x="1066" y="215"/>
                    <a:pt x="1066" y="216"/>
                    <a:pt x="1066" y="216"/>
                  </a:cubicBezTo>
                  <a:cubicBezTo>
                    <a:pt x="1064" y="218"/>
                    <a:pt x="1064" y="218"/>
                    <a:pt x="1064" y="221"/>
                  </a:cubicBezTo>
                  <a:cubicBezTo>
                    <a:pt x="1065" y="221"/>
                    <a:pt x="1066" y="221"/>
                    <a:pt x="1066" y="220"/>
                  </a:cubicBezTo>
                  <a:cubicBezTo>
                    <a:pt x="1066" y="220"/>
                    <a:pt x="1067" y="220"/>
                    <a:pt x="1067" y="220"/>
                  </a:cubicBezTo>
                  <a:cubicBezTo>
                    <a:pt x="1067" y="220"/>
                    <a:pt x="1067" y="220"/>
                    <a:pt x="1067" y="220"/>
                  </a:cubicBezTo>
                  <a:cubicBezTo>
                    <a:pt x="1068" y="220"/>
                    <a:pt x="1068" y="219"/>
                    <a:pt x="1069" y="219"/>
                  </a:cubicBezTo>
                  <a:cubicBezTo>
                    <a:pt x="1069" y="219"/>
                    <a:pt x="1069" y="219"/>
                    <a:pt x="1069" y="219"/>
                  </a:cubicBezTo>
                  <a:cubicBezTo>
                    <a:pt x="1069" y="219"/>
                    <a:pt x="1069" y="218"/>
                    <a:pt x="1069" y="218"/>
                  </a:cubicBezTo>
                  <a:cubicBezTo>
                    <a:pt x="1070" y="218"/>
                    <a:pt x="1070" y="218"/>
                    <a:pt x="1071" y="218"/>
                  </a:cubicBezTo>
                  <a:cubicBezTo>
                    <a:pt x="1071" y="217"/>
                    <a:pt x="1071" y="217"/>
                    <a:pt x="1072" y="216"/>
                  </a:cubicBezTo>
                  <a:cubicBezTo>
                    <a:pt x="1072" y="216"/>
                    <a:pt x="1073" y="216"/>
                    <a:pt x="1073" y="216"/>
                  </a:cubicBezTo>
                  <a:cubicBezTo>
                    <a:pt x="1073" y="216"/>
                    <a:pt x="1073" y="216"/>
                    <a:pt x="1073" y="216"/>
                  </a:cubicBezTo>
                  <a:cubicBezTo>
                    <a:pt x="1074" y="216"/>
                    <a:pt x="1074" y="216"/>
                    <a:pt x="1075" y="216"/>
                  </a:cubicBezTo>
                  <a:cubicBezTo>
                    <a:pt x="1075" y="216"/>
                    <a:pt x="1075" y="215"/>
                    <a:pt x="1076" y="215"/>
                  </a:cubicBezTo>
                  <a:cubicBezTo>
                    <a:pt x="1078" y="215"/>
                    <a:pt x="1078" y="215"/>
                    <a:pt x="1080" y="216"/>
                  </a:cubicBezTo>
                  <a:cubicBezTo>
                    <a:pt x="1080" y="216"/>
                    <a:pt x="1080" y="217"/>
                    <a:pt x="1080" y="217"/>
                  </a:cubicBezTo>
                  <a:cubicBezTo>
                    <a:pt x="1080" y="217"/>
                    <a:pt x="1081" y="217"/>
                    <a:pt x="1081" y="217"/>
                  </a:cubicBezTo>
                  <a:cubicBezTo>
                    <a:pt x="1081" y="217"/>
                    <a:pt x="1081" y="217"/>
                    <a:pt x="1081" y="217"/>
                  </a:cubicBezTo>
                  <a:cubicBezTo>
                    <a:pt x="1081" y="217"/>
                    <a:pt x="1081" y="217"/>
                    <a:pt x="1082" y="217"/>
                  </a:cubicBezTo>
                  <a:cubicBezTo>
                    <a:pt x="1082" y="218"/>
                    <a:pt x="1082" y="218"/>
                    <a:pt x="1082" y="219"/>
                  </a:cubicBezTo>
                  <a:cubicBezTo>
                    <a:pt x="1083" y="219"/>
                    <a:pt x="1084" y="219"/>
                    <a:pt x="1085" y="219"/>
                  </a:cubicBezTo>
                  <a:cubicBezTo>
                    <a:pt x="1085" y="219"/>
                    <a:pt x="1084" y="219"/>
                    <a:pt x="1084" y="219"/>
                  </a:cubicBezTo>
                  <a:cubicBezTo>
                    <a:pt x="1085" y="220"/>
                    <a:pt x="1085" y="220"/>
                    <a:pt x="1085" y="220"/>
                  </a:cubicBezTo>
                  <a:cubicBezTo>
                    <a:pt x="1085" y="220"/>
                    <a:pt x="1085" y="221"/>
                    <a:pt x="1084" y="222"/>
                  </a:cubicBezTo>
                  <a:cubicBezTo>
                    <a:pt x="1086" y="222"/>
                    <a:pt x="1086" y="223"/>
                    <a:pt x="1086" y="223"/>
                  </a:cubicBezTo>
                  <a:cubicBezTo>
                    <a:pt x="1086" y="223"/>
                    <a:pt x="1086" y="224"/>
                    <a:pt x="1086" y="224"/>
                  </a:cubicBezTo>
                  <a:cubicBezTo>
                    <a:pt x="1087" y="224"/>
                    <a:pt x="1088" y="225"/>
                    <a:pt x="1089" y="225"/>
                  </a:cubicBezTo>
                  <a:cubicBezTo>
                    <a:pt x="1090" y="224"/>
                    <a:pt x="1090" y="223"/>
                    <a:pt x="1091" y="221"/>
                  </a:cubicBezTo>
                  <a:cubicBezTo>
                    <a:pt x="1091" y="221"/>
                    <a:pt x="1091" y="221"/>
                    <a:pt x="1092" y="221"/>
                  </a:cubicBezTo>
                  <a:cubicBezTo>
                    <a:pt x="1092" y="221"/>
                    <a:pt x="1093" y="221"/>
                    <a:pt x="1094" y="220"/>
                  </a:cubicBezTo>
                  <a:cubicBezTo>
                    <a:pt x="1095" y="220"/>
                    <a:pt x="1097" y="220"/>
                    <a:pt x="1098" y="219"/>
                  </a:cubicBezTo>
                  <a:cubicBezTo>
                    <a:pt x="1098" y="219"/>
                    <a:pt x="1098" y="219"/>
                    <a:pt x="1098" y="219"/>
                  </a:cubicBezTo>
                  <a:cubicBezTo>
                    <a:pt x="1098" y="218"/>
                    <a:pt x="1098" y="218"/>
                    <a:pt x="1098" y="217"/>
                  </a:cubicBezTo>
                  <a:cubicBezTo>
                    <a:pt x="1098" y="217"/>
                    <a:pt x="1099" y="218"/>
                    <a:pt x="1099" y="218"/>
                  </a:cubicBezTo>
                  <a:cubicBezTo>
                    <a:pt x="1099" y="217"/>
                    <a:pt x="1099" y="217"/>
                    <a:pt x="1099" y="217"/>
                  </a:cubicBezTo>
                  <a:cubicBezTo>
                    <a:pt x="1100" y="217"/>
                    <a:pt x="1100" y="217"/>
                    <a:pt x="1100" y="218"/>
                  </a:cubicBezTo>
                  <a:cubicBezTo>
                    <a:pt x="1102" y="218"/>
                    <a:pt x="1103" y="218"/>
                    <a:pt x="1104" y="217"/>
                  </a:cubicBezTo>
                  <a:cubicBezTo>
                    <a:pt x="1104" y="217"/>
                    <a:pt x="1104" y="217"/>
                    <a:pt x="1104" y="217"/>
                  </a:cubicBezTo>
                  <a:cubicBezTo>
                    <a:pt x="1104" y="216"/>
                    <a:pt x="1103" y="216"/>
                    <a:pt x="1103" y="215"/>
                  </a:cubicBezTo>
                  <a:cubicBezTo>
                    <a:pt x="1103" y="215"/>
                    <a:pt x="1103" y="215"/>
                    <a:pt x="1103" y="215"/>
                  </a:cubicBezTo>
                  <a:cubicBezTo>
                    <a:pt x="1105" y="215"/>
                    <a:pt x="1105" y="216"/>
                    <a:pt x="1107" y="217"/>
                  </a:cubicBezTo>
                  <a:cubicBezTo>
                    <a:pt x="1107" y="216"/>
                    <a:pt x="1108" y="216"/>
                    <a:pt x="1109" y="216"/>
                  </a:cubicBezTo>
                  <a:cubicBezTo>
                    <a:pt x="1109" y="215"/>
                    <a:pt x="1109" y="215"/>
                    <a:pt x="1108" y="214"/>
                  </a:cubicBezTo>
                  <a:cubicBezTo>
                    <a:pt x="1108" y="214"/>
                    <a:pt x="1108" y="214"/>
                    <a:pt x="1108" y="213"/>
                  </a:cubicBezTo>
                  <a:cubicBezTo>
                    <a:pt x="1109" y="214"/>
                    <a:pt x="1110" y="214"/>
                    <a:pt x="1110" y="215"/>
                  </a:cubicBezTo>
                  <a:cubicBezTo>
                    <a:pt x="1111" y="215"/>
                    <a:pt x="1111" y="215"/>
                    <a:pt x="1112" y="215"/>
                  </a:cubicBezTo>
                  <a:cubicBezTo>
                    <a:pt x="1112" y="215"/>
                    <a:pt x="1112" y="214"/>
                    <a:pt x="1112" y="214"/>
                  </a:cubicBezTo>
                  <a:cubicBezTo>
                    <a:pt x="1113" y="214"/>
                    <a:pt x="1113" y="214"/>
                    <a:pt x="1113" y="215"/>
                  </a:cubicBezTo>
                  <a:cubicBezTo>
                    <a:pt x="1113" y="214"/>
                    <a:pt x="1114" y="214"/>
                    <a:pt x="1114" y="214"/>
                  </a:cubicBezTo>
                  <a:cubicBezTo>
                    <a:pt x="1114" y="214"/>
                    <a:pt x="1115" y="214"/>
                    <a:pt x="1115" y="214"/>
                  </a:cubicBezTo>
                  <a:cubicBezTo>
                    <a:pt x="1115" y="214"/>
                    <a:pt x="1115" y="214"/>
                    <a:pt x="1115" y="214"/>
                  </a:cubicBezTo>
                  <a:cubicBezTo>
                    <a:pt x="1115" y="214"/>
                    <a:pt x="1116" y="214"/>
                    <a:pt x="1116" y="214"/>
                  </a:cubicBezTo>
                  <a:cubicBezTo>
                    <a:pt x="1116" y="214"/>
                    <a:pt x="1116" y="214"/>
                    <a:pt x="1116" y="214"/>
                  </a:cubicBezTo>
                  <a:cubicBezTo>
                    <a:pt x="1117" y="214"/>
                    <a:pt x="1118" y="214"/>
                    <a:pt x="1119" y="214"/>
                  </a:cubicBezTo>
                  <a:cubicBezTo>
                    <a:pt x="1119" y="214"/>
                    <a:pt x="1119" y="214"/>
                    <a:pt x="1119" y="213"/>
                  </a:cubicBezTo>
                  <a:cubicBezTo>
                    <a:pt x="1119" y="214"/>
                    <a:pt x="1120" y="214"/>
                    <a:pt x="1120" y="214"/>
                  </a:cubicBezTo>
                  <a:cubicBezTo>
                    <a:pt x="1120" y="214"/>
                    <a:pt x="1121" y="213"/>
                    <a:pt x="1121" y="213"/>
                  </a:cubicBezTo>
                  <a:cubicBezTo>
                    <a:pt x="1121" y="213"/>
                    <a:pt x="1121" y="213"/>
                    <a:pt x="1122" y="213"/>
                  </a:cubicBezTo>
                  <a:cubicBezTo>
                    <a:pt x="1122" y="213"/>
                    <a:pt x="1122" y="213"/>
                    <a:pt x="1122" y="213"/>
                  </a:cubicBezTo>
                  <a:cubicBezTo>
                    <a:pt x="1122" y="213"/>
                    <a:pt x="1122" y="213"/>
                    <a:pt x="1123" y="213"/>
                  </a:cubicBezTo>
                  <a:cubicBezTo>
                    <a:pt x="1123" y="213"/>
                    <a:pt x="1123" y="213"/>
                    <a:pt x="1123" y="213"/>
                  </a:cubicBezTo>
                  <a:cubicBezTo>
                    <a:pt x="1123" y="213"/>
                    <a:pt x="1124" y="213"/>
                    <a:pt x="1124" y="213"/>
                  </a:cubicBezTo>
                  <a:cubicBezTo>
                    <a:pt x="1124" y="213"/>
                    <a:pt x="1125" y="213"/>
                    <a:pt x="1125" y="212"/>
                  </a:cubicBezTo>
                  <a:cubicBezTo>
                    <a:pt x="1125" y="213"/>
                    <a:pt x="1125" y="213"/>
                    <a:pt x="1126" y="213"/>
                  </a:cubicBezTo>
                  <a:cubicBezTo>
                    <a:pt x="1126" y="213"/>
                    <a:pt x="1126" y="212"/>
                    <a:pt x="1126" y="212"/>
                  </a:cubicBezTo>
                  <a:cubicBezTo>
                    <a:pt x="1127" y="212"/>
                    <a:pt x="1128" y="213"/>
                    <a:pt x="1129" y="213"/>
                  </a:cubicBezTo>
                  <a:cubicBezTo>
                    <a:pt x="1129" y="212"/>
                    <a:pt x="1129" y="212"/>
                    <a:pt x="1129" y="212"/>
                  </a:cubicBezTo>
                  <a:cubicBezTo>
                    <a:pt x="1129" y="212"/>
                    <a:pt x="1130" y="212"/>
                    <a:pt x="1130" y="212"/>
                  </a:cubicBezTo>
                  <a:cubicBezTo>
                    <a:pt x="1130" y="212"/>
                    <a:pt x="1130" y="212"/>
                    <a:pt x="1130" y="212"/>
                  </a:cubicBezTo>
                  <a:cubicBezTo>
                    <a:pt x="1131" y="212"/>
                    <a:pt x="1131" y="213"/>
                    <a:pt x="1131" y="213"/>
                  </a:cubicBezTo>
                  <a:cubicBezTo>
                    <a:pt x="1132" y="213"/>
                    <a:pt x="1134" y="213"/>
                    <a:pt x="1136" y="213"/>
                  </a:cubicBezTo>
                  <a:cubicBezTo>
                    <a:pt x="1136" y="213"/>
                    <a:pt x="1136" y="214"/>
                    <a:pt x="1136" y="214"/>
                  </a:cubicBezTo>
                  <a:cubicBezTo>
                    <a:pt x="1136" y="214"/>
                    <a:pt x="1136" y="214"/>
                    <a:pt x="1137" y="214"/>
                  </a:cubicBezTo>
                  <a:cubicBezTo>
                    <a:pt x="1137" y="214"/>
                    <a:pt x="1137" y="214"/>
                    <a:pt x="1137" y="215"/>
                  </a:cubicBezTo>
                  <a:cubicBezTo>
                    <a:pt x="1137" y="215"/>
                    <a:pt x="1138" y="215"/>
                    <a:pt x="1138" y="215"/>
                  </a:cubicBezTo>
                  <a:cubicBezTo>
                    <a:pt x="1138" y="215"/>
                    <a:pt x="1138" y="215"/>
                    <a:pt x="1138" y="215"/>
                  </a:cubicBezTo>
                  <a:cubicBezTo>
                    <a:pt x="1139" y="216"/>
                    <a:pt x="1140" y="216"/>
                    <a:pt x="1141" y="216"/>
                  </a:cubicBezTo>
                  <a:cubicBezTo>
                    <a:pt x="1141" y="216"/>
                    <a:pt x="1141" y="216"/>
                    <a:pt x="1141" y="217"/>
                  </a:cubicBezTo>
                  <a:cubicBezTo>
                    <a:pt x="1142" y="216"/>
                    <a:pt x="1143" y="216"/>
                    <a:pt x="1144" y="215"/>
                  </a:cubicBezTo>
                  <a:cubicBezTo>
                    <a:pt x="1145" y="215"/>
                    <a:pt x="1145" y="215"/>
                    <a:pt x="1145" y="215"/>
                  </a:cubicBezTo>
                  <a:cubicBezTo>
                    <a:pt x="1145" y="215"/>
                    <a:pt x="1145" y="215"/>
                    <a:pt x="1145" y="215"/>
                  </a:cubicBezTo>
                  <a:cubicBezTo>
                    <a:pt x="1145" y="214"/>
                    <a:pt x="1144" y="214"/>
                    <a:pt x="1144" y="214"/>
                  </a:cubicBezTo>
                  <a:cubicBezTo>
                    <a:pt x="1144" y="213"/>
                    <a:pt x="1145" y="213"/>
                    <a:pt x="1145" y="212"/>
                  </a:cubicBezTo>
                  <a:cubicBezTo>
                    <a:pt x="1144" y="212"/>
                    <a:pt x="1143" y="211"/>
                    <a:pt x="1142" y="211"/>
                  </a:cubicBezTo>
                  <a:cubicBezTo>
                    <a:pt x="1143" y="211"/>
                    <a:pt x="1143" y="211"/>
                    <a:pt x="1143" y="211"/>
                  </a:cubicBezTo>
                  <a:cubicBezTo>
                    <a:pt x="1142" y="211"/>
                    <a:pt x="1142" y="211"/>
                    <a:pt x="1142" y="211"/>
                  </a:cubicBezTo>
                  <a:cubicBezTo>
                    <a:pt x="1142" y="210"/>
                    <a:pt x="1143" y="210"/>
                    <a:pt x="1143" y="209"/>
                  </a:cubicBezTo>
                  <a:cubicBezTo>
                    <a:pt x="1143" y="209"/>
                    <a:pt x="1143" y="209"/>
                    <a:pt x="1142" y="209"/>
                  </a:cubicBezTo>
                  <a:cubicBezTo>
                    <a:pt x="1143" y="209"/>
                    <a:pt x="1143" y="209"/>
                    <a:pt x="1143" y="208"/>
                  </a:cubicBezTo>
                  <a:cubicBezTo>
                    <a:pt x="1142" y="208"/>
                    <a:pt x="1142" y="208"/>
                    <a:pt x="1142" y="208"/>
                  </a:cubicBezTo>
                  <a:cubicBezTo>
                    <a:pt x="1142" y="207"/>
                    <a:pt x="1142" y="207"/>
                    <a:pt x="1142" y="206"/>
                  </a:cubicBezTo>
                  <a:cubicBezTo>
                    <a:pt x="1142" y="206"/>
                    <a:pt x="1142" y="206"/>
                    <a:pt x="1141" y="205"/>
                  </a:cubicBezTo>
                  <a:cubicBezTo>
                    <a:pt x="1141" y="205"/>
                    <a:pt x="1142" y="205"/>
                    <a:pt x="1142" y="204"/>
                  </a:cubicBezTo>
                  <a:cubicBezTo>
                    <a:pt x="1141" y="204"/>
                    <a:pt x="1141" y="204"/>
                    <a:pt x="1140" y="203"/>
                  </a:cubicBezTo>
                  <a:cubicBezTo>
                    <a:pt x="1140" y="202"/>
                    <a:pt x="1140" y="201"/>
                    <a:pt x="1140" y="200"/>
                  </a:cubicBezTo>
                  <a:cubicBezTo>
                    <a:pt x="1139" y="200"/>
                    <a:pt x="1138" y="200"/>
                    <a:pt x="1138" y="201"/>
                  </a:cubicBezTo>
                  <a:cubicBezTo>
                    <a:pt x="1137" y="201"/>
                    <a:pt x="1136" y="201"/>
                    <a:pt x="1136" y="201"/>
                  </a:cubicBezTo>
                  <a:cubicBezTo>
                    <a:pt x="1136" y="201"/>
                    <a:pt x="1136" y="200"/>
                    <a:pt x="1136" y="200"/>
                  </a:cubicBezTo>
                  <a:cubicBezTo>
                    <a:pt x="1136" y="200"/>
                    <a:pt x="1136" y="200"/>
                    <a:pt x="1135" y="200"/>
                  </a:cubicBezTo>
                  <a:cubicBezTo>
                    <a:pt x="1135" y="199"/>
                    <a:pt x="1136" y="200"/>
                    <a:pt x="1137" y="199"/>
                  </a:cubicBezTo>
                  <a:cubicBezTo>
                    <a:pt x="1137" y="199"/>
                    <a:pt x="1137" y="199"/>
                    <a:pt x="1137" y="199"/>
                  </a:cubicBezTo>
                  <a:cubicBezTo>
                    <a:pt x="1137" y="199"/>
                    <a:pt x="1138" y="199"/>
                    <a:pt x="1138" y="199"/>
                  </a:cubicBezTo>
                  <a:cubicBezTo>
                    <a:pt x="1138" y="198"/>
                    <a:pt x="1138" y="198"/>
                    <a:pt x="1138" y="197"/>
                  </a:cubicBezTo>
                  <a:cubicBezTo>
                    <a:pt x="1138" y="197"/>
                    <a:pt x="1138" y="197"/>
                    <a:pt x="1138" y="197"/>
                  </a:cubicBezTo>
                  <a:cubicBezTo>
                    <a:pt x="1138" y="197"/>
                    <a:pt x="1138" y="197"/>
                    <a:pt x="1138" y="197"/>
                  </a:cubicBezTo>
                  <a:cubicBezTo>
                    <a:pt x="1138" y="197"/>
                    <a:pt x="1137" y="197"/>
                    <a:pt x="1137" y="197"/>
                  </a:cubicBezTo>
                  <a:cubicBezTo>
                    <a:pt x="1137" y="197"/>
                    <a:pt x="1137" y="197"/>
                    <a:pt x="1137" y="198"/>
                  </a:cubicBezTo>
                  <a:cubicBezTo>
                    <a:pt x="1136" y="198"/>
                    <a:pt x="1135" y="197"/>
                    <a:pt x="1135" y="197"/>
                  </a:cubicBezTo>
                  <a:cubicBezTo>
                    <a:pt x="1135" y="197"/>
                    <a:pt x="1135" y="197"/>
                    <a:pt x="1135" y="197"/>
                  </a:cubicBezTo>
                  <a:cubicBezTo>
                    <a:pt x="1134" y="196"/>
                    <a:pt x="1133" y="195"/>
                    <a:pt x="1131" y="195"/>
                  </a:cubicBezTo>
                  <a:cubicBezTo>
                    <a:pt x="1130" y="195"/>
                    <a:pt x="1130" y="195"/>
                    <a:pt x="1130" y="195"/>
                  </a:cubicBezTo>
                  <a:cubicBezTo>
                    <a:pt x="1130" y="195"/>
                    <a:pt x="1130" y="195"/>
                    <a:pt x="1130" y="195"/>
                  </a:cubicBezTo>
                  <a:cubicBezTo>
                    <a:pt x="1130" y="195"/>
                    <a:pt x="1131" y="195"/>
                    <a:pt x="1131" y="195"/>
                  </a:cubicBezTo>
                  <a:cubicBezTo>
                    <a:pt x="1131" y="194"/>
                    <a:pt x="1131" y="194"/>
                    <a:pt x="1131" y="194"/>
                  </a:cubicBezTo>
                  <a:cubicBezTo>
                    <a:pt x="1133" y="195"/>
                    <a:pt x="1135" y="195"/>
                    <a:pt x="1136" y="196"/>
                  </a:cubicBezTo>
                  <a:cubicBezTo>
                    <a:pt x="1137" y="196"/>
                    <a:pt x="1137" y="195"/>
                    <a:pt x="1137" y="195"/>
                  </a:cubicBezTo>
                  <a:cubicBezTo>
                    <a:pt x="1137" y="195"/>
                    <a:pt x="1137" y="195"/>
                    <a:pt x="1137" y="195"/>
                  </a:cubicBezTo>
                  <a:cubicBezTo>
                    <a:pt x="1137" y="196"/>
                    <a:pt x="1139" y="196"/>
                    <a:pt x="1139" y="196"/>
                  </a:cubicBezTo>
                  <a:cubicBezTo>
                    <a:pt x="1139" y="197"/>
                    <a:pt x="1139" y="197"/>
                    <a:pt x="1139" y="197"/>
                  </a:cubicBezTo>
                  <a:cubicBezTo>
                    <a:pt x="1139" y="197"/>
                    <a:pt x="1140" y="197"/>
                    <a:pt x="1140" y="197"/>
                  </a:cubicBezTo>
                  <a:cubicBezTo>
                    <a:pt x="1140" y="197"/>
                    <a:pt x="1140" y="197"/>
                    <a:pt x="1140" y="197"/>
                  </a:cubicBezTo>
                  <a:cubicBezTo>
                    <a:pt x="1142" y="198"/>
                    <a:pt x="1144" y="199"/>
                    <a:pt x="1146" y="199"/>
                  </a:cubicBezTo>
                  <a:cubicBezTo>
                    <a:pt x="1146" y="199"/>
                    <a:pt x="1146" y="199"/>
                    <a:pt x="1146" y="199"/>
                  </a:cubicBezTo>
                  <a:cubicBezTo>
                    <a:pt x="1147" y="199"/>
                    <a:pt x="1147" y="199"/>
                    <a:pt x="1147" y="199"/>
                  </a:cubicBezTo>
                  <a:cubicBezTo>
                    <a:pt x="1147" y="199"/>
                    <a:pt x="1147" y="199"/>
                    <a:pt x="1148" y="199"/>
                  </a:cubicBezTo>
                  <a:cubicBezTo>
                    <a:pt x="1149" y="199"/>
                    <a:pt x="1149" y="200"/>
                    <a:pt x="1149" y="200"/>
                  </a:cubicBezTo>
                  <a:cubicBezTo>
                    <a:pt x="1149" y="200"/>
                    <a:pt x="1149" y="200"/>
                    <a:pt x="1149" y="199"/>
                  </a:cubicBezTo>
                  <a:cubicBezTo>
                    <a:pt x="1150" y="200"/>
                    <a:pt x="1150" y="200"/>
                    <a:pt x="1150" y="200"/>
                  </a:cubicBezTo>
                  <a:cubicBezTo>
                    <a:pt x="1150" y="199"/>
                    <a:pt x="1151" y="199"/>
                    <a:pt x="1151" y="199"/>
                  </a:cubicBezTo>
                  <a:cubicBezTo>
                    <a:pt x="1151" y="199"/>
                    <a:pt x="1151" y="199"/>
                    <a:pt x="1152" y="199"/>
                  </a:cubicBezTo>
                  <a:cubicBezTo>
                    <a:pt x="1152" y="199"/>
                    <a:pt x="1152" y="199"/>
                    <a:pt x="1152" y="199"/>
                  </a:cubicBezTo>
                  <a:cubicBezTo>
                    <a:pt x="1152" y="199"/>
                    <a:pt x="1152" y="199"/>
                    <a:pt x="1153" y="199"/>
                  </a:cubicBezTo>
                  <a:cubicBezTo>
                    <a:pt x="1153" y="199"/>
                    <a:pt x="1153" y="199"/>
                    <a:pt x="1153" y="199"/>
                  </a:cubicBezTo>
                  <a:cubicBezTo>
                    <a:pt x="1153" y="199"/>
                    <a:pt x="1154" y="199"/>
                    <a:pt x="1154" y="199"/>
                  </a:cubicBezTo>
                  <a:cubicBezTo>
                    <a:pt x="1155" y="197"/>
                    <a:pt x="1155" y="196"/>
                    <a:pt x="1157" y="195"/>
                  </a:cubicBezTo>
                  <a:cubicBezTo>
                    <a:pt x="1157" y="194"/>
                    <a:pt x="1158" y="194"/>
                    <a:pt x="1157" y="193"/>
                  </a:cubicBezTo>
                  <a:cubicBezTo>
                    <a:pt x="1157" y="193"/>
                    <a:pt x="1156" y="193"/>
                    <a:pt x="1156" y="193"/>
                  </a:cubicBezTo>
                  <a:cubicBezTo>
                    <a:pt x="1156" y="193"/>
                    <a:pt x="1155" y="192"/>
                    <a:pt x="1155" y="192"/>
                  </a:cubicBezTo>
                  <a:cubicBezTo>
                    <a:pt x="1155" y="191"/>
                    <a:pt x="1155" y="192"/>
                    <a:pt x="1155" y="191"/>
                  </a:cubicBezTo>
                  <a:cubicBezTo>
                    <a:pt x="1156" y="191"/>
                    <a:pt x="1155" y="191"/>
                    <a:pt x="1156" y="190"/>
                  </a:cubicBezTo>
                  <a:cubicBezTo>
                    <a:pt x="1156" y="191"/>
                    <a:pt x="1156" y="191"/>
                    <a:pt x="1156" y="191"/>
                  </a:cubicBezTo>
                  <a:cubicBezTo>
                    <a:pt x="1157" y="189"/>
                    <a:pt x="1157" y="189"/>
                    <a:pt x="1157" y="188"/>
                  </a:cubicBezTo>
                  <a:cubicBezTo>
                    <a:pt x="1157" y="188"/>
                    <a:pt x="1158" y="188"/>
                    <a:pt x="1159" y="188"/>
                  </a:cubicBezTo>
                  <a:cubicBezTo>
                    <a:pt x="1159" y="188"/>
                    <a:pt x="1159" y="187"/>
                    <a:pt x="1159" y="187"/>
                  </a:cubicBezTo>
                  <a:cubicBezTo>
                    <a:pt x="1159" y="188"/>
                    <a:pt x="1160" y="188"/>
                    <a:pt x="1161" y="188"/>
                  </a:cubicBezTo>
                  <a:cubicBezTo>
                    <a:pt x="1161" y="188"/>
                    <a:pt x="1161" y="188"/>
                    <a:pt x="1161" y="187"/>
                  </a:cubicBezTo>
                  <a:cubicBezTo>
                    <a:pt x="1161" y="187"/>
                    <a:pt x="1161" y="188"/>
                    <a:pt x="1161" y="188"/>
                  </a:cubicBezTo>
                  <a:cubicBezTo>
                    <a:pt x="1161" y="189"/>
                    <a:pt x="1160" y="188"/>
                    <a:pt x="1159" y="190"/>
                  </a:cubicBezTo>
                  <a:cubicBezTo>
                    <a:pt x="1160" y="190"/>
                    <a:pt x="1160" y="190"/>
                    <a:pt x="1161" y="190"/>
                  </a:cubicBezTo>
                  <a:cubicBezTo>
                    <a:pt x="1160" y="191"/>
                    <a:pt x="1160" y="192"/>
                    <a:pt x="1160" y="193"/>
                  </a:cubicBezTo>
                  <a:cubicBezTo>
                    <a:pt x="1160" y="193"/>
                    <a:pt x="1159" y="193"/>
                    <a:pt x="1159" y="193"/>
                  </a:cubicBezTo>
                  <a:cubicBezTo>
                    <a:pt x="1159" y="193"/>
                    <a:pt x="1159" y="194"/>
                    <a:pt x="1158" y="195"/>
                  </a:cubicBezTo>
                  <a:cubicBezTo>
                    <a:pt x="1160" y="195"/>
                    <a:pt x="1161" y="196"/>
                    <a:pt x="1162" y="197"/>
                  </a:cubicBezTo>
                  <a:cubicBezTo>
                    <a:pt x="1165" y="198"/>
                    <a:pt x="1166" y="197"/>
                    <a:pt x="1168" y="197"/>
                  </a:cubicBezTo>
                  <a:cubicBezTo>
                    <a:pt x="1168" y="196"/>
                    <a:pt x="1168" y="196"/>
                    <a:pt x="1169" y="196"/>
                  </a:cubicBezTo>
                  <a:cubicBezTo>
                    <a:pt x="1169" y="196"/>
                    <a:pt x="1170" y="196"/>
                    <a:pt x="1170" y="196"/>
                  </a:cubicBezTo>
                  <a:cubicBezTo>
                    <a:pt x="1170" y="196"/>
                    <a:pt x="1170" y="197"/>
                    <a:pt x="1170" y="197"/>
                  </a:cubicBezTo>
                  <a:cubicBezTo>
                    <a:pt x="1172" y="197"/>
                    <a:pt x="1173" y="198"/>
                    <a:pt x="1174" y="198"/>
                  </a:cubicBezTo>
                  <a:cubicBezTo>
                    <a:pt x="1175" y="199"/>
                    <a:pt x="1176" y="200"/>
                    <a:pt x="1176" y="202"/>
                  </a:cubicBezTo>
                  <a:cubicBezTo>
                    <a:pt x="1176" y="202"/>
                    <a:pt x="1176" y="202"/>
                    <a:pt x="1177" y="202"/>
                  </a:cubicBezTo>
                  <a:cubicBezTo>
                    <a:pt x="1177" y="203"/>
                    <a:pt x="1175" y="204"/>
                    <a:pt x="1175" y="204"/>
                  </a:cubicBezTo>
                  <a:cubicBezTo>
                    <a:pt x="1176" y="205"/>
                    <a:pt x="1178" y="206"/>
                    <a:pt x="1178" y="207"/>
                  </a:cubicBezTo>
                  <a:cubicBezTo>
                    <a:pt x="1179" y="207"/>
                    <a:pt x="1180" y="207"/>
                    <a:pt x="1181" y="207"/>
                  </a:cubicBezTo>
                  <a:cubicBezTo>
                    <a:pt x="1182" y="207"/>
                    <a:pt x="1182" y="208"/>
                    <a:pt x="1183" y="208"/>
                  </a:cubicBezTo>
                  <a:cubicBezTo>
                    <a:pt x="1183" y="208"/>
                    <a:pt x="1183" y="209"/>
                    <a:pt x="1183" y="209"/>
                  </a:cubicBezTo>
                  <a:cubicBezTo>
                    <a:pt x="1183" y="209"/>
                    <a:pt x="1184" y="209"/>
                    <a:pt x="1184" y="209"/>
                  </a:cubicBezTo>
                  <a:cubicBezTo>
                    <a:pt x="1184" y="209"/>
                    <a:pt x="1185" y="210"/>
                    <a:pt x="1185" y="210"/>
                  </a:cubicBezTo>
                  <a:cubicBezTo>
                    <a:pt x="1186" y="211"/>
                    <a:pt x="1186" y="210"/>
                    <a:pt x="1186" y="213"/>
                  </a:cubicBezTo>
                  <a:cubicBezTo>
                    <a:pt x="1189" y="213"/>
                    <a:pt x="1189" y="212"/>
                    <a:pt x="1191" y="212"/>
                  </a:cubicBezTo>
                  <a:cubicBezTo>
                    <a:pt x="1191" y="214"/>
                    <a:pt x="1192" y="214"/>
                    <a:pt x="1193" y="215"/>
                  </a:cubicBezTo>
                  <a:cubicBezTo>
                    <a:pt x="1193" y="215"/>
                    <a:pt x="1193" y="214"/>
                    <a:pt x="1194" y="214"/>
                  </a:cubicBezTo>
                  <a:cubicBezTo>
                    <a:pt x="1195" y="214"/>
                    <a:pt x="1195" y="215"/>
                    <a:pt x="1197" y="215"/>
                  </a:cubicBezTo>
                  <a:cubicBezTo>
                    <a:pt x="1197" y="214"/>
                    <a:pt x="1196" y="213"/>
                    <a:pt x="1195" y="212"/>
                  </a:cubicBezTo>
                  <a:cubicBezTo>
                    <a:pt x="1195" y="212"/>
                    <a:pt x="1195" y="212"/>
                    <a:pt x="1195" y="212"/>
                  </a:cubicBezTo>
                  <a:cubicBezTo>
                    <a:pt x="1195" y="211"/>
                    <a:pt x="1195" y="211"/>
                    <a:pt x="1195" y="210"/>
                  </a:cubicBezTo>
                  <a:cubicBezTo>
                    <a:pt x="1195" y="210"/>
                    <a:pt x="1195" y="210"/>
                    <a:pt x="1195" y="210"/>
                  </a:cubicBezTo>
                  <a:cubicBezTo>
                    <a:pt x="1194" y="210"/>
                    <a:pt x="1194" y="210"/>
                    <a:pt x="1194" y="210"/>
                  </a:cubicBezTo>
                  <a:cubicBezTo>
                    <a:pt x="1194" y="210"/>
                    <a:pt x="1194" y="210"/>
                    <a:pt x="1194" y="209"/>
                  </a:cubicBezTo>
                  <a:cubicBezTo>
                    <a:pt x="1196" y="210"/>
                    <a:pt x="1197" y="210"/>
                    <a:pt x="1198" y="210"/>
                  </a:cubicBezTo>
                  <a:cubicBezTo>
                    <a:pt x="1199" y="209"/>
                    <a:pt x="1199" y="208"/>
                    <a:pt x="1199" y="207"/>
                  </a:cubicBezTo>
                  <a:cubicBezTo>
                    <a:pt x="1199" y="207"/>
                    <a:pt x="1199" y="207"/>
                    <a:pt x="1199" y="207"/>
                  </a:cubicBezTo>
                  <a:cubicBezTo>
                    <a:pt x="1199" y="207"/>
                    <a:pt x="1199" y="207"/>
                    <a:pt x="1199" y="207"/>
                  </a:cubicBezTo>
                  <a:cubicBezTo>
                    <a:pt x="1198" y="207"/>
                    <a:pt x="1197" y="207"/>
                    <a:pt x="1196" y="207"/>
                  </a:cubicBezTo>
                  <a:cubicBezTo>
                    <a:pt x="1196" y="207"/>
                    <a:pt x="1196" y="207"/>
                    <a:pt x="1196" y="206"/>
                  </a:cubicBezTo>
                  <a:cubicBezTo>
                    <a:pt x="1196" y="206"/>
                    <a:pt x="1196" y="206"/>
                    <a:pt x="1196" y="206"/>
                  </a:cubicBezTo>
                  <a:cubicBezTo>
                    <a:pt x="1196" y="206"/>
                    <a:pt x="1196" y="206"/>
                    <a:pt x="1197" y="205"/>
                  </a:cubicBezTo>
                  <a:cubicBezTo>
                    <a:pt x="1198" y="205"/>
                    <a:pt x="1198" y="205"/>
                    <a:pt x="1199" y="206"/>
                  </a:cubicBezTo>
                  <a:cubicBezTo>
                    <a:pt x="1199" y="206"/>
                    <a:pt x="1199" y="206"/>
                    <a:pt x="1199" y="206"/>
                  </a:cubicBezTo>
                  <a:cubicBezTo>
                    <a:pt x="1200" y="206"/>
                    <a:pt x="1200" y="206"/>
                    <a:pt x="1201" y="206"/>
                  </a:cubicBezTo>
                  <a:cubicBezTo>
                    <a:pt x="1201" y="206"/>
                    <a:pt x="1201" y="206"/>
                    <a:pt x="1201" y="206"/>
                  </a:cubicBezTo>
                  <a:cubicBezTo>
                    <a:pt x="1202" y="206"/>
                    <a:pt x="1203" y="207"/>
                    <a:pt x="1204" y="207"/>
                  </a:cubicBezTo>
                  <a:cubicBezTo>
                    <a:pt x="1204" y="207"/>
                    <a:pt x="1204" y="208"/>
                    <a:pt x="1204" y="208"/>
                  </a:cubicBezTo>
                  <a:cubicBezTo>
                    <a:pt x="1204" y="208"/>
                    <a:pt x="1204" y="208"/>
                    <a:pt x="1204" y="208"/>
                  </a:cubicBezTo>
                  <a:cubicBezTo>
                    <a:pt x="1204" y="208"/>
                    <a:pt x="1204" y="208"/>
                    <a:pt x="1204" y="208"/>
                  </a:cubicBezTo>
                  <a:cubicBezTo>
                    <a:pt x="1205" y="208"/>
                    <a:pt x="1205" y="208"/>
                    <a:pt x="1206" y="208"/>
                  </a:cubicBezTo>
                  <a:cubicBezTo>
                    <a:pt x="1206" y="208"/>
                    <a:pt x="1206" y="208"/>
                    <a:pt x="1206" y="208"/>
                  </a:cubicBezTo>
                  <a:cubicBezTo>
                    <a:pt x="1206" y="208"/>
                    <a:pt x="1206" y="208"/>
                    <a:pt x="1206" y="208"/>
                  </a:cubicBezTo>
                  <a:cubicBezTo>
                    <a:pt x="1207" y="207"/>
                    <a:pt x="1207" y="207"/>
                    <a:pt x="1207" y="206"/>
                  </a:cubicBezTo>
                  <a:cubicBezTo>
                    <a:pt x="1208" y="206"/>
                    <a:pt x="1208" y="207"/>
                    <a:pt x="1209" y="207"/>
                  </a:cubicBezTo>
                  <a:cubicBezTo>
                    <a:pt x="1209" y="207"/>
                    <a:pt x="1209" y="207"/>
                    <a:pt x="1209" y="206"/>
                  </a:cubicBezTo>
                  <a:cubicBezTo>
                    <a:pt x="1209" y="206"/>
                    <a:pt x="1209" y="206"/>
                    <a:pt x="1209" y="206"/>
                  </a:cubicBezTo>
                  <a:cubicBezTo>
                    <a:pt x="1209" y="206"/>
                    <a:pt x="1209" y="205"/>
                    <a:pt x="1210" y="205"/>
                  </a:cubicBezTo>
                  <a:cubicBezTo>
                    <a:pt x="1210" y="205"/>
                    <a:pt x="1210" y="205"/>
                    <a:pt x="1211" y="205"/>
                  </a:cubicBezTo>
                  <a:cubicBezTo>
                    <a:pt x="1211" y="205"/>
                    <a:pt x="1211" y="204"/>
                    <a:pt x="1212" y="204"/>
                  </a:cubicBezTo>
                  <a:cubicBezTo>
                    <a:pt x="1210" y="203"/>
                    <a:pt x="1210" y="203"/>
                    <a:pt x="1209" y="203"/>
                  </a:cubicBezTo>
                  <a:close/>
                  <a:moveTo>
                    <a:pt x="140" y="103"/>
                  </a:moveTo>
                  <a:cubicBezTo>
                    <a:pt x="141" y="103"/>
                    <a:pt x="140" y="103"/>
                    <a:pt x="141" y="103"/>
                  </a:cubicBezTo>
                  <a:cubicBezTo>
                    <a:pt x="140" y="103"/>
                    <a:pt x="141" y="103"/>
                    <a:pt x="140" y="103"/>
                  </a:cubicBezTo>
                  <a:close/>
                  <a:moveTo>
                    <a:pt x="175" y="133"/>
                  </a:moveTo>
                  <a:cubicBezTo>
                    <a:pt x="175" y="134"/>
                    <a:pt x="174" y="134"/>
                    <a:pt x="173" y="135"/>
                  </a:cubicBezTo>
                  <a:cubicBezTo>
                    <a:pt x="173" y="135"/>
                    <a:pt x="173" y="135"/>
                    <a:pt x="173" y="135"/>
                  </a:cubicBezTo>
                  <a:cubicBezTo>
                    <a:pt x="172" y="136"/>
                    <a:pt x="172" y="136"/>
                    <a:pt x="171" y="136"/>
                  </a:cubicBezTo>
                  <a:cubicBezTo>
                    <a:pt x="171" y="136"/>
                    <a:pt x="171" y="136"/>
                    <a:pt x="171" y="136"/>
                  </a:cubicBezTo>
                  <a:cubicBezTo>
                    <a:pt x="171" y="136"/>
                    <a:pt x="170" y="136"/>
                    <a:pt x="170" y="136"/>
                  </a:cubicBezTo>
                  <a:cubicBezTo>
                    <a:pt x="170" y="136"/>
                    <a:pt x="170" y="136"/>
                    <a:pt x="170" y="136"/>
                  </a:cubicBezTo>
                  <a:cubicBezTo>
                    <a:pt x="168" y="137"/>
                    <a:pt x="168" y="137"/>
                    <a:pt x="166" y="137"/>
                  </a:cubicBezTo>
                  <a:cubicBezTo>
                    <a:pt x="166" y="137"/>
                    <a:pt x="166" y="136"/>
                    <a:pt x="166" y="136"/>
                  </a:cubicBezTo>
                  <a:cubicBezTo>
                    <a:pt x="166" y="136"/>
                    <a:pt x="166" y="136"/>
                    <a:pt x="166" y="136"/>
                  </a:cubicBezTo>
                  <a:cubicBezTo>
                    <a:pt x="166" y="135"/>
                    <a:pt x="166" y="133"/>
                    <a:pt x="167" y="133"/>
                  </a:cubicBezTo>
                  <a:cubicBezTo>
                    <a:pt x="169" y="132"/>
                    <a:pt x="170" y="134"/>
                    <a:pt x="170" y="131"/>
                  </a:cubicBezTo>
                  <a:cubicBezTo>
                    <a:pt x="171" y="131"/>
                    <a:pt x="171" y="131"/>
                    <a:pt x="171" y="131"/>
                  </a:cubicBezTo>
                  <a:cubicBezTo>
                    <a:pt x="171" y="131"/>
                    <a:pt x="171" y="130"/>
                    <a:pt x="170" y="130"/>
                  </a:cubicBezTo>
                  <a:cubicBezTo>
                    <a:pt x="171" y="130"/>
                    <a:pt x="171" y="130"/>
                    <a:pt x="171" y="130"/>
                  </a:cubicBezTo>
                  <a:cubicBezTo>
                    <a:pt x="171" y="129"/>
                    <a:pt x="171" y="129"/>
                    <a:pt x="171" y="128"/>
                  </a:cubicBezTo>
                  <a:cubicBezTo>
                    <a:pt x="171" y="128"/>
                    <a:pt x="172" y="128"/>
                    <a:pt x="172" y="128"/>
                  </a:cubicBezTo>
                  <a:cubicBezTo>
                    <a:pt x="172" y="129"/>
                    <a:pt x="172" y="129"/>
                    <a:pt x="172" y="130"/>
                  </a:cubicBezTo>
                  <a:cubicBezTo>
                    <a:pt x="173" y="130"/>
                    <a:pt x="174" y="130"/>
                    <a:pt x="175" y="130"/>
                  </a:cubicBezTo>
                  <a:cubicBezTo>
                    <a:pt x="175" y="131"/>
                    <a:pt x="175" y="132"/>
                    <a:pt x="175" y="133"/>
                  </a:cubicBezTo>
                  <a:close/>
                  <a:moveTo>
                    <a:pt x="178" y="76"/>
                  </a:moveTo>
                  <a:cubicBezTo>
                    <a:pt x="179" y="76"/>
                    <a:pt x="179" y="76"/>
                    <a:pt x="179" y="76"/>
                  </a:cubicBezTo>
                  <a:cubicBezTo>
                    <a:pt x="179" y="76"/>
                    <a:pt x="179" y="76"/>
                    <a:pt x="179" y="76"/>
                  </a:cubicBezTo>
                  <a:cubicBezTo>
                    <a:pt x="179" y="76"/>
                    <a:pt x="179" y="76"/>
                    <a:pt x="178" y="76"/>
                  </a:cubicBezTo>
                  <a:cubicBezTo>
                    <a:pt x="178" y="76"/>
                    <a:pt x="178" y="76"/>
                    <a:pt x="178" y="76"/>
                  </a:cubicBezTo>
                  <a:close/>
                  <a:moveTo>
                    <a:pt x="179" y="137"/>
                  </a:moveTo>
                  <a:cubicBezTo>
                    <a:pt x="179" y="137"/>
                    <a:pt x="179" y="137"/>
                    <a:pt x="179" y="137"/>
                  </a:cubicBezTo>
                  <a:cubicBezTo>
                    <a:pt x="178" y="138"/>
                    <a:pt x="178" y="139"/>
                    <a:pt x="178" y="139"/>
                  </a:cubicBezTo>
                  <a:cubicBezTo>
                    <a:pt x="178" y="139"/>
                    <a:pt x="178" y="139"/>
                    <a:pt x="178" y="139"/>
                  </a:cubicBezTo>
                  <a:cubicBezTo>
                    <a:pt x="178" y="140"/>
                    <a:pt x="178" y="140"/>
                    <a:pt x="178" y="140"/>
                  </a:cubicBezTo>
                  <a:cubicBezTo>
                    <a:pt x="178" y="140"/>
                    <a:pt x="177" y="140"/>
                    <a:pt x="177" y="140"/>
                  </a:cubicBezTo>
                  <a:cubicBezTo>
                    <a:pt x="177" y="138"/>
                    <a:pt x="178" y="136"/>
                    <a:pt x="179" y="135"/>
                  </a:cubicBezTo>
                  <a:cubicBezTo>
                    <a:pt x="179" y="134"/>
                    <a:pt x="180" y="134"/>
                    <a:pt x="180" y="134"/>
                  </a:cubicBezTo>
                  <a:cubicBezTo>
                    <a:pt x="180" y="134"/>
                    <a:pt x="180" y="134"/>
                    <a:pt x="180" y="135"/>
                  </a:cubicBezTo>
                  <a:cubicBezTo>
                    <a:pt x="180" y="135"/>
                    <a:pt x="180" y="135"/>
                    <a:pt x="180" y="135"/>
                  </a:cubicBezTo>
                  <a:cubicBezTo>
                    <a:pt x="180" y="135"/>
                    <a:pt x="180" y="136"/>
                    <a:pt x="179" y="137"/>
                  </a:cubicBezTo>
                  <a:close/>
                  <a:moveTo>
                    <a:pt x="188" y="66"/>
                  </a:moveTo>
                  <a:cubicBezTo>
                    <a:pt x="189" y="66"/>
                    <a:pt x="189" y="66"/>
                    <a:pt x="189" y="66"/>
                  </a:cubicBezTo>
                  <a:cubicBezTo>
                    <a:pt x="188" y="66"/>
                    <a:pt x="189" y="66"/>
                    <a:pt x="188" y="66"/>
                  </a:cubicBezTo>
                  <a:close/>
                  <a:moveTo>
                    <a:pt x="193" y="129"/>
                  </a:moveTo>
                  <a:cubicBezTo>
                    <a:pt x="192" y="129"/>
                    <a:pt x="192" y="129"/>
                    <a:pt x="191" y="129"/>
                  </a:cubicBezTo>
                  <a:cubicBezTo>
                    <a:pt x="191" y="129"/>
                    <a:pt x="191" y="128"/>
                    <a:pt x="191" y="128"/>
                  </a:cubicBezTo>
                  <a:cubicBezTo>
                    <a:pt x="192" y="128"/>
                    <a:pt x="192" y="128"/>
                    <a:pt x="193" y="128"/>
                  </a:cubicBezTo>
                  <a:cubicBezTo>
                    <a:pt x="193" y="128"/>
                    <a:pt x="193" y="128"/>
                    <a:pt x="193" y="129"/>
                  </a:cubicBezTo>
                  <a:close/>
                  <a:moveTo>
                    <a:pt x="196" y="129"/>
                  </a:moveTo>
                  <a:cubicBezTo>
                    <a:pt x="196" y="129"/>
                    <a:pt x="196" y="129"/>
                    <a:pt x="196" y="129"/>
                  </a:cubicBezTo>
                  <a:cubicBezTo>
                    <a:pt x="196" y="129"/>
                    <a:pt x="197" y="128"/>
                    <a:pt x="198" y="129"/>
                  </a:cubicBezTo>
                  <a:cubicBezTo>
                    <a:pt x="198" y="129"/>
                    <a:pt x="199" y="130"/>
                    <a:pt x="199" y="130"/>
                  </a:cubicBezTo>
                  <a:cubicBezTo>
                    <a:pt x="199" y="130"/>
                    <a:pt x="199" y="130"/>
                    <a:pt x="199" y="130"/>
                  </a:cubicBezTo>
                  <a:cubicBezTo>
                    <a:pt x="197" y="130"/>
                    <a:pt x="196" y="130"/>
                    <a:pt x="194" y="130"/>
                  </a:cubicBezTo>
                  <a:cubicBezTo>
                    <a:pt x="194" y="129"/>
                    <a:pt x="194" y="129"/>
                    <a:pt x="194" y="128"/>
                  </a:cubicBezTo>
                  <a:cubicBezTo>
                    <a:pt x="195" y="128"/>
                    <a:pt x="195" y="129"/>
                    <a:pt x="196" y="129"/>
                  </a:cubicBezTo>
                  <a:close/>
                  <a:moveTo>
                    <a:pt x="147" y="176"/>
                  </a:moveTo>
                  <a:cubicBezTo>
                    <a:pt x="148" y="176"/>
                    <a:pt x="147" y="176"/>
                    <a:pt x="148" y="177"/>
                  </a:cubicBezTo>
                  <a:cubicBezTo>
                    <a:pt x="147" y="176"/>
                    <a:pt x="148" y="177"/>
                    <a:pt x="147" y="176"/>
                  </a:cubicBezTo>
                  <a:close/>
                  <a:moveTo>
                    <a:pt x="284" y="121"/>
                  </a:moveTo>
                  <a:cubicBezTo>
                    <a:pt x="284" y="122"/>
                    <a:pt x="285" y="123"/>
                    <a:pt x="285" y="123"/>
                  </a:cubicBezTo>
                  <a:cubicBezTo>
                    <a:pt x="282" y="124"/>
                    <a:pt x="281" y="122"/>
                    <a:pt x="279" y="125"/>
                  </a:cubicBezTo>
                  <a:cubicBezTo>
                    <a:pt x="278" y="125"/>
                    <a:pt x="277" y="125"/>
                    <a:pt x="276" y="124"/>
                  </a:cubicBezTo>
                  <a:cubicBezTo>
                    <a:pt x="276" y="123"/>
                    <a:pt x="276" y="122"/>
                    <a:pt x="275" y="121"/>
                  </a:cubicBezTo>
                  <a:cubicBezTo>
                    <a:pt x="275" y="121"/>
                    <a:pt x="275" y="121"/>
                    <a:pt x="274" y="121"/>
                  </a:cubicBezTo>
                  <a:cubicBezTo>
                    <a:pt x="274" y="121"/>
                    <a:pt x="274" y="121"/>
                    <a:pt x="274" y="120"/>
                  </a:cubicBezTo>
                  <a:cubicBezTo>
                    <a:pt x="274" y="120"/>
                    <a:pt x="274" y="120"/>
                    <a:pt x="273" y="119"/>
                  </a:cubicBezTo>
                  <a:cubicBezTo>
                    <a:pt x="273" y="119"/>
                    <a:pt x="273" y="117"/>
                    <a:pt x="272" y="116"/>
                  </a:cubicBezTo>
                  <a:cubicBezTo>
                    <a:pt x="272" y="116"/>
                    <a:pt x="272" y="116"/>
                    <a:pt x="270" y="115"/>
                  </a:cubicBezTo>
                  <a:cubicBezTo>
                    <a:pt x="270" y="114"/>
                    <a:pt x="270" y="114"/>
                    <a:pt x="270" y="113"/>
                  </a:cubicBezTo>
                  <a:cubicBezTo>
                    <a:pt x="271" y="113"/>
                    <a:pt x="270" y="113"/>
                    <a:pt x="271" y="112"/>
                  </a:cubicBezTo>
                  <a:cubicBezTo>
                    <a:pt x="271" y="112"/>
                    <a:pt x="271" y="112"/>
                    <a:pt x="271" y="112"/>
                  </a:cubicBezTo>
                  <a:cubicBezTo>
                    <a:pt x="272" y="112"/>
                    <a:pt x="273" y="112"/>
                    <a:pt x="274" y="112"/>
                  </a:cubicBezTo>
                  <a:cubicBezTo>
                    <a:pt x="274" y="112"/>
                    <a:pt x="274" y="112"/>
                    <a:pt x="274" y="111"/>
                  </a:cubicBezTo>
                  <a:cubicBezTo>
                    <a:pt x="274" y="111"/>
                    <a:pt x="274" y="111"/>
                    <a:pt x="274" y="111"/>
                  </a:cubicBezTo>
                  <a:cubicBezTo>
                    <a:pt x="274" y="111"/>
                    <a:pt x="274" y="111"/>
                    <a:pt x="274" y="111"/>
                  </a:cubicBezTo>
                  <a:cubicBezTo>
                    <a:pt x="275" y="111"/>
                    <a:pt x="275" y="111"/>
                    <a:pt x="276" y="111"/>
                  </a:cubicBezTo>
                  <a:cubicBezTo>
                    <a:pt x="276" y="111"/>
                    <a:pt x="276" y="111"/>
                    <a:pt x="276" y="112"/>
                  </a:cubicBezTo>
                  <a:cubicBezTo>
                    <a:pt x="277" y="112"/>
                    <a:pt x="278" y="112"/>
                    <a:pt x="279" y="112"/>
                  </a:cubicBezTo>
                  <a:cubicBezTo>
                    <a:pt x="279" y="113"/>
                    <a:pt x="279" y="113"/>
                    <a:pt x="279" y="114"/>
                  </a:cubicBezTo>
                  <a:cubicBezTo>
                    <a:pt x="280" y="114"/>
                    <a:pt x="280" y="114"/>
                    <a:pt x="281" y="114"/>
                  </a:cubicBezTo>
                  <a:cubicBezTo>
                    <a:pt x="281" y="114"/>
                    <a:pt x="281" y="114"/>
                    <a:pt x="281" y="115"/>
                  </a:cubicBezTo>
                  <a:cubicBezTo>
                    <a:pt x="282" y="115"/>
                    <a:pt x="282" y="115"/>
                    <a:pt x="283" y="115"/>
                  </a:cubicBezTo>
                  <a:cubicBezTo>
                    <a:pt x="283" y="116"/>
                    <a:pt x="283" y="116"/>
                    <a:pt x="284" y="116"/>
                  </a:cubicBezTo>
                  <a:cubicBezTo>
                    <a:pt x="284" y="116"/>
                    <a:pt x="284" y="117"/>
                    <a:pt x="284" y="117"/>
                  </a:cubicBezTo>
                  <a:cubicBezTo>
                    <a:pt x="285" y="118"/>
                    <a:pt x="287" y="120"/>
                    <a:pt x="287" y="122"/>
                  </a:cubicBezTo>
                  <a:cubicBezTo>
                    <a:pt x="285" y="122"/>
                    <a:pt x="286" y="122"/>
                    <a:pt x="284" y="121"/>
                  </a:cubicBezTo>
                  <a:close/>
                  <a:moveTo>
                    <a:pt x="175" y="647"/>
                  </a:moveTo>
                  <a:cubicBezTo>
                    <a:pt x="174" y="647"/>
                    <a:pt x="174" y="647"/>
                    <a:pt x="174" y="647"/>
                  </a:cubicBezTo>
                  <a:cubicBezTo>
                    <a:pt x="173" y="646"/>
                    <a:pt x="174" y="646"/>
                    <a:pt x="174" y="646"/>
                  </a:cubicBezTo>
                  <a:cubicBezTo>
                    <a:pt x="174" y="646"/>
                    <a:pt x="174" y="646"/>
                    <a:pt x="174" y="646"/>
                  </a:cubicBezTo>
                  <a:cubicBezTo>
                    <a:pt x="174" y="646"/>
                    <a:pt x="174" y="646"/>
                    <a:pt x="175" y="646"/>
                  </a:cubicBezTo>
                  <a:cubicBezTo>
                    <a:pt x="175" y="646"/>
                    <a:pt x="175" y="646"/>
                    <a:pt x="175" y="647"/>
                  </a:cubicBezTo>
                  <a:close/>
                  <a:moveTo>
                    <a:pt x="278" y="345"/>
                  </a:moveTo>
                  <a:cubicBezTo>
                    <a:pt x="277" y="345"/>
                    <a:pt x="277" y="345"/>
                    <a:pt x="277" y="345"/>
                  </a:cubicBezTo>
                  <a:cubicBezTo>
                    <a:pt x="277" y="344"/>
                    <a:pt x="277" y="344"/>
                    <a:pt x="277" y="343"/>
                  </a:cubicBezTo>
                  <a:cubicBezTo>
                    <a:pt x="277" y="343"/>
                    <a:pt x="277" y="343"/>
                    <a:pt x="278" y="343"/>
                  </a:cubicBezTo>
                  <a:cubicBezTo>
                    <a:pt x="278" y="344"/>
                    <a:pt x="278" y="344"/>
                    <a:pt x="278" y="345"/>
                  </a:cubicBezTo>
                  <a:close/>
                  <a:moveTo>
                    <a:pt x="351" y="275"/>
                  </a:moveTo>
                  <a:cubicBezTo>
                    <a:pt x="351" y="275"/>
                    <a:pt x="351" y="276"/>
                    <a:pt x="351" y="276"/>
                  </a:cubicBezTo>
                  <a:cubicBezTo>
                    <a:pt x="348" y="276"/>
                    <a:pt x="348" y="276"/>
                    <a:pt x="348" y="276"/>
                  </a:cubicBezTo>
                  <a:cubicBezTo>
                    <a:pt x="348" y="276"/>
                    <a:pt x="348" y="275"/>
                    <a:pt x="348" y="275"/>
                  </a:cubicBezTo>
                  <a:cubicBezTo>
                    <a:pt x="350" y="275"/>
                    <a:pt x="349" y="276"/>
                    <a:pt x="351" y="275"/>
                  </a:cubicBezTo>
                  <a:close/>
                  <a:moveTo>
                    <a:pt x="295" y="96"/>
                  </a:moveTo>
                  <a:cubicBezTo>
                    <a:pt x="296" y="96"/>
                    <a:pt x="297" y="96"/>
                    <a:pt x="299" y="97"/>
                  </a:cubicBezTo>
                  <a:cubicBezTo>
                    <a:pt x="299" y="97"/>
                    <a:pt x="299" y="97"/>
                    <a:pt x="299" y="97"/>
                  </a:cubicBezTo>
                  <a:cubicBezTo>
                    <a:pt x="299" y="97"/>
                    <a:pt x="300" y="97"/>
                    <a:pt x="300" y="98"/>
                  </a:cubicBezTo>
                  <a:cubicBezTo>
                    <a:pt x="300" y="98"/>
                    <a:pt x="300" y="98"/>
                    <a:pt x="300" y="98"/>
                  </a:cubicBezTo>
                  <a:cubicBezTo>
                    <a:pt x="301" y="99"/>
                    <a:pt x="301" y="99"/>
                    <a:pt x="302" y="99"/>
                  </a:cubicBezTo>
                  <a:cubicBezTo>
                    <a:pt x="302" y="99"/>
                    <a:pt x="302" y="99"/>
                    <a:pt x="302" y="100"/>
                  </a:cubicBezTo>
                  <a:cubicBezTo>
                    <a:pt x="301" y="100"/>
                    <a:pt x="298" y="100"/>
                    <a:pt x="297" y="100"/>
                  </a:cubicBezTo>
                  <a:cubicBezTo>
                    <a:pt x="297" y="97"/>
                    <a:pt x="295" y="97"/>
                    <a:pt x="295" y="96"/>
                  </a:cubicBezTo>
                  <a:close/>
                  <a:moveTo>
                    <a:pt x="301" y="115"/>
                  </a:moveTo>
                  <a:cubicBezTo>
                    <a:pt x="301" y="115"/>
                    <a:pt x="301" y="115"/>
                    <a:pt x="300" y="115"/>
                  </a:cubicBezTo>
                  <a:cubicBezTo>
                    <a:pt x="299" y="115"/>
                    <a:pt x="300" y="114"/>
                    <a:pt x="300" y="114"/>
                  </a:cubicBezTo>
                  <a:cubicBezTo>
                    <a:pt x="299" y="113"/>
                    <a:pt x="299" y="113"/>
                    <a:pt x="299" y="113"/>
                  </a:cubicBezTo>
                  <a:cubicBezTo>
                    <a:pt x="299" y="113"/>
                    <a:pt x="299" y="113"/>
                    <a:pt x="299" y="113"/>
                  </a:cubicBezTo>
                  <a:cubicBezTo>
                    <a:pt x="298" y="113"/>
                    <a:pt x="298" y="113"/>
                    <a:pt x="297" y="113"/>
                  </a:cubicBezTo>
                  <a:cubicBezTo>
                    <a:pt x="297" y="113"/>
                    <a:pt x="297" y="112"/>
                    <a:pt x="297" y="112"/>
                  </a:cubicBezTo>
                  <a:cubicBezTo>
                    <a:pt x="297" y="112"/>
                    <a:pt x="297" y="112"/>
                    <a:pt x="297" y="112"/>
                  </a:cubicBezTo>
                  <a:cubicBezTo>
                    <a:pt x="297" y="112"/>
                    <a:pt x="297" y="112"/>
                    <a:pt x="297" y="111"/>
                  </a:cubicBezTo>
                  <a:cubicBezTo>
                    <a:pt x="298" y="111"/>
                    <a:pt x="299" y="111"/>
                    <a:pt x="299" y="111"/>
                  </a:cubicBezTo>
                  <a:cubicBezTo>
                    <a:pt x="299" y="111"/>
                    <a:pt x="299" y="110"/>
                    <a:pt x="299" y="110"/>
                  </a:cubicBezTo>
                  <a:cubicBezTo>
                    <a:pt x="299" y="110"/>
                    <a:pt x="301" y="111"/>
                    <a:pt x="302" y="111"/>
                  </a:cubicBezTo>
                  <a:cubicBezTo>
                    <a:pt x="302" y="111"/>
                    <a:pt x="302" y="110"/>
                    <a:pt x="303" y="110"/>
                  </a:cubicBezTo>
                  <a:cubicBezTo>
                    <a:pt x="303" y="109"/>
                    <a:pt x="303" y="108"/>
                    <a:pt x="303" y="107"/>
                  </a:cubicBezTo>
                  <a:cubicBezTo>
                    <a:pt x="302" y="107"/>
                    <a:pt x="302" y="107"/>
                    <a:pt x="302" y="107"/>
                  </a:cubicBezTo>
                  <a:cubicBezTo>
                    <a:pt x="302" y="107"/>
                    <a:pt x="302" y="107"/>
                    <a:pt x="302" y="107"/>
                  </a:cubicBezTo>
                  <a:cubicBezTo>
                    <a:pt x="301" y="107"/>
                    <a:pt x="300" y="107"/>
                    <a:pt x="299" y="107"/>
                  </a:cubicBezTo>
                  <a:cubicBezTo>
                    <a:pt x="299" y="107"/>
                    <a:pt x="299" y="107"/>
                    <a:pt x="299" y="107"/>
                  </a:cubicBezTo>
                  <a:cubicBezTo>
                    <a:pt x="299" y="106"/>
                    <a:pt x="299" y="106"/>
                    <a:pt x="299" y="105"/>
                  </a:cubicBezTo>
                  <a:cubicBezTo>
                    <a:pt x="298" y="105"/>
                    <a:pt x="298" y="105"/>
                    <a:pt x="298" y="105"/>
                  </a:cubicBezTo>
                  <a:cubicBezTo>
                    <a:pt x="298" y="105"/>
                    <a:pt x="298" y="105"/>
                    <a:pt x="298" y="105"/>
                  </a:cubicBezTo>
                  <a:cubicBezTo>
                    <a:pt x="300" y="105"/>
                    <a:pt x="302" y="106"/>
                    <a:pt x="304" y="106"/>
                  </a:cubicBezTo>
                  <a:cubicBezTo>
                    <a:pt x="305" y="107"/>
                    <a:pt x="305" y="108"/>
                    <a:pt x="305" y="108"/>
                  </a:cubicBezTo>
                  <a:cubicBezTo>
                    <a:pt x="305" y="108"/>
                    <a:pt x="305" y="108"/>
                    <a:pt x="304" y="108"/>
                  </a:cubicBezTo>
                  <a:cubicBezTo>
                    <a:pt x="304" y="109"/>
                    <a:pt x="304" y="110"/>
                    <a:pt x="304" y="110"/>
                  </a:cubicBezTo>
                  <a:cubicBezTo>
                    <a:pt x="304" y="110"/>
                    <a:pt x="305" y="110"/>
                    <a:pt x="305" y="110"/>
                  </a:cubicBezTo>
                  <a:cubicBezTo>
                    <a:pt x="305" y="111"/>
                    <a:pt x="305" y="111"/>
                    <a:pt x="305" y="112"/>
                  </a:cubicBezTo>
                  <a:cubicBezTo>
                    <a:pt x="305" y="112"/>
                    <a:pt x="305" y="112"/>
                    <a:pt x="306" y="112"/>
                  </a:cubicBezTo>
                  <a:cubicBezTo>
                    <a:pt x="307" y="113"/>
                    <a:pt x="307" y="114"/>
                    <a:pt x="308" y="115"/>
                  </a:cubicBezTo>
                  <a:cubicBezTo>
                    <a:pt x="308" y="115"/>
                    <a:pt x="308" y="115"/>
                    <a:pt x="308" y="115"/>
                  </a:cubicBezTo>
                  <a:cubicBezTo>
                    <a:pt x="308" y="116"/>
                    <a:pt x="308" y="116"/>
                    <a:pt x="308" y="117"/>
                  </a:cubicBezTo>
                  <a:cubicBezTo>
                    <a:pt x="308" y="117"/>
                    <a:pt x="307" y="117"/>
                    <a:pt x="307" y="117"/>
                  </a:cubicBezTo>
                  <a:cubicBezTo>
                    <a:pt x="306" y="118"/>
                    <a:pt x="307" y="119"/>
                    <a:pt x="305" y="119"/>
                  </a:cubicBezTo>
                  <a:cubicBezTo>
                    <a:pt x="305" y="119"/>
                    <a:pt x="305" y="120"/>
                    <a:pt x="305" y="120"/>
                  </a:cubicBezTo>
                  <a:cubicBezTo>
                    <a:pt x="305" y="120"/>
                    <a:pt x="305" y="120"/>
                    <a:pt x="305" y="120"/>
                  </a:cubicBezTo>
                  <a:cubicBezTo>
                    <a:pt x="305" y="120"/>
                    <a:pt x="305" y="119"/>
                    <a:pt x="305" y="119"/>
                  </a:cubicBezTo>
                  <a:cubicBezTo>
                    <a:pt x="305" y="119"/>
                    <a:pt x="305" y="119"/>
                    <a:pt x="304" y="119"/>
                  </a:cubicBezTo>
                  <a:cubicBezTo>
                    <a:pt x="304" y="119"/>
                    <a:pt x="305" y="118"/>
                    <a:pt x="305" y="118"/>
                  </a:cubicBezTo>
                  <a:cubicBezTo>
                    <a:pt x="304" y="118"/>
                    <a:pt x="304" y="118"/>
                    <a:pt x="304" y="118"/>
                  </a:cubicBezTo>
                  <a:cubicBezTo>
                    <a:pt x="303" y="117"/>
                    <a:pt x="302" y="116"/>
                    <a:pt x="301" y="115"/>
                  </a:cubicBezTo>
                  <a:close/>
                  <a:moveTo>
                    <a:pt x="402" y="275"/>
                  </a:moveTo>
                  <a:cubicBezTo>
                    <a:pt x="402" y="275"/>
                    <a:pt x="402" y="275"/>
                    <a:pt x="402" y="275"/>
                  </a:cubicBezTo>
                  <a:cubicBezTo>
                    <a:pt x="402" y="275"/>
                    <a:pt x="402" y="276"/>
                    <a:pt x="402" y="276"/>
                  </a:cubicBezTo>
                  <a:cubicBezTo>
                    <a:pt x="401" y="276"/>
                    <a:pt x="400" y="277"/>
                    <a:pt x="399" y="276"/>
                  </a:cubicBezTo>
                  <a:cubicBezTo>
                    <a:pt x="398" y="275"/>
                    <a:pt x="397" y="275"/>
                    <a:pt x="396" y="275"/>
                  </a:cubicBezTo>
                  <a:cubicBezTo>
                    <a:pt x="396" y="275"/>
                    <a:pt x="396" y="275"/>
                    <a:pt x="396" y="275"/>
                  </a:cubicBezTo>
                  <a:cubicBezTo>
                    <a:pt x="396" y="275"/>
                    <a:pt x="396" y="275"/>
                    <a:pt x="396" y="275"/>
                  </a:cubicBezTo>
                  <a:cubicBezTo>
                    <a:pt x="396" y="274"/>
                    <a:pt x="396" y="274"/>
                    <a:pt x="396" y="273"/>
                  </a:cubicBezTo>
                  <a:cubicBezTo>
                    <a:pt x="395" y="273"/>
                    <a:pt x="395" y="273"/>
                    <a:pt x="394" y="273"/>
                  </a:cubicBezTo>
                  <a:cubicBezTo>
                    <a:pt x="395" y="275"/>
                    <a:pt x="394" y="276"/>
                    <a:pt x="393" y="278"/>
                  </a:cubicBezTo>
                  <a:cubicBezTo>
                    <a:pt x="393" y="278"/>
                    <a:pt x="393" y="279"/>
                    <a:pt x="393" y="280"/>
                  </a:cubicBezTo>
                  <a:cubicBezTo>
                    <a:pt x="393" y="280"/>
                    <a:pt x="392" y="280"/>
                    <a:pt x="392" y="280"/>
                  </a:cubicBezTo>
                  <a:cubicBezTo>
                    <a:pt x="393" y="281"/>
                    <a:pt x="392" y="281"/>
                    <a:pt x="393" y="281"/>
                  </a:cubicBezTo>
                  <a:cubicBezTo>
                    <a:pt x="393" y="281"/>
                    <a:pt x="393" y="281"/>
                    <a:pt x="393" y="281"/>
                  </a:cubicBezTo>
                  <a:cubicBezTo>
                    <a:pt x="394" y="281"/>
                    <a:pt x="394" y="281"/>
                    <a:pt x="394" y="281"/>
                  </a:cubicBezTo>
                  <a:cubicBezTo>
                    <a:pt x="394" y="281"/>
                    <a:pt x="394" y="281"/>
                    <a:pt x="395" y="280"/>
                  </a:cubicBezTo>
                  <a:cubicBezTo>
                    <a:pt x="395" y="280"/>
                    <a:pt x="396" y="280"/>
                    <a:pt x="396" y="280"/>
                  </a:cubicBezTo>
                  <a:cubicBezTo>
                    <a:pt x="396" y="280"/>
                    <a:pt x="396" y="280"/>
                    <a:pt x="396" y="280"/>
                  </a:cubicBezTo>
                  <a:cubicBezTo>
                    <a:pt x="397" y="280"/>
                    <a:pt x="399" y="280"/>
                    <a:pt x="400" y="280"/>
                  </a:cubicBezTo>
                  <a:cubicBezTo>
                    <a:pt x="400" y="280"/>
                    <a:pt x="400" y="280"/>
                    <a:pt x="400" y="280"/>
                  </a:cubicBezTo>
                  <a:cubicBezTo>
                    <a:pt x="399" y="281"/>
                    <a:pt x="398" y="281"/>
                    <a:pt x="397" y="281"/>
                  </a:cubicBezTo>
                  <a:cubicBezTo>
                    <a:pt x="397" y="281"/>
                    <a:pt x="397" y="281"/>
                    <a:pt x="396" y="282"/>
                  </a:cubicBezTo>
                  <a:cubicBezTo>
                    <a:pt x="397" y="282"/>
                    <a:pt x="397" y="283"/>
                    <a:pt x="398" y="284"/>
                  </a:cubicBezTo>
                  <a:cubicBezTo>
                    <a:pt x="398" y="284"/>
                    <a:pt x="398" y="284"/>
                    <a:pt x="398" y="285"/>
                  </a:cubicBezTo>
                  <a:cubicBezTo>
                    <a:pt x="398" y="285"/>
                    <a:pt x="398" y="285"/>
                    <a:pt x="398" y="285"/>
                  </a:cubicBezTo>
                  <a:cubicBezTo>
                    <a:pt x="398" y="285"/>
                    <a:pt x="398" y="286"/>
                    <a:pt x="398" y="286"/>
                  </a:cubicBezTo>
                  <a:cubicBezTo>
                    <a:pt x="399" y="286"/>
                    <a:pt x="399" y="286"/>
                    <a:pt x="400" y="286"/>
                  </a:cubicBezTo>
                  <a:cubicBezTo>
                    <a:pt x="400" y="286"/>
                    <a:pt x="400" y="286"/>
                    <a:pt x="400" y="286"/>
                  </a:cubicBezTo>
                  <a:cubicBezTo>
                    <a:pt x="400" y="286"/>
                    <a:pt x="400" y="286"/>
                    <a:pt x="400" y="286"/>
                  </a:cubicBezTo>
                  <a:cubicBezTo>
                    <a:pt x="400" y="287"/>
                    <a:pt x="400" y="287"/>
                    <a:pt x="400" y="287"/>
                  </a:cubicBezTo>
                  <a:cubicBezTo>
                    <a:pt x="400" y="288"/>
                    <a:pt x="400" y="289"/>
                    <a:pt x="400" y="290"/>
                  </a:cubicBezTo>
                  <a:cubicBezTo>
                    <a:pt x="400" y="290"/>
                    <a:pt x="400" y="290"/>
                    <a:pt x="400" y="290"/>
                  </a:cubicBezTo>
                  <a:cubicBezTo>
                    <a:pt x="400" y="290"/>
                    <a:pt x="400" y="290"/>
                    <a:pt x="400" y="291"/>
                  </a:cubicBezTo>
                  <a:cubicBezTo>
                    <a:pt x="399" y="291"/>
                    <a:pt x="399" y="291"/>
                    <a:pt x="399" y="291"/>
                  </a:cubicBezTo>
                  <a:cubicBezTo>
                    <a:pt x="398" y="293"/>
                    <a:pt x="398" y="296"/>
                    <a:pt x="399" y="297"/>
                  </a:cubicBezTo>
                  <a:cubicBezTo>
                    <a:pt x="399" y="300"/>
                    <a:pt x="399" y="301"/>
                    <a:pt x="398" y="302"/>
                  </a:cubicBezTo>
                  <a:cubicBezTo>
                    <a:pt x="397" y="302"/>
                    <a:pt x="396" y="302"/>
                    <a:pt x="396" y="302"/>
                  </a:cubicBezTo>
                  <a:cubicBezTo>
                    <a:pt x="396" y="302"/>
                    <a:pt x="396" y="301"/>
                    <a:pt x="396" y="301"/>
                  </a:cubicBezTo>
                  <a:cubicBezTo>
                    <a:pt x="394" y="301"/>
                    <a:pt x="389" y="302"/>
                    <a:pt x="388" y="303"/>
                  </a:cubicBezTo>
                  <a:cubicBezTo>
                    <a:pt x="386" y="303"/>
                    <a:pt x="386" y="303"/>
                    <a:pt x="386" y="302"/>
                  </a:cubicBezTo>
                  <a:cubicBezTo>
                    <a:pt x="386" y="302"/>
                    <a:pt x="386" y="302"/>
                    <a:pt x="386" y="302"/>
                  </a:cubicBezTo>
                  <a:cubicBezTo>
                    <a:pt x="384" y="301"/>
                    <a:pt x="383" y="301"/>
                    <a:pt x="382" y="301"/>
                  </a:cubicBezTo>
                  <a:cubicBezTo>
                    <a:pt x="382" y="300"/>
                    <a:pt x="382" y="300"/>
                    <a:pt x="381" y="300"/>
                  </a:cubicBezTo>
                  <a:cubicBezTo>
                    <a:pt x="381" y="300"/>
                    <a:pt x="381" y="300"/>
                    <a:pt x="381" y="300"/>
                  </a:cubicBezTo>
                  <a:cubicBezTo>
                    <a:pt x="380" y="299"/>
                    <a:pt x="379" y="298"/>
                    <a:pt x="378" y="297"/>
                  </a:cubicBezTo>
                  <a:cubicBezTo>
                    <a:pt x="377" y="297"/>
                    <a:pt x="377" y="297"/>
                    <a:pt x="376" y="297"/>
                  </a:cubicBezTo>
                  <a:cubicBezTo>
                    <a:pt x="376" y="297"/>
                    <a:pt x="376" y="296"/>
                    <a:pt x="375" y="296"/>
                  </a:cubicBezTo>
                  <a:cubicBezTo>
                    <a:pt x="375" y="296"/>
                    <a:pt x="375" y="297"/>
                    <a:pt x="375" y="297"/>
                  </a:cubicBezTo>
                  <a:cubicBezTo>
                    <a:pt x="372" y="297"/>
                    <a:pt x="372" y="296"/>
                    <a:pt x="372" y="294"/>
                  </a:cubicBezTo>
                  <a:cubicBezTo>
                    <a:pt x="371" y="294"/>
                    <a:pt x="371" y="294"/>
                    <a:pt x="371" y="294"/>
                  </a:cubicBezTo>
                  <a:cubicBezTo>
                    <a:pt x="371" y="294"/>
                    <a:pt x="371" y="293"/>
                    <a:pt x="371" y="293"/>
                  </a:cubicBezTo>
                  <a:cubicBezTo>
                    <a:pt x="371" y="293"/>
                    <a:pt x="371" y="293"/>
                    <a:pt x="371" y="293"/>
                  </a:cubicBezTo>
                  <a:cubicBezTo>
                    <a:pt x="371" y="293"/>
                    <a:pt x="371" y="292"/>
                    <a:pt x="371" y="292"/>
                  </a:cubicBezTo>
                  <a:cubicBezTo>
                    <a:pt x="371" y="292"/>
                    <a:pt x="371" y="292"/>
                    <a:pt x="370" y="292"/>
                  </a:cubicBezTo>
                  <a:cubicBezTo>
                    <a:pt x="370" y="291"/>
                    <a:pt x="370" y="291"/>
                    <a:pt x="371" y="290"/>
                  </a:cubicBezTo>
                  <a:cubicBezTo>
                    <a:pt x="370" y="290"/>
                    <a:pt x="370" y="290"/>
                    <a:pt x="370" y="290"/>
                  </a:cubicBezTo>
                  <a:cubicBezTo>
                    <a:pt x="370" y="289"/>
                    <a:pt x="370" y="289"/>
                    <a:pt x="370" y="288"/>
                  </a:cubicBezTo>
                  <a:cubicBezTo>
                    <a:pt x="370" y="288"/>
                    <a:pt x="370" y="288"/>
                    <a:pt x="370" y="288"/>
                  </a:cubicBezTo>
                  <a:cubicBezTo>
                    <a:pt x="370" y="287"/>
                    <a:pt x="370" y="286"/>
                    <a:pt x="370" y="285"/>
                  </a:cubicBezTo>
                  <a:cubicBezTo>
                    <a:pt x="372" y="285"/>
                    <a:pt x="372" y="285"/>
                    <a:pt x="373" y="285"/>
                  </a:cubicBezTo>
                  <a:cubicBezTo>
                    <a:pt x="373" y="284"/>
                    <a:pt x="373" y="284"/>
                    <a:pt x="373" y="284"/>
                  </a:cubicBezTo>
                  <a:cubicBezTo>
                    <a:pt x="373" y="283"/>
                    <a:pt x="372" y="283"/>
                    <a:pt x="372" y="283"/>
                  </a:cubicBezTo>
                  <a:cubicBezTo>
                    <a:pt x="372" y="283"/>
                    <a:pt x="372" y="283"/>
                    <a:pt x="372" y="283"/>
                  </a:cubicBezTo>
                  <a:cubicBezTo>
                    <a:pt x="372" y="282"/>
                    <a:pt x="373" y="282"/>
                    <a:pt x="373" y="282"/>
                  </a:cubicBezTo>
                  <a:cubicBezTo>
                    <a:pt x="373" y="282"/>
                    <a:pt x="373" y="281"/>
                    <a:pt x="373" y="281"/>
                  </a:cubicBezTo>
                  <a:cubicBezTo>
                    <a:pt x="373" y="281"/>
                    <a:pt x="373" y="281"/>
                    <a:pt x="374" y="281"/>
                  </a:cubicBezTo>
                  <a:cubicBezTo>
                    <a:pt x="374" y="280"/>
                    <a:pt x="374" y="279"/>
                    <a:pt x="374" y="278"/>
                  </a:cubicBezTo>
                  <a:cubicBezTo>
                    <a:pt x="374" y="278"/>
                    <a:pt x="374" y="278"/>
                    <a:pt x="374" y="278"/>
                  </a:cubicBezTo>
                  <a:cubicBezTo>
                    <a:pt x="375" y="277"/>
                    <a:pt x="376" y="277"/>
                    <a:pt x="377" y="276"/>
                  </a:cubicBezTo>
                  <a:cubicBezTo>
                    <a:pt x="377" y="276"/>
                    <a:pt x="378" y="276"/>
                    <a:pt x="379" y="276"/>
                  </a:cubicBezTo>
                  <a:cubicBezTo>
                    <a:pt x="379" y="276"/>
                    <a:pt x="379" y="276"/>
                    <a:pt x="379" y="276"/>
                  </a:cubicBezTo>
                  <a:cubicBezTo>
                    <a:pt x="379" y="276"/>
                    <a:pt x="379" y="276"/>
                    <a:pt x="379" y="276"/>
                  </a:cubicBezTo>
                  <a:cubicBezTo>
                    <a:pt x="378" y="274"/>
                    <a:pt x="378" y="275"/>
                    <a:pt x="377" y="274"/>
                  </a:cubicBezTo>
                  <a:cubicBezTo>
                    <a:pt x="377" y="274"/>
                    <a:pt x="377" y="274"/>
                    <a:pt x="377" y="274"/>
                  </a:cubicBezTo>
                  <a:cubicBezTo>
                    <a:pt x="377" y="274"/>
                    <a:pt x="376" y="274"/>
                    <a:pt x="376" y="274"/>
                  </a:cubicBezTo>
                  <a:cubicBezTo>
                    <a:pt x="376" y="274"/>
                    <a:pt x="376" y="274"/>
                    <a:pt x="376" y="274"/>
                  </a:cubicBezTo>
                  <a:cubicBezTo>
                    <a:pt x="376" y="274"/>
                    <a:pt x="376" y="274"/>
                    <a:pt x="375" y="273"/>
                  </a:cubicBezTo>
                  <a:cubicBezTo>
                    <a:pt x="375" y="273"/>
                    <a:pt x="375" y="273"/>
                    <a:pt x="375" y="273"/>
                  </a:cubicBezTo>
                  <a:cubicBezTo>
                    <a:pt x="375" y="273"/>
                    <a:pt x="375" y="273"/>
                    <a:pt x="374" y="273"/>
                  </a:cubicBezTo>
                  <a:cubicBezTo>
                    <a:pt x="374" y="272"/>
                    <a:pt x="375" y="272"/>
                    <a:pt x="375" y="272"/>
                  </a:cubicBezTo>
                  <a:cubicBezTo>
                    <a:pt x="374" y="272"/>
                    <a:pt x="374" y="272"/>
                    <a:pt x="374" y="272"/>
                  </a:cubicBezTo>
                  <a:cubicBezTo>
                    <a:pt x="374" y="271"/>
                    <a:pt x="373" y="270"/>
                    <a:pt x="373" y="270"/>
                  </a:cubicBezTo>
                  <a:cubicBezTo>
                    <a:pt x="373" y="270"/>
                    <a:pt x="373" y="270"/>
                    <a:pt x="373" y="270"/>
                  </a:cubicBezTo>
                  <a:cubicBezTo>
                    <a:pt x="373" y="269"/>
                    <a:pt x="373" y="269"/>
                    <a:pt x="373" y="269"/>
                  </a:cubicBezTo>
                  <a:cubicBezTo>
                    <a:pt x="372" y="269"/>
                    <a:pt x="372" y="268"/>
                    <a:pt x="372" y="268"/>
                  </a:cubicBezTo>
                  <a:cubicBezTo>
                    <a:pt x="372" y="268"/>
                    <a:pt x="371" y="267"/>
                    <a:pt x="371" y="267"/>
                  </a:cubicBezTo>
                  <a:cubicBezTo>
                    <a:pt x="371" y="267"/>
                    <a:pt x="371" y="267"/>
                    <a:pt x="370" y="267"/>
                  </a:cubicBezTo>
                  <a:cubicBezTo>
                    <a:pt x="370" y="266"/>
                    <a:pt x="370" y="265"/>
                    <a:pt x="368" y="265"/>
                  </a:cubicBezTo>
                  <a:cubicBezTo>
                    <a:pt x="368" y="264"/>
                    <a:pt x="368" y="264"/>
                    <a:pt x="368" y="263"/>
                  </a:cubicBezTo>
                  <a:cubicBezTo>
                    <a:pt x="368" y="263"/>
                    <a:pt x="368" y="263"/>
                    <a:pt x="367" y="263"/>
                  </a:cubicBezTo>
                  <a:cubicBezTo>
                    <a:pt x="367" y="263"/>
                    <a:pt x="367" y="263"/>
                    <a:pt x="368" y="262"/>
                  </a:cubicBezTo>
                  <a:cubicBezTo>
                    <a:pt x="367" y="262"/>
                    <a:pt x="367" y="262"/>
                    <a:pt x="367" y="262"/>
                  </a:cubicBezTo>
                  <a:cubicBezTo>
                    <a:pt x="367" y="262"/>
                    <a:pt x="367" y="261"/>
                    <a:pt x="367" y="261"/>
                  </a:cubicBezTo>
                  <a:cubicBezTo>
                    <a:pt x="366" y="261"/>
                    <a:pt x="366" y="260"/>
                    <a:pt x="365" y="260"/>
                  </a:cubicBezTo>
                  <a:cubicBezTo>
                    <a:pt x="365" y="260"/>
                    <a:pt x="365" y="259"/>
                    <a:pt x="365" y="259"/>
                  </a:cubicBezTo>
                  <a:cubicBezTo>
                    <a:pt x="365" y="259"/>
                    <a:pt x="365" y="259"/>
                    <a:pt x="365" y="259"/>
                  </a:cubicBezTo>
                  <a:cubicBezTo>
                    <a:pt x="364" y="257"/>
                    <a:pt x="365" y="255"/>
                    <a:pt x="365" y="254"/>
                  </a:cubicBezTo>
                  <a:cubicBezTo>
                    <a:pt x="365" y="254"/>
                    <a:pt x="364" y="254"/>
                    <a:pt x="364" y="254"/>
                  </a:cubicBezTo>
                  <a:cubicBezTo>
                    <a:pt x="364" y="254"/>
                    <a:pt x="364" y="254"/>
                    <a:pt x="364" y="253"/>
                  </a:cubicBezTo>
                  <a:cubicBezTo>
                    <a:pt x="364" y="253"/>
                    <a:pt x="364" y="253"/>
                    <a:pt x="364" y="253"/>
                  </a:cubicBezTo>
                  <a:cubicBezTo>
                    <a:pt x="364" y="252"/>
                    <a:pt x="364" y="251"/>
                    <a:pt x="365" y="250"/>
                  </a:cubicBezTo>
                  <a:cubicBezTo>
                    <a:pt x="364" y="250"/>
                    <a:pt x="364" y="250"/>
                    <a:pt x="364" y="249"/>
                  </a:cubicBezTo>
                  <a:cubicBezTo>
                    <a:pt x="362" y="249"/>
                    <a:pt x="361" y="250"/>
                    <a:pt x="360" y="249"/>
                  </a:cubicBezTo>
                  <a:cubicBezTo>
                    <a:pt x="360" y="249"/>
                    <a:pt x="359" y="249"/>
                    <a:pt x="359" y="249"/>
                  </a:cubicBezTo>
                  <a:cubicBezTo>
                    <a:pt x="359" y="249"/>
                    <a:pt x="359" y="249"/>
                    <a:pt x="359" y="249"/>
                  </a:cubicBezTo>
                  <a:cubicBezTo>
                    <a:pt x="360" y="249"/>
                    <a:pt x="360" y="248"/>
                    <a:pt x="360" y="248"/>
                  </a:cubicBezTo>
                  <a:cubicBezTo>
                    <a:pt x="360" y="248"/>
                    <a:pt x="360" y="248"/>
                    <a:pt x="360" y="248"/>
                  </a:cubicBezTo>
                  <a:cubicBezTo>
                    <a:pt x="360" y="247"/>
                    <a:pt x="360" y="246"/>
                    <a:pt x="360" y="246"/>
                  </a:cubicBezTo>
                  <a:cubicBezTo>
                    <a:pt x="361" y="246"/>
                    <a:pt x="361" y="246"/>
                    <a:pt x="361" y="246"/>
                  </a:cubicBezTo>
                  <a:cubicBezTo>
                    <a:pt x="361" y="244"/>
                    <a:pt x="362" y="243"/>
                    <a:pt x="362" y="242"/>
                  </a:cubicBezTo>
                  <a:cubicBezTo>
                    <a:pt x="362" y="242"/>
                    <a:pt x="362" y="242"/>
                    <a:pt x="363" y="242"/>
                  </a:cubicBezTo>
                  <a:cubicBezTo>
                    <a:pt x="363" y="241"/>
                    <a:pt x="363" y="241"/>
                    <a:pt x="363" y="241"/>
                  </a:cubicBezTo>
                  <a:cubicBezTo>
                    <a:pt x="363" y="241"/>
                    <a:pt x="363" y="241"/>
                    <a:pt x="363" y="241"/>
                  </a:cubicBezTo>
                  <a:cubicBezTo>
                    <a:pt x="363" y="241"/>
                    <a:pt x="363" y="240"/>
                    <a:pt x="363" y="240"/>
                  </a:cubicBezTo>
                  <a:cubicBezTo>
                    <a:pt x="364" y="240"/>
                    <a:pt x="364" y="239"/>
                    <a:pt x="365" y="239"/>
                  </a:cubicBezTo>
                  <a:cubicBezTo>
                    <a:pt x="365" y="238"/>
                    <a:pt x="364" y="238"/>
                    <a:pt x="364" y="238"/>
                  </a:cubicBezTo>
                  <a:cubicBezTo>
                    <a:pt x="364" y="238"/>
                    <a:pt x="364" y="237"/>
                    <a:pt x="364" y="237"/>
                  </a:cubicBezTo>
                  <a:cubicBezTo>
                    <a:pt x="364" y="237"/>
                    <a:pt x="364" y="237"/>
                    <a:pt x="364" y="236"/>
                  </a:cubicBezTo>
                  <a:cubicBezTo>
                    <a:pt x="364" y="236"/>
                    <a:pt x="365" y="236"/>
                    <a:pt x="365" y="236"/>
                  </a:cubicBezTo>
                  <a:cubicBezTo>
                    <a:pt x="365" y="236"/>
                    <a:pt x="366" y="236"/>
                    <a:pt x="366" y="237"/>
                  </a:cubicBezTo>
                  <a:cubicBezTo>
                    <a:pt x="366" y="236"/>
                    <a:pt x="366" y="236"/>
                    <a:pt x="366" y="236"/>
                  </a:cubicBezTo>
                  <a:cubicBezTo>
                    <a:pt x="366" y="236"/>
                    <a:pt x="367" y="236"/>
                    <a:pt x="367" y="236"/>
                  </a:cubicBezTo>
                  <a:cubicBezTo>
                    <a:pt x="367" y="235"/>
                    <a:pt x="367" y="235"/>
                    <a:pt x="367" y="235"/>
                  </a:cubicBezTo>
                  <a:cubicBezTo>
                    <a:pt x="367" y="235"/>
                    <a:pt x="368" y="235"/>
                    <a:pt x="368" y="235"/>
                  </a:cubicBezTo>
                  <a:cubicBezTo>
                    <a:pt x="368" y="235"/>
                    <a:pt x="368" y="236"/>
                    <a:pt x="368" y="236"/>
                  </a:cubicBezTo>
                  <a:cubicBezTo>
                    <a:pt x="368" y="236"/>
                    <a:pt x="369" y="236"/>
                    <a:pt x="369" y="236"/>
                  </a:cubicBezTo>
                  <a:cubicBezTo>
                    <a:pt x="369" y="236"/>
                    <a:pt x="369" y="237"/>
                    <a:pt x="369" y="237"/>
                  </a:cubicBezTo>
                  <a:cubicBezTo>
                    <a:pt x="369" y="237"/>
                    <a:pt x="369" y="237"/>
                    <a:pt x="370" y="237"/>
                  </a:cubicBezTo>
                  <a:cubicBezTo>
                    <a:pt x="369" y="237"/>
                    <a:pt x="369" y="237"/>
                    <a:pt x="369" y="238"/>
                  </a:cubicBezTo>
                  <a:cubicBezTo>
                    <a:pt x="370" y="238"/>
                    <a:pt x="370" y="237"/>
                    <a:pt x="370" y="237"/>
                  </a:cubicBezTo>
                  <a:cubicBezTo>
                    <a:pt x="370" y="237"/>
                    <a:pt x="371" y="237"/>
                    <a:pt x="371" y="237"/>
                  </a:cubicBezTo>
                  <a:cubicBezTo>
                    <a:pt x="371" y="237"/>
                    <a:pt x="371" y="237"/>
                    <a:pt x="371" y="237"/>
                  </a:cubicBezTo>
                  <a:cubicBezTo>
                    <a:pt x="372" y="236"/>
                    <a:pt x="372" y="237"/>
                    <a:pt x="372" y="235"/>
                  </a:cubicBezTo>
                  <a:cubicBezTo>
                    <a:pt x="371" y="235"/>
                    <a:pt x="371" y="235"/>
                    <a:pt x="370" y="235"/>
                  </a:cubicBezTo>
                  <a:cubicBezTo>
                    <a:pt x="370" y="235"/>
                    <a:pt x="370" y="235"/>
                    <a:pt x="370" y="235"/>
                  </a:cubicBezTo>
                  <a:cubicBezTo>
                    <a:pt x="370" y="235"/>
                    <a:pt x="370" y="235"/>
                    <a:pt x="370" y="235"/>
                  </a:cubicBezTo>
                  <a:cubicBezTo>
                    <a:pt x="370" y="235"/>
                    <a:pt x="370" y="235"/>
                    <a:pt x="370" y="234"/>
                  </a:cubicBezTo>
                  <a:cubicBezTo>
                    <a:pt x="370" y="234"/>
                    <a:pt x="370" y="234"/>
                    <a:pt x="370" y="234"/>
                  </a:cubicBezTo>
                  <a:cubicBezTo>
                    <a:pt x="371" y="234"/>
                    <a:pt x="370" y="234"/>
                    <a:pt x="371" y="234"/>
                  </a:cubicBezTo>
                  <a:cubicBezTo>
                    <a:pt x="371" y="234"/>
                    <a:pt x="371" y="235"/>
                    <a:pt x="371" y="235"/>
                  </a:cubicBezTo>
                  <a:cubicBezTo>
                    <a:pt x="372" y="235"/>
                    <a:pt x="372" y="235"/>
                    <a:pt x="372" y="235"/>
                  </a:cubicBezTo>
                  <a:cubicBezTo>
                    <a:pt x="373" y="234"/>
                    <a:pt x="372" y="235"/>
                    <a:pt x="373" y="234"/>
                  </a:cubicBezTo>
                  <a:cubicBezTo>
                    <a:pt x="373" y="234"/>
                    <a:pt x="373" y="234"/>
                    <a:pt x="373" y="234"/>
                  </a:cubicBezTo>
                  <a:cubicBezTo>
                    <a:pt x="373" y="234"/>
                    <a:pt x="374" y="235"/>
                    <a:pt x="375" y="234"/>
                  </a:cubicBezTo>
                  <a:cubicBezTo>
                    <a:pt x="375" y="234"/>
                    <a:pt x="375" y="234"/>
                    <a:pt x="375" y="234"/>
                  </a:cubicBezTo>
                  <a:cubicBezTo>
                    <a:pt x="375" y="234"/>
                    <a:pt x="375" y="234"/>
                    <a:pt x="376" y="234"/>
                  </a:cubicBezTo>
                  <a:cubicBezTo>
                    <a:pt x="376" y="234"/>
                    <a:pt x="376" y="233"/>
                    <a:pt x="377" y="233"/>
                  </a:cubicBezTo>
                  <a:cubicBezTo>
                    <a:pt x="378" y="233"/>
                    <a:pt x="379" y="233"/>
                    <a:pt x="380" y="233"/>
                  </a:cubicBezTo>
                  <a:cubicBezTo>
                    <a:pt x="381" y="232"/>
                    <a:pt x="381" y="232"/>
                    <a:pt x="381" y="232"/>
                  </a:cubicBezTo>
                  <a:cubicBezTo>
                    <a:pt x="382" y="232"/>
                    <a:pt x="382" y="232"/>
                    <a:pt x="382" y="232"/>
                  </a:cubicBezTo>
                  <a:cubicBezTo>
                    <a:pt x="382" y="231"/>
                    <a:pt x="383" y="231"/>
                    <a:pt x="383" y="231"/>
                  </a:cubicBezTo>
                  <a:cubicBezTo>
                    <a:pt x="383" y="231"/>
                    <a:pt x="383" y="231"/>
                    <a:pt x="384" y="231"/>
                  </a:cubicBezTo>
                  <a:cubicBezTo>
                    <a:pt x="384" y="231"/>
                    <a:pt x="384" y="231"/>
                    <a:pt x="385" y="230"/>
                  </a:cubicBezTo>
                  <a:cubicBezTo>
                    <a:pt x="385" y="230"/>
                    <a:pt x="385" y="230"/>
                    <a:pt x="385" y="229"/>
                  </a:cubicBezTo>
                  <a:cubicBezTo>
                    <a:pt x="385" y="229"/>
                    <a:pt x="385" y="229"/>
                    <a:pt x="385" y="229"/>
                  </a:cubicBezTo>
                  <a:cubicBezTo>
                    <a:pt x="385" y="229"/>
                    <a:pt x="385" y="229"/>
                    <a:pt x="385" y="229"/>
                  </a:cubicBezTo>
                  <a:cubicBezTo>
                    <a:pt x="385" y="229"/>
                    <a:pt x="385" y="229"/>
                    <a:pt x="385" y="228"/>
                  </a:cubicBezTo>
                  <a:cubicBezTo>
                    <a:pt x="387" y="229"/>
                    <a:pt x="388" y="229"/>
                    <a:pt x="389" y="230"/>
                  </a:cubicBezTo>
                  <a:cubicBezTo>
                    <a:pt x="389" y="230"/>
                    <a:pt x="389" y="231"/>
                    <a:pt x="389" y="231"/>
                  </a:cubicBezTo>
                  <a:cubicBezTo>
                    <a:pt x="390" y="231"/>
                    <a:pt x="392" y="231"/>
                    <a:pt x="392" y="231"/>
                  </a:cubicBezTo>
                  <a:cubicBezTo>
                    <a:pt x="392" y="231"/>
                    <a:pt x="392" y="231"/>
                    <a:pt x="392" y="231"/>
                  </a:cubicBezTo>
                  <a:cubicBezTo>
                    <a:pt x="394" y="232"/>
                    <a:pt x="393" y="232"/>
                    <a:pt x="395" y="232"/>
                  </a:cubicBezTo>
                  <a:cubicBezTo>
                    <a:pt x="395" y="232"/>
                    <a:pt x="395" y="233"/>
                    <a:pt x="395" y="233"/>
                  </a:cubicBezTo>
                  <a:cubicBezTo>
                    <a:pt x="396" y="233"/>
                    <a:pt x="396" y="233"/>
                    <a:pt x="397" y="234"/>
                  </a:cubicBezTo>
                  <a:cubicBezTo>
                    <a:pt x="397" y="234"/>
                    <a:pt x="397" y="234"/>
                    <a:pt x="397" y="234"/>
                  </a:cubicBezTo>
                  <a:cubicBezTo>
                    <a:pt x="397" y="234"/>
                    <a:pt x="398" y="234"/>
                    <a:pt x="398" y="234"/>
                  </a:cubicBezTo>
                  <a:cubicBezTo>
                    <a:pt x="398" y="235"/>
                    <a:pt x="398" y="235"/>
                    <a:pt x="399" y="236"/>
                  </a:cubicBezTo>
                  <a:cubicBezTo>
                    <a:pt x="399" y="236"/>
                    <a:pt x="399" y="236"/>
                    <a:pt x="399" y="236"/>
                  </a:cubicBezTo>
                  <a:cubicBezTo>
                    <a:pt x="399" y="236"/>
                    <a:pt x="399" y="236"/>
                    <a:pt x="399" y="236"/>
                  </a:cubicBezTo>
                  <a:cubicBezTo>
                    <a:pt x="400" y="236"/>
                    <a:pt x="400" y="236"/>
                    <a:pt x="401" y="236"/>
                  </a:cubicBezTo>
                  <a:cubicBezTo>
                    <a:pt x="401" y="237"/>
                    <a:pt x="401" y="237"/>
                    <a:pt x="401" y="237"/>
                  </a:cubicBezTo>
                  <a:cubicBezTo>
                    <a:pt x="401" y="237"/>
                    <a:pt x="401" y="237"/>
                    <a:pt x="402" y="237"/>
                  </a:cubicBezTo>
                  <a:cubicBezTo>
                    <a:pt x="402" y="238"/>
                    <a:pt x="401" y="238"/>
                    <a:pt x="401" y="239"/>
                  </a:cubicBezTo>
                  <a:cubicBezTo>
                    <a:pt x="402" y="239"/>
                    <a:pt x="402" y="239"/>
                    <a:pt x="402" y="240"/>
                  </a:cubicBezTo>
                  <a:cubicBezTo>
                    <a:pt x="402" y="240"/>
                    <a:pt x="402" y="241"/>
                    <a:pt x="402" y="241"/>
                  </a:cubicBezTo>
                  <a:cubicBezTo>
                    <a:pt x="402" y="241"/>
                    <a:pt x="403" y="241"/>
                    <a:pt x="403" y="241"/>
                  </a:cubicBezTo>
                  <a:cubicBezTo>
                    <a:pt x="403" y="242"/>
                    <a:pt x="404" y="241"/>
                    <a:pt x="404" y="243"/>
                  </a:cubicBezTo>
                  <a:cubicBezTo>
                    <a:pt x="404" y="243"/>
                    <a:pt x="405" y="243"/>
                    <a:pt x="405" y="243"/>
                  </a:cubicBezTo>
                  <a:cubicBezTo>
                    <a:pt x="405" y="244"/>
                    <a:pt x="405" y="244"/>
                    <a:pt x="405" y="245"/>
                  </a:cubicBezTo>
                  <a:cubicBezTo>
                    <a:pt x="405" y="245"/>
                    <a:pt x="404" y="245"/>
                    <a:pt x="404" y="245"/>
                  </a:cubicBezTo>
                  <a:cubicBezTo>
                    <a:pt x="404" y="246"/>
                    <a:pt x="404" y="246"/>
                    <a:pt x="404" y="247"/>
                  </a:cubicBezTo>
                  <a:cubicBezTo>
                    <a:pt x="404" y="247"/>
                    <a:pt x="404" y="247"/>
                    <a:pt x="404" y="247"/>
                  </a:cubicBezTo>
                  <a:cubicBezTo>
                    <a:pt x="404" y="247"/>
                    <a:pt x="403" y="247"/>
                    <a:pt x="403" y="248"/>
                  </a:cubicBezTo>
                  <a:cubicBezTo>
                    <a:pt x="402" y="247"/>
                    <a:pt x="402" y="247"/>
                    <a:pt x="401" y="247"/>
                  </a:cubicBezTo>
                  <a:cubicBezTo>
                    <a:pt x="400" y="248"/>
                    <a:pt x="398" y="248"/>
                    <a:pt x="397" y="249"/>
                  </a:cubicBezTo>
                  <a:cubicBezTo>
                    <a:pt x="397" y="249"/>
                    <a:pt x="397" y="249"/>
                    <a:pt x="397" y="249"/>
                  </a:cubicBezTo>
                  <a:cubicBezTo>
                    <a:pt x="397" y="250"/>
                    <a:pt x="397" y="250"/>
                    <a:pt x="397" y="251"/>
                  </a:cubicBezTo>
                  <a:cubicBezTo>
                    <a:pt x="397" y="251"/>
                    <a:pt x="397" y="251"/>
                    <a:pt x="396" y="251"/>
                  </a:cubicBezTo>
                  <a:cubicBezTo>
                    <a:pt x="396" y="251"/>
                    <a:pt x="396" y="251"/>
                    <a:pt x="396" y="251"/>
                  </a:cubicBezTo>
                  <a:cubicBezTo>
                    <a:pt x="396" y="251"/>
                    <a:pt x="396" y="252"/>
                    <a:pt x="395" y="252"/>
                  </a:cubicBezTo>
                  <a:cubicBezTo>
                    <a:pt x="394" y="252"/>
                    <a:pt x="394" y="252"/>
                    <a:pt x="394" y="252"/>
                  </a:cubicBezTo>
                  <a:cubicBezTo>
                    <a:pt x="394" y="251"/>
                    <a:pt x="394" y="251"/>
                    <a:pt x="394" y="251"/>
                  </a:cubicBezTo>
                  <a:cubicBezTo>
                    <a:pt x="393" y="251"/>
                    <a:pt x="393" y="251"/>
                    <a:pt x="392" y="251"/>
                  </a:cubicBezTo>
                  <a:cubicBezTo>
                    <a:pt x="392" y="251"/>
                    <a:pt x="392" y="251"/>
                    <a:pt x="392" y="251"/>
                  </a:cubicBezTo>
                  <a:cubicBezTo>
                    <a:pt x="392" y="251"/>
                    <a:pt x="392" y="251"/>
                    <a:pt x="392" y="251"/>
                  </a:cubicBezTo>
                  <a:cubicBezTo>
                    <a:pt x="392" y="251"/>
                    <a:pt x="392" y="250"/>
                    <a:pt x="392" y="250"/>
                  </a:cubicBezTo>
                  <a:cubicBezTo>
                    <a:pt x="393" y="250"/>
                    <a:pt x="393" y="250"/>
                    <a:pt x="394" y="250"/>
                  </a:cubicBezTo>
                  <a:cubicBezTo>
                    <a:pt x="394" y="250"/>
                    <a:pt x="394" y="251"/>
                    <a:pt x="395" y="250"/>
                  </a:cubicBezTo>
                  <a:cubicBezTo>
                    <a:pt x="395" y="250"/>
                    <a:pt x="395" y="250"/>
                    <a:pt x="395" y="250"/>
                  </a:cubicBezTo>
                  <a:cubicBezTo>
                    <a:pt x="395" y="250"/>
                    <a:pt x="396" y="250"/>
                    <a:pt x="396" y="250"/>
                  </a:cubicBezTo>
                  <a:cubicBezTo>
                    <a:pt x="396" y="250"/>
                    <a:pt x="396" y="249"/>
                    <a:pt x="396" y="249"/>
                  </a:cubicBezTo>
                  <a:cubicBezTo>
                    <a:pt x="396" y="249"/>
                    <a:pt x="397" y="249"/>
                    <a:pt x="397" y="249"/>
                  </a:cubicBezTo>
                  <a:cubicBezTo>
                    <a:pt x="398" y="248"/>
                    <a:pt x="398" y="248"/>
                    <a:pt x="398" y="248"/>
                  </a:cubicBezTo>
                  <a:cubicBezTo>
                    <a:pt x="398" y="248"/>
                    <a:pt x="398" y="248"/>
                    <a:pt x="399" y="248"/>
                  </a:cubicBezTo>
                  <a:cubicBezTo>
                    <a:pt x="399" y="248"/>
                    <a:pt x="399" y="248"/>
                    <a:pt x="399" y="248"/>
                  </a:cubicBezTo>
                  <a:cubicBezTo>
                    <a:pt x="399" y="247"/>
                    <a:pt x="400" y="247"/>
                    <a:pt x="400" y="247"/>
                  </a:cubicBezTo>
                  <a:cubicBezTo>
                    <a:pt x="400" y="247"/>
                    <a:pt x="400" y="246"/>
                    <a:pt x="400" y="246"/>
                  </a:cubicBezTo>
                  <a:cubicBezTo>
                    <a:pt x="398" y="245"/>
                    <a:pt x="395" y="245"/>
                    <a:pt x="394" y="244"/>
                  </a:cubicBezTo>
                  <a:cubicBezTo>
                    <a:pt x="392" y="244"/>
                    <a:pt x="392" y="244"/>
                    <a:pt x="391" y="244"/>
                  </a:cubicBezTo>
                  <a:cubicBezTo>
                    <a:pt x="391" y="245"/>
                    <a:pt x="391" y="246"/>
                    <a:pt x="391" y="246"/>
                  </a:cubicBezTo>
                  <a:cubicBezTo>
                    <a:pt x="390" y="246"/>
                    <a:pt x="390" y="246"/>
                    <a:pt x="390" y="246"/>
                  </a:cubicBezTo>
                  <a:cubicBezTo>
                    <a:pt x="390" y="246"/>
                    <a:pt x="390" y="246"/>
                    <a:pt x="390" y="246"/>
                  </a:cubicBezTo>
                  <a:cubicBezTo>
                    <a:pt x="389" y="246"/>
                    <a:pt x="389" y="246"/>
                    <a:pt x="389" y="246"/>
                  </a:cubicBezTo>
                  <a:cubicBezTo>
                    <a:pt x="389" y="246"/>
                    <a:pt x="389" y="247"/>
                    <a:pt x="389" y="247"/>
                  </a:cubicBezTo>
                  <a:cubicBezTo>
                    <a:pt x="387" y="247"/>
                    <a:pt x="386" y="246"/>
                    <a:pt x="386" y="246"/>
                  </a:cubicBezTo>
                  <a:cubicBezTo>
                    <a:pt x="386" y="246"/>
                    <a:pt x="386" y="246"/>
                    <a:pt x="386" y="246"/>
                  </a:cubicBezTo>
                  <a:cubicBezTo>
                    <a:pt x="385" y="246"/>
                    <a:pt x="385" y="246"/>
                    <a:pt x="385" y="246"/>
                  </a:cubicBezTo>
                  <a:cubicBezTo>
                    <a:pt x="385" y="247"/>
                    <a:pt x="386" y="247"/>
                    <a:pt x="386" y="249"/>
                  </a:cubicBezTo>
                  <a:cubicBezTo>
                    <a:pt x="386" y="249"/>
                    <a:pt x="386" y="249"/>
                    <a:pt x="386" y="249"/>
                  </a:cubicBezTo>
                  <a:cubicBezTo>
                    <a:pt x="386" y="249"/>
                    <a:pt x="386" y="249"/>
                    <a:pt x="386" y="249"/>
                  </a:cubicBezTo>
                  <a:cubicBezTo>
                    <a:pt x="387" y="249"/>
                    <a:pt x="388" y="249"/>
                    <a:pt x="389" y="249"/>
                  </a:cubicBezTo>
                  <a:cubicBezTo>
                    <a:pt x="389" y="250"/>
                    <a:pt x="389" y="250"/>
                    <a:pt x="388" y="250"/>
                  </a:cubicBezTo>
                  <a:cubicBezTo>
                    <a:pt x="387" y="251"/>
                    <a:pt x="385" y="251"/>
                    <a:pt x="384" y="250"/>
                  </a:cubicBezTo>
                  <a:cubicBezTo>
                    <a:pt x="382" y="250"/>
                    <a:pt x="382" y="250"/>
                    <a:pt x="381" y="250"/>
                  </a:cubicBezTo>
                  <a:cubicBezTo>
                    <a:pt x="381" y="252"/>
                    <a:pt x="382" y="251"/>
                    <a:pt x="383" y="252"/>
                  </a:cubicBezTo>
                  <a:cubicBezTo>
                    <a:pt x="383" y="252"/>
                    <a:pt x="383" y="252"/>
                    <a:pt x="383" y="252"/>
                  </a:cubicBezTo>
                  <a:cubicBezTo>
                    <a:pt x="384" y="253"/>
                    <a:pt x="384" y="253"/>
                    <a:pt x="385" y="253"/>
                  </a:cubicBezTo>
                  <a:cubicBezTo>
                    <a:pt x="385" y="254"/>
                    <a:pt x="385" y="254"/>
                    <a:pt x="385" y="254"/>
                  </a:cubicBezTo>
                  <a:cubicBezTo>
                    <a:pt x="385" y="254"/>
                    <a:pt x="385" y="254"/>
                    <a:pt x="385" y="254"/>
                  </a:cubicBezTo>
                  <a:cubicBezTo>
                    <a:pt x="386" y="255"/>
                    <a:pt x="385" y="255"/>
                    <a:pt x="386" y="255"/>
                  </a:cubicBezTo>
                  <a:cubicBezTo>
                    <a:pt x="386" y="256"/>
                    <a:pt x="386" y="256"/>
                    <a:pt x="387" y="257"/>
                  </a:cubicBezTo>
                  <a:cubicBezTo>
                    <a:pt x="387" y="257"/>
                    <a:pt x="387" y="257"/>
                    <a:pt x="387" y="257"/>
                  </a:cubicBezTo>
                  <a:cubicBezTo>
                    <a:pt x="387" y="257"/>
                    <a:pt x="386" y="258"/>
                    <a:pt x="387" y="258"/>
                  </a:cubicBezTo>
                  <a:cubicBezTo>
                    <a:pt x="387" y="258"/>
                    <a:pt x="387" y="258"/>
                    <a:pt x="387" y="258"/>
                  </a:cubicBezTo>
                  <a:cubicBezTo>
                    <a:pt x="387" y="258"/>
                    <a:pt x="387" y="259"/>
                    <a:pt x="387" y="259"/>
                  </a:cubicBezTo>
                  <a:cubicBezTo>
                    <a:pt x="388" y="259"/>
                    <a:pt x="388" y="258"/>
                    <a:pt x="388" y="258"/>
                  </a:cubicBezTo>
                  <a:cubicBezTo>
                    <a:pt x="388" y="258"/>
                    <a:pt x="389" y="258"/>
                    <a:pt x="389" y="258"/>
                  </a:cubicBezTo>
                  <a:cubicBezTo>
                    <a:pt x="389" y="259"/>
                    <a:pt x="390" y="259"/>
                    <a:pt x="390" y="260"/>
                  </a:cubicBezTo>
                  <a:cubicBezTo>
                    <a:pt x="391" y="260"/>
                    <a:pt x="393" y="261"/>
                    <a:pt x="394" y="261"/>
                  </a:cubicBezTo>
                  <a:cubicBezTo>
                    <a:pt x="394" y="261"/>
                    <a:pt x="394" y="261"/>
                    <a:pt x="394" y="261"/>
                  </a:cubicBezTo>
                  <a:cubicBezTo>
                    <a:pt x="394" y="261"/>
                    <a:pt x="394" y="261"/>
                    <a:pt x="394" y="261"/>
                  </a:cubicBezTo>
                  <a:cubicBezTo>
                    <a:pt x="394" y="262"/>
                    <a:pt x="394" y="263"/>
                    <a:pt x="394" y="263"/>
                  </a:cubicBezTo>
                  <a:cubicBezTo>
                    <a:pt x="394" y="263"/>
                    <a:pt x="393" y="263"/>
                    <a:pt x="393" y="264"/>
                  </a:cubicBezTo>
                  <a:cubicBezTo>
                    <a:pt x="392" y="265"/>
                    <a:pt x="393" y="265"/>
                    <a:pt x="392" y="266"/>
                  </a:cubicBezTo>
                  <a:cubicBezTo>
                    <a:pt x="392" y="268"/>
                    <a:pt x="392" y="268"/>
                    <a:pt x="394" y="269"/>
                  </a:cubicBezTo>
                  <a:cubicBezTo>
                    <a:pt x="394" y="269"/>
                    <a:pt x="394" y="269"/>
                    <a:pt x="394" y="270"/>
                  </a:cubicBezTo>
                  <a:cubicBezTo>
                    <a:pt x="394" y="270"/>
                    <a:pt x="394" y="270"/>
                    <a:pt x="394" y="270"/>
                  </a:cubicBezTo>
                  <a:cubicBezTo>
                    <a:pt x="394" y="269"/>
                    <a:pt x="394" y="269"/>
                    <a:pt x="394" y="268"/>
                  </a:cubicBezTo>
                  <a:cubicBezTo>
                    <a:pt x="394" y="268"/>
                    <a:pt x="394" y="268"/>
                    <a:pt x="394" y="268"/>
                  </a:cubicBezTo>
                  <a:cubicBezTo>
                    <a:pt x="395" y="268"/>
                    <a:pt x="395" y="268"/>
                    <a:pt x="395" y="267"/>
                  </a:cubicBezTo>
                  <a:cubicBezTo>
                    <a:pt x="396" y="267"/>
                    <a:pt x="396" y="266"/>
                    <a:pt x="397" y="266"/>
                  </a:cubicBezTo>
                  <a:cubicBezTo>
                    <a:pt x="398" y="266"/>
                    <a:pt x="399" y="266"/>
                    <a:pt x="401" y="267"/>
                  </a:cubicBezTo>
                  <a:cubicBezTo>
                    <a:pt x="401" y="267"/>
                    <a:pt x="401" y="267"/>
                    <a:pt x="401" y="267"/>
                  </a:cubicBezTo>
                  <a:cubicBezTo>
                    <a:pt x="401" y="268"/>
                    <a:pt x="401" y="268"/>
                    <a:pt x="401" y="269"/>
                  </a:cubicBezTo>
                  <a:cubicBezTo>
                    <a:pt x="402" y="270"/>
                    <a:pt x="404" y="271"/>
                    <a:pt x="405" y="272"/>
                  </a:cubicBezTo>
                  <a:cubicBezTo>
                    <a:pt x="405" y="275"/>
                    <a:pt x="404" y="274"/>
                    <a:pt x="402" y="275"/>
                  </a:cubicBezTo>
                  <a:close/>
                  <a:moveTo>
                    <a:pt x="756" y="47"/>
                  </a:moveTo>
                  <a:cubicBezTo>
                    <a:pt x="756" y="47"/>
                    <a:pt x="756" y="47"/>
                    <a:pt x="756" y="47"/>
                  </a:cubicBezTo>
                  <a:cubicBezTo>
                    <a:pt x="757" y="47"/>
                    <a:pt x="756" y="47"/>
                    <a:pt x="756" y="47"/>
                  </a:cubicBezTo>
                  <a:cubicBezTo>
                    <a:pt x="756" y="47"/>
                    <a:pt x="756" y="48"/>
                    <a:pt x="756" y="48"/>
                  </a:cubicBezTo>
                  <a:cubicBezTo>
                    <a:pt x="756" y="48"/>
                    <a:pt x="755" y="48"/>
                    <a:pt x="755" y="48"/>
                  </a:cubicBezTo>
                  <a:cubicBezTo>
                    <a:pt x="755" y="47"/>
                    <a:pt x="756" y="47"/>
                    <a:pt x="756" y="47"/>
                  </a:cubicBezTo>
                  <a:close/>
                  <a:moveTo>
                    <a:pt x="755" y="352"/>
                  </a:moveTo>
                  <a:cubicBezTo>
                    <a:pt x="755" y="352"/>
                    <a:pt x="754" y="352"/>
                    <a:pt x="754" y="352"/>
                  </a:cubicBezTo>
                  <a:cubicBezTo>
                    <a:pt x="754" y="352"/>
                    <a:pt x="754" y="351"/>
                    <a:pt x="754" y="351"/>
                  </a:cubicBezTo>
                  <a:cubicBezTo>
                    <a:pt x="754" y="351"/>
                    <a:pt x="755" y="351"/>
                    <a:pt x="755" y="351"/>
                  </a:cubicBezTo>
                  <a:cubicBezTo>
                    <a:pt x="755" y="352"/>
                    <a:pt x="755" y="352"/>
                    <a:pt x="755" y="352"/>
                  </a:cubicBezTo>
                  <a:close/>
                  <a:moveTo>
                    <a:pt x="709" y="52"/>
                  </a:moveTo>
                  <a:cubicBezTo>
                    <a:pt x="710" y="53"/>
                    <a:pt x="709" y="52"/>
                    <a:pt x="710" y="53"/>
                  </a:cubicBezTo>
                  <a:cubicBezTo>
                    <a:pt x="709" y="52"/>
                    <a:pt x="709" y="53"/>
                    <a:pt x="709" y="52"/>
                  </a:cubicBezTo>
                  <a:close/>
                  <a:moveTo>
                    <a:pt x="711" y="52"/>
                  </a:moveTo>
                  <a:cubicBezTo>
                    <a:pt x="712" y="52"/>
                    <a:pt x="712" y="52"/>
                    <a:pt x="712" y="51"/>
                  </a:cubicBezTo>
                  <a:cubicBezTo>
                    <a:pt x="714" y="51"/>
                    <a:pt x="714" y="52"/>
                    <a:pt x="717" y="52"/>
                  </a:cubicBezTo>
                  <a:cubicBezTo>
                    <a:pt x="717" y="52"/>
                    <a:pt x="717" y="52"/>
                    <a:pt x="717" y="52"/>
                  </a:cubicBezTo>
                  <a:cubicBezTo>
                    <a:pt x="716" y="53"/>
                    <a:pt x="715" y="53"/>
                    <a:pt x="714" y="53"/>
                  </a:cubicBezTo>
                  <a:cubicBezTo>
                    <a:pt x="714" y="53"/>
                    <a:pt x="714" y="53"/>
                    <a:pt x="714" y="53"/>
                  </a:cubicBezTo>
                  <a:cubicBezTo>
                    <a:pt x="713" y="53"/>
                    <a:pt x="712" y="52"/>
                    <a:pt x="711" y="52"/>
                  </a:cubicBezTo>
                  <a:close/>
                  <a:moveTo>
                    <a:pt x="704" y="22"/>
                  </a:moveTo>
                  <a:cubicBezTo>
                    <a:pt x="704" y="22"/>
                    <a:pt x="704" y="22"/>
                    <a:pt x="705" y="22"/>
                  </a:cubicBezTo>
                  <a:cubicBezTo>
                    <a:pt x="705" y="21"/>
                    <a:pt x="705" y="20"/>
                    <a:pt x="706" y="19"/>
                  </a:cubicBezTo>
                  <a:cubicBezTo>
                    <a:pt x="706" y="19"/>
                    <a:pt x="705" y="19"/>
                    <a:pt x="705" y="19"/>
                  </a:cubicBezTo>
                  <a:cubicBezTo>
                    <a:pt x="705" y="19"/>
                    <a:pt x="705" y="19"/>
                    <a:pt x="706" y="19"/>
                  </a:cubicBezTo>
                  <a:cubicBezTo>
                    <a:pt x="706" y="19"/>
                    <a:pt x="706" y="19"/>
                    <a:pt x="707" y="18"/>
                  </a:cubicBezTo>
                  <a:cubicBezTo>
                    <a:pt x="707" y="19"/>
                    <a:pt x="707" y="20"/>
                    <a:pt x="708" y="20"/>
                  </a:cubicBezTo>
                  <a:cubicBezTo>
                    <a:pt x="711" y="21"/>
                    <a:pt x="713" y="20"/>
                    <a:pt x="715" y="20"/>
                  </a:cubicBezTo>
                  <a:cubicBezTo>
                    <a:pt x="716" y="20"/>
                    <a:pt x="717" y="20"/>
                    <a:pt x="717" y="20"/>
                  </a:cubicBezTo>
                  <a:cubicBezTo>
                    <a:pt x="717" y="20"/>
                    <a:pt x="717" y="20"/>
                    <a:pt x="717" y="20"/>
                  </a:cubicBezTo>
                  <a:cubicBezTo>
                    <a:pt x="718" y="19"/>
                    <a:pt x="718" y="19"/>
                    <a:pt x="719" y="19"/>
                  </a:cubicBezTo>
                  <a:cubicBezTo>
                    <a:pt x="719" y="19"/>
                    <a:pt x="719" y="19"/>
                    <a:pt x="719" y="18"/>
                  </a:cubicBezTo>
                  <a:cubicBezTo>
                    <a:pt x="719" y="18"/>
                    <a:pt x="719" y="18"/>
                    <a:pt x="718" y="18"/>
                  </a:cubicBezTo>
                  <a:cubicBezTo>
                    <a:pt x="719" y="18"/>
                    <a:pt x="719" y="17"/>
                    <a:pt x="719" y="17"/>
                  </a:cubicBezTo>
                  <a:cubicBezTo>
                    <a:pt x="722" y="17"/>
                    <a:pt x="720" y="17"/>
                    <a:pt x="721" y="19"/>
                  </a:cubicBezTo>
                  <a:cubicBezTo>
                    <a:pt x="721" y="19"/>
                    <a:pt x="721" y="19"/>
                    <a:pt x="721" y="19"/>
                  </a:cubicBezTo>
                  <a:cubicBezTo>
                    <a:pt x="722" y="19"/>
                    <a:pt x="722" y="19"/>
                    <a:pt x="723" y="19"/>
                  </a:cubicBezTo>
                  <a:cubicBezTo>
                    <a:pt x="722" y="20"/>
                    <a:pt x="722" y="20"/>
                    <a:pt x="722" y="20"/>
                  </a:cubicBezTo>
                  <a:cubicBezTo>
                    <a:pt x="721" y="20"/>
                    <a:pt x="719" y="20"/>
                    <a:pt x="718" y="20"/>
                  </a:cubicBezTo>
                  <a:cubicBezTo>
                    <a:pt x="717" y="21"/>
                    <a:pt x="717" y="21"/>
                    <a:pt x="716" y="22"/>
                  </a:cubicBezTo>
                  <a:cubicBezTo>
                    <a:pt x="716" y="22"/>
                    <a:pt x="715" y="22"/>
                    <a:pt x="715" y="22"/>
                  </a:cubicBezTo>
                  <a:cubicBezTo>
                    <a:pt x="715" y="22"/>
                    <a:pt x="715" y="22"/>
                    <a:pt x="715" y="22"/>
                  </a:cubicBezTo>
                  <a:cubicBezTo>
                    <a:pt x="713" y="22"/>
                    <a:pt x="713" y="22"/>
                    <a:pt x="712" y="22"/>
                  </a:cubicBezTo>
                  <a:cubicBezTo>
                    <a:pt x="712" y="22"/>
                    <a:pt x="712" y="22"/>
                    <a:pt x="712" y="22"/>
                  </a:cubicBezTo>
                  <a:cubicBezTo>
                    <a:pt x="712" y="23"/>
                    <a:pt x="712" y="23"/>
                    <a:pt x="712" y="23"/>
                  </a:cubicBezTo>
                  <a:cubicBezTo>
                    <a:pt x="710" y="23"/>
                    <a:pt x="710" y="24"/>
                    <a:pt x="709" y="24"/>
                  </a:cubicBezTo>
                  <a:cubicBezTo>
                    <a:pt x="709" y="24"/>
                    <a:pt x="709" y="24"/>
                    <a:pt x="709" y="24"/>
                  </a:cubicBezTo>
                  <a:cubicBezTo>
                    <a:pt x="709" y="25"/>
                    <a:pt x="709" y="25"/>
                    <a:pt x="709" y="25"/>
                  </a:cubicBezTo>
                  <a:cubicBezTo>
                    <a:pt x="708" y="25"/>
                    <a:pt x="708" y="25"/>
                    <a:pt x="708" y="25"/>
                  </a:cubicBezTo>
                  <a:cubicBezTo>
                    <a:pt x="708" y="26"/>
                    <a:pt x="708" y="26"/>
                    <a:pt x="707" y="26"/>
                  </a:cubicBezTo>
                  <a:cubicBezTo>
                    <a:pt x="707" y="25"/>
                    <a:pt x="707" y="25"/>
                    <a:pt x="707" y="25"/>
                  </a:cubicBezTo>
                  <a:cubicBezTo>
                    <a:pt x="707" y="25"/>
                    <a:pt x="707" y="25"/>
                    <a:pt x="707" y="25"/>
                  </a:cubicBezTo>
                  <a:cubicBezTo>
                    <a:pt x="707" y="25"/>
                    <a:pt x="707" y="24"/>
                    <a:pt x="707" y="24"/>
                  </a:cubicBezTo>
                  <a:cubicBezTo>
                    <a:pt x="707" y="24"/>
                    <a:pt x="707" y="24"/>
                    <a:pt x="707" y="24"/>
                  </a:cubicBezTo>
                  <a:cubicBezTo>
                    <a:pt x="706" y="24"/>
                    <a:pt x="705" y="23"/>
                    <a:pt x="704" y="23"/>
                  </a:cubicBezTo>
                  <a:cubicBezTo>
                    <a:pt x="704" y="23"/>
                    <a:pt x="704" y="23"/>
                    <a:pt x="704" y="23"/>
                  </a:cubicBezTo>
                  <a:cubicBezTo>
                    <a:pt x="704" y="23"/>
                    <a:pt x="704" y="23"/>
                    <a:pt x="704" y="22"/>
                  </a:cubicBezTo>
                  <a:close/>
                  <a:moveTo>
                    <a:pt x="704" y="55"/>
                  </a:moveTo>
                  <a:cubicBezTo>
                    <a:pt x="704" y="55"/>
                    <a:pt x="704" y="55"/>
                    <a:pt x="704" y="55"/>
                  </a:cubicBezTo>
                  <a:cubicBezTo>
                    <a:pt x="704" y="55"/>
                    <a:pt x="704" y="55"/>
                    <a:pt x="704" y="55"/>
                  </a:cubicBezTo>
                  <a:cubicBezTo>
                    <a:pt x="704" y="55"/>
                    <a:pt x="704" y="56"/>
                    <a:pt x="704" y="56"/>
                  </a:cubicBezTo>
                  <a:cubicBezTo>
                    <a:pt x="704" y="56"/>
                    <a:pt x="704" y="56"/>
                    <a:pt x="703" y="56"/>
                  </a:cubicBezTo>
                  <a:cubicBezTo>
                    <a:pt x="703" y="55"/>
                    <a:pt x="703" y="55"/>
                    <a:pt x="704" y="55"/>
                  </a:cubicBezTo>
                  <a:close/>
                  <a:moveTo>
                    <a:pt x="609" y="30"/>
                  </a:moveTo>
                  <a:cubicBezTo>
                    <a:pt x="609" y="30"/>
                    <a:pt x="610" y="29"/>
                    <a:pt x="610" y="29"/>
                  </a:cubicBezTo>
                  <a:cubicBezTo>
                    <a:pt x="611" y="29"/>
                    <a:pt x="611" y="29"/>
                    <a:pt x="612" y="29"/>
                  </a:cubicBezTo>
                  <a:cubicBezTo>
                    <a:pt x="612" y="29"/>
                    <a:pt x="612" y="29"/>
                    <a:pt x="612" y="29"/>
                  </a:cubicBezTo>
                  <a:cubicBezTo>
                    <a:pt x="612" y="29"/>
                    <a:pt x="612" y="29"/>
                    <a:pt x="611" y="29"/>
                  </a:cubicBezTo>
                  <a:cubicBezTo>
                    <a:pt x="611" y="30"/>
                    <a:pt x="611" y="30"/>
                    <a:pt x="611" y="30"/>
                  </a:cubicBezTo>
                  <a:cubicBezTo>
                    <a:pt x="611" y="30"/>
                    <a:pt x="610" y="30"/>
                    <a:pt x="610" y="30"/>
                  </a:cubicBezTo>
                  <a:cubicBezTo>
                    <a:pt x="610" y="30"/>
                    <a:pt x="610" y="30"/>
                    <a:pt x="609" y="31"/>
                  </a:cubicBezTo>
                  <a:cubicBezTo>
                    <a:pt x="609" y="31"/>
                    <a:pt x="609" y="31"/>
                    <a:pt x="609" y="31"/>
                  </a:cubicBezTo>
                  <a:cubicBezTo>
                    <a:pt x="609" y="31"/>
                    <a:pt x="609" y="31"/>
                    <a:pt x="609" y="31"/>
                  </a:cubicBezTo>
                  <a:cubicBezTo>
                    <a:pt x="609" y="31"/>
                    <a:pt x="609" y="31"/>
                    <a:pt x="608" y="31"/>
                  </a:cubicBezTo>
                  <a:cubicBezTo>
                    <a:pt x="609" y="31"/>
                    <a:pt x="609" y="31"/>
                    <a:pt x="609" y="30"/>
                  </a:cubicBezTo>
                  <a:close/>
                  <a:moveTo>
                    <a:pt x="669" y="496"/>
                  </a:moveTo>
                  <a:cubicBezTo>
                    <a:pt x="668" y="496"/>
                    <a:pt x="668" y="496"/>
                    <a:pt x="667" y="496"/>
                  </a:cubicBezTo>
                  <a:cubicBezTo>
                    <a:pt x="667" y="495"/>
                    <a:pt x="667" y="494"/>
                    <a:pt x="666" y="494"/>
                  </a:cubicBezTo>
                  <a:cubicBezTo>
                    <a:pt x="666" y="494"/>
                    <a:pt x="666" y="494"/>
                    <a:pt x="666" y="493"/>
                  </a:cubicBezTo>
                  <a:cubicBezTo>
                    <a:pt x="667" y="494"/>
                    <a:pt x="667" y="494"/>
                    <a:pt x="667" y="494"/>
                  </a:cubicBezTo>
                  <a:cubicBezTo>
                    <a:pt x="667" y="494"/>
                    <a:pt x="668" y="494"/>
                    <a:pt x="668" y="494"/>
                  </a:cubicBezTo>
                  <a:cubicBezTo>
                    <a:pt x="668" y="494"/>
                    <a:pt x="668" y="495"/>
                    <a:pt x="669" y="495"/>
                  </a:cubicBezTo>
                  <a:cubicBezTo>
                    <a:pt x="669" y="495"/>
                    <a:pt x="669" y="495"/>
                    <a:pt x="669" y="4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22">
              <a:extLst>
                <a:ext uri="{FF2B5EF4-FFF2-40B4-BE49-F238E27FC236}">
                  <a16:creationId xmlns:a16="http://schemas.microsoft.com/office/drawing/2014/main" id="{CF089FB6-4C58-4B0E-98C4-CB0A8952D749}"/>
                </a:ext>
              </a:extLst>
            </p:cNvPr>
            <p:cNvSpPr>
              <a:spLocks/>
            </p:cNvSpPr>
            <p:nvPr/>
          </p:nvSpPr>
          <p:spPr bwMode="auto">
            <a:xfrm>
              <a:off x="2893" y="1663"/>
              <a:ext cx="99" cy="189"/>
            </a:xfrm>
            <a:custGeom>
              <a:avLst/>
              <a:gdLst>
                <a:gd name="T0" fmla="*/ 40 w 42"/>
                <a:gd name="T1" fmla="*/ 13 h 80"/>
                <a:gd name="T2" fmla="*/ 41 w 42"/>
                <a:gd name="T3" fmla="*/ 10 h 80"/>
                <a:gd name="T4" fmla="*/ 40 w 42"/>
                <a:gd name="T5" fmla="*/ 6 h 80"/>
                <a:gd name="T6" fmla="*/ 37 w 42"/>
                <a:gd name="T7" fmla="*/ 3 h 80"/>
                <a:gd name="T8" fmla="*/ 36 w 42"/>
                <a:gd name="T9" fmla="*/ 0 h 80"/>
                <a:gd name="T10" fmla="*/ 34 w 42"/>
                <a:gd name="T11" fmla="*/ 0 h 80"/>
                <a:gd name="T12" fmla="*/ 33 w 42"/>
                <a:gd name="T13" fmla="*/ 4 h 80"/>
                <a:gd name="T14" fmla="*/ 32 w 42"/>
                <a:gd name="T15" fmla="*/ 7 h 80"/>
                <a:gd name="T16" fmla="*/ 32 w 42"/>
                <a:gd name="T17" fmla="*/ 8 h 80"/>
                <a:gd name="T18" fmla="*/ 29 w 42"/>
                <a:gd name="T19" fmla="*/ 10 h 80"/>
                <a:gd name="T20" fmla="*/ 28 w 42"/>
                <a:gd name="T21" fmla="*/ 10 h 80"/>
                <a:gd name="T22" fmla="*/ 28 w 42"/>
                <a:gd name="T23" fmla="*/ 13 h 80"/>
                <a:gd name="T24" fmla="*/ 28 w 42"/>
                <a:gd name="T25" fmla="*/ 14 h 80"/>
                <a:gd name="T26" fmla="*/ 26 w 42"/>
                <a:gd name="T27" fmla="*/ 16 h 80"/>
                <a:gd name="T28" fmla="*/ 24 w 42"/>
                <a:gd name="T29" fmla="*/ 16 h 80"/>
                <a:gd name="T30" fmla="*/ 23 w 42"/>
                <a:gd name="T31" fmla="*/ 19 h 80"/>
                <a:gd name="T32" fmla="*/ 11 w 42"/>
                <a:gd name="T33" fmla="*/ 22 h 80"/>
                <a:gd name="T34" fmla="*/ 8 w 42"/>
                <a:gd name="T35" fmla="*/ 24 h 80"/>
                <a:gd name="T36" fmla="*/ 6 w 42"/>
                <a:gd name="T37" fmla="*/ 28 h 80"/>
                <a:gd name="T38" fmla="*/ 6 w 42"/>
                <a:gd name="T39" fmla="*/ 34 h 80"/>
                <a:gd name="T40" fmla="*/ 7 w 42"/>
                <a:gd name="T41" fmla="*/ 35 h 80"/>
                <a:gd name="T42" fmla="*/ 7 w 42"/>
                <a:gd name="T43" fmla="*/ 40 h 80"/>
                <a:gd name="T44" fmla="*/ 7 w 42"/>
                <a:gd name="T45" fmla="*/ 45 h 80"/>
                <a:gd name="T46" fmla="*/ 3 w 42"/>
                <a:gd name="T47" fmla="*/ 49 h 80"/>
                <a:gd name="T48" fmla="*/ 2 w 42"/>
                <a:gd name="T49" fmla="*/ 53 h 80"/>
                <a:gd name="T50" fmla="*/ 0 w 42"/>
                <a:gd name="T51" fmla="*/ 56 h 80"/>
                <a:gd name="T52" fmla="*/ 0 w 42"/>
                <a:gd name="T53" fmla="*/ 58 h 80"/>
                <a:gd name="T54" fmla="*/ 0 w 42"/>
                <a:gd name="T55" fmla="*/ 62 h 80"/>
                <a:gd name="T56" fmla="*/ 0 w 42"/>
                <a:gd name="T57" fmla="*/ 63 h 80"/>
                <a:gd name="T58" fmla="*/ 3 w 42"/>
                <a:gd name="T59" fmla="*/ 67 h 80"/>
                <a:gd name="T60" fmla="*/ 3 w 42"/>
                <a:gd name="T61" fmla="*/ 69 h 80"/>
                <a:gd name="T62" fmla="*/ 3 w 42"/>
                <a:gd name="T63" fmla="*/ 71 h 80"/>
                <a:gd name="T64" fmla="*/ 4 w 42"/>
                <a:gd name="T65" fmla="*/ 73 h 80"/>
                <a:gd name="T66" fmla="*/ 5 w 42"/>
                <a:gd name="T67" fmla="*/ 76 h 80"/>
                <a:gd name="T68" fmla="*/ 7 w 42"/>
                <a:gd name="T69" fmla="*/ 77 h 80"/>
                <a:gd name="T70" fmla="*/ 11 w 42"/>
                <a:gd name="T71" fmla="*/ 80 h 80"/>
                <a:gd name="T72" fmla="*/ 15 w 42"/>
                <a:gd name="T73" fmla="*/ 79 h 80"/>
                <a:gd name="T74" fmla="*/ 18 w 42"/>
                <a:gd name="T75" fmla="*/ 77 h 80"/>
                <a:gd name="T76" fmla="*/ 21 w 42"/>
                <a:gd name="T77" fmla="*/ 75 h 80"/>
                <a:gd name="T78" fmla="*/ 21 w 42"/>
                <a:gd name="T79" fmla="*/ 73 h 80"/>
                <a:gd name="T80" fmla="*/ 22 w 42"/>
                <a:gd name="T81" fmla="*/ 72 h 80"/>
                <a:gd name="T82" fmla="*/ 23 w 42"/>
                <a:gd name="T83" fmla="*/ 67 h 80"/>
                <a:gd name="T84" fmla="*/ 24 w 42"/>
                <a:gd name="T85" fmla="*/ 66 h 80"/>
                <a:gd name="T86" fmla="*/ 25 w 42"/>
                <a:gd name="T87" fmla="*/ 63 h 80"/>
                <a:gd name="T88" fmla="*/ 27 w 42"/>
                <a:gd name="T89" fmla="*/ 59 h 80"/>
                <a:gd name="T90" fmla="*/ 27 w 42"/>
                <a:gd name="T91" fmla="*/ 57 h 80"/>
                <a:gd name="T92" fmla="*/ 28 w 42"/>
                <a:gd name="T93" fmla="*/ 55 h 80"/>
                <a:gd name="T94" fmla="*/ 29 w 42"/>
                <a:gd name="T95" fmla="*/ 51 h 80"/>
                <a:gd name="T96" fmla="*/ 30 w 42"/>
                <a:gd name="T97" fmla="*/ 50 h 80"/>
                <a:gd name="T98" fmla="*/ 30 w 42"/>
                <a:gd name="T99" fmla="*/ 45 h 80"/>
                <a:gd name="T100" fmla="*/ 32 w 42"/>
                <a:gd name="T101" fmla="*/ 43 h 80"/>
                <a:gd name="T102" fmla="*/ 33 w 42"/>
                <a:gd name="T103" fmla="*/ 39 h 80"/>
                <a:gd name="T104" fmla="*/ 35 w 42"/>
                <a:gd name="T105" fmla="*/ 36 h 80"/>
                <a:gd name="T106" fmla="*/ 35 w 42"/>
                <a:gd name="T107" fmla="*/ 34 h 80"/>
                <a:gd name="T108" fmla="*/ 36 w 42"/>
                <a:gd name="T109" fmla="*/ 30 h 80"/>
                <a:gd name="T110" fmla="*/ 37 w 42"/>
                <a:gd name="T111" fmla="*/ 28 h 80"/>
                <a:gd name="T112" fmla="*/ 38 w 42"/>
                <a:gd name="T113" fmla="*/ 24 h 80"/>
                <a:gd name="T114" fmla="*/ 37 w 42"/>
                <a:gd name="T115" fmla="*/ 21 h 80"/>
                <a:gd name="T116" fmla="*/ 38 w 42"/>
                <a:gd name="T117" fmla="*/ 19 h 80"/>
                <a:gd name="T118" fmla="*/ 40 w 42"/>
                <a:gd name="T119" fmla="*/ 2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 h="80">
                  <a:moveTo>
                    <a:pt x="41" y="15"/>
                  </a:moveTo>
                  <a:cubicBezTo>
                    <a:pt x="41" y="14"/>
                    <a:pt x="41" y="14"/>
                    <a:pt x="41" y="14"/>
                  </a:cubicBezTo>
                  <a:cubicBezTo>
                    <a:pt x="41" y="14"/>
                    <a:pt x="41" y="14"/>
                    <a:pt x="40" y="13"/>
                  </a:cubicBezTo>
                  <a:cubicBezTo>
                    <a:pt x="41" y="13"/>
                    <a:pt x="41" y="13"/>
                    <a:pt x="41" y="13"/>
                  </a:cubicBezTo>
                  <a:cubicBezTo>
                    <a:pt x="40" y="13"/>
                    <a:pt x="40" y="13"/>
                    <a:pt x="40" y="13"/>
                  </a:cubicBezTo>
                  <a:cubicBezTo>
                    <a:pt x="40" y="12"/>
                    <a:pt x="40" y="11"/>
                    <a:pt x="41" y="10"/>
                  </a:cubicBezTo>
                  <a:cubicBezTo>
                    <a:pt x="41" y="10"/>
                    <a:pt x="40" y="10"/>
                    <a:pt x="40" y="10"/>
                  </a:cubicBezTo>
                  <a:cubicBezTo>
                    <a:pt x="40" y="8"/>
                    <a:pt x="40" y="8"/>
                    <a:pt x="40" y="6"/>
                  </a:cubicBezTo>
                  <a:cubicBezTo>
                    <a:pt x="40" y="6"/>
                    <a:pt x="40" y="6"/>
                    <a:pt x="40" y="6"/>
                  </a:cubicBezTo>
                  <a:cubicBezTo>
                    <a:pt x="40" y="5"/>
                    <a:pt x="39" y="4"/>
                    <a:pt x="39" y="3"/>
                  </a:cubicBezTo>
                  <a:cubicBezTo>
                    <a:pt x="39" y="3"/>
                    <a:pt x="38" y="3"/>
                    <a:pt x="38" y="3"/>
                  </a:cubicBezTo>
                  <a:cubicBezTo>
                    <a:pt x="38" y="3"/>
                    <a:pt x="38" y="3"/>
                    <a:pt x="37" y="3"/>
                  </a:cubicBezTo>
                  <a:cubicBezTo>
                    <a:pt x="37" y="3"/>
                    <a:pt x="37" y="2"/>
                    <a:pt x="37" y="2"/>
                  </a:cubicBezTo>
                  <a:cubicBezTo>
                    <a:pt x="36" y="2"/>
                    <a:pt x="36" y="1"/>
                    <a:pt x="35" y="1"/>
                  </a:cubicBezTo>
                  <a:cubicBezTo>
                    <a:pt x="36" y="1"/>
                    <a:pt x="36" y="0"/>
                    <a:pt x="36" y="0"/>
                  </a:cubicBezTo>
                  <a:cubicBezTo>
                    <a:pt x="36" y="0"/>
                    <a:pt x="36" y="0"/>
                    <a:pt x="36" y="0"/>
                  </a:cubicBezTo>
                  <a:cubicBezTo>
                    <a:pt x="36" y="0"/>
                    <a:pt x="36" y="0"/>
                    <a:pt x="36" y="0"/>
                  </a:cubicBezTo>
                  <a:cubicBezTo>
                    <a:pt x="35" y="0"/>
                    <a:pt x="35" y="0"/>
                    <a:pt x="34" y="0"/>
                  </a:cubicBezTo>
                  <a:cubicBezTo>
                    <a:pt x="34" y="1"/>
                    <a:pt x="34" y="1"/>
                    <a:pt x="34" y="2"/>
                  </a:cubicBezTo>
                  <a:cubicBezTo>
                    <a:pt x="34" y="2"/>
                    <a:pt x="34" y="2"/>
                    <a:pt x="33" y="2"/>
                  </a:cubicBezTo>
                  <a:cubicBezTo>
                    <a:pt x="33" y="3"/>
                    <a:pt x="33" y="4"/>
                    <a:pt x="33" y="4"/>
                  </a:cubicBezTo>
                  <a:cubicBezTo>
                    <a:pt x="33" y="4"/>
                    <a:pt x="33" y="4"/>
                    <a:pt x="33" y="4"/>
                  </a:cubicBezTo>
                  <a:cubicBezTo>
                    <a:pt x="33" y="5"/>
                    <a:pt x="33" y="6"/>
                    <a:pt x="33" y="7"/>
                  </a:cubicBezTo>
                  <a:cubicBezTo>
                    <a:pt x="33" y="7"/>
                    <a:pt x="32" y="7"/>
                    <a:pt x="32" y="7"/>
                  </a:cubicBezTo>
                  <a:cubicBezTo>
                    <a:pt x="32" y="7"/>
                    <a:pt x="32" y="8"/>
                    <a:pt x="32" y="8"/>
                  </a:cubicBezTo>
                  <a:cubicBezTo>
                    <a:pt x="32" y="8"/>
                    <a:pt x="33" y="8"/>
                    <a:pt x="33" y="9"/>
                  </a:cubicBezTo>
                  <a:cubicBezTo>
                    <a:pt x="33" y="9"/>
                    <a:pt x="32" y="9"/>
                    <a:pt x="32" y="8"/>
                  </a:cubicBezTo>
                  <a:cubicBezTo>
                    <a:pt x="32" y="9"/>
                    <a:pt x="32" y="9"/>
                    <a:pt x="32" y="9"/>
                  </a:cubicBezTo>
                  <a:cubicBezTo>
                    <a:pt x="32" y="9"/>
                    <a:pt x="31" y="9"/>
                    <a:pt x="31" y="9"/>
                  </a:cubicBezTo>
                  <a:cubicBezTo>
                    <a:pt x="30" y="9"/>
                    <a:pt x="30" y="10"/>
                    <a:pt x="29" y="10"/>
                  </a:cubicBezTo>
                  <a:cubicBezTo>
                    <a:pt x="29" y="10"/>
                    <a:pt x="29" y="10"/>
                    <a:pt x="29" y="9"/>
                  </a:cubicBezTo>
                  <a:cubicBezTo>
                    <a:pt x="29" y="9"/>
                    <a:pt x="29" y="9"/>
                    <a:pt x="29" y="9"/>
                  </a:cubicBezTo>
                  <a:cubicBezTo>
                    <a:pt x="28" y="9"/>
                    <a:pt x="28" y="10"/>
                    <a:pt x="28" y="10"/>
                  </a:cubicBezTo>
                  <a:cubicBezTo>
                    <a:pt x="28" y="10"/>
                    <a:pt x="28" y="10"/>
                    <a:pt x="29" y="10"/>
                  </a:cubicBezTo>
                  <a:cubicBezTo>
                    <a:pt x="29" y="11"/>
                    <a:pt x="29" y="11"/>
                    <a:pt x="29" y="12"/>
                  </a:cubicBezTo>
                  <a:cubicBezTo>
                    <a:pt x="28" y="13"/>
                    <a:pt x="28" y="12"/>
                    <a:pt x="28" y="13"/>
                  </a:cubicBezTo>
                  <a:cubicBezTo>
                    <a:pt x="28" y="13"/>
                    <a:pt x="28" y="13"/>
                    <a:pt x="28" y="13"/>
                  </a:cubicBezTo>
                  <a:cubicBezTo>
                    <a:pt x="27" y="13"/>
                    <a:pt x="28" y="14"/>
                    <a:pt x="28" y="14"/>
                  </a:cubicBezTo>
                  <a:cubicBezTo>
                    <a:pt x="28" y="14"/>
                    <a:pt x="28" y="14"/>
                    <a:pt x="28" y="14"/>
                  </a:cubicBezTo>
                  <a:cubicBezTo>
                    <a:pt x="28" y="14"/>
                    <a:pt x="27" y="14"/>
                    <a:pt x="27" y="14"/>
                  </a:cubicBezTo>
                  <a:cubicBezTo>
                    <a:pt x="27" y="15"/>
                    <a:pt x="27" y="15"/>
                    <a:pt x="27" y="16"/>
                  </a:cubicBezTo>
                  <a:cubicBezTo>
                    <a:pt x="26" y="16"/>
                    <a:pt x="26" y="16"/>
                    <a:pt x="26" y="16"/>
                  </a:cubicBezTo>
                  <a:cubicBezTo>
                    <a:pt x="26" y="16"/>
                    <a:pt x="26" y="16"/>
                    <a:pt x="26" y="16"/>
                  </a:cubicBezTo>
                  <a:cubicBezTo>
                    <a:pt x="26" y="16"/>
                    <a:pt x="25" y="15"/>
                    <a:pt x="25" y="15"/>
                  </a:cubicBezTo>
                  <a:cubicBezTo>
                    <a:pt x="24" y="15"/>
                    <a:pt x="24" y="15"/>
                    <a:pt x="24" y="16"/>
                  </a:cubicBezTo>
                  <a:cubicBezTo>
                    <a:pt x="24" y="17"/>
                    <a:pt x="24" y="18"/>
                    <a:pt x="24" y="19"/>
                  </a:cubicBezTo>
                  <a:cubicBezTo>
                    <a:pt x="23" y="19"/>
                    <a:pt x="23" y="19"/>
                    <a:pt x="23" y="19"/>
                  </a:cubicBezTo>
                  <a:cubicBezTo>
                    <a:pt x="23" y="19"/>
                    <a:pt x="23" y="19"/>
                    <a:pt x="23" y="19"/>
                  </a:cubicBezTo>
                  <a:cubicBezTo>
                    <a:pt x="19" y="19"/>
                    <a:pt x="20" y="21"/>
                    <a:pt x="16" y="20"/>
                  </a:cubicBezTo>
                  <a:cubicBezTo>
                    <a:pt x="16" y="20"/>
                    <a:pt x="16" y="20"/>
                    <a:pt x="15" y="21"/>
                  </a:cubicBezTo>
                  <a:cubicBezTo>
                    <a:pt x="13" y="20"/>
                    <a:pt x="13" y="22"/>
                    <a:pt x="11" y="22"/>
                  </a:cubicBezTo>
                  <a:cubicBezTo>
                    <a:pt x="11" y="23"/>
                    <a:pt x="10" y="23"/>
                    <a:pt x="9" y="24"/>
                  </a:cubicBezTo>
                  <a:cubicBezTo>
                    <a:pt x="9" y="24"/>
                    <a:pt x="9" y="25"/>
                    <a:pt x="8" y="25"/>
                  </a:cubicBezTo>
                  <a:cubicBezTo>
                    <a:pt x="8" y="25"/>
                    <a:pt x="8" y="24"/>
                    <a:pt x="8" y="24"/>
                  </a:cubicBezTo>
                  <a:cubicBezTo>
                    <a:pt x="8" y="25"/>
                    <a:pt x="7" y="26"/>
                    <a:pt x="7" y="27"/>
                  </a:cubicBezTo>
                  <a:cubicBezTo>
                    <a:pt x="7" y="27"/>
                    <a:pt x="6" y="27"/>
                    <a:pt x="6" y="28"/>
                  </a:cubicBezTo>
                  <a:cubicBezTo>
                    <a:pt x="6" y="28"/>
                    <a:pt x="6" y="28"/>
                    <a:pt x="6" y="28"/>
                  </a:cubicBezTo>
                  <a:cubicBezTo>
                    <a:pt x="6" y="28"/>
                    <a:pt x="6" y="28"/>
                    <a:pt x="5" y="28"/>
                  </a:cubicBezTo>
                  <a:cubicBezTo>
                    <a:pt x="5" y="30"/>
                    <a:pt x="6" y="32"/>
                    <a:pt x="6" y="33"/>
                  </a:cubicBezTo>
                  <a:cubicBezTo>
                    <a:pt x="6" y="33"/>
                    <a:pt x="6" y="33"/>
                    <a:pt x="6" y="34"/>
                  </a:cubicBezTo>
                  <a:cubicBezTo>
                    <a:pt x="6" y="34"/>
                    <a:pt x="6" y="34"/>
                    <a:pt x="6" y="34"/>
                  </a:cubicBezTo>
                  <a:cubicBezTo>
                    <a:pt x="6" y="34"/>
                    <a:pt x="6" y="35"/>
                    <a:pt x="6" y="35"/>
                  </a:cubicBezTo>
                  <a:cubicBezTo>
                    <a:pt x="7" y="35"/>
                    <a:pt x="7" y="35"/>
                    <a:pt x="7" y="35"/>
                  </a:cubicBezTo>
                  <a:cubicBezTo>
                    <a:pt x="7" y="36"/>
                    <a:pt x="7" y="37"/>
                    <a:pt x="7" y="38"/>
                  </a:cubicBezTo>
                  <a:cubicBezTo>
                    <a:pt x="7" y="38"/>
                    <a:pt x="7" y="38"/>
                    <a:pt x="7" y="38"/>
                  </a:cubicBezTo>
                  <a:cubicBezTo>
                    <a:pt x="7" y="39"/>
                    <a:pt x="7" y="39"/>
                    <a:pt x="7" y="40"/>
                  </a:cubicBezTo>
                  <a:cubicBezTo>
                    <a:pt x="7" y="40"/>
                    <a:pt x="8" y="40"/>
                    <a:pt x="8" y="40"/>
                  </a:cubicBezTo>
                  <a:cubicBezTo>
                    <a:pt x="8" y="41"/>
                    <a:pt x="8" y="42"/>
                    <a:pt x="8" y="43"/>
                  </a:cubicBezTo>
                  <a:cubicBezTo>
                    <a:pt x="8" y="44"/>
                    <a:pt x="8" y="44"/>
                    <a:pt x="7" y="45"/>
                  </a:cubicBezTo>
                  <a:cubicBezTo>
                    <a:pt x="7" y="45"/>
                    <a:pt x="7" y="45"/>
                    <a:pt x="7" y="45"/>
                  </a:cubicBezTo>
                  <a:cubicBezTo>
                    <a:pt x="7" y="46"/>
                    <a:pt x="6" y="46"/>
                    <a:pt x="6" y="47"/>
                  </a:cubicBezTo>
                  <a:cubicBezTo>
                    <a:pt x="5" y="47"/>
                    <a:pt x="4" y="48"/>
                    <a:pt x="3" y="49"/>
                  </a:cubicBezTo>
                  <a:cubicBezTo>
                    <a:pt x="3" y="49"/>
                    <a:pt x="3" y="50"/>
                    <a:pt x="3" y="50"/>
                  </a:cubicBezTo>
                  <a:cubicBezTo>
                    <a:pt x="3" y="50"/>
                    <a:pt x="4" y="50"/>
                    <a:pt x="4" y="50"/>
                  </a:cubicBezTo>
                  <a:cubicBezTo>
                    <a:pt x="3" y="52"/>
                    <a:pt x="2" y="52"/>
                    <a:pt x="2" y="53"/>
                  </a:cubicBezTo>
                  <a:cubicBezTo>
                    <a:pt x="1" y="53"/>
                    <a:pt x="1" y="53"/>
                    <a:pt x="1" y="53"/>
                  </a:cubicBezTo>
                  <a:cubicBezTo>
                    <a:pt x="1" y="54"/>
                    <a:pt x="1" y="55"/>
                    <a:pt x="1" y="56"/>
                  </a:cubicBezTo>
                  <a:cubicBezTo>
                    <a:pt x="1" y="56"/>
                    <a:pt x="1" y="56"/>
                    <a:pt x="0" y="56"/>
                  </a:cubicBezTo>
                  <a:cubicBezTo>
                    <a:pt x="0" y="56"/>
                    <a:pt x="0" y="57"/>
                    <a:pt x="0" y="57"/>
                  </a:cubicBezTo>
                  <a:cubicBezTo>
                    <a:pt x="0" y="57"/>
                    <a:pt x="0" y="57"/>
                    <a:pt x="0" y="57"/>
                  </a:cubicBezTo>
                  <a:cubicBezTo>
                    <a:pt x="0" y="58"/>
                    <a:pt x="0" y="58"/>
                    <a:pt x="0" y="58"/>
                  </a:cubicBezTo>
                  <a:cubicBezTo>
                    <a:pt x="0" y="59"/>
                    <a:pt x="0" y="59"/>
                    <a:pt x="0" y="60"/>
                  </a:cubicBezTo>
                  <a:cubicBezTo>
                    <a:pt x="0" y="61"/>
                    <a:pt x="0" y="61"/>
                    <a:pt x="0" y="62"/>
                  </a:cubicBezTo>
                  <a:cubicBezTo>
                    <a:pt x="0" y="62"/>
                    <a:pt x="0" y="62"/>
                    <a:pt x="0" y="62"/>
                  </a:cubicBezTo>
                  <a:cubicBezTo>
                    <a:pt x="0" y="62"/>
                    <a:pt x="0" y="62"/>
                    <a:pt x="0" y="63"/>
                  </a:cubicBezTo>
                  <a:cubicBezTo>
                    <a:pt x="0" y="63"/>
                    <a:pt x="0" y="63"/>
                    <a:pt x="0" y="63"/>
                  </a:cubicBezTo>
                  <a:cubicBezTo>
                    <a:pt x="0" y="63"/>
                    <a:pt x="0" y="63"/>
                    <a:pt x="0" y="63"/>
                  </a:cubicBezTo>
                  <a:cubicBezTo>
                    <a:pt x="1" y="63"/>
                    <a:pt x="1" y="63"/>
                    <a:pt x="1" y="63"/>
                  </a:cubicBezTo>
                  <a:cubicBezTo>
                    <a:pt x="1" y="64"/>
                    <a:pt x="1" y="65"/>
                    <a:pt x="1" y="65"/>
                  </a:cubicBezTo>
                  <a:cubicBezTo>
                    <a:pt x="2" y="66"/>
                    <a:pt x="2" y="66"/>
                    <a:pt x="3" y="67"/>
                  </a:cubicBezTo>
                  <a:cubicBezTo>
                    <a:pt x="3" y="67"/>
                    <a:pt x="2" y="68"/>
                    <a:pt x="2" y="68"/>
                  </a:cubicBezTo>
                  <a:cubicBezTo>
                    <a:pt x="2" y="68"/>
                    <a:pt x="2" y="68"/>
                    <a:pt x="3" y="68"/>
                  </a:cubicBezTo>
                  <a:cubicBezTo>
                    <a:pt x="3" y="68"/>
                    <a:pt x="3" y="69"/>
                    <a:pt x="3" y="69"/>
                  </a:cubicBezTo>
                  <a:cubicBezTo>
                    <a:pt x="3" y="69"/>
                    <a:pt x="3" y="69"/>
                    <a:pt x="3" y="69"/>
                  </a:cubicBezTo>
                  <a:cubicBezTo>
                    <a:pt x="3" y="69"/>
                    <a:pt x="3" y="70"/>
                    <a:pt x="3" y="71"/>
                  </a:cubicBezTo>
                  <a:cubicBezTo>
                    <a:pt x="3" y="71"/>
                    <a:pt x="3" y="71"/>
                    <a:pt x="3" y="71"/>
                  </a:cubicBezTo>
                  <a:cubicBezTo>
                    <a:pt x="3" y="71"/>
                    <a:pt x="3" y="71"/>
                    <a:pt x="3" y="72"/>
                  </a:cubicBezTo>
                  <a:cubicBezTo>
                    <a:pt x="3" y="72"/>
                    <a:pt x="3" y="72"/>
                    <a:pt x="4" y="72"/>
                  </a:cubicBezTo>
                  <a:cubicBezTo>
                    <a:pt x="4" y="72"/>
                    <a:pt x="4" y="73"/>
                    <a:pt x="4" y="73"/>
                  </a:cubicBezTo>
                  <a:cubicBezTo>
                    <a:pt x="4" y="73"/>
                    <a:pt x="4" y="73"/>
                    <a:pt x="4" y="73"/>
                  </a:cubicBezTo>
                  <a:cubicBezTo>
                    <a:pt x="4" y="74"/>
                    <a:pt x="5" y="75"/>
                    <a:pt x="5" y="76"/>
                  </a:cubicBezTo>
                  <a:cubicBezTo>
                    <a:pt x="5" y="76"/>
                    <a:pt x="5" y="76"/>
                    <a:pt x="5" y="76"/>
                  </a:cubicBezTo>
                  <a:cubicBezTo>
                    <a:pt x="6" y="77"/>
                    <a:pt x="5" y="76"/>
                    <a:pt x="6" y="77"/>
                  </a:cubicBezTo>
                  <a:cubicBezTo>
                    <a:pt x="6" y="77"/>
                    <a:pt x="6" y="77"/>
                    <a:pt x="6" y="77"/>
                  </a:cubicBezTo>
                  <a:cubicBezTo>
                    <a:pt x="6" y="77"/>
                    <a:pt x="7" y="77"/>
                    <a:pt x="7" y="77"/>
                  </a:cubicBezTo>
                  <a:cubicBezTo>
                    <a:pt x="7" y="77"/>
                    <a:pt x="7" y="78"/>
                    <a:pt x="8" y="78"/>
                  </a:cubicBezTo>
                  <a:cubicBezTo>
                    <a:pt x="8" y="78"/>
                    <a:pt x="8" y="78"/>
                    <a:pt x="9" y="78"/>
                  </a:cubicBezTo>
                  <a:cubicBezTo>
                    <a:pt x="9" y="78"/>
                    <a:pt x="10" y="80"/>
                    <a:pt x="11" y="80"/>
                  </a:cubicBezTo>
                  <a:cubicBezTo>
                    <a:pt x="12" y="80"/>
                    <a:pt x="13" y="80"/>
                    <a:pt x="14" y="79"/>
                  </a:cubicBezTo>
                  <a:cubicBezTo>
                    <a:pt x="14" y="79"/>
                    <a:pt x="14" y="79"/>
                    <a:pt x="14" y="79"/>
                  </a:cubicBezTo>
                  <a:cubicBezTo>
                    <a:pt x="15" y="79"/>
                    <a:pt x="15" y="79"/>
                    <a:pt x="15" y="79"/>
                  </a:cubicBezTo>
                  <a:cubicBezTo>
                    <a:pt x="15" y="79"/>
                    <a:pt x="16" y="78"/>
                    <a:pt x="16" y="78"/>
                  </a:cubicBezTo>
                  <a:cubicBezTo>
                    <a:pt x="16" y="78"/>
                    <a:pt x="17" y="78"/>
                    <a:pt x="18" y="78"/>
                  </a:cubicBezTo>
                  <a:cubicBezTo>
                    <a:pt x="18" y="78"/>
                    <a:pt x="18" y="78"/>
                    <a:pt x="18" y="77"/>
                  </a:cubicBezTo>
                  <a:cubicBezTo>
                    <a:pt x="19" y="77"/>
                    <a:pt x="19" y="77"/>
                    <a:pt x="20" y="76"/>
                  </a:cubicBezTo>
                  <a:cubicBezTo>
                    <a:pt x="20" y="76"/>
                    <a:pt x="20" y="76"/>
                    <a:pt x="20" y="75"/>
                  </a:cubicBezTo>
                  <a:cubicBezTo>
                    <a:pt x="20" y="75"/>
                    <a:pt x="20" y="75"/>
                    <a:pt x="21" y="75"/>
                  </a:cubicBezTo>
                  <a:cubicBezTo>
                    <a:pt x="21" y="75"/>
                    <a:pt x="21" y="74"/>
                    <a:pt x="21" y="74"/>
                  </a:cubicBezTo>
                  <a:cubicBezTo>
                    <a:pt x="21" y="74"/>
                    <a:pt x="21" y="74"/>
                    <a:pt x="21" y="74"/>
                  </a:cubicBezTo>
                  <a:cubicBezTo>
                    <a:pt x="21" y="73"/>
                    <a:pt x="21" y="73"/>
                    <a:pt x="21" y="73"/>
                  </a:cubicBezTo>
                  <a:cubicBezTo>
                    <a:pt x="21" y="73"/>
                    <a:pt x="21" y="73"/>
                    <a:pt x="22" y="73"/>
                  </a:cubicBezTo>
                  <a:cubicBezTo>
                    <a:pt x="22" y="72"/>
                    <a:pt x="22" y="72"/>
                    <a:pt x="22" y="72"/>
                  </a:cubicBezTo>
                  <a:cubicBezTo>
                    <a:pt x="22" y="72"/>
                    <a:pt x="22" y="72"/>
                    <a:pt x="22" y="72"/>
                  </a:cubicBezTo>
                  <a:cubicBezTo>
                    <a:pt x="22" y="71"/>
                    <a:pt x="22" y="71"/>
                    <a:pt x="22" y="70"/>
                  </a:cubicBezTo>
                  <a:cubicBezTo>
                    <a:pt x="22" y="70"/>
                    <a:pt x="22" y="70"/>
                    <a:pt x="22" y="70"/>
                  </a:cubicBezTo>
                  <a:cubicBezTo>
                    <a:pt x="23" y="69"/>
                    <a:pt x="23" y="68"/>
                    <a:pt x="23" y="67"/>
                  </a:cubicBezTo>
                  <a:cubicBezTo>
                    <a:pt x="23" y="67"/>
                    <a:pt x="23" y="67"/>
                    <a:pt x="23" y="67"/>
                  </a:cubicBezTo>
                  <a:cubicBezTo>
                    <a:pt x="23" y="67"/>
                    <a:pt x="23" y="66"/>
                    <a:pt x="23" y="66"/>
                  </a:cubicBezTo>
                  <a:cubicBezTo>
                    <a:pt x="24" y="66"/>
                    <a:pt x="24" y="66"/>
                    <a:pt x="24" y="66"/>
                  </a:cubicBezTo>
                  <a:cubicBezTo>
                    <a:pt x="24" y="66"/>
                    <a:pt x="24" y="65"/>
                    <a:pt x="24" y="65"/>
                  </a:cubicBezTo>
                  <a:cubicBezTo>
                    <a:pt x="24" y="64"/>
                    <a:pt x="24" y="64"/>
                    <a:pt x="25" y="64"/>
                  </a:cubicBezTo>
                  <a:cubicBezTo>
                    <a:pt x="25" y="64"/>
                    <a:pt x="25" y="64"/>
                    <a:pt x="25" y="63"/>
                  </a:cubicBezTo>
                  <a:cubicBezTo>
                    <a:pt x="25" y="63"/>
                    <a:pt x="25" y="63"/>
                    <a:pt x="25" y="63"/>
                  </a:cubicBezTo>
                  <a:cubicBezTo>
                    <a:pt x="25" y="62"/>
                    <a:pt x="26" y="60"/>
                    <a:pt x="26" y="59"/>
                  </a:cubicBezTo>
                  <a:cubicBezTo>
                    <a:pt x="26" y="59"/>
                    <a:pt x="26" y="59"/>
                    <a:pt x="27" y="59"/>
                  </a:cubicBezTo>
                  <a:cubicBezTo>
                    <a:pt x="27" y="59"/>
                    <a:pt x="27" y="59"/>
                    <a:pt x="27" y="58"/>
                  </a:cubicBezTo>
                  <a:cubicBezTo>
                    <a:pt x="27" y="58"/>
                    <a:pt x="27" y="58"/>
                    <a:pt x="27" y="58"/>
                  </a:cubicBezTo>
                  <a:cubicBezTo>
                    <a:pt x="27" y="58"/>
                    <a:pt x="27" y="58"/>
                    <a:pt x="27" y="57"/>
                  </a:cubicBezTo>
                  <a:cubicBezTo>
                    <a:pt x="27" y="57"/>
                    <a:pt x="27" y="57"/>
                    <a:pt x="27" y="57"/>
                  </a:cubicBezTo>
                  <a:cubicBezTo>
                    <a:pt x="27" y="57"/>
                    <a:pt x="27" y="56"/>
                    <a:pt x="27" y="55"/>
                  </a:cubicBezTo>
                  <a:cubicBezTo>
                    <a:pt x="28" y="55"/>
                    <a:pt x="28" y="55"/>
                    <a:pt x="28" y="55"/>
                  </a:cubicBezTo>
                  <a:cubicBezTo>
                    <a:pt x="28" y="54"/>
                    <a:pt x="28" y="54"/>
                    <a:pt x="28" y="54"/>
                  </a:cubicBezTo>
                  <a:cubicBezTo>
                    <a:pt x="29" y="54"/>
                    <a:pt x="29" y="54"/>
                    <a:pt x="29" y="54"/>
                  </a:cubicBezTo>
                  <a:cubicBezTo>
                    <a:pt x="29" y="53"/>
                    <a:pt x="29" y="52"/>
                    <a:pt x="29" y="51"/>
                  </a:cubicBezTo>
                  <a:cubicBezTo>
                    <a:pt x="29" y="51"/>
                    <a:pt x="29" y="51"/>
                    <a:pt x="29" y="51"/>
                  </a:cubicBezTo>
                  <a:cubicBezTo>
                    <a:pt x="29" y="51"/>
                    <a:pt x="29" y="50"/>
                    <a:pt x="29" y="50"/>
                  </a:cubicBezTo>
                  <a:cubicBezTo>
                    <a:pt x="30" y="50"/>
                    <a:pt x="30" y="50"/>
                    <a:pt x="30" y="50"/>
                  </a:cubicBezTo>
                  <a:cubicBezTo>
                    <a:pt x="30" y="49"/>
                    <a:pt x="30" y="49"/>
                    <a:pt x="30" y="48"/>
                  </a:cubicBezTo>
                  <a:cubicBezTo>
                    <a:pt x="30" y="48"/>
                    <a:pt x="30" y="48"/>
                    <a:pt x="30" y="48"/>
                  </a:cubicBezTo>
                  <a:cubicBezTo>
                    <a:pt x="30" y="47"/>
                    <a:pt x="30" y="46"/>
                    <a:pt x="30" y="45"/>
                  </a:cubicBezTo>
                  <a:cubicBezTo>
                    <a:pt x="30" y="45"/>
                    <a:pt x="30" y="45"/>
                    <a:pt x="30" y="45"/>
                  </a:cubicBezTo>
                  <a:cubicBezTo>
                    <a:pt x="31" y="44"/>
                    <a:pt x="31" y="43"/>
                    <a:pt x="31" y="43"/>
                  </a:cubicBezTo>
                  <a:cubicBezTo>
                    <a:pt x="31" y="43"/>
                    <a:pt x="32" y="43"/>
                    <a:pt x="32" y="43"/>
                  </a:cubicBezTo>
                  <a:cubicBezTo>
                    <a:pt x="32" y="42"/>
                    <a:pt x="32" y="41"/>
                    <a:pt x="32" y="41"/>
                  </a:cubicBezTo>
                  <a:cubicBezTo>
                    <a:pt x="32" y="41"/>
                    <a:pt x="32" y="41"/>
                    <a:pt x="32" y="41"/>
                  </a:cubicBezTo>
                  <a:cubicBezTo>
                    <a:pt x="32" y="40"/>
                    <a:pt x="33" y="40"/>
                    <a:pt x="33" y="39"/>
                  </a:cubicBezTo>
                  <a:cubicBezTo>
                    <a:pt x="33" y="39"/>
                    <a:pt x="33" y="39"/>
                    <a:pt x="34" y="39"/>
                  </a:cubicBezTo>
                  <a:cubicBezTo>
                    <a:pt x="34" y="38"/>
                    <a:pt x="34" y="37"/>
                    <a:pt x="34" y="36"/>
                  </a:cubicBezTo>
                  <a:cubicBezTo>
                    <a:pt x="35" y="36"/>
                    <a:pt x="35" y="36"/>
                    <a:pt x="35" y="36"/>
                  </a:cubicBezTo>
                  <a:cubicBezTo>
                    <a:pt x="35" y="36"/>
                    <a:pt x="35" y="36"/>
                    <a:pt x="35" y="36"/>
                  </a:cubicBezTo>
                  <a:cubicBezTo>
                    <a:pt x="35" y="36"/>
                    <a:pt x="35" y="36"/>
                    <a:pt x="35" y="36"/>
                  </a:cubicBezTo>
                  <a:cubicBezTo>
                    <a:pt x="35" y="35"/>
                    <a:pt x="35" y="34"/>
                    <a:pt x="35" y="34"/>
                  </a:cubicBezTo>
                  <a:cubicBezTo>
                    <a:pt x="36" y="34"/>
                    <a:pt x="36" y="34"/>
                    <a:pt x="36" y="34"/>
                  </a:cubicBezTo>
                  <a:cubicBezTo>
                    <a:pt x="36" y="33"/>
                    <a:pt x="35" y="33"/>
                    <a:pt x="35" y="33"/>
                  </a:cubicBezTo>
                  <a:cubicBezTo>
                    <a:pt x="36" y="32"/>
                    <a:pt x="36" y="31"/>
                    <a:pt x="36" y="30"/>
                  </a:cubicBezTo>
                  <a:cubicBezTo>
                    <a:pt x="36" y="30"/>
                    <a:pt x="36" y="30"/>
                    <a:pt x="36" y="30"/>
                  </a:cubicBezTo>
                  <a:cubicBezTo>
                    <a:pt x="37" y="29"/>
                    <a:pt x="37" y="29"/>
                    <a:pt x="38" y="28"/>
                  </a:cubicBezTo>
                  <a:cubicBezTo>
                    <a:pt x="37" y="28"/>
                    <a:pt x="37" y="28"/>
                    <a:pt x="37" y="28"/>
                  </a:cubicBezTo>
                  <a:cubicBezTo>
                    <a:pt x="37" y="28"/>
                    <a:pt x="37" y="27"/>
                    <a:pt x="37" y="27"/>
                  </a:cubicBezTo>
                  <a:cubicBezTo>
                    <a:pt x="38" y="27"/>
                    <a:pt x="38" y="27"/>
                    <a:pt x="38" y="27"/>
                  </a:cubicBezTo>
                  <a:cubicBezTo>
                    <a:pt x="38" y="26"/>
                    <a:pt x="38" y="25"/>
                    <a:pt x="38" y="24"/>
                  </a:cubicBezTo>
                  <a:cubicBezTo>
                    <a:pt x="38" y="24"/>
                    <a:pt x="37" y="24"/>
                    <a:pt x="37" y="24"/>
                  </a:cubicBezTo>
                  <a:cubicBezTo>
                    <a:pt x="37" y="23"/>
                    <a:pt x="37" y="22"/>
                    <a:pt x="37" y="21"/>
                  </a:cubicBezTo>
                  <a:cubicBezTo>
                    <a:pt x="37" y="21"/>
                    <a:pt x="37" y="21"/>
                    <a:pt x="37" y="21"/>
                  </a:cubicBezTo>
                  <a:cubicBezTo>
                    <a:pt x="37" y="21"/>
                    <a:pt x="37" y="20"/>
                    <a:pt x="37" y="19"/>
                  </a:cubicBezTo>
                  <a:cubicBezTo>
                    <a:pt x="37" y="19"/>
                    <a:pt x="37" y="19"/>
                    <a:pt x="38" y="19"/>
                  </a:cubicBezTo>
                  <a:cubicBezTo>
                    <a:pt x="38" y="19"/>
                    <a:pt x="38" y="19"/>
                    <a:pt x="38" y="19"/>
                  </a:cubicBezTo>
                  <a:cubicBezTo>
                    <a:pt x="38" y="19"/>
                    <a:pt x="38" y="19"/>
                    <a:pt x="39" y="19"/>
                  </a:cubicBezTo>
                  <a:cubicBezTo>
                    <a:pt x="39" y="21"/>
                    <a:pt x="39" y="21"/>
                    <a:pt x="39" y="22"/>
                  </a:cubicBezTo>
                  <a:cubicBezTo>
                    <a:pt x="40" y="22"/>
                    <a:pt x="40" y="22"/>
                    <a:pt x="40" y="22"/>
                  </a:cubicBezTo>
                  <a:cubicBezTo>
                    <a:pt x="40" y="21"/>
                    <a:pt x="42" y="17"/>
                    <a:pt x="42" y="15"/>
                  </a:cubicBezTo>
                  <a:cubicBezTo>
                    <a:pt x="42" y="15"/>
                    <a:pt x="41" y="15"/>
                    <a:pt x="4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23">
              <a:extLst>
                <a:ext uri="{FF2B5EF4-FFF2-40B4-BE49-F238E27FC236}">
                  <a16:creationId xmlns:a16="http://schemas.microsoft.com/office/drawing/2014/main" id="{3685B40E-3824-44F9-835A-D1394F258C6D}"/>
                </a:ext>
              </a:extLst>
            </p:cNvPr>
            <p:cNvSpPr>
              <a:spLocks noEditPoints="1"/>
            </p:cNvSpPr>
            <p:nvPr/>
          </p:nvSpPr>
          <p:spPr bwMode="auto">
            <a:xfrm>
              <a:off x="1069" y="305"/>
              <a:ext cx="426" cy="230"/>
            </a:xfrm>
            <a:custGeom>
              <a:avLst/>
              <a:gdLst>
                <a:gd name="T0" fmla="*/ 91 w 180"/>
                <a:gd name="T1" fmla="*/ 7 h 97"/>
                <a:gd name="T2" fmla="*/ 70 w 180"/>
                <a:gd name="T3" fmla="*/ 7 h 97"/>
                <a:gd name="T4" fmla="*/ 67 w 180"/>
                <a:gd name="T5" fmla="*/ 12 h 97"/>
                <a:gd name="T6" fmla="*/ 60 w 180"/>
                <a:gd name="T7" fmla="*/ 14 h 97"/>
                <a:gd name="T8" fmla="*/ 53 w 180"/>
                <a:gd name="T9" fmla="*/ 19 h 97"/>
                <a:gd name="T10" fmla="*/ 49 w 180"/>
                <a:gd name="T11" fmla="*/ 5 h 97"/>
                <a:gd name="T12" fmla="*/ 31 w 180"/>
                <a:gd name="T13" fmla="*/ 10 h 97"/>
                <a:gd name="T14" fmla="*/ 33 w 180"/>
                <a:gd name="T15" fmla="*/ 17 h 97"/>
                <a:gd name="T16" fmla="*/ 23 w 180"/>
                <a:gd name="T17" fmla="*/ 21 h 97"/>
                <a:gd name="T18" fmla="*/ 36 w 180"/>
                <a:gd name="T19" fmla="*/ 4 h 97"/>
                <a:gd name="T20" fmla="*/ 8 w 180"/>
                <a:gd name="T21" fmla="*/ 10 h 97"/>
                <a:gd name="T22" fmla="*/ 1 w 180"/>
                <a:gd name="T23" fmla="*/ 24 h 97"/>
                <a:gd name="T24" fmla="*/ 12 w 180"/>
                <a:gd name="T25" fmla="*/ 31 h 97"/>
                <a:gd name="T26" fmla="*/ 24 w 180"/>
                <a:gd name="T27" fmla="*/ 35 h 97"/>
                <a:gd name="T28" fmla="*/ 35 w 180"/>
                <a:gd name="T29" fmla="*/ 38 h 97"/>
                <a:gd name="T30" fmla="*/ 48 w 180"/>
                <a:gd name="T31" fmla="*/ 32 h 97"/>
                <a:gd name="T32" fmla="*/ 60 w 180"/>
                <a:gd name="T33" fmla="*/ 37 h 97"/>
                <a:gd name="T34" fmla="*/ 73 w 180"/>
                <a:gd name="T35" fmla="*/ 32 h 97"/>
                <a:gd name="T36" fmla="*/ 81 w 180"/>
                <a:gd name="T37" fmla="*/ 32 h 97"/>
                <a:gd name="T38" fmla="*/ 92 w 180"/>
                <a:gd name="T39" fmla="*/ 33 h 97"/>
                <a:gd name="T40" fmla="*/ 94 w 180"/>
                <a:gd name="T41" fmla="*/ 43 h 97"/>
                <a:gd name="T42" fmla="*/ 103 w 180"/>
                <a:gd name="T43" fmla="*/ 45 h 97"/>
                <a:gd name="T44" fmla="*/ 110 w 180"/>
                <a:gd name="T45" fmla="*/ 55 h 97"/>
                <a:gd name="T46" fmla="*/ 106 w 180"/>
                <a:gd name="T47" fmla="*/ 64 h 97"/>
                <a:gd name="T48" fmla="*/ 103 w 180"/>
                <a:gd name="T49" fmla="*/ 76 h 97"/>
                <a:gd name="T50" fmla="*/ 89 w 180"/>
                <a:gd name="T51" fmla="*/ 80 h 97"/>
                <a:gd name="T52" fmla="*/ 88 w 180"/>
                <a:gd name="T53" fmla="*/ 92 h 97"/>
                <a:gd name="T54" fmla="*/ 99 w 180"/>
                <a:gd name="T55" fmla="*/ 82 h 97"/>
                <a:gd name="T56" fmla="*/ 110 w 180"/>
                <a:gd name="T57" fmla="*/ 85 h 97"/>
                <a:gd name="T58" fmla="*/ 123 w 180"/>
                <a:gd name="T59" fmla="*/ 92 h 97"/>
                <a:gd name="T60" fmla="*/ 137 w 180"/>
                <a:gd name="T61" fmla="*/ 95 h 97"/>
                <a:gd name="T62" fmla="*/ 151 w 180"/>
                <a:gd name="T63" fmla="*/ 95 h 97"/>
                <a:gd name="T64" fmla="*/ 133 w 180"/>
                <a:gd name="T65" fmla="*/ 83 h 97"/>
                <a:gd name="T66" fmla="*/ 154 w 180"/>
                <a:gd name="T67" fmla="*/ 83 h 97"/>
                <a:gd name="T68" fmla="*/ 154 w 180"/>
                <a:gd name="T69" fmla="*/ 81 h 97"/>
                <a:gd name="T70" fmla="*/ 152 w 180"/>
                <a:gd name="T71" fmla="*/ 74 h 97"/>
                <a:gd name="T72" fmla="*/ 138 w 180"/>
                <a:gd name="T73" fmla="*/ 65 h 97"/>
                <a:gd name="T74" fmla="*/ 140 w 180"/>
                <a:gd name="T75" fmla="*/ 58 h 97"/>
                <a:gd name="T76" fmla="*/ 147 w 180"/>
                <a:gd name="T77" fmla="*/ 62 h 97"/>
                <a:gd name="T78" fmla="*/ 156 w 180"/>
                <a:gd name="T79" fmla="*/ 63 h 97"/>
                <a:gd name="T80" fmla="*/ 164 w 180"/>
                <a:gd name="T81" fmla="*/ 69 h 97"/>
                <a:gd name="T82" fmla="*/ 168 w 180"/>
                <a:gd name="T83" fmla="*/ 64 h 97"/>
                <a:gd name="T84" fmla="*/ 173 w 180"/>
                <a:gd name="T85" fmla="*/ 55 h 97"/>
                <a:gd name="T86" fmla="*/ 178 w 180"/>
                <a:gd name="T87" fmla="*/ 51 h 97"/>
                <a:gd name="T88" fmla="*/ 169 w 180"/>
                <a:gd name="T89" fmla="*/ 52 h 97"/>
                <a:gd name="T90" fmla="*/ 159 w 180"/>
                <a:gd name="T91" fmla="*/ 50 h 97"/>
                <a:gd name="T92" fmla="*/ 155 w 180"/>
                <a:gd name="T93" fmla="*/ 48 h 97"/>
                <a:gd name="T94" fmla="*/ 151 w 180"/>
                <a:gd name="T95" fmla="*/ 45 h 97"/>
                <a:gd name="T96" fmla="*/ 142 w 180"/>
                <a:gd name="T97" fmla="*/ 44 h 97"/>
                <a:gd name="T98" fmla="*/ 131 w 180"/>
                <a:gd name="T99" fmla="*/ 40 h 97"/>
                <a:gd name="T100" fmla="*/ 137 w 180"/>
                <a:gd name="T101" fmla="*/ 31 h 97"/>
                <a:gd name="T102" fmla="*/ 137 w 180"/>
                <a:gd name="T103" fmla="*/ 27 h 97"/>
                <a:gd name="T104" fmla="*/ 129 w 180"/>
                <a:gd name="T105" fmla="*/ 21 h 97"/>
                <a:gd name="T106" fmla="*/ 119 w 180"/>
                <a:gd name="T107" fmla="*/ 18 h 97"/>
                <a:gd name="T108" fmla="*/ 114 w 180"/>
                <a:gd name="T109" fmla="*/ 19 h 97"/>
                <a:gd name="T110" fmla="*/ 106 w 180"/>
                <a:gd name="T111" fmla="*/ 18 h 97"/>
                <a:gd name="T112" fmla="*/ 99 w 180"/>
                <a:gd name="T113" fmla="*/ 17 h 97"/>
                <a:gd name="T114" fmla="*/ 129 w 180"/>
                <a:gd name="T115" fmla="*/ 29 h 97"/>
                <a:gd name="T116" fmla="*/ 124 w 180"/>
                <a:gd name="T117" fmla="*/ 57 h 97"/>
                <a:gd name="T118" fmla="*/ 126 w 180"/>
                <a:gd name="T119" fmla="*/ 62 h 97"/>
                <a:gd name="T120" fmla="*/ 120 w 180"/>
                <a:gd name="T121" fmla="*/ 23 h 97"/>
                <a:gd name="T122" fmla="*/ 122 w 180"/>
                <a:gd name="T123" fmla="*/ 80 h 97"/>
                <a:gd name="T124" fmla="*/ 110 w 180"/>
                <a:gd name="T125" fmla="*/ 2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 h="97">
                  <a:moveTo>
                    <a:pt x="98" y="11"/>
                  </a:moveTo>
                  <a:cubicBezTo>
                    <a:pt x="98" y="11"/>
                    <a:pt x="98" y="10"/>
                    <a:pt x="98" y="10"/>
                  </a:cubicBezTo>
                  <a:cubicBezTo>
                    <a:pt x="98" y="10"/>
                    <a:pt x="97" y="11"/>
                    <a:pt x="96" y="11"/>
                  </a:cubicBezTo>
                  <a:cubicBezTo>
                    <a:pt x="96" y="11"/>
                    <a:pt x="96" y="11"/>
                    <a:pt x="96" y="11"/>
                  </a:cubicBezTo>
                  <a:cubicBezTo>
                    <a:pt x="95" y="11"/>
                    <a:pt x="95" y="11"/>
                    <a:pt x="95" y="11"/>
                  </a:cubicBezTo>
                  <a:cubicBezTo>
                    <a:pt x="95" y="10"/>
                    <a:pt x="95" y="10"/>
                    <a:pt x="95" y="10"/>
                  </a:cubicBezTo>
                  <a:cubicBezTo>
                    <a:pt x="96" y="10"/>
                    <a:pt x="96" y="10"/>
                    <a:pt x="97" y="10"/>
                  </a:cubicBezTo>
                  <a:cubicBezTo>
                    <a:pt x="97" y="9"/>
                    <a:pt x="96" y="9"/>
                    <a:pt x="96" y="8"/>
                  </a:cubicBezTo>
                  <a:cubicBezTo>
                    <a:pt x="96" y="8"/>
                    <a:pt x="96" y="8"/>
                    <a:pt x="95" y="8"/>
                  </a:cubicBezTo>
                  <a:cubicBezTo>
                    <a:pt x="95" y="7"/>
                    <a:pt x="95" y="7"/>
                    <a:pt x="94" y="7"/>
                  </a:cubicBezTo>
                  <a:cubicBezTo>
                    <a:pt x="94" y="6"/>
                    <a:pt x="94" y="6"/>
                    <a:pt x="94" y="6"/>
                  </a:cubicBezTo>
                  <a:cubicBezTo>
                    <a:pt x="94" y="6"/>
                    <a:pt x="94" y="6"/>
                    <a:pt x="94" y="6"/>
                  </a:cubicBezTo>
                  <a:cubicBezTo>
                    <a:pt x="94" y="6"/>
                    <a:pt x="94" y="6"/>
                    <a:pt x="94" y="7"/>
                  </a:cubicBezTo>
                  <a:cubicBezTo>
                    <a:pt x="93" y="7"/>
                    <a:pt x="92" y="7"/>
                    <a:pt x="91" y="7"/>
                  </a:cubicBezTo>
                  <a:cubicBezTo>
                    <a:pt x="91" y="7"/>
                    <a:pt x="91" y="7"/>
                    <a:pt x="91" y="7"/>
                  </a:cubicBezTo>
                  <a:cubicBezTo>
                    <a:pt x="90" y="7"/>
                    <a:pt x="89" y="7"/>
                    <a:pt x="89" y="7"/>
                  </a:cubicBezTo>
                  <a:cubicBezTo>
                    <a:pt x="89" y="7"/>
                    <a:pt x="88" y="8"/>
                    <a:pt x="88" y="8"/>
                  </a:cubicBezTo>
                  <a:cubicBezTo>
                    <a:pt x="87" y="8"/>
                    <a:pt x="86" y="8"/>
                    <a:pt x="86" y="9"/>
                  </a:cubicBezTo>
                  <a:cubicBezTo>
                    <a:pt x="86" y="9"/>
                    <a:pt x="86" y="8"/>
                    <a:pt x="86" y="8"/>
                  </a:cubicBezTo>
                  <a:cubicBezTo>
                    <a:pt x="85" y="8"/>
                    <a:pt x="85" y="8"/>
                    <a:pt x="84" y="8"/>
                  </a:cubicBezTo>
                  <a:cubicBezTo>
                    <a:pt x="84" y="8"/>
                    <a:pt x="84" y="8"/>
                    <a:pt x="84" y="8"/>
                  </a:cubicBezTo>
                  <a:cubicBezTo>
                    <a:pt x="83" y="8"/>
                    <a:pt x="83" y="8"/>
                    <a:pt x="82" y="8"/>
                  </a:cubicBezTo>
                  <a:cubicBezTo>
                    <a:pt x="82" y="8"/>
                    <a:pt x="82" y="8"/>
                    <a:pt x="82" y="8"/>
                  </a:cubicBezTo>
                  <a:cubicBezTo>
                    <a:pt x="82" y="8"/>
                    <a:pt x="81" y="8"/>
                    <a:pt x="81" y="8"/>
                  </a:cubicBezTo>
                  <a:cubicBezTo>
                    <a:pt x="81" y="8"/>
                    <a:pt x="81" y="7"/>
                    <a:pt x="81" y="7"/>
                  </a:cubicBezTo>
                  <a:cubicBezTo>
                    <a:pt x="80" y="7"/>
                    <a:pt x="79" y="7"/>
                    <a:pt x="77" y="7"/>
                  </a:cubicBezTo>
                  <a:cubicBezTo>
                    <a:pt x="77" y="7"/>
                    <a:pt x="77" y="7"/>
                    <a:pt x="76" y="6"/>
                  </a:cubicBezTo>
                  <a:cubicBezTo>
                    <a:pt x="74" y="6"/>
                    <a:pt x="72" y="7"/>
                    <a:pt x="70" y="7"/>
                  </a:cubicBezTo>
                  <a:cubicBezTo>
                    <a:pt x="70" y="7"/>
                    <a:pt x="70" y="7"/>
                    <a:pt x="70" y="7"/>
                  </a:cubicBezTo>
                  <a:cubicBezTo>
                    <a:pt x="68" y="7"/>
                    <a:pt x="68" y="8"/>
                    <a:pt x="67" y="9"/>
                  </a:cubicBezTo>
                  <a:cubicBezTo>
                    <a:pt x="67" y="9"/>
                    <a:pt x="67" y="9"/>
                    <a:pt x="67" y="10"/>
                  </a:cubicBezTo>
                  <a:cubicBezTo>
                    <a:pt x="68" y="10"/>
                    <a:pt x="69" y="10"/>
                    <a:pt x="70" y="10"/>
                  </a:cubicBezTo>
                  <a:cubicBezTo>
                    <a:pt x="70" y="10"/>
                    <a:pt x="70" y="11"/>
                    <a:pt x="70" y="11"/>
                  </a:cubicBezTo>
                  <a:cubicBezTo>
                    <a:pt x="71" y="11"/>
                    <a:pt x="71" y="11"/>
                    <a:pt x="72" y="11"/>
                  </a:cubicBezTo>
                  <a:cubicBezTo>
                    <a:pt x="73" y="11"/>
                    <a:pt x="73" y="12"/>
                    <a:pt x="76" y="12"/>
                  </a:cubicBezTo>
                  <a:cubicBezTo>
                    <a:pt x="76" y="12"/>
                    <a:pt x="76" y="12"/>
                    <a:pt x="76" y="12"/>
                  </a:cubicBezTo>
                  <a:cubicBezTo>
                    <a:pt x="75" y="12"/>
                    <a:pt x="75" y="13"/>
                    <a:pt x="75" y="13"/>
                  </a:cubicBezTo>
                  <a:cubicBezTo>
                    <a:pt x="75" y="12"/>
                    <a:pt x="75" y="12"/>
                    <a:pt x="75" y="12"/>
                  </a:cubicBezTo>
                  <a:cubicBezTo>
                    <a:pt x="75" y="12"/>
                    <a:pt x="74" y="12"/>
                    <a:pt x="74" y="12"/>
                  </a:cubicBezTo>
                  <a:cubicBezTo>
                    <a:pt x="74" y="12"/>
                    <a:pt x="74" y="12"/>
                    <a:pt x="74" y="13"/>
                  </a:cubicBezTo>
                  <a:cubicBezTo>
                    <a:pt x="72" y="13"/>
                    <a:pt x="70" y="12"/>
                    <a:pt x="69" y="11"/>
                  </a:cubicBezTo>
                  <a:cubicBezTo>
                    <a:pt x="68" y="12"/>
                    <a:pt x="67" y="12"/>
                    <a:pt x="67" y="12"/>
                  </a:cubicBezTo>
                  <a:cubicBezTo>
                    <a:pt x="67" y="13"/>
                    <a:pt x="68" y="14"/>
                    <a:pt x="69" y="15"/>
                  </a:cubicBezTo>
                  <a:cubicBezTo>
                    <a:pt x="68" y="15"/>
                    <a:pt x="68" y="15"/>
                    <a:pt x="67" y="14"/>
                  </a:cubicBezTo>
                  <a:cubicBezTo>
                    <a:pt x="66" y="15"/>
                    <a:pt x="66" y="15"/>
                    <a:pt x="66" y="16"/>
                  </a:cubicBezTo>
                  <a:cubicBezTo>
                    <a:pt x="66" y="16"/>
                    <a:pt x="65" y="16"/>
                    <a:pt x="65" y="16"/>
                  </a:cubicBezTo>
                  <a:cubicBezTo>
                    <a:pt x="66" y="17"/>
                    <a:pt x="66" y="17"/>
                    <a:pt x="67" y="17"/>
                  </a:cubicBezTo>
                  <a:cubicBezTo>
                    <a:pt x="67" y="18"/>
                    <a:pt x="67" y="17"/>
                    <a:pt x="66" y="18"/>
                  </a:cubicBezTo>
                  <a:cubicBezTo>
                    <a:pt x="66" y="18"/>
                    <a:pt x="66" y="18"/>
                    <a:pt x="67" y="18"/>
                  </a:cubicBezTo>
                  <a:cubicBezTo>
                    <a:pt x="65" y="18"/>
                    <a:pt x="65" y="18"/>
                    <a:pt x="65" y="18"/>
                  </a:cubicBezTo>
                  <a:cubicBezTo>
                    <a:pt x="65" y="17"/>
                    <a:pt x="64" y="17"/>
                    <a:pt x="64" y="16"/>
                  </a:cubicBezTo>
                  <a:cubicBezTo>
                    <a:pt x="65" y="16"/>
                    <a:pt x="65" y="16"/>
                    <a:pt x="65" y="16"/>
                  </a:cubicBezTo>
                  <a:cubicBezTo>
                    <a:pt x="65" y="15"/>
                    <a:pt x="65" y="14"/>
                    <a:pt x="65" y="13"/>
                  </a:cubicBezTo>
                  <a:cubicBezTo>
                    <a:pt x="65" y="13"/>
                    <a:pt x="65" y="13"/>
                    <a:pt x="64" y="13"/>
                  </a:cubicBezTo>
                  <a:cubicBezTo>
                    <a:pt x="64" y="12"/>
                    <a:pt x="64" y="12"/>
                    <a:pt x="64" y="12"/>
                  </a:cubicBezTo>
                  <a:cubicBezTo>
                    <a:pt x="63" y="13"/>
                    <a:pt x="62" y="13"/>
                    <a:pt x="60" y="14"/>
                  </a:cubicBezTo>
                  <a:cubicBezTo>
                    <a:pt x="60" y="14"/>
                    <a:pt x="60" y="14"/>
                    <a:pt x="60" y="13"/>
                  </a:cubicBezTo>
                  <a:cubicBezTo>
                    <a:pt x="60" y="13"/>
                    <a:pt x="60" y="13"/>
                    <a:pt x="61" y="13"/>
                  </a:cubicBezTo>
                  <a:cubicBezTo>
                    <a:pt x="61" y="13"/>
                    <a:pt x="61" y="13"/>
                    <a:pt x="61" y="12"/>
                  </a:cubicBezTo>
                  <a:cubicBezTo>
                    <a:pt x="60" y="12"/>
                    <a:pt x="60" y="12"/>
                    <a:pt x="60" y="12"/>
                  </a:cubicBezTo>
                  <a:cubicBezTo>
                    <a:pt x="59" y="12"/>
                    <a:pt x="59" y="12"/>
                    <a:pt x="58" y="13"/>
                  </a:cubicBezTo>
                  <a:cubicBezTo>
                    <a:pt x="58" y="13"/>
                    <a:pt x="58" y="13"/>
                    <a:pt x="58" y="13"/>
                  </a:cubicBezTo>
                  <a:cubicBezTo>
                    <a:pt x="57" y="13"/>
                    <a:pt x="57" y="13"/>
                    <a:pt x="57" y="13"/>
                  </a:cubicBezTo>
                  <a:cubicBezTo>
                    <a:pt x="57" y="13"/>
                    <a:pt x="57" y="13"/>
                    <a:pt x="57" y="14"/>
                  </a:cubicBezTo>
                  <a:cubicBezTo>
                    <a:pt x="56" y="14"/>
                    <a:pt x="56" y="14"/>
                    <a:pt x="56" y="14"/>
                  </a:cubicBezTo>
                  <a:cubicBezTo>
                    <a:pt x="56" y="14"/>
                    <a:pt x="56" y="15"/>
                    <a:pt x="56" y="15"/>
                  </a:cubicBezTo>
                  <a:cubicBezTo>
                    <a:pt x="55" y="15"/>
                    <a:pt x="55" y="15"/>
                    <a:pt x="54" y="16"/>
                  </a:cubicBezTo>
                  <a:cubicBezTo>
                    <a:pt x="55" y="16"/>
                    <a:pt x="55" y="17"/>
                    <a:pt x="56" y="17"/>
                  </a:cubicBezTo>
                  <a:cubicBezTo>
                    <a:pt x="56" y="18"/>
                    <a:pt x="56" y="18"/>
                    <a:pt x="56" y="19"/>
                  </a:cubicBezTo>
                  <a:cubicBezTo>
                    <a:pt x="55" y="19"/>
                    <a:pt x="53" y="19"/>
                    <a:pt x="53" y="19"/>
                  </a:cubicBezTo>
                  <a:cubicBezTo>
                    <a:pt x="52" y="19"/>
                    <a:pt x="52" y="19"/>
                    <a:pt x="52" y="19"/>
                  </a:cubicBezTo>
                  <a:cubicBezTo>
                    <a:pt x="52" y="19"/>
                    <a:pt x="51" y="19"/>
                    <a:pt x="51" y="19"/>
                  </a:cubicBezTo>
                  <a:cubicBezTo>
                    <a:pt x="51" y="19"/>
                    <a:pt x="51" y="18"/>
                    <a:pt x="51" y="18"/>
                  </a:cubicBezTo>
                  <a:cubicBezTo>
                    <a:pt x="51" y="18"/>
                    <a:pt x="52" y="18"/>
                    <a:pt x="53" y="18"/>
                  </a:cubicBezTo>
                  <a:cubicBezTo>
                    <a:pt x="52" y="17"/>
                    <a:pt x="52" y="15"/>
                    <a:pt x="53" y="14"/>
                  </a:cubicBezTo>
                  <a:cubicBezTo>
                    <a:pt x="53" y="14"/>
                    <a:pt x="53" y="14"/>
                    <a:pt x="53" y="14"/>
                  </a:cubicBezTo>
                  <a:cubicBezTo>
                    <a:pt x="53" y="14"/>
                    <a:pt x="52" y="14"/>
                    <a:pt x="52" y="15"/>
                  </a:cubicBezTo>
                  <a:cubicBezTo>
                    <a:pt x="52" y="14"/>
                    <a:pt x="52" y="14"/>
                    <a:pt x="52" y="13"/>
                  </a:cubicBezTo>
                  <a:cubicBezTo>
                    <a:pt x="52" y="11"/>
                    <a:pt x="51" y="10"/>
                    <a:pt x="49" y="10"/>
                  </a:cubicBezTo>
                  <a:cubicBezTo>
                    <a:pt x="49" y="8"/>
                    <a:pt x="49" y="8"/>
                    <a:pt x="50" y="6"/>
                  </a:cubicBezTo>
                  <a:cubicBezTo>
                    <a:pt x="50" y="6"/>
                    <a:pt x="50" y="6"/>
                    <a:pt x="51" y="6"/>
                  </a:cubicBezTo>
                  <a:cubicBezTo>
                    <a:pt x="51" y="6"/>
                    <a:pt x="50" y="6"/>
                    <a:pt x="50" y="5"/>
                  </a:cubicBezTo>
                  <a:cubicBezTo>
                    <a:pt x="50" y="5"/>
                    <a:pt x="50" y="5"/>
                    <a:pt x="50" y="5"/>
                  </a:cubicBezTo>
                  <a:cubicBezTo>
                    <a:pt x="49" y="5"/>
                    <a:pt x="49" y="5"/>
                    <a:pt x="49" y="5"/>
                  </a:cubicBezTo>
                  <a:cubicBezTo>
                    <a:pt x="50" y="5"/>
                    <a:pt x="51" y="2"/>
                    <a:pt x="51" y="1"/>
                  </a:cubicBezTo>
                  <a:cubicBezTo>
                    <a:pt x="48" y="1"/>
                    <a:pt x="46" y="0"/>
                    <a:pt x="42" y="1"/>
                  </a:cubicBezTo>
                  <a:cubicBezTo>
                    <a:pt x="42" y="1"/>
                    <a:pt x="42" y="1"/>
                    <a:pt x="42" y="1"/>
                  </a:cubicBezTo>
                  <a:cubicBezTo>
                    <a:pt x="41" y="2"/>
                    <a:pt x="41" y="2"/>
                    <a:pt x="38" y="3"/>
                  </a:cubicBezTo>
                  <a:cubicBezTo>
                    <a:pt x="38" y="3"/>
                    <a:pt x="38" y="3"/>
                    <a:pt x="38" y="3"/>
                  </a:cubicBezTo>
                  <a:cubicBezTo>
                    <a:pt x="38" y="3"/>
                    <a:pt x="38" y="3"/>
                    <a:pt x="38" y="3"/>
                  </a:cubicBezTo>
                  <a:cubicBezTo>
                    <a:pt x="38" y="3"/>
                    <a:pt x="38" y="4"/>
                    <a:pt x="38" y="4"/>
                  </a:cubicBezTo>
                  <a:cubicBezTo>
                    <a:pt x="36" y="4"/>
                    <a:pt x="35" y="5"/>
                    <a:pt x="34" y="5"/>
                  </a:cubicBezTo>
                  <a:cubicBezTo>
                    <a:pt x="34" y="5"/>
                    <a:pt x="34" y="6"/>
                    <a:pt x="34" y="6"/>
                  </a:cubicBezTo>
                  <a:cubicBezTo>
                    <a:pt x="34" y="6"/>
                    <a:pt x="33" y="6"/>
                    <a:pt x="32" y="6"/>
                  </a:cubicBezTo>
                  <a:cubicBezTo>
                    <a:pt x="32" y="6"/>
                    <a:pt x="32" y="6"/>
                    <a:pt x="32" y="6"/>
                  </a:cubicBezTo>
                  <a:cubicBezTo>
                    <a:pt x="32" y="7"/>
                    <a:pt x="31" y="7"/>
                    <a:pt x="31" y="7"/>
                  </a:cubicBezTo>
                  <a:cubicBezTo>
                    <a:pt x="31" y="7"/>
                    <a:pt x="31" y="7"/>
                    <a:pt x="32" y="8"/>
                  </a:cubicBezTo>
                  <a:cubicBezTo>
                    <a:pt x="31" y="8"/>
                    <a:pt x="31" y="8"/>
                    <a:pt x="31" y="10"/>
                  </a:cubicBezTo>
                  <a:cubicBezTo>
                    <a:pt x="31" y="10"/>
                    <a:pt x="31" y="9"/>
                    <a:pt x="32" y="9"/>
                  </a:cubicBezTo>
                  <a:cubicBezTo>
                    <a:pt x="32" y="10"/>
                    <a:pt x="32" y="10"/>
                    <a:pt x="32" y="10"/>
                  </a:cubicBezTo>
                  <a:cubicBezTo>
                    <a:pt x="31" y="10"/>
                    <a:pt x="30" y="10"/>
                    <a:pt x="29" y="10"/>
                  </a:cubicBezTo>
                  <a:cubicBezTo>
                    <a:pt x="29" y="10"/>
                    <a:pt x="29" y="10"/>
                    <a:pt x="29" y="10"/>
                  </a:cubicBezTo>
                  <a:cubicBezTo>
                    <a:pt x="29" y="10"/>
                    <a:pt x="28" y="10"/>
                    <a:pt x="28" y="10"/>
                  </a:cubicBezTo>
                  <a:cubicBezTo>
                    <a:pt x="27" y="12"/>
                    <a:pt x="27" y="13"/>
                    <a:pt x="28" y="15"/>
                  </a:cubicBezTo>
                  <a:cubicBezTo>
                    <a:pt x="28" y="15"/>
                    <a:pt x="29" y="15"/>
                    <a:pt x="29" y="15"/>
                  </a:cubicBezTo>
                  <a:cubicBezTo>
                    <a:pt x="29" y="16"/>
                    <a:pt x="29" y="16"/>
                    <a:pt x="29" y="16"/>
                  </a:cubicBezTo>
                  <a:cubicBezTo>
                    <a:pt x="30" y="16"/>
                    <a:pt x="30" y="15"/>
                    <a:pt x="31" y="15"/>
                  </a:cubicBezTo>
                  <a:cubicBezTo>
                    <a:pt x="31" y="15"/>
                    <a:pt x="31" y="16"/>
                    <a:pt x="31" y="16"/>
                  </a:cubicBezTo>
                  <a:cubicBezTo>
                    <a:pt x="32" y="15"/>
                    <a:pt x="33" y="15"/>
                    <a:pt x="34" y="15"/>
                  </a:cubicBezTo>
                  <a:cubicBezTo>
                    <a:pt x="32" y="16"/>
                    <a:pt x="34" y="18"/>
                    <a:pt x="35" y="19"/>
                  </a:cubicBezTo>
                  <a:cubicBezTo>
                    <a:pt x="34" y="18"/>
                    <a:pt x="33" y="18"/>
                    <a:pt x="33" y="18"/>
                  </a:cubicBezTo>
                  <a:cubicBezTo>
                    <a:pt x="33" y="18"/>
                    <a:pt x="33" y="17"/>
                    <a:pt x="33" y="17"/>
                  </a:cubicBezTo>
                  <a:cubicBezTo>
                    <a:pt x="32" y="17"/>
                    <a:pt x="29" y="17"/>
                    <a:pt x="28" y="18"/>
                  </a:cubicBezTo>
                  <a:cubicBezTo>
                    <a:pt x="28" y="18"/>
                    <a:pt x="27" y="19"/>
                    <a:pt x="27" y="20"/>
                  </a:cubicBezTo>
                  <a:cubicBezTo>
                    <a:pt x="30" y="20"/>
                    <a:pt x="29" y="21"/>
                    <a:pt x="33" y="21"/>
                  </a:cubicBezTo>
                  <a:cubicBezTo>
                    <a:pt x="32" y="22"/>
                    <a:pt x="32" y="23"/>
                    <a:pt x="31" y="24"/>
                  </a:cubicBezTo>
                  <a:cubicBezTo>
                    <a:pt x="31" y="25"/>
                    <a:pt x="32" y="26"/>
                    <a:pt x="33" y="27"/>
                  </a:cubicBezTo>
                  <a:cubicBezTo>
                    <a:pt x="31" y="27"/>
                    <a:pt x="30" y="27"/>
                    <a:pt x="29" y="26"/>
                  </a:cubicBezTo>
                  <a:cubicBezTo>
                    <a:pt x="27" y="26"/>
                    <a:pt x="27" y="27"/>
                    <a:pt x="26" y="27"/>
                  </a:cubicBezTo>
                  <a:cubicBezTo>
                    <a:pt x="26" y="27"/>
                    <a:pt x="26" y="28"/>
                    <a:pt x="26" y="28"/>
                  </a:cubicBezTo>
                  <a:cubicBezTo>
                    <a:pt x="25" y="28"/>
                    <a:pt x="24" y="28"/>
                    <a:pt x="23" y="28"/>
                  </a:cubicBezTo>
                  <a:cubicBezTo>
                    <a:pt x="23" y="28"/>
                    <a:pt x="23" y="28"/>
                    <a:pt x="23" y="28"/>
                  </a:cubicBezTo>
                  <a:cubicBezTo>
                    <a:pt x="23" y="28"/>
                    <a:pt x="23" y="28"/>
                    <a:pt x="22" y="28"/>
                  </a:cubicBezTo>
                  <a:cubicBezTo>
                    <a:pt x="22" y="28"/>
                    <a:pt x="22" y="28"/>
                    <a:pt x="22" y="28"/>
                  </a:cubicBezTo>
                  <a:cubicBezTo>
                    <a:pt x="25" y="27"/>
                    <a:pt x="25" y="26"/>
                    <a:pt x="28" y="25"/>
                  </a:cubicBezTo>
                  <a:cubicBezTo>
                    <a:pt x="27" y="22"/>
                    <a:pt x="25" y="23"/>
                    <a:pt x="23" y="21"/>
                  </a:cubicBezTo>
                  <a:cubicBezTo>
                    <a:pt x="23" y="19"/>
                    <a:pt x="23" y="18"/>
                    <a:pt x="22" y="16"/>
                  </a:cubicBezTo>
                  <a:cubicBezTo>
                    <a:pt x="22" y="16"/>
                    <a:pt x="22" y="16"/>
                    <a:pt x="23" y="16"/>
                  </a:cubicBezTo>
                  <a:cubicBezTo>
                    <a:pt x="22" y="15"/>
                    <a:pt x="22" y="14"/>
                    <a:pt x="22" y="14"/>
                  </a:cubicBezTo>
                  <a:cubicBezTo>
                    <a:pt x="22" y="14"/>
                    <a:pt x="22" y="14"/>
                    <a:pt x="22" y="14"/>
                  </a:cubicBezTo>
                  <a:cubicBezTo>
                    <a:pt x="22" y="13"/>
                    <a:pt x="22" y="12"/>
                    <a:pt x="22" y="11"/>
                  </a:cubicBezTo>
                  <a:cubicBezTo>
                    <a:pt x="22" y="11"/>
                    <a:pt x="22" y="11"/>
                    <a:pt x="23" y="11"/>
                  </a:cubicBezTo>
                  <a:cubicBezTo>
                    <a:pt x="22" y="11"/>
                    <a:pt x="22" y="10"/>
                    <a:pt x="22" y="10"/>
                  </a:cubicBezTo>
                  <a:cubicBezTo>
                    <a:pt x="23" y="10"/>
                    <a:pt x="23" y="10"/>
                    <a:pt x="23" y="10"/>
                  </a:cubicBezTo>
                  <a:cubicBezTo>
                    <a:pt x="23" y="9"/>
                    <a:pt x="23" y="9"/>
                    <a:pt x="24" y="8"/>
                  </a:cubicBezTo>
                  <a:cubicBezTo>
                    <a:pt x="24" y="8"/>
                    <a:pt x="24" y="8"/>
                    <a:pt x="25" y="8"/>
                  </a:cubicBezTo>
                  <a:cubicBezTo>
                    <a:pt x="25" y="8"/>
                    <a:pt x="25" y="7"/>
                    <a:pt x="25" y="7"/>
                  </a:cubicBezTo>
                  <a:cubicBezTo>
                    <a:pt x="25" y="7"/>
                    <a:pt x="25" y="7"/>
                    <a:pt x="26" y="7"/>
                  </a:cubicBezTo>
                  <a:cubicBezTo>
                    <a:pt x="26" y="7"/>
                    <a:pt x="26" y="7"/>
                    <a:pt x="26" y="6"/>
                  </a:cubicBezTo>
                  <a:cubicBezTo>
                    <a:pt x="28" y="5"/>
                    <a:pt x="32" y="4"/>
                    <a:pt x="36" y="4"/>
                  </a:cubicBezTo>
                  <a:cubicBezTo>
                    <a:pt x="36" y="4"/>
                    <a:pt x="36" y="3"/>
                    <a:pt x="36" y="3"/>
                  </a:cubicBezTo>
                  <a:cubicBezTo>
                    <a:pt x="36" y="3"/>
                    <a:pt x="36" y="3"/>
                    <a:pt x="36" y="3"/>
                  </a:cubicBezTo>
                  <a:cubicBezTo>
                    <a:pt x="36" y="2"/>
                    <a:pt x="36" y="2"/>
                    <a:pt x="35" y="2"/>
                  </a:cubicBezTo>
                  <a:cubicBezTo>
                    <a:pt x="35" y="2"/>
                    <a:pt x="34" y="2"/>
                    <a:pt x="33" y="2"/>
                  </a:cubicBezTo>
                  <a:cubicBezTo>
                    <a:pt x="33" y="2"/>
                    <a:pt x="33" y="2"/>
                    <a:pt x="33" y="2"/>
                  </a:cubicBezTo>
                  <a:cubicBezTo>
                    <a:pt x="32" y="2"/>
                    <a:pt x="32" y="2"/>
                    <a:pt x="32" y="2"/>
                  </a:cubicBezTo>
                  <a:cubicBezTo>
                    <a:pt x="29" y="3"/>
                    <a:pt x="26" y="3"/>
                    <a:pt x="23" y="3"/>
                  </a:cubicBezTo>
                  <a:cubicBezTo>
                    <a:pt x="22" y="4"/>
                    <a:pt x="21" y="4"/>
                    <a:pt x="20" y="4"/>
                  </a:cubicBezTo>
                  <a:cubicBezTo>
                    <a:pt x="20" y="4"/>
                    <a:pt x="20" y="4"/>
                    <a:pt x="20" y="4"/>
                  </a:cubicBezTo>
                  <a:cubicBezTo>
                    <a:pt x="17" y="3"/>
                    <a:pt x="14" y="6"/>
                    <a:pt x="12" y="5"/>
                  </a:cubicBezTo>
                  <a:cubicBezTo>
                    <a:pt x="10" y="6"/>
                    <a:pt x="10" y="6"/>
                    <a:pt x="10" y="7"/>
                  </a:cubicBezTo>
                  <a:cubicBezTo>
                    <a:pt x="9" y="8"/>
                    <a:pt x="9" y="8"/>
                    <a:pt x="8" y="8"/>
                  </a:cubicBezTo>
                  <a:cubicBezTo>
                    <a:pt x="8" y="9"/>
                    <a:pt x="8" y="9"/>
                    <a:pt x="8" y="9"/>
                  </a:cubicBezTo>
                  <a:cubicBezTo>
                    <a:pt x="8" y="9"/>
                    <a:pt x="8" y="10"/>
                    <a:pt x="8" y="10"/>
                  </a:cubicBezTo>
                  <a:cubicBezTo>
                    <a:pt x="8" y="10"/>
                    <a:pt x="8" y="10"/>
                    <a:pt x="8" y="10"/>
                  </a:cubicBezTo>
                  <a:cubicBezTo>
                    <a:pt x="8" y="10"/>
                    <a:pt x="8" y="10"/>
                    <a:pt x="8" y="11"/>
                  </a:cubicBezTo>
                  <a:cubicBezTo>
                    <a:pt x="8" y="11"/>
                    <a:pt x="5" y="12"/>
                    <a:pt x="5" y="12"/>
                  </a:cubicBezTo>
                  <a:cubicBezTo>
                    <a:pt x="5" y="13"/>
                    <a:pt x="6" y="14"/>
                    <a:pt x="6" y="14"/>
                  </a:cubicBezTo>
                  <a:cubicBezTo>
                    <a:pt x="6" y="15"/>
                    <a:pt x="5" y="15"/>
                    <a:pt x="5" y="15"/>
                  </a:cubicBezTo>
                  <a:cubicBezTo>
                    <a:pt x="5" y="15"/>
                    <a:pt x="5" y="16"/>
                    <a:pt x="5" y="16"/>
                  </a:cubicBezTo>
                  <a:cubicBezTo>
                    <a:pt x="5" y="16"/>
                    <a:pt x="4" y="17"/>
                    <a:pt x="4" y="17"/>
                  </a:cubicBezTo>
                  <a:cubicBezTo>
                    <a:pt x="4" y="17"/>
                    <a:pt x="3" y="17"/>
                    <a:pt x="3" y="17"/>
                  </a:cubicBezTo>
                  <a:cubicBezTo>
                    <a:pt x="3" y="18"/>
                    <a:pt x="3" y="18"/>
                    <a:pt x="3" y="18"/>
                  </a:cubicBezTo>
                  <a:cubicBezTo>
                    <a:pt x="2" y="19"/>
                    <a:pt x="2" y="19"/>
                    <a:pt x="1" y="20"/>
                  </a:cubicBezTo>
                  <a:cubicBezTo>
                    <a:pt x="1" y="20"/>
                    <a:pt x="2" y="21"/>
                    <a:pt x="2" y="21"/>
                  </a:cubicBezTo>
                  <a:cubicBezTo>
                    <a:pt x="2" y="21"/>
                    <a:pt x="2" y="22"/>
                    <a:pt x="2" y="22"/>
                  </a:cubicBezTo>
                  <a:cubicBezTo>
                    <a:pt x="2" y="22"/>
                    <a:pt x="1" y="23"/>
                    <a:pt x="1" y="23"/>
                  </a:cubicBezTo>
                  <a:cubicBezTo>
                    <a:pt x="1" y="23"/>
                    <a:pt x="1" y="23"/>
                    <a:pt x="1" y="24"/>
                  </a:cubicBezTo>
                  <a:cubicBezTo>
                    <a:pt x="1" y="24"/>
                    <a:pt x="1" y="24"/>
                    <a:pt x="0" y="24"/>
                  </a:cubicBezTo>
                  <a:cubicBezTo>
                    <a:pt x="0" y="24"/>
                    <a:pt x="0" y="25"/>
                    <a:pt x="0" y="25"/>
                  </a:cubicBezTo>
                  <a:cubicBezTo>
                    <a:pt x="0" y="25"/>
                    <a:pt x="0" y="25"/>
                    <a:pt x="0" y="25"/>
                  </a:cubicBezTo>
                  <a:cubicBezTo>
                    <a:pt x="0" y="25"/>
                    <a:pt x="0" y="26"/>
                    <a:pt x="0" y="26"/>
                  </a:cubicBezTo>
                  <a:cubicBezTo>
                    <a:pt x="0" y="26"/>
                    <a:pt x="4" y="27"/>
                    <a:pt x="5" y="27"/>
                  </a:cubicBezTo>
                  <a:cubicBezTo>
                    <a:pt x="5" y="28"/>
                    <a:pt x="5" y="28"/>
                    <a:pt x="5" y="28"/>
                  </a:cubicBezTo>
                  <a:cubicBezTo>
                    <a:pt x="5" y="28"/>
                    <a:pt x="4" y="28"/>
                    <a:pt x="4" y="28"/>
                  </a:cubicBezTo>
                  <a:cubicBezTo>
                    <a:pt x="5" y="29"/>
                    <a:pt x="6" y="30"/>
                    <a:pt x="7" y="30"/>
                  </a:cubicBezTo>
                  <a:cubicBezTo>
                    <a:pt x="10" y="30"/>
                    <a:pt x="14" y="29"/>
                    <a:pt x="15" y="30"/>
                  </a:cubicBezTo>
                  <a:cubicBezTo>
                    <a:pt x="15" y="30"/>
                    <a:pt x="15" y="30"/>
                    <a:pt x="16" y="30"/>
                  </a:cubicBezTo>
                  <a:cubicBezTo>
                    <a:pt x="16" y="30"/>
                    <a:pt x="16" y="30"/>
                    <a:pt x="16" y="31"/>
                  </a:cubicBezTo>
                  <a:cubicBezTo>
                    <a:pt x="15" y="31"/>
                    <a:pt x="14" y="31"/>
                    <a:pt x="13" y="31"/>
                  </a:cubicBezTo>
                  <a:cubicBezTo>
                    <a:pt x="13" y="31"/>
                    <a:pt x="13" y="31"/>
                    <a:pt x="13" y="31"/>
                  </a:cubicBezTo>
                  <a:cubicBezTo>
                    <a:pt x="12" y="31"/>
                    <a:pt x="12" y="31"/>
                    <a:pt x="12" y="31"/>
                  </a:cubicBezTo>
                  <a:cubicBezTo>
                    <a:pt x="12" y="32"/>
                    <a:pt x="12" y="32"/>
                    <a:pt x="13" y="33"/>
                  </a:cubicBezTo>
                  <a:cubicBezTo>
                    <a:pt x="13" y="33"/>
                    <a:pt x="13" y="33"/>
                    <a:pt x="13" y="33"/>
                  </a:cubicBezTo>
                  <a:cubicBezTo>
                    <a:pt x="13" y="33"/>
                    <a:pt x="13" y="34"/>
                    <a:pt x="13" y="34"/>
                  </a:cubicBezTo>
                  <a:cubicBezTo>
                    <a:pt x="13" y="34"/>
                    <a:pt x="14" y="34"/>
                    <a:pt x="14" y="34"/>
                  </a:cubicBezTo>
                  <a:cubicBezTo>
                    <a:pt x="14" y="34"/>
                    <a:pt x="14" y="34"/>
                    <a:pt x="14" y="34"/>
                  </a:cubicBezTo>
                  <a:cubicBezTo>
                    <a:pt x="14" y="34"/>
                    <a:pt x="15" y="34"/>
                    <a:pt x="15" y="34"/>
                  </a:cubicBezTo>
                  <a:cubicBezTo>
                    <a:pt x="15" y="34"/>
                    <a:pt x="16" y="34"/>
                    <a:pt x="16" y="35"/>
                  </a:cubicBezTo>
                  <a:cubicBezTo>
                    <a:pt x="16" y="35"/>
                    <a:pt x="17" y="35"/>
                    <a:pt x="18" y="35"/>
                  </a:cubicBezTo>
                  <a:cubicBezTo>
                    <a:pt x="17" y="36"/>
                    <a:pt x="17" y="35"/>
                    <a:pt x="17" y="36"/>
                  </a:cubicBezTo>
                  <a:cubicBezTo>
                    <a:pt x="18" y="36"/>
                    <a:pt x="17" y="36"/>
                    <a:pt x="18" y="37"/>
                  </a:cubicBezTo>
                  <a:cubicBezTo>
                    <a:pt x="20" y="36"/>
                    <a:pt x="20" y="36"/>
                    <a:pt x="21" y="35"/>
                  </a:cubicBezTo>
                  <a:cubicBezTo>
                    <a:pt x="21" y="35"/>
                    <a:pt x="21" y="35"/>
                    <a:pt x="21" y="34"/>
                  </a:cubicBezTo>
                  <a:cubicBezTo>
                    <a:pt x="22" y="34"/>
                    <a:pt x="23" y="34"/>
                    <a:pt x="24" y="34"/>
                  </a:cubicBezTo>
                  <a:cubicBezTo>
                    <a:pt x="24" y="35"/>
                    <a:pt x="24" y="35"/>
                    <a:pt x="24" y="35"/>
                  </a:cubicBezTo>
                  <a:cubicBezTo>
                    <a:pt x="25" y="35"/>
                    <a:pt x="25" y="35"/>
                    <a:pt x="25" y="35"/>
                  </a:cubicBezTo>
                  <a:cubicBezTo>
                    <a:pt x="26" y="36"/>
                    <a:pt x="26" y="36"/>
                    <a:pt x="27" y="37"/>
                  </a:cubicBezTo>
                  <a:cubicBezTo>
                    <a:pt x="27" y="37"/>
                    <a:pt x="28" y="37"/>
                    <a:pt x="28" y="37"/>
                  </a:cubicBezTo>
                  <a:cubicBezTo>
                    <a:pt x="28" y="38"/>
                    <a:pt x="28" y="38"/>
                    <a:pt x="28" y="38"/>
                  </a:cubicBezTo>
                  <a:cubicBezTo>
                    <a:pt x="28" y="38"/>
                    <a:pt x="28" y="38"/>
                    <a:pt x="28" y="38"/>
                  </a:cubicBezTo>
                  <a:cubicBezTo>
                    <a:pt x="28" y="38"/>
                    <a:pt x="28" y="39"/>
                    <a:pt x="28" y="39"/>
                  </a:cubicBezTo>
                  <a:cubicBezTo>
                    <a:pt x="29" y="39"/>
                    <a:pt x="30" y="38"/>
                    <a:pt x="31" y="38"/>
                  </a:cubicBezTo>
                  <a:cubicBezTo>
                    <a:pt x="31" y="38"/>
                    <a:pt x="31" y="38"/>
                    <a:pt x="31" y="38"/>
                  </a:cubicBezTo>
                  <a:cubicBezTo>
                    <a:pt x="31" y="38"/>
                    <a:pt x="31" y="38"/>
                    <a:pt x="31" y="38"/>
                  </a:cubicBezTo>
                  <a:cubicBezTo>
                    <a:pt x="31" y="38"/>
                    <a:pt x="31" y="38"/>
                    <a:pt x="31" y="38"/>
                  </a:cubicBezTo>
                  <a:cubicBezTo>
                    <a:pt x="32" y="38"/>
                    <a:pt x="32" y="38"/>
                    <a:pt x="33" y="38"/>
                  </a:cubicBezTo>
                  <a:cubicBezTo>
                    <a:pt x="32" y="38"/>
                    <a:pt x="32" y="37"/>
                    <a:pt x="32" y="36"/>
                  </a:cubicBezTo>
                  <a:cubicBezTo>
                    <a:pt x="33" y="36"/>
                    <a:pt x="34" y="36"/>
                    <a:pt x="34" y="37"/>
                  </a:cubicBezTo>
                  <a:cubicBezTo>
                    <a:pt x="34" y="37"/>
                    <a:pt x="35" y="37"/>
                    <a:pt x="35" y="38"/>
                  </a:cubicBezTo>
                  <a:cubicBezTo>
                    <a:pt x="36" y="38"/>
                    <a:pt x="38" y="37"/>
                    <a:pt x="39" y="37"/>
                  </a:cubicBezTo>
                  <a:cubicBezTo>
                    <a:pt x="39" y="38"/>
                    <a:pt x="39" y="38"/>
                    <a:pt x="40" y="38"/>
                  </a:cubicBezTo>
                  <a:cubicBezTo>
                    <a:pt x="41" y="38"/>
                    <a:pt x="43" y="37"/>
                    <a:pt x="45" y="37"/>
                  </a:cubicBezTo>
                  <a:cubicBezTo>
                    <a:pt x="45" y="37"/>
                    <a:pt x="45" y="37"/>
                    <a:pt x="45" y="37"/>
                  </a:cubicBezTo>
                  <a:cubicBezTo>
                    <a:pt x="47" y="36"/>
                    <a:pt x="47" y="37"/>
                    <a:pt x="48" y="37"/>
                  </a:cubicBezTo>
                  <a:cubicBezTo>
                    <a:pt x="48" y="37"/>
                    <a:pt x="48" y="37"/>
                    <a:pt x="48" y="37"/>
                  </a:cubicBezTo>
                  <a:cubicBezTo>
                    <a:pt x="49" y="38"/>
                    <a:pt x="51" y="37"/>
                    <a:pt x="52" y="38"/>
                  </a:cubicBezTo>
                  <a:cubicBezTo>
                    <a:pt x="53" y="37"/>
                    <a:pt x="54" y="37"/>
                    <a:pt x="54" y="37"/>
                  </a:cubicBezTo>
                  <a:cubicBezTo>
                    <a:pt x="54" y="37"/>
                    <a:pt x="54" y="37"/>
                    <a:pt x="54" y="37"/>
                  </a:cubicBezTo>
                  <a:cubicBezTo>
                    <a:pt x="55" y="37"/>
                    <a:pt x="54" y="37"/>
                    <a:pt x="55" y="37"/>
                  </a:cubicBezTo>
                  <a:cubicBezTo>
                    <a:pt x="54" y="36"/>
                    <a:pt x="52" y="36"/>
                    <a:pt x="52" y="35"/>
                  </a:cubicBezTo>
                  <a:cubicBezTo>
                    <a:pt x="52" y="35"/>
                    <a:pt x="51" y="34"/>
                    <a:pt x="51" y="34"/>
                  </a:cubicBezTo>
                  <a:cubicBezTo>
                    <a:pt x="50" y="34"/>
                    <a:pt x="49" y="33"/>
                    <a:pt x="48" y="33"/>
                  </a:cubicBezTo>
                  <a:cubicBezTo>
                    <a:pt x="48" y="33"/>
                    <a:pt x="48" y="33"/>
                    <a:pt x="48" y="32"/>
                  </a:cubicBezTo>
                  <a:cubicBezTo>
                    <a:pt x="50" y="32"/>
                    <a:pt x="49" y="32"/>
                    <a:pt x="51" y="33"/>
                  </a:cubicBezTo>
                  <a:cubicBezTo>
                    <a:pt x="51" y="33"/>
                    <a:pt x="51" y="33"/>
                    <a:pt x="51" y="34"/>
                  </a:cubicBezTo>
                  <a:cubicBezTo>
                    <a:pt x="52" y="34"/>
                    <a:pt x="52" y="34"/>
                    <a:pt x="53" y="34"/>
                  </a:cubicBezTo>
                  <a:cubicBezTo>
                    <a:pt x="53" y="34"/>
                    <a:pt x="53" y="34"/>
                    <a:pt x="54" y="34"/>
                  </a:cubicBezTo>
                  <a:cubicBezTo>
                    <a:pt x="54" y="35"/>
                    <a:pt x="54" y="35"/>
                    <a:pt x="54" y="35"/>
                  </a:cubicBezTo>
                  <a:cubicBezTo>
                    <a:pt x="55" y="35"/>
                    <a:pt x="55" y="35"/>
                    <a:pt x="55" y="35"/>
                  </a:cubicBezTo>
                  <a:cubicBezTo>
                    <a:pt x="56" y="36"/>
                    <a:pt x="56" y="36"/>
                    <a:pt x="56" y="36"/>
                  </a:cubicBezTo>
                  <a:cubicBezTo>
                    <a:pt x="56" y="36"/>
                    <a:pt x="57" y="36"/>
                    <a:pt x="57" y="36"/>
                  </a:cubicBezTo>
                  <a:cubicBezTo>
                    <a:pt x="57" y="36"/>
                    <a:pt x="57" y="36"/>
                    <a:pt x="57" y="36"/>
                  </a:cubicBezTo>
                  <a:cubicBezTo>
                    <a:pt x="57" y="36"/>
                    <a:pt x="58" y="36"/>
                    <a:pt x="58" y="36"/>
                  </a:cubicBezTo>
                  <a:cubicBezTo>
                    <a:pt x="59" y="37"/>
                    <a:pt x="58" y="37"/>
                    <a:pt x="59" y="38"/>
                  </a:cubicBezTo>
                  <a:cubicBezTo>
                    <a:pt x="59" y="38"/>
                    <a:pt x="59" y="38"/>
                    <a:pt x="59" y="38"/>
                  </a:cubicBezTo>
                  <a:cubicBezTo>
                    <a:pt x="60" y="38"/>
                    <a:pt x="60" y="38"/>
                    <a:pt x="61" y="38"/>
                  </a:cubicBezTo>
                  <a:cubicBezTo>
                    <a:pt x="60" y="38"/>
                    <a:pt x="60" y="38"/>
                    <a:pt x="60" y="37"/>
                  </a:cubicBezTo>
                  <a:cubicBezTo>
                    <a:pt x="61" y="37"/>
                    <a:pt x="61" y="37"/>
                    <a:pt x="61" y="37"/>
                  </a:cubicBezTo>
                  <a:cubicBezTo>
                    <a:pt x="61" y="37"/>
                    <a:pt x="61" y="37"/>
                    <a:pt x="61" y="37"/>
                  </a:cubicBezTo>
                  <a:cubicBezTo>
                    <a:pt x="61" y="37"/>
                    <a:pt x="61" y="37"/>
                    <a:pt x="60" y="37"/>
                  </a:cubicBezTo>
                  <a:cubicBezTo>
                    <a:pt x="60" y="36"/>
                    <a:pt x="60" y="36"/>
                    <a:pt x="60" y="35"/>
                  </a:cubicBezTo>
                  <a:cubicBezTo>
                    <a:pt x="57" y="35"/>
                    <a:pt x="59" y="35"/>
                    <a:pt x="58" y="34"/>
                  </a:cubicBezTo>
                  <a:cubicBezTo>
                    <a:pt x="58" y="34"/>
                    <a:pt x="57" y="33"/>
                    <a:pt x="57" y="33"/>
                  </a:cubicBezTo>
                  <a:cubicBezTo>
                    <a:pt x="57" y="32"/>
                    <a:pt x="57" y="32"/>
                    <a:pt x="57" y="32"/>
                  </a:cubicBezTo>
                  <a:cubicBezTo>
                    <a:pt x="58" y="32"/>
                    <a:pt x="60" y="32"/>
                    <a:pt x="61" y="32"/>
                  </a:cubicBezTo>
                  <a:cubicBezTo>
                    <a:pt x="61" y="31"/>
                    <a:pt x="61" y="31"/>
                    <a:pt x="61" y="31"/>
                  </a:cubicBezTo>
                  <a:cubicBezTo>
                    <a:pt x="63" y="31"/>
                    <a:pt x="64" y="31"/>
                    <a:pt x="66" y="32"/>
                  </a:cubicBezTo>
                  <a:cubicBezTo>
                    <a:pt x="66" y="32"/>
                    <a:pt x="66" y="33"/>
                    <a:pt x="66" y="33"/>
                  </a:cubicBezTo>
                  <a:cubicBezTo>
                    <a:pt x="67" y="33"/>
                    <a:pt x="67" y="33"/>
                    <a:pt x="68" y="33"/>
                  </a:cubicBezTo>
                  <a:cubicBezTo>
                    <a:pt x="69" y="33"/>
                    <a:pt x="70" y="32"/>
                    <a:pt x="71" y="33"/>
                  </a:cubicBezTo>
                  <a:cubicBezTo>
                    <a:pt x="73" y="32"/>
                    <a:pt x="72" y="32"/>
                    <a:pt x="73" y="32"/>
                  </a:cubicBezTo>
                  <a:cubicBezTo>
                    <a:pt x="73" y="30"/>
                    <a:pt x="72" y="30"/>
                    <a:pt x="72" y="29"/>
                  </a:cubicBezTo>
                  <a:cubicBezTo>
                    <a:pt x="70" y="29"/>
                    <a:pt x="71" y="30"/>
                    <a:pt x="69" y="30"/>
                  </a:cubicBezTo>
                  <a:cubicBezTo>
                    <a:pt x="69" y="30"/>
                    <a:pt x="69" y="29"/>
                    <a:pt x="69" y="29"/>
                  </a:cubicBezTo>
                  <a:cubicBezTo>
                    <a:pt x="70" y="28"/>
                    <a:pt x="71" y="28"/>
                    <a:pt x="72" y="27"/>
                  </a:cubicBezTo>
                  <a:cubicBezTo>
                    <a:pt x="73" y="28"/>
                    <a:pt x="74" y="29"/>
                    <a:pt x="74" y="30"/>
                  </a:cubicBezTo>
                  <a:cubicBezTo>
                    <a:pt x="75" y="30"/>
                    <a:pt x="75" y="30"/>
                    <a:pt x="76" y="30"/>
                  </a:cubicBezTo>
                  <a:cubicBezTo>
                    <a:pt x="76" y="30"/>
                    <a:pt x="76" y="29"/>
                    <a:pt x="76" y="29"/>
                  </a:cubicBezTo>
                  <a:cubicBezTo>
                    <a:pt x="76" y="29"/>
                    <a:pt x="77" y="29"/>
                    <a:pt x="78" y="29"/>
                  </a:cubicBezTo>
                  <a:cubicBezTo>
                    <a:pt x="78" y="31"/>
                    <a:pt x="80" y="33"/>
                    <a:pt x="80" y="35"/>
                  </a:cubicBezTo>
                  <a:cubicBezTo>
                    <a:pt x="80" y="35"/>
                    <a:pt x="80" y="35"/>
                    <a:pt x="81" y="35"/>
                  </a:cubicBezTo>
                  <a:cubicBezTo>
                    <a:pt x="81" y="34"/>
                    <a:pt x="81" y="34"/>
                    <a:pt x="81" y="34"/>
                  </a:cubicBezTo>
                  <a:cubicBezTo>
                    <a:pt x="81" y="34"/>
                    <a:pt x="81" y="33"/>
                    <a:pt x="81" y="32"/>
                  </a:cubicBezTo>
                  <a:cubicBezTo>
                    <a:pt x="81" y="32"/>
                    <a:pt x="81" y="32"/>
                    <a:pt x="81" y="32"/>
                  </a:cubicBezTo>
                  <a:cubicBezTo>
                    <a:pt x="81" y="32"/>
                    <a:pt x="81" y="32"/>
                    <a:pt x="81" y="32"/>
                  </a:cubicBezTo>
                  <a:cubicBezTo>
                    <a:pt x="82" y="32"/>
                    <a:pt x="82" y="32"/>
                    <a:pt x="83" y="32"/>
                  </a:cubicBezTo>
                  <a:cubicBezTo>
                    <a:pt x="83" y="32"/>
                    <a:pt x="83" y="32"/>
                    <a:pt x="84" y="31"/>
                  </a:cubicBezTo>
                  <a:cubicBezTo>
                    <a:pt x="84" y="32"/>
                    <a:pt x="84" y="31"/>
                    <a:pt x="85" y="31"/>
                  </a:cubicBezTo>
                  <a:cubicBezTo>
                    <a:pt x="85" y="32"/>
                    <a:pt x="85" y="32"/>
                    <a:pt x="85" y="33"/>
                  </a:cubicBezTo>
                  <a:cubicBezTo>
                    <a:pt x="85" y="33"/>
                    <a:pt x="85" y="33"/>
                    <a:pt x="85" y="32"/>
                  </a:cubicBezTo>
                  <a:cubicBezTo>
                    <a:pt x="85" y="33"/>
                    <a:pt x="86" y="33"/>
                    <a:pt x="86" y="33"/>
                  </a:cubicBezTo>
                  <a:cubicBezTo>
                    <a:pt x="86" y="33"/>
                    <a:pt x="86" y="33"/>
                    <a:pt x="87" y="33"/>
                  </a:cubicBezTo>
                  <a:cubicBezTo>
                    <a:pt x="87" y="33"/>
                    <a:pt x="87" y="33"/>
                    <a:pt x="87" y="33"/>
                  </a:cubicBezTo>
                  <a:cubicBezTo>
                    <a:pt x="87" y="33"/>
                    <a:pt x="86" y="34"/>
                    <a:pt x="86" y="34"/>
                  </a:cubicBezTo>
                  <a:cubicBezTo>
                    <a:pt x="86" y="34"/>
                    <a:pt x="86" y="35"/>
                    <a:pt x="86" y="35"/>
                  </a:cubicBezTo>
                  <a:cubicBezTo>
                    <a:pt x="89" y="35"/>
                    <a:pt x="89" y="34"/>
                    <a:pt x="89" y="32"/>
                  </a:cubicBezTo>
                  <a:cubicBezTo>
                    <a:pt x="89" y="33"/>
                    <a:pt x="90" y="33"/>
                    <a:pt x="90" y="33"/>
                  </a:cubicBezTo>
                  <a:cubicBezTo>
                    <a:pt x="90" y="33"/>
                    <a:pt x="91" y="33"/>
                    <a:pt x="92" y="33"/>
                  </a:cubicBezTo>
                  <a:cubicBezTo>
                    <a:pt x="92" y="33"/>
                    <a:pt x="92" y="33"/>
                    <a:pt x="92" y="33"/>
                  </a:cubicBezTo>
                  <a:cubicBezTo>
                    <a:pt x="92" y="33"/>
                    <a:pt x="92" y="33"/>
                    <a:pt x="93" y="33"/>
                  </a:cubicBezTo>
                  <a:cubicBezTo>
                    <a:pt x="93" y="33"/>
                    <a:pt x="93" y="34"/>
                    <a:pt x="93" y="34"/>
                  </a:cubicBezTo>
                  <a:cubicBezTo>
                    <a:pt x="92" y="34"/>
                    <a:pt x="91" y="34"/>
                    <a:pt x="90" y="34"/>
                  </a:cubicBezTo>
                  <a:cubicBezTo>
                    <a:pt x="90" y="35"/>
                    <a:pt x="90" y="34"/>
                    <a:pt x="90" y="35"/>
                  </a:cubicBezTo>
                  <a:cubicBezTo>
                    <a:pt x="90" y="35"/>
                    <a:pt x="90" y="36"/>
                    <a:pt x="90" y="36"/>
                  </a:cubicBezTo>
                  <a:cubicBezTo>
                    <a:pt x="90" y="36"/>
                    <a:pt x="90" y="36"/>
                    <a:pt x="91" y="36"/>
                  </a:cubicBezTo>
                  <a:cubicBezTo>
                    <a:pt x="92" y="39"/>
                    <a:pt x="92" y="37"/>
                    <a:pt x="94" y="37"/>
                  </a:cubicBezTo>
                  <a:cubicBezTo>
                    <a:pt x="94" y="37"/>
                    <a:pt x="94" y="38"/>
                    <a:pt x="95" y="38"/>
                  </a:cubicBezTo>
                  <a:cubicBezTo>
                    <a:pt x="95" y="38"/>
                    <a:pt x="95" y="39"/>
                    <a:pt x="95" y="39"/>
                  </a:cubicBezTo>
                  <a:cubicBezTo>
                    <a:pt x="94" y="39"/>
                    <a:pt x="94" y="38"/>
                    <a:pt x="92" y="39"/>
                  </a:cubicBezTo>
                  <a:cubicBezTo>
                    <a:pt x="92" y="39"/>
                    <a:pt x="92" y="40"/>
                    <a:pt x="92" y="41"/>
                  </a:cubicBezTo>
                  <a:cubicBezTo>
                    <a:pt x="92" y="41"/>
                    <a:pt x="91" y="41"/>
                    <a:pt x="91" y="41"/>
                  </a:cubicBezTo>
                  <a:cubicBezTo>
                    <a:pt x="91" y="42"/>
                    <a:pt x="92" y="43"/>
                    <a:pt x="92" y="43"/>
                  </a:cubicBezTo>
                  <a:cubicBezTo>
                    <a:pt x="92" y="43"/>
                    <a:pt x="93" y="43"/>
                    <a:pt x="94" y="43"/>
                  </a:cubicBezTo>
                  <a:cubicBezTo>
                    <a:pt x="94" y="44"/>
                    <a:pt x="94" y="44"/>
                    <a:pt x="94" y="45"/>
                  </a:cubicBezTo>
                  <a:cubicBezTo>
                    <a:pt x="95" y="45"/>
                    <a:pt x="97" y="44"/>
                    <a:pt x="97" y="43"/>
                  </a:cubicBezTo>
                  <a:cubicBezTo>
                    <a:pt x="98" y="43"/>
                    <a:pt x="98" y="43"/>
                    <a:pt x="98" y="42"/>
                  </a:cubicBezTo>
                  <a:cubicBezTo>
                    <a:pt x="98" y="42"/>
                    <a:pt x="99" y="42"/>
                    <a:pt x="99" y="42"/>
                  </a:cubicBezTo>
                  <a:cubicBezTo>
                    <a:pt x="99" y="42"/>
                    <a:pt x="99" y="41"/>
                    <a:pt x="99" y="41"/>
                  </a:cubicBezTo>
                  <a:cubicBezTo>
                    <a:pt x="99" y="41"/>
                    <a:pt x="99" y="41"/>
                    <a:pt x="99" y="41"/>
                  </a:cubicBezTo>
                  <a:cubicBezTo>
                    <a:pt x="100" y="41"/>
                    <a:pt x="100" y="41"/>
                    <a:pt x="100" y="40"/>
                  </a:cubicBezTo>
                  <a:cubicBezTo>
                    <a:pt x="100" y="40"/>
                    <a:pt x="101" y="40"/>
                    <a:pt x="102" y="40"/>
                  </a:cubicBezTo>
                  <a:cubicBezTo>
                    <a:pt x="102" y="40"/>
                    <a:pt x="102" y="40"/>
                    <a:pt x="102" y="39"/>
                  </a:cubicBezTo>
                  <a:cubicBezTo>
                    <a:pt x="102" y="39"/>
                    <a:pt x="103" y="39"/>
                    <a:pt x="103" y="39"/>
                  </a:cubicBezTo>
                  <a:cubicBezTo>
                    <a:pt x="103" y="39"/>
                    <a:pt x="103" y="39"/>
                    <a:pt x="103" y="39"/>
                  </a:cubicBezTo>
                  <a:cubicBezTo>
                    <a:pt x="103" y="39"/>
                    <a:pt x="103" y="39"/>
                    <a:pt x="103" y="39"/>
                  </a:cubicBezTo>
                  <a:cubicBezTo>
                    <a:pt x="104" y="41"/>
                    <a:pt x="104" y="42"/>
                    <a:pt x="102" y="42"/>
                  </a:cubicBezTo>
                  <a:cubicBezTo>
                    <a:pt x="102" y="43"/>
                    <a:pt x="103" y="44"/>
                    <a:pt x="103" y="45"/>
                  </a:cubicBezTo>
                  <a:cubicBezTo>
                    <a:pt x="105" y="45"/>
                    <a:pt x="104" y="45"/>
                    <a:pt x="106" y="45"/>
                  </a:cubicBezTo>
                  <a:cubicBezTo>
                    <a:pt x="106" y="46"/>
                    <a:pt x="106" y="47"/>
                    <a:pt x="109" y="46"/>
                  </a:cubicBezTo>
                  <a:cubicBezTo>
                    <a:pt x="109" y="47"/>
                    <a:pt x="108" y="48"/>
                    <a:pt x="108" y="49"/>
                  </a:cubicBezTo>
                  <a:cubicBezTo>
                    <a:pt x="109" y="49"/>
                    <a:pt x="109" y="49"/>
                    <a:pt x="109" y="49"/>
                  </a:cubicBezTo>
                  <a:cubicBezTo>
                    <a:pt x="109" y="50"/>
                    <a:pt x="109" y="50"/>
                    <a:pt x="109" y="51"/>
                  </a:cubicBezTo>
                  <a:cubicBezTo>
                    <a:pt x="110" y="51"/>
                    <a:pt x="110" y="51"/>
                    <a:pt x="110" y="51"/>
                  </a:cubicBezTo>
                  <a:cubicBezTo>
                    <a:pt x="110" y="51"/>
                    <a:pt x="110" y="51"/>
                    <a:pt x="110" y="51"/>
                  </a:cubicBezTo>
                  <a:cubicBezTo>
                    <a:pt x="110" y="52"/>
                    <a:pt x="110" y="52"/>
                    <a:pt x="110" y="52"/>
                  </a:cubicBezTo>
                  <a:cubicBezTo>
                    <a:pt x="110" y="52"/>
                    <a:pt x="110" y="52"/>
                    <a:pt x="110" y="52"/>
                  </a:cubicBezTo>
                  <a:cubicBezTo>
                    <a:pt x="110" y="53"/>
                    <a:pt x="111" y="53"/>
                    <a:pt x="111" y="53"/>
                  </a:cubicBezTo>
                  <a:cubicBezTo>
                    <a:pt x="111" y="53"/>
                    <a:pt x="111" y="53"/>
                    <a:pt x="112" y="53"/>
                  </a:cubicBezTo>
                  <a:cubicBezTo>
                    <a:pt x="112" y="53"/>
                    <a:pt x="112" y="54"/>
                    <a:pt x="112" y="55"/>
                  </a:cubicBezTo>
                  <a:cubicBezTo>
                    <a:pt x="111" y="55"/>
                    <a:pt x="110" y="54"/>
                    <a:pt x="110" y="54"/>
                  </a:cubicBezTo>
                  <a:cubicBezTo>
                    <a:pt x="110" y="54"/>
                    <a:pt x="110" y="55"/>
                    <a:pt x="110" y="55"/>
                  </a:cubicBezTo>
                  <a:cubicBezTo>
                    <a:pt x="107" y="56"/>
                    <a:pt x="109" y="56"/>
                    <a:pt x="108" y="57"/>
                  </a:cubicBezTo>
                  <a:cubicBezTo>
                    <a:pt x="109" y="60"/>
                    <a:pt x="110" y="58"/>
                    <a:pt x="112" y="59"/>
                  </a:cubicBezTo>
                  <a:cubicBezTo>
                    <a:pt x="111" y="60"/>
                    <a:pt x="111" y="60"/>
                    <a:pt x="109" y="60"/>
                  </a:cubicBezTo>
                  <a:cubicBezTo>
                    <a:pt x="109" y="60"/>
                    <a:pt x="109" y="60"/>
                    <a:pt x="109" y="60"/>
                  </a:cubicBezTo>
                  <a:cubicBezTo>
                    <a:pt x="109" y="60"/>
                    <a:pt x="109" y="60"/>
                    <a:pt x="109" y="60"/>
                  </a:cubicBezTo>
                  <a:cubicBezTo>
                    <a:pt x="109" y="60"/>
                    <a:pt x="109" y="60"/>
                    <a:pt x="109" y="60"/>
                  </a:cubicBezTo>
                  <a:cubicBezTo>
                    <a:pt x="109" y="60"/>
                    <a:pt x="108" y="60"/>
                    <a:pt x="108" y="60"/>
                  </a:cubicBezTo>
                  <a:cubicBezTo>
                    <a:pt x="108" y="60"/>
                    <a:pt x="108" y="61"/>
                    <a:pt x="108" y="61"/>
                  </a:cubicBezTo>
                  <a:cubicBezTo>
                    <a:pt x="108" y="61"/>
                    <a:pt x="108" y="61"/>
                    <a:pt x="107" y="61"/>
                  </a:cubicBezTo>
                  <a:cubicBezTo>
                    <a:pt x="107" y="61"/>
                    <a:pt x="107" y="62"/>
                    <a:pt x="107" y="62"/>
                  </a:cubicBezTo>
                  <a:cubicBezTo>
                    <a:pt x="107" y="62"/>
                    <a:pt x="107" y="62"/>
                    <a:pt x="106" y="63"/>
                  </a:cubicBezTo>
                  <a:cubicBezTo>
                    <a:pt x="106" y="63"/>
                    <a:pt x="106" y="63"/>
                    <a:pt x="106" y="63"/>
                  </a:cubicBezTo>
                  <a:cubicBezTo>
                    <a:pt x="106" y="63"/>
                    <a:pt x="106" y="63"/>
                    <a:pt x="106" y="63"/>
                  </a:cubicBezTo>
                  <a:cubicBezTo>
                    <a:pt x="106" y="64"/>
                    <a:pt x="106" y="64"/>
                    <a:pt x="106" y="64"/>
                  </a:cubicBezTo>
                  <a:cubicBezTo>
                    <a:pt x="106" y="64"/>
                    <a:pt x="105" y="64"/>
                    <a:pt x="105" y="64"/>
                  </a:cubicBezTo>
                  <a:cubicBezTo>
                    <a:pt x="105" y="65"/>
                    <a:pt x="105" y="65"/>
                    <a:pt x="105" y="65"/>
                  </a:cubicBezTo>
                  <a:cubicBezTo>
                    <a:pt x="105" y="65"/>
                    <a:pt x="104" y="65"/>
                    <a:pt x="104" y="65"/>
                  </a:cubicBezTo>
                  <a:cubicBezTo>
                    <a:pt x="104" y="65"/>
                    <a:pt x="104" y="65"/>
                    <a:pt x="104" y="66"/>
                  </a:cubicBezTo>
                  <a:cubicBezTo>
                    <a:pt x="104" y="66"/>
                    <a:pt x="103" y="66"/>
                    <a:pt x="103" y="66"/>
                  </a:cubicBezTo>
                  <a:cubicBezTo>
                    <a:pt x="102" y="66"/>
                    <a:pt x="102" y="67"/>
                    <a:pt x="102" y="67"/>
                  </a:cubicBezTo>
                  <a:cubicBezTo>
                    <a:pt x="102" y="69"/>
                    <a:pt x="103" y="68"/>
                    <a:pt x="105" y="70"/>
                  </a:cubicBezTo>
                  <a:cubicBezTo>
                    <a:pt x="105" y="70"/>
                    <a:pt x="105" y="70"/>
                    <a:pt x="106" y="70"/>
                  </a:cubicBezTo>
                  <a:cubicBezTo>
                    <a:pt x="107" y="72"/>
                    <a:pt x="110" y="72"/>
                    <a:pt x="111" y="75"/>
                  </a:cubicBezTo>
                  <a:cubicBezTo>
                    <a:pt x="110" y="75"/>
                    <a:pt x="110" y="75"/>
                    <a:pt x="109" y="76"/>
                  </a:cubicBezTo>
                  <a:cubicBezTo>
                    <a:pt x="109" y="75"/>
                    <a:pt x="109" y="75"/>
                    <a:pt x="109" y="75"/>
                  </a:cubicBezTo>
                  <a:cubicBezTo>
                    <a:pt x="109" y="75"/>
                    <a:pt x="108" y="75"/>
                    <a:pt x="107" y="75"/>
                  </a:cubicBezTo>
                  <a:cubicBezTo>
                    <a:pt x="107" y="76"/>
                    <a:pt x="107" y="76"/>
                    <a:pt x="107" y="76"/>
                  </a:cubicBezTo>
                  <a:cubicBezTo>
                    <a:pt x="106" y="76"/>
                    <a:pt x="105" y="76"/>
                    <a:pt x="103" y="76"/>
                  </a:cubicBezTo>
                  <a:cubicBezTo>
                    <a:pt x="103" y="76"/>
                    <a:pt x="103" y="76"/>
                    <a:pt x="103" y="77"/>
                  </a:cubicBezTo>
                  <a:cubicBezTo>
                    <a:pt x="103" y="77"/>
                    <a:pt x="102" y="77"/>
                    <a:pt x="102" y="77"/>
                  </a:cubicBezTo>
                  <a:cubicBezTo>
                    <a:pt x="102" y="77"/>
                    <a:pt x="102" y="77"/>
                    <a:pt x="102" y="78"/>
                  </a:cubicBezTo>
                  <a:cubicBezTo>
                    <a:pt x="101" y="78"/>
                    <a:pt x="100" y="77"/>
                    <a:pt x="99" y="77"/>
                  </a:cubicBezTo>
                  <a:cubicBezTo>
                    <a:pt x="99" y="77"/>
                    <a:pt x="99" y="77"/>
                    <a:pt x="99" y="77"/>
                  </a:cubicBezTo>
                  <a:cubicBezTo>
                    <a:pt x="99" y="77"/>
                    <a:pt x="98" y="77"/>
                    <a:pt x="97" y="78"/>
                  </a:cubicBezTo>
                  <a:cubicBezTo>
                    <a:pt x="97" y="78"/>
                    <a:pt x="97" y="78"/>
                    <a:pt x="97" y="78"/>
                  </a:cubicBezTo>
                  <a:cubicBezTo>
                    <a:pt x="97" y="78"/>
                    <a:pt x="96" y="78"/>
                    <a:pt x="95" y="78"/>
                  </a:cubicBezTo>
                  <a:cubicBezTo>
                    <a:pt x="95" y="78"/>
                    <a:pt x="95" y="78"/>
                    <a:pt x="95" y="78"/>
                  </a:cubicBezTo>
                  <a:cubicBezTo>
                    <a:pt x="95" y="78"/>
                    <a:pt x="94" y="78"/>
                    <a:pt x="94" y="78"/>
                  </a:cubicBezTo>
                  <a:cubicBezTo>
                    <a:pt x="94" y="79"/>
                    <a:pt x="94" y="79"/>
                    <a:pt x="94" y="79"/>
                  </a:cubicBezTo>
                  <a:cubicBezTo>
                    <a:pt x="93" y="79"/>
                    <a:pt x="93" y="79"/>
                    <a:pt x="92" y="79"/>
                  </a:cubicBezTo>
                  <a:cubicBezTo>
                    <a:pt x="92" y="80"/>
                    <a:pt x="92" y="80"/>
                    <a:pt x="91" y="80"/>
                  </a:cubicBezTo>
                  <a:cubicBezTo>
                    <a:pt x="90" y="80"/>
                    <a:pt x="90" y="80"/>
                    <a:pt x="89" y="80"/>
                  </a:cubicBezTo>
                  <a:cubicBezTo>
                    <a:pt x="89" y="80"/>
                    <a:pt x="89" y="80"/>
                    <a:pt x="89" y="80"/>
                  </a:cubicBezTo>
                  <a:cubicBezTo>
                    <a:pt x="88" y="80"/>
                    <a:pt x="88" y="80"/>
                    <a:pt x="88" y="80"/>
                  </a:cubicBezTo>
                  <a:cubicBezTo>
                    <a:pt x="87" y="80"/>
                    <a:pt x="87" y="80"/>
                    <a:pt x="87" y="80"/>
                  </a:cubicBezTo>
                  <a:cubicBezTo>
                    <a:pt x="85" y="80"/>
                    <a:pt x="85" y="81"/>
                    <a:pt x="83" y="80"/>
                  </a:cubicBezTo>
                  <a:cubicBezTo>
                    <a:pt x="83" y="81"/>
                    <a:pt x="83" y="81"/>
                    <a:pt x="83" y="81"/>
                  </a:cubicBezTo>
                  <a:cubicBezTo>
                    <a:pt x="83" y="81"/>
                    <a:pt x="83" y="82"/>
                    <a:pt x="83" y="83"/>
                  </a:cubicBezTo>
                  <a:cubicBezTo>
                    <a:pt x="83" y="84"/>
                    <a:pt x="82" y="84"/>
                    <a:pt x="82" y="85"/>
                  </a:cubicBezTo>
                  <a:cubicBezTo>
                    <a:pt x="82" y="85"/>
                    <a:pt x="82" y="85"/>
                    <a:pt x="83" y="85"/>
                  </a:cubicBezTo>
                  <a:cubicBezTo>
                    <a:pt x="83" y="87"/>
                    <a:pt x="81" y="88"/>
                    <a:pt x="81" y="89"/>
                  </a:cubicBezTo>
                  <a:cubicBezTo>
                    <a:pt x="82" y="89"/>
                    <a:pt x="82" y="90"/>
                    <a:pt x="83" y="91"/>
                  </a:cubicBezTo>
                  <a:cubicBezTo>
                    <a:pt x="84" y="91"/>
                    <a:pt x="84" y="91"/>
                    <a:pt x="85" y="91"/>
                  </a:cubicBezTo>
                  <a:cubicBezTo>
                    <a:pt x="85" y="91"/>
                    <a:pt x="85" y="91"/>
                    <a:pt x="85" y="92"/>
                  </a:cubicBezTo>
                  <a:cubicBezTo>
                    <a:pt x="86" y="91"/>
                    <a:pt x="86" y="91"/>
                    <a:pt x="87" y="91"/>
                  </a:cubicBezTo>
                  <a:cubicBezTo>
                    <a:pt x="87" y="91"/>
                    <a:pt x="87" y="91"/>
                    <a:pt x="88" y="92"/>
                  </a:cubicBezTo>
                  <a:cubicBezTo>
                    <a:pt x="89" y="91"/>
                    <a:pt x="90" y="91"/>
                    <a:pt x="92" y="91"/>
                  </a:cubicBezTo>
                  <a:cubicBezTo>
                    <a:pt x="92" y="90"/>
                    <a:pt x="92" y="90"/>
                    <a:pt x="92" y="90"/>
                  </a:cubicBezTo>
                  <a:cubicBezTo>
                    <a:pt x="93" y="89"/>
                    <a:pt x="94" y="89"/>
                    <a:pt x="94" y="89"/>
                  </a:cubicBezTo>
                  <a:cubicBezTo>
                    <a:pt x="94" y="89"/>
                    <a:pt x="94" y="88"/>
                    <a:pt x="94" y="88"/>
                  </a:cubicBezTo>
                  <a:cubicBezTo>
                    <a:pt x="96" y="87"/>
                    <a:pt x="95" y="87"/>
                    <a:pt x="96" y="86"/>
                  </a:cubicBezTo>
                  <a:cubicBezTo>
                    <a:pt x="96" y="86"/>
                    <a:pt x="96" y="86"/>
                    <a:pt x="96" y="86"/>
                  </a:cubicBezTo>
                  <a:cubicBezTo>
                    <a:pt x="96" y="86"/>
                    <a:pt x="96" y="86"/>
                    <a:pt x="97" y="86"/>
                  </a:cubicBezTo>
                  <a:cubicBezTo>
                    <a:pt x="97" y="86"/>
                    <a:pt x="97" y="87"/>
                    <a:pt x="97" y="87"/>
                  </a:cubicBezTo>
                  <a:cubicBezTo>
                    <a:pt x="99" y="87"/>
                    <a:pt x="99" y="87"/>
                    <a:pt x="99" y="88"/>
                  </a:cubicBezTo>
                  <a:cubicBezTo>
                    <a:pt x="101" y="87"/>
                    <a:pt x="100" y="87"/>
                    <a:pt x="101" y="87"/>
                  </a:cubicBezTo>
                  <a:cubicBezTo>
                    <a:pt x="101" y="86"/>
                    <a:pt x="101" y="86"/>
                    <a:pt x="101" y="86"/>
                  </a:cubicBezTo>
                  <a:cubicBezTo>
                    <a:pt x="101" y="86"/>
                    <a:pt x="98" y="84"/>
                    <a:pt x="98" y="84"/>
                  </a:cubicBezTo>
                  <a:cubicBezTo>
                    <a:pt x="98" y="84"/>
                    <a:pt x="98" y="84"/>
                    <a:pt x="98" y="84"/>
                  </a:cubicBezTo>
                  <a:cubicBezTo>
                    <a:pt x="99" y="83"/>
                    <a:pt x="99" y="83"/>
                    <a:pt x="99" y="82"/>
                  </a:cubicBezTo>
                  <a:cubicBezTo>
                    <a:pt x="100" y="82"/>
                    <a:pt x="100" y="82"/>
                    <a:pt x="100" y="82"/>
                  </a:cubicBezTo>
                  <a:cubicBezTo>
                    <a:pt x="101" y="84"/>
                    <a:pt x="101" y="84"/>
                    <a:pt x="102" y="85"/>
                  </a:cubicBezTo>
                  <a:cubicBezTo>
                    <a:pt x="103" y="85"/>
                    <a:pt x="102" y="85"/>
                    <a:pt x="103" y="85"/>
                  </a:cubicBezTo>
                  <a:cubicBezTo>
                    <a:pt x="103" y="85"/>
                    <a:pt x="104" y="85"/>
                    <a:pt x="104" y="84"/>
                  </a:cubicBezTo>
                  <a:cubicBezTo>
                    <a:pt x="104" y="84"/>
                    <a:pt x="104" y="84"/>
                    <a:pt x="104" y="84"/>
                  </a:cubicBezTo>
                  <a:cubicBezTo>
                    <a:pt x="104" y="84"/>
                    <a:pt x="104" y="83"/>
                    <a:pt x="104" y="83"/>
                  </a:cubicBezTo>
                  <a:cubicBezTo>
                    <a:pt x="105" y="83"/>
                    <a:pt x="104" y="83"/>
                    <a:pt x="105" y="83"/>
                  </a:cubicBezTo>
                  <a:cubicBezTo>
                    <a:pt x="105" y="83"/>
                    <a:pt x="105" y="83"/>
                    <a:pt x="105" y="83"/>
                  </a:cubicBezTo>
                  <a:cubicBezTo>
                    <a:pt x="105" y="84"/>
                    <a:pt x="105" y="84"/>
                    <a:pt x="105" y="84"/>
                  </a:cubicBezTo>
                  <a:cubicBezTo>
                    <a:pt x="107" y="84"/>
                    <a:pt x="107" y="85"/>
                    <a:pt x="107" y="86"/>
                  </a:cubicBezTo>
                  <a:cubicBezTo>
                    <a:pt x="107" y="86"/>
                    <a:pt x="108" y="86"/>
                    <a:pt x="108" y="86"/>
                  </a:cubicBezTo>
                  <a:cubicBezTo>
                    <a:pt x="108" y="86"/>
                    <a:pt x="108" y="85"/>
                    <a:pt x="109" y="85"/>
                  </a:cubicBezTo>
                  <a:cubicBezTo>
                    <a:pt x="109" y="85"/>
                    <a:pt x="110" y="85"/>
                    <a:pt x="110" y="85"/>
                  </a:cubicBezTo>
                  <a:cubicBezTo>
                    <a:pt x="110" y="85"/>
                    <a:pt x="110" y="85"/>
                    <a:pt x="110" y="85"/>
                  </a:cubicBezTo>
                  <a:cubicBezTo>
                    <a:pt x="111" y="85"/>
                    <a:pt x="111" y="85"/>
                    <a:pt x="111" y="85"/>
                  </a:cubicBezTo>
                  <a:cubicBezTo>
                    <a:pt x="111" y="85"/>
                    <a:pt x="111" y="86"/>
                    <a:pt x="111" y="86"/>
                  </a:cubicBezTo>
                  <a:cubicBezTo>
                    <a:pt x="111" y="86"/>
                    <a:pt x="112" y="87"/>
                    <a:pt x="112" y="87"/>
                  </a:cubicBezTo>
                  <a:cubicBezTo>
                    <a:pt x="112" y="87"/>
                    <a:pt x="112" y="88"/>
                    <a:pt x="113" y="89"/>
                  </a:cubicBezTo>
                  <a:cubicBezTo>
                    <a:pt x="114" y="89"/>
                    <a:pt x="114" y="89"/>
                    <a:pt x="115" y="89"/>
                  </a:cubicBezTo>
                  <a:cubicBezTo>
                    <a:pt x="115" y="90"/>
                    <a:pt x="116" y="91"/>
                    <a:pt x="116" y="93"/>
                  </a:cubicBezTo>
                  <a:cubicBezTo>
                    <a:pt x="117" y="92"/>
                    <a:pt x="117" y="92"/>
                    <a:pt x="117" y="92"/>
                  </a:cubicBezTo>
                  <a:cubicBezTo>
                    <a:pt x="117" y="92"/>
                    <a:pt x="117" y="92"/>
                    <a:pt x="118" y="92"/>
                  </a:cubicBezTo>
                  <a:cubicBezTo>
                    <a:pt x="118" y="92"/>
                    <a:pt x="118" y="93"/>
                    <a:pt x="118" y="93"/>
                  </a:cubicBezTo>
                  <a:cubicBezTo>
                    <a:pt x="119" y="93"/>
                    <a:pt x="119" y="93"/>
                    <a:pt x="120" y="93"/>
                  </a:cubicBezTo>
                  <a:cubicBezTo>
                    <a:pt x="120" y="92"/>
                    <a:pt x="120" y="92"/>
                    <a:pt x="120" y="91"/>
                  </a:cubicBezTo>
                  <a:cubicBezTo>
                    <a:pt x="120" y="92"/>
                    <a:pt x="121" y="92"/>
                    <a:pt x="121" y="92"/>
                  </a:cubicBezTo>
                  <a:cubicBezTo>
                    <a:pt x="121" y="92"/>
                    <a:pt x="121" y="92"/>
                    <a:pt x="121" y="92"/>
                  </a:cubicBezTo>
                  <a:cubicBezTo>
                    <a:pt x="122" y="92"/>
                    <a:pt x="122" y="92"/>
                    <a:pt x="123" y="92"/>
                  </a:cubicBezTo>
                  <a:cubicBezTo>
                    <a:pt x="123" y="92"/>
                    <a:pt x="123" y="92"/>
                    <a:pt x="123" y="92"/>
                  </a:cubicBezTo>
                  <a:cubicBezTo>
                    <a:pt x="123" y="92"/>
                    <a:pt x="123" y="92"/>
                    <a:pt x="123" y="92"/>
                  </a:cubicBezTo>
                  <a:cubicBezTo>
                    <a:pt x="123" y="93"/>
                    <a:pt x="123" y="93"/>
                    <a:pt x="123" y="94"/>
                  </a:cubicBezTo>
                  <a:cubicBezTo>
                    <a:pt x="122" y="94"/>
                    <a:pt x="121" y="94"/>
                    <a:pt x="119" y="95"/>
                  </a:cubicBezTo>
                  <a:cubicBezTo>
                    <a:pt x="119" y="95"/>
                    <a:pt x="119" y="95"/>
                    <a:pt x="119" y="96"/>
                  </a:cubicBezTo>
                  <a:cubicBezTo>
                    <a:pt x="121" y="96"/>
                    <a:pt x="121" y="96"/>
                    <a:pt x="123" y="96"/>
                  </a:cubicBezTo>
                  <a:cubicBezTo>
                    <a:pt x="123" y="96"/>
                    <a:pt x="123" y="97"/>
                    <a:pt x="123" y="97"/>
                  </a:cubicBezTo>
                  <a:cubicBezTo>
                    <a:pt x="124" y="97"/>
                    <a:pt x="125" y="96"/>
                    <a:pt x="126" y="95"/>
                  </a:cubicBezTo>
                  <a:cubicBezTo>
                    <a:pt x="126" y="96"/>
                    <a:pt x="126" y="96"/>
                    <a:pt x="126" y="96"/>
                  </a:cubicBezTo>
                  <a:cubicBezTo>
                    <a:pt x="129" y="96"/>
                    <a:pt x="131" y="96"/>
                    <a:pt x="131" y="94"/>
                  </a:cubicBezTo>
                  <a:cubicBezTo>
                    <a:pt x="132" y="94"/>
                    <a:pt x="132" y="94"/>
                    <a:pt x="133" y="95"/>
                  </a:cubicBezTo>
                  <a:cubicBezTo>
                    <a:pt x="133" y="95"/>
                    <a:pt x="133" y="95"/>
                    <a:pt x="133" y="95"/>
                  </a:cubicBezTo>
                  <a:cubicBezTo>
                    <a:pt x="133" y="95"/>
                    <a:pt x="133" y="95"/>
                    <a:pt x="133" y="95"/>
                  </a:cubicBezTo>
                  <a:cubicBezTo>
                    <a:pt x="134" y="95"/>
                    <a:pt x="136" y="95"/>
                    <a:pt x="137" y="95"/>
                  </a:cubicBezTo>
                  <a:cubicBezTo>
                    <a:pt x="137" y="95"/>
                    <a:pt x="137" y="95"/>
                    <a:pt x="137" y="95"/>
                  </a:cubicBezTo>
                  <a:cubicBezTo>
                    <a:pt x="139" y="95"/>
                    <a:pt x="139" y="95"/>
                    <a:pt x="139" y="94"/>
                  </a:cubicBezTo>
                  <a:cubicBezTo>
                    <a:pt x="140" y="94"/>
                    <a:pt x="140" y="95"/>
                    <a:pt x="140" y="95"/>
                  </a:cubicBezTo>
                  <a:cubicBezTo>
                    <a:pt x="141" y="94"/>
                    <a:pt x="141" y="94"/>
                    <a:pt x="142" y="94"/>
                  </a:cubicBezTo>
                  <a:cubicBezTo>
                    <a:pt x="142" y="95"/>
                    <a:pt x="142" y="95"/>
                    <a:pt x="142" y="95"/>
                  </a:cubicBezTo>
                  <a:cubicBezTo>
                    <a:pt x="143" y="94"/>
                    <a:pt x="145" y="94"/>
                    <a:pt x="146" y="94"/>
                  </a:cubicBezTo>
                  <a:cubicBezTo>
                    <a:pt x="146" y="94"/>
                    <a:pt x="146" y="94"/>
                    <a:pt x="146" y="94"/>
                  </a:cubicBezTo>
                  <a:cubicBezTo>
                    <a:pt x="147" y="94"/>
                    <a:pt x="147" y="94"/>
                    <a:pt x="147" y="94"/>
                  </a:cubicBezTo>
                  <a:cubicBezTo>
                    <a:pt x="147" y="94"/>
                    <a:pt x="147" y="94"/>
                    <a:pt x="147" y="95"/>
                  </a:cubicBezTo>
                  <a:cubicBezTo>
                    <a:pt x="148" y="95"/>
                    <a:pt x="148" y="95"/>
                    <a:pt x="148" y="94"/>
                  </a:cubicBezTo>
                  <a:cubicBezTo>
                    <a:pt x="148" y="95"/>
                    <a:pt x="148" y="95"/>
                    <a:pt x="148" y="95"/>
                  </a:cubicBezTo>
                  <a:cubicBezTo>
                    <a:pt x="149" y="95"/>
                    <a:pt x="149" y="95"/>
                    <a:pt x="150" y="95"/>
                  </a:cubicBezTo>
                  <a:cubicBezTo>
                    <a:pt x="150" y="95"/>
                    <a:pt x="149" y="95"/>
                    <a:pt x="150" y="95"/>
                  </a:cubicBezTo>
                  <a:cubicBezTo>
                    <a:pt x="150" y="95"/>
                    <a:pt x="150" y="94"/>
                    <a:pt x="151" y="95"/>
                  </a:cubicBezTo>
                  <a:cubicBezTo>
                    <a:pt x="151" y="95"/>
                    <a:pt x="151" y="95"/>
                    <a:pt x="151" y="95"/>
                  </a:cubicBezTo>
                  <a:cubicBezTo>
                    <a:pt x="153" y="95"/>
                    <a:pt x="153" y="95"/>
                    <a:pt x="155" y="95"/>
                  </a:cubicBezTo>
                  <a:cubicBezTo>
                    <a:pt x="155" y="93"/>
                    <a:pt x="155" y="93"/>
                    <a:pt x="155" y="92"/>
                  </a:cubicBezTo>
                  <a:cubicBezTo>
                    <a:pt x="153" y="91"/>
                    <a:pt x="152" y="91"/>
                    <a:pt x="149" y="91"/>
                  </a:cubicBezTo>
                  <a:cubicBezTo>
                    <a:pt x="149" y="91"/>
                    <a:pt x="149" y="90"/>
                    <a:pt x="149" y="89"/>
                  </a:cubicBezTo>
                  <a:cubicBezTo>
                    <a:pt x="149" y="90"/>
                    <a:pt x="148" y="90"/>
                    <a:pt x="148" y="90"/>
                  </a:cubicBezTo>
                  <a:cubicBezTo>
                    <a:pt x="148" y="89"/>
                    <a:pt x="148" y="89"/>
                    <a:pt x="148" y="89"/>
                  </a:cubicBezTo>
                  <a:cubicBezTo>
                    <a:pt x="147" y="89"/>
                    <a:pt x="144" y="88"/>
                    <a:pt x="143" y="89"/>
                  </a:cubicBezTo>
                  <a:cubicBezTo>
                    <a:pt x="143" y="89"/>
                    <a:pt x="143" y="89"/>
                    <a:pt x="142" y="89"/>
                  </a:cubicBezTo>
                  <a:cubicBezTo>
                    <a:pt x="142" y="88"/>
                    <a:pt x="142" y="88"/>
                    <a:pt x="142" y="88"/>
                  </a:cubicBezTo>
                  <a:cubicBezTo>
                    <a:pt x="140" y="87"/>
                    <a:pt x="139" y="87"/>
                    <a:pt x="137" y="86"/>
                  </a:cubicBezTo>
                  <a:cubicBezTo>
                    <a:pt x="137" y="85"/>
                    <a:pt x="136" y="85"/>
                    <a:pt x="136" y="85"/>
                  </a:cubicBezTo>
                  <a:cubicBezTo>
                    <a:pt x="135" y="84"/>
                    <a:pt x="135" y="85"/>
                    <a:pt x="134" y="84"/>
                  </a:cubicBezTo>
                  <a:cubicBezTo>
                    <a:pt x="133" y="84"/>
                    <a:pt x="134" y="84"/>
                    <a:pt x="133" y="83"/>
                  </a:cubicBezTo>
                  <a:cubicBezTo>
                    <a:pt x="134" y="83"/>
                    <a:pt x="133" y="83"/>
                    <a:pt x="134" y="82"/>
                  </a:cubicBezTo>
                  <a:cubicBezTo>
                    <a:pt x="134" y="82"/>
                    <a:pt x="135" y="82"/>
                    <a:pt x="136" y="82"/>
                  </a:cubicBezTo>
                  <a:cubicBezTo>
                    <a:pt x="136" y="82"/>
                    <a:pt x="136" y="82"/>
                    <a:pt x="136" y="82"/>
                  </a:cubicBezTo>
                  <a:cubicBezTo>
                    <a:pt x="138" y="82"/>
                    <a:pt x="140" y="82"/>
                    <a:pt x="141" y="83"/>
                  </a:cubicBezTo>
                  <a:cubicBezTo>
                    <a:pt x="142" y="83"/>
                    <a:pt x="142" y="83"/>
                    <a:pt x="142" y="83"/>
                  </a:cubicBezTo>
                  <a:cubicBezTo>
                    <a:pt x="142" y="83"/>
                    <a:pt x="141" y="82"/>
                    <a:pt x="141" y="82"/>
                  </a:cubicBezTo>
                  <a:cubicBezTo>
                    <a:pt x="143" y="81"/>
                    <a:pt x="144" y="82"/>
                    <a:pt x="145" y="83"/>
                  </a:cubicBezTo>
                  <a:cubicBezTo>
                    <a:pt x="146" y="83"/>
                    <a:pt x="147" y="83"/>
                    <a:pt x="147" y="83"/>
                  </a:cubicBezTo>
                  <a:cubicBezTo>
                    <a:pt x="147" y="83"/>
                    <a:pt x="147" y="83"/>
                    <a:pt x="147" y="83"/>
                  </a:cubicBezTo>
                  <a:cubicBezTo>
                    <a:pt x="148" y="83"/>
                    <a:pt x="150" y="82"/>
                    <a:pt x="150" y="82"/>
                  </a:cubicBezTo>
                  <a:cubicBezTo>
                    <a:pt x="151" y="82"/>
                    <a:pt x="151" y="82"/>
                    <a:pt x="151" y="82"/>
                  </a:cubicBezTo>
                  <a:cubicBezTo>
                    <a:pt x="151" y="82"/>
                    <a:pt x="152" y="82"/>
                    <a:pt x="153" y="82"/>
                  </a:cubicBezTo>
                  <a:cubicBezTo>
                    <a:pt x="153" y="83"/>
                    <a:pt x="153" y="83"/>
                    <a:pt x="153" y="83"/>
                  </a:cubicBezTo>
                  <a:cubicBezTo>
                    <a:pt x="153" y="83"/>
                    <a:pt x="154" y="83"/>
                    <a:pt x="154" y="83"/>
                  </a:cubicBezTo>
                  <a:cubicBezTo>
                    <a:pt x="154" y="83"/>
                    <a:pt x="154" y="83"/>
                    <a:pt x="154" y="83"/>
                  </a:cubicBezTo>
                  <a:cubicBezTo>
                    <a:pt x="155" y="83"/>
                    <a:pt x="155" y="83"/>
                    <a:pt x="155" y="83"/>
                  </a:cubicBezTo>
                  <a:cubicBezTo>
                    <a:pt x="155" y="83"/>
                    <a:pt x="156" y="83"/>
                    <a:pt x="156" y="84"/>
                  </a:cubicBezTo>
                  <a:cubicBezTo>
                    <a:pt x="156" y="84"/>
                    <a:pt x="156" y="83"/>
                    <a:pt x="156" y="83"/>
                  </a:cubicBezTo>
                  <a:cubicBezTo>
                    <a:pt x="156" y="84"/>
                    <a:pt x="156" y="84"/>
                    <a:pt x="156" y="85"/>
                  </a:cubicBezTo>
                  <a:cubicBezTo>
                    <a:pt x="156" y="85"/>
                    <a:pt x="157" y="85"/>
                    <a:pt x="157" y="85"/>
                  </a:cubicBezTo>
                  <a:cubicBezTo>
                    <a:pt x="158" y="85"/>
                    <a:pt x="158" y="85"/>
                    <a:pt x="159" y="85"/>
                  </a:cubicBezTo>
                  <a:cubicBezTo>
                    <a:pt x="159" y="85"/>
                    <a:pt x="159" y="85"/>
                    <a:pt x="159" y="85"/>
                  </a:cubicBezTo>
                  <a:cubicBezTo>
                    <a:pt x="160" y="84"/>
                    <a:pt x="159" y="85"/>
                    <a:pt x="159" y="84"/>
                  </a:cubicBezTo>
                  <a:cubicBezTo>
                    <a:pt x="159" y="84"/>
                    <a:pt x="159" y="84"/>
                    <a:pt x="159" y="84"/>
                  </a:cubicBezTo>
                  <a:cubicBezTo>
                    <a:pt x="159" y="84"/>
                    <a:pt x="158" y="84"/>
                    <a:pt x="158" y="84"/>
                  </a:cubicBezTo>
                  <a:cubicBezTo>
                    <a:pt x="157" y="83"/>
                    <a:pt x="157" y="82"/>
                    <a:pt x="156" y="82"/>
                  </a:cubicBezTo>
                  <a:cubicBezTo>
                    <a:pt x="155" y="82"/>
                    <a:pt x="155" y="82"/>
                    <a:pt x="154" y="82"/>
                  </a:cubicBezTo>
                  <a:cubicBezTo>
                    <a:pt x="154" y="81"/>
                    <a:pt x="154" y="81"/>
                    <a:pt x="154" y="81"/>
                  </a:cubicBezTo>
                  <a:cubicBezTo>
                    <a:pt x="155" y="81"/>
                    <a:pt x="156" y="80"/>
                    <a:pt x="157" y="80"/>
                  </a:cubicBezTo>
                  <a:cubicBezTo>
                    <a:pt x="157" y="80"/>
                    <a:pt x="156" y="79"/>
                    <a:pt x="156" y="78"/>
                  </a:cubicBezTo>
                  <a:cubicBezTo>
                    <a:pt x="156" y="78"/>
                    <a:pt x="156" y="78"/>
                    <a:pt x="156" y="78"/>
                  </a:cubicBezTo>
                  <a:cubicBezTo>
                    <a:pt x="156" y="78"/>
                    <a:pt x="157" y="78"/>
                    <a:pt x="158" y="78"/>
                  </a:cubicBezTo>
                  <a:cubicBezTo>
                    <a:pt x="158" y="77"/>
                    <a:pt x="159" y="77"/>
                    <a:pt x="159" y="76"/>
                  </a:cubicBezTo>
                  <a:cubicBezTo>
                    <a:pt x="158" y="76"/>
                    <a:pt x="158" y="76"/>
                    <a:pt x="158" y="76"/>
                  </a:cubicBezTo>
                  <a:cubicBezTo>
                    <a:pt x="157" y="75"/>
                    <a:pt x="156" y="75"/>
                    <a:pt x="156" y="73"/>
                  </a:cubicBezTo>
                  <a:cubicBezTo>
                    <a:pt x="156" y="73"/>
                    <a:pt x="155" y="73"/>
                    <a:pt x="155" y="73"/>
                  </a:cubicBezTo>
                  <a:cubicBezTo>
                    <a:pt x="155" y="73"/>
                    <a:pt x="154" y="73"/>
                    <a:pt x="154" y="73"/>
                  </a:cubicBezTo>
                  <a:cubicBezTo>
                    <a:pt x="155" y="74"/>
                    <a:pt x="155" y="74"/>
                    <a:pt x="155" y="75"/>
                  </a:cubicBezTo>
                  <a:cubicBezTo>
                    <a:pt x="154" y="75"/>
                    <a:pt x="154" y="75"/>
                    <a:pt x="153" y="74"/>
                  </a:cubicBezTo>
                  <a:cubicBezTo>
                    <a:pt x="153" y="74"/>
                    <a:pt x="153" y="74"/>
                    <a:pt x="153" y="73"/>
                  </a:cubicBezTo>
                  <a:cubicBezTo>
                    <a:pt x="153" y="73"/>
                    <a:pt x="153" y="73"/>
                    <a:pt x="152" y="73"/>
                  </a:cubicBezTo>
                  <a:cubicBezTo>
                    <a:pt x="152" y="74"/>
                    <a:pt x="152" y="74"/>
                    <a:pt x="152" y="74"/>
                  </a:cubicBezTo>
                  <a:cubicBezTo>
                    <a:pt x="152" y="74"/>
                    <a:pt x="152" y="74"/>
                    <a:pt x="152" y="74"/>
                  </a:cubicBezTo>
                  <a:cubicBezTo>
                    <a:pt x="151" y="73"/>
                    <a:pt x="152" y="73"/>
                    <a:pt x="151" y="72"/>
                  </a:cubicBezTo>
                  <a:cubicBezTo>
                    <a:pt x="151" y="72"/>
                    <a:pt x="150" y="72"/>
                    <a:pt x="150" y="72"/>
                  </a:cubicBezTo>
                  <a:cubicBezTo>
                    <a:pt x="150" y="72"/>
                    <a:pt x="150" y="72"/>
                    <a:pt x="149" y="72"/>
                  </a:cubicBezTo>
                  <a:cubicBezTo>
                    <a:pt x="149" y="72"/>
                    <a:pt x="148" y="72"/>
                    <a:pt x="147" y="72"/>
                  </a:cubicBezTo>
                  <a:cubicBezTo>
                    <a:pt x="146" y="71"/>
                    <a:pt x="147" y="70"/>
                    <a:pt x="145" y="70"/>
                  </a:cubicBezTo>
                  <a:cubicBezTo>
                    <a:pt x="144" y="69"/>
                    <a:pt x="144" y="69"/>
                    <a:pt x="144" y="68"/>
                  </a:cubicBezTo>
                  <a:cubicBezTo>
                    <a:pt x="144" y="68"/>
                    <a:pt x="143" y="68"/>
                    <a:pt x="143" y="68"/>
                  </a:cubicBezTo>
                  <a:cubicBezTo>
                    <a:pt x="143" y="67"/>
                    <a:pt x="143" y="67"/>
                    <a:pt x="143" y="66"/>
                  </a:cubicBezTo>
                  <a:cubicBezTo>
                    <a:pt x="143" y="66"/>
                    <a:pt x="143" y="66"/>
                    <a:pt x="142" y="66"/>
                  </a:cubicBezTo>
                  <a:cubicBezTo>
                    <a:pt x="142" y="66"/>
                    <a:pt x="142" y="66"/>
                    <a:pt x="142" y="66"/>
                  </a:cubicBezTo>
                  <a:cubicBezTo>
                    <a:pt x="142" y="66"/>
                    <a:pt x="141" y="67"/>
                    <a:pt x="140" y="67"/>
                  </a:cubicBezTo>
                  <a:cubicBezTo>
                    <a:pt x="140" y="67"/>
                    <a:pt x="140" y="66"/>
                    <a:pt x="140" y="66"/>
                  </a:cubicBezTo>
                  <a:cubicBezTo>
                    <a:pt x="139" y="66"/>
                    <a:pt x="139" y="65"/>
                    <a:pt x="138" y="65"/>
                  </a:cubicBezTo>
                  <a:cubicBezTo>
                    <a:pt x="138" y="65"/>
                    <a:pt x="138" y="65"/>
                    <a:pt x="138" y="64"/>
                  </a:cubicBezTo>
                  <a:cubicBezTo>
                    <a:pt x="138" y="64"/>
                    <a:pt x="138" y="64"/>
                    <a:pt x="138" y="64"/>
                  </a:cubicBezTo>
                  <a:cubicBezTo>
                    <a:pt x="138" y="64"/>
                    <a:pt x="138" y="63"/>
                    <a:pt x="138" y="63"/>
                  </a:cubicBezTo>
                  <a:cubicBezTo>
                    <a:pt x="138" y="63"/>
                    <a:pt x="138" y="63"/>
                    <a:pt x="138" y="63"/>
                  </a:cubicBezTo>
                  <a:cubicBezTo>
                    <a:pt x="138" y="63"/>
                    <a:pt x="138" y="63"/>
                    <a:pt x="138" y="63"/>
                  </a:cubicBezTo>
                  <a:cubicBezTo>
                    <a:pt x="139" y="63"/>
                    <a:pt x="139" y="63"/>
                    <a:pt x="139" y="63"/>
                  </a:cubicBezTo>
                  <a:cubicBezTo>
                    <a:pt x="140" y="63"/>
                    <a:pt x="140" y="64"/>
                    <a:pt x="140" y="64"/>
                  </a:cubicBezTo>
                  <a:cubicBezTo>
                    <a:pt x="141" y="64"/>
                    <a:pt x="141" y="64"/>
                    <a:pt x="142" y="64"/>
                  </a:cubicBezTo>
                  <a:cubicBezTo>
                    <a:pt x="142" y="63"/>
                    <a:pt x="142" y="62"/>
                    <a:pt x="141" y="62"/>
                  </a:cubicBezTo>
                  <a:cubicBezTo>
                    <a:pt x="141" y="61"/>
                    <a:pt x="141" y="61"/>
                    <a:pt x="140" y="61"/>
                  </a:cubicBezTo>
                  <a:cubicBezTo>
                    <a:pt x="140" y="60"/>
                    <a:pt x="139" y="59"/>
                    <a:pt x="139" y="59"/>
                  </a:cubicBezTo>
                  <a:cubicBezTo>
                    <a:pt x="139" y="59"/>
                    <a:pt x="139" y="59"/>
                    <a:pt x="139" y="59"/>
                  </a:cubicBezTo>
                  <a:cubicBezTo>
                    <a:pt x="139" y="59"/>
                    <a:pt x="139" y="59"/>
                    <a:pt x="139" y="58"/>
                  </a:cubicBezTo>
                  <a:cubicBezTo>
                    <a:pt x="139" y="58"/>
                    <a:pt x="140" y="58"/>
                    <a:pt x="140" y="58"/>
                  </a:cubicBezTo>
                  <a:cubicBezTo>
                    <a:pt x="140" y="59"/>
                    <a:pt x="141" y="60"/>
                    <a:pt x="141" y="61"/>
                  </a:cubicBezTo>
                  <a:cubicBezTo>
                    <a:pt x="142" y="61"/>
                    <a:pt x="142" y="61"/>
                    <a:pt x="143" y="61"/>
                  </a:cubicBezTo>
                  <a:cubicBezTo>
                    <a:pt x="143" y="60"/>
                    <a:pt x="142" y="59"/>
                    <a:pt x="142" y="59"/>
                  </a:cubicBezTo>
                  <a:cubicBezTo>
                    <a:pt x="142" y="59"/>
                    <a:pt x="143" y="59"/>
                    <a:pt x="143" y="59"/>
                  </a:cubicBezTo>
                  <a:cubicBezTo>
                    <a:pt x="143" y="59"/>
                    <a:pt x="143" y="58"/>
                    <a:pt x="143" y="58"/>
                  </a:cubicBezTo>
                  <a:cubicBezTo>
                    <a:pt x="142" y="58"/>
                    <a:pt x="142" y="58"/>
                    <a:pt x="142" y="57"/>
                  </a:cubicBezTo>
                  <a:cubicBezTo>
                    <a:pt x="141" y="57"/>
                    <a:pt x="141" y="57"/>
                    <a:pt x="141" y="57"/>
                  </a:cubicBezTo>
                  <a:cubicBezTo>
                    <a:pt x="141" y="57"/>
                    <a:pt x="141" y="57"/>
                    <a:pt x="141" y="57"/>
                  </a:cubicBezTo>
                  <a:cubicBezTo>
                    <a:pt x="142" y="57"/>
                    <a:pt x="142" y="57"/>
                    <a:pt x="143" y="57"/>
                  </a:cubicBezTo>
                  <a:cubicBezTo>
                    <a:pt x="143" y="57"/>
                    <a:pt x="143" y="58"/>
                    <a:pt x="143" y="58"/>
                  </a:cubicBezTo>
                  <a:cubicBezTo>
                    <a:pt x="144" y="57"/>
                    <a:pt x="144" y="57"/>
                    <a:pt x="145" y="57"/>
                  </a:cubicBezTo>
                  <a:cubicBezTo>
                    <a:pt x="145" y="58"/>
                    <a:pt x="145" y="57"/>
                    <a:pt x="144" y="58"/>
                  </a:cubicBezTo>
                  <a:cubicBezTo>
                    <a:pt x="145" y="59"/>
                    <a:pt x="145" y="59"/>
                    <a:pt x="146" y="59"/>
                  </a:cubicBezTo>
                  <a:cubicBezTo>
                    <a:pt x="146" y="61"/>
                    <a:pt x="147" y="60"/>
                    <a:pt x="147" y="62"/>
                  </a:cubicBezTo>
                  <a:cubicBezTo>
                    <a:pt x="148" y="62"/>
                    <a:pt x="148" y="62"/>
                    <a:pt x="149" y="62"/>
                  </a:cubicBezTo>
                  <a:cubicBezTo>
                    <a:pt x="149" y="62"/>
                    <a:pt x="149" y="62"/>
                    <a:pt x="149" y="62"/>
                  </a:cubicBezTo>
                  <a:cubicBezTo>
                    <a:pt x="149" y="62"/>
                    <a:pt x="150" y="62"/>
                    <a:pt x="150" y="62"/>
                  </a:cubicBezTo>
                  <a:cubicBezTo>
                    <a:pt x="150" y="62"/>
                    <a:pt x="150" y="62"/>
                    <a:pt x="150" y="63"/>
                  </a:cubicBezTo>
                  <a:cubicBezTo>
                    <a:pt x="151" y="63"/>
                    <a:pt x="152" y="63"/>
                    <a:pt x="153" y="63"/>
                  </a:cubicBezTo>
                  <a:cubicBezTo>
                    <a:pt x="153" y="63"/>
                    <a:pt x="153" y="62"/>
                    <a:pt x="153" y="62"/>
                  </a:cubicBezTo>
                  <a:cubicBezTo>
                    <a:pt x="154" y="62"/>
                    <a:pt x="154" y="62"/>
                    <a:pt x="155" y="62"/>
                  </a:cubicBezTo>
                  <a:cubicBezTo>
                    <a:pt x="154" y="62"/>
                    <a:pt x="154" y="62"/>
                    <a:pt x="154" y="62"/>
                  </a:cubicBezTo>
                  <a:cubicBezTo>
                    <a:pt x="155" y="62"/>
                    <a:pt x="155" y="61"/>
                    <a:pt x="156" y="61"/>
                  </a:cubicBezTo>
                  <a:cubicBezTo>
                    <a:pt x="156" y="63"/>
                    <a:pt x="155" y="63"/>
                    <a:pt x="153" y="63"/>
                  </a:cubicBezTo>
                  <a:cubicBezTo>
                    <a:pt x="153" y="64"/>
                    <a:pt x="153" y="64"/>
                    <a:pt x="153" y="64"/>
                  </a:cubicBezTo>
                  <a:cubicBezTo>
                    <a:pt x="154" y="64"/>
                    <a:pt x="155" y="64"/>
                    <a:pt x="156" y="64"/>
                  </a:cubicBezTo>
                  <a:cubicBezTo>
                    <a:pt x="156" y="64"/>
                    <a:pt x="156" y="64"/>
                    <a:pt x="156" y="63"/>
                  </a:cubicBezTo>
                  <a:cubicBezTo>
                    <a:pt x="156" y="63"/>
                    <a:pt x="156" y="63"/>
                    <a:pt x="156" y="63"/>
                  </a:cubicBezTo>
                  <a:cubicBezTo>
                    <a:pt x="157" y="64"/>
                    <a:pt x="156" y="65"/>
                    <a:pt x="156" y="65"/>
                  </a:cubicBezTo>
                  <a:cubicBezTo>
                    <a:pt x="158" y="65"/>
                    <a:pt x="157" y="64"/>
                    <a:pt x="159" y="64"/>
                  </a:cubicBezTo>
                  <a:cubicBezTo>
                    <a:pt x="159" y="66"/>
                    <a:pt x="158" y="65"/>
                    <a:pt x="158" y="67"/>
                  </a:cubicBezTo>
                  <a:cubicBezTo>
                    <a:pt x="159" y="66"/>
                    <a:pt x="161" y="66"/>
                    <a:pt x="162" y="66"/>
                  </a:cubicBezTo>
                  <a:cubicBezTo>
                    <a:pt x="162" y="66"/>
                    <a:pt x="162" y="66"/>
                    <a:pt x="162" y="67"/>
                  </a:cubicBezTo>
                  <a:cubicBezTo>
                    <a:pt x="162" y="67"/>
                    <a:pt x="161" y="67"/>
                    <a:pt x="160" y="67"/>
                  </a:cubicBezTo>
                  <a:cubicBezTo>
                    <a:pt x="160" y="68"/>
                    <a:pt x="160" y="68"/>
                    <a:pt x="160" y="68"/>
                  </a:cubicBezTo>
                  <a:cubicBezTo>
                    <a:pt x="160" y="68"/>
                    <a:pt x="160" y="68"/>
                    <a:pt x="161" y="68"/>
                  </a:cubicBezTo>
                  <a:cubicBezTo>
                    <a:pt x="161" y="68"/>
                    <a:pt x="161" y="69"/>
                    <a:pt x="161" y="69"/>
                  </a:cubicBezTo>
                  <a:cubicBezTo>
                    <a:pt x="162" y="69"/>
                    <a:pt x="162" y="68"/>
                    <a:pt x="162" y="67"/>
                  </a:cubicBezTo>
                  <a:cubicBezTo>
                    <a:pt x="163" y="67"/>
                    <a:pt x="163" y="67"/>
                    <a:pt x="163" y="67"/>
                  </a:cubicBezTo>
                  <a:cubicBezTo>
                    <a:pt x="163" y="68"/>
                    <a:pt x="163" y="68"/>
                    <a:pt x="163" y="68"/>
                  </a:cubicBezTo>
                  <a:cubicBezTo>
                    <a:pt x="163" y="68"/>
                    <a:pt x="164" y="68"/>
                    <a:pt x="164" y="68"/>
                  </a:cubicBezTo>
                  <a:cubicBezTo>
                    <a:pt x="164" y="69"/>
                    <a:pt x="164" y="69"/>
                    <a:pt x="164" y="69"/>
                  </a:cubicBezTo>
                  <a:cubicBezTo>
                    <a:pt x="164" y="69"/>
                    <a:pt x="164" y="69"/>
                    <a:pt x="164" y="69"/>
                  </a:cubicBezTo>
                  <a:cubicBezTo>
                    <a:pt x="165" y="69"/>
                    <a:pt x="166" y="69"/>
                    <a:pt x="166" y="69"/>
                  </a:cubicBezTo>
                  <a:cubicBezTo>
                    <a:pt x="166" y="69"/>
                    <a:pt x="166" y="69"/>
                    <a:pt x="166" y="70"/>
                  </a:cubicBezTo>
                  <a:cubicBezTo>
                    <a:pt x="167" y="70"/>
                    <a:pt x="168" y="70"/>
                    <a:pt x="168" y="69"/>
                  </a:cubicBezTo>
                  <a:cubicBezTo>
                    <a:pt x="168" y="69"/>
                    <a:pt x="168" y="69"/>
                    <a:pt x="168" y="69"/>
                  </a:cubicBezTo>
                  <a:cubicBezTo>
                    <a:pt x="168" y="69"/>
                    <a:pt x="169" y="69"/>
                    <a:pt x="169" y="69"/>
                  </a:cubicBezTo>
                  <a:cubicBezTo>
                    <a:pt x="169" y="68"/>
                    <a:pt x="169" y="68"/>
                    <a:pt x="169" y="67"/>
                  </a:cubicBezTo>
                  <a:cubicBezTo>
                    <a:pt x="169" y="67"/>
                    <a:pt x="169" y="67"/>
                    <a:pt x="169" y="68"/>
                  </a:cubicBezTo>
                  <a:cubicBezTo>
                    <a:pt x="168" y="66"/>
                    <a:pt x="168" y="66"/>
                    <a:pt x="168" y="65"/>
                  </a:cubicBezTo>
                  <a:cubicBezTo>
                    <a:pt x="167" y="64"/>
                    <a:pt x="167" y="65"/>
                    <a:pt x="167" y="64"/>
                  </a:cubicBezTo>
                  <a:cubicBezTo>
                    <a:pt x="167" y="64"/>
                    <a:pt x="166" y="64"/>
                    <a:pt x="166" y="64"/>
                  </a:cubicBezTo>
                  <a:cubicBezTo>
                    <a:pt x="166" y="64"/>
                    <a:pt x="166" y="63"/>
                    <a:pt x="167" y="62"/>
                  </a:cubicBezTo>
                  <a:cubicBezTo>
                    <a:pt x="167" y="62"/>
                    <a:pt x="167" y="62"/>
                    <a:pt x="167" y="62"/>
                  </a:cubicBezTo>
                  <a:cubicBezTo>
                    <a:pt x="167" y="63"/>
                    <a:pt x="168" y="63"/>
                    <a:pt x="168" y="64"/>
                  </a:cubicBezTo>
                  <a:cubicBezTo>
                    <a:pt x="169" y="64"/>
                    <a:pt x="169" y="64"/>
                    <a:pt x="170" y="64"/>
                  </a:cubicBezTo>
                  <a:cubicBezTo>
                    <a:pt x="170" y="63"/>
                    <a:pt x="170" y="63"/>
                    <a:pt x="170" y="63"/>
                  </a:cubicBezTo>
                  <a:cubicBezTo>
                    <a:pt x="171" y="63"/>
                    <a:pt x="171" y="63"/>
                    <a:pt x="172" y="63"/>
                  </a:cubicBezTo>
                  <a:cubicBezTo>
                    <a:pt x="172" y="63"/>
                    <a:pt x="172" y="62"/>
                    <a:pt x="172" y="62"/>
                  </a:cubicBezTo>
                  <a:cubicBezTo>
                    <a:pt x="172" y="62"/>
                    <a:pt x="171" y="62"/>
                    <a:pt x="171" y="62"/>
                  </a:cubicBezTo>
                  <a:cubicBezTo>
                    <a:pt x="170" y="61"/>
                    <a:pt x="171" y="61"/>
                    <a:pt x="170" y="61"/>
                  </a:cubicBezTo>
                  <a:cubicBezTo>
                    <a:pt x="170" y="61"/>
                    <a:pt x="170" y="60"/>
                    <a:pt x="170" y="60"/>
                  </a:cubicBezTo>
                  <a:cubicBezTo>
                    <a:pt x="171" y="60"/>
                    <a:pt x="171" y="60"/>
                    <a:pt x="172" y="60"/>
                  </a:cubicBezTo>
                  <a:cubicBezTo>
                    <a:pt x="171" y="60"/>
                    <a:pt x="172" y="60"/>
                    <a:pt x="171" y="59"/>
                  </a:cubicBezTo>
                  <a:cubicBezTo>
                    <a:pt x="171" y="56"/>
                    <a:pt x="172" y="58"/>
                    <a:pt x="173" y="57"/>
                  </a:cubicBezTo>
                  <a:cubicBezTo>
                    <a:pt x="174" y="57"/>
                    <a:pt x="174" y="57"/>
                    <a:pt x="174" y="57"/>
                  </a:cubicBezTo>
                  <a:cubicBezTo>
                    <a:pt x="174" y="56"/>
                    <a:pt x="174" y="56"/>
                    <a:pt x="174" y="56"/>
                  </a:cubicBezTo>
                  <a:cubicBezTo>
                    <a:pt x="173" y="56"/>
                    <a:pt x="173" y="56"/>
                    <a:pt x="173" y="56"/>
                  </a:cubicBezTo>
                  <a:cubicBezTo>
                    <a:pt x="173" y="55"/>
                    <a:pt x="173" y="55"/>
                    <a:pt x="173" y="55"/>
                  </a:cubicBezTo>
                  <a:cubicBezTo>
                    <a:pt x="174" y="55"/>
                    <a:pt x="174" y="55"/>
                    <a:pt x="175" y="54"/>
                  </a:cubicBezTo>
                  <a:cubicBezTo>
                    <a:pt x="175" y="55"/>
                    <a:pt x="175" y="55"/>
                    <a:pt x="175" y="55"/>
                  </a:cubicBezTo>
                  <a:cubicBezTo>
                    <a:pt x="175" y="55"/>
                    <a:pt x="175" y="55"/>
                    <a:pt x="175" y="55"/>
                  </a:cubicBezTo>
                  <a:cubicBezTo>
                    <a:pt x="176" y="55"/>
                    <a:pt x="176" y="56"/>
                    <a:pt x="176" y="56"/>
                  </a:cubicBezTo>
                  <a:cubicBezTo>
                    <a:pt x="177" y="56"/>
                    <a:pt x="176" y="56"/>
                    <a:pt x="177" y="56"/>
                  </a:cubicBezTo>
                  <a:cubicBezTo>
                    <a:pt x="177" y="56"/>
                    <a:pt x="177" y="56"/>
                    <a:pt x="178" y="56"/>
                  </a:cubicBezTo>
                  <a:cubicBezTo>
                    <a:pt x="178" y="56"/>
                    <a:pt x="178" y="56"/>
                    <a:pt x="178" y="56"/>
                  </a:cubicBezTo>
                  <a:cubicBezTo>
                    <a:pt x="178" y="56"/>
                    <a:pt x="178" y="56"/>
                    <a:pt x="178" y="56"/>
                  </a:cubicBezTo>
                  <a:cubicBezTo>
                    <a:pt x="179" y="55"/>
                    <a:pt x="177" y="55"/>
                    <a:pt x="177" y="55"/>
                  </a:cubicBezTo>
                  <a:cubicBezTo>
                    <a:pt x="177" y="55"/>
                    <a:pt x="179" y="54"/>
                    <a:pt x="177" y="53"/>
                  </a:cubicBezTo>
                  <a:cubicBezTo>
                    <a:pt x="177" y="53"/>
                    <a:pt x="177" y="53"/>
                    <a:pt x="177" y="52"/>
                  </a:cubicBezTo>
                  <a:cubicBezTo>
                    <a:pt x="178" y="53"/>
                    <a:pt x="179" y="53"/>
                    <a:pt x="179" y="53"/>
                  </a:cubicBezTo>
                  <a:cubicBezTo>
                    <a:pt x="180" y="52"/>
                    <a:pt x="180" y="52"/>
                    <a:pt x="180" y="51"/>
                  </a:cubicBezTo>
                  <a:cubicBezTo>
                    <a:pt x="179" y="51"/>
                    <a:pt x="179" y="51"/>
                    <a:pt x="178" y="51"/>
                  </a:cubicBezTo>
                  <a:cubicBezTo>
                    <a:pt x="178" y="50"/>
                    <a:pt x="178" y="49"/>
                    <a:pt x="177" y="49"/>
                  </a:cubicBezTo>
                  <a:cubicBezTo>
                    <a:pt x="176" y="48"/>
                    <a:pt x="175" y="48"/>
                    <a:pt x="174" y="48"/>
                  </a:cubicBezTo>
                  <a:cubicBezTo>
                    <a:pt x="174" y="47"/>
                    <a:pt x="174" y="48"/>
                    <a:pt x="174" y="47"/>
                  </a:cubicBezTo>
                  <a:cubicBezTo>
                    <a:pt x="174" y="47"/>
                    <a:pt x="174" y="47"/>
                    <a:pt x="174" y="47"/>
                  </a:cubicBezTo>
                  <a:cubicBezTo>
                    <a:pt x="173" y="48"/>
                    <a:pt x="174" y="49"/>
                    <a:pt x="174" y="50"/>
                  </a:cubicBezTo>
                  <a:cubicBezTo>
                    <a:pt x="173" y="50"/>
                    <a:pt x="173" y="50"/>
                    <a:pt x="172" y="49"/>
                  </a:cubicBezTo>
                  <a:cubicBezTo>
                    <a:pt x="172" y="50"/>
                    <a:pt x="172" y="50"/>
                    <a:pt x="172" y="51"/>
                  </a:cubicBezTo>
                  <a:cubicBezTo>
                    <a:pt x="172" y="51"/>
                    <a:pt x="171" y="51"/>
                    <a:pt x="171" y="51"/>
                  </a:cubicBezTo>
                  <a:cubicBezTo>
                    <a:pt x="171" y="50"/>
                    <a:pt x="171" y="50"/>
                    <a:pt x="170" y="50"/>
                  </a:cubicBezTo>
                  <a:cubicBezTo>
                    <a:pt x="170" y="50"/>
                    <a:pt x="170" y="50"/>
                    <a:pt x="170" y="50"/>
                  </a:cubicBezTo>
                  <a:cubicBezTo>
                    <a:pt x="170" y="50"/>
                    <a:pt x="170" y="50"/>
                    <a:pt x="170" y="50"/>
                  </a:cubicBezTo>
                  <a:cubicBezTo>
                    <a:pt x="170" y="50"/>
                    <a:pt x="170" y="50"/>
                    <a:pt x="170" y="50"/>
                  </a:cubicBezTo>
                  <a:cubicBezTo>
                    <a:pt x="170" y="50"/>
                    <a:pt x="169" y="50"/>
                    <a:pt x="169" y="50"/>
                  </a:cubicBezTo>
                  <a:cubicBezTo>
                    <a:pt x="169" y="51"/>
                    <a:pt x="169" y="52"/>
                    <a:pt x="169" y="52"/>
                  </a:cubicBezTo>
                  <a:cubicBezTo>
                    <a:pt x="169" y="52"/>
                    <a:pt x="168" y="52"/>
                    <a:pt x="168" y="53"/>
                  </a:cubicBezTo>
                  <a:cubicBezTo>
                    <a:pt x="168" y="51"/>
                    <a:pt x="168" y="50"/>
                    <a:pt x="169" y="49"/>
                  </a:cubicBezTo>
                  <a:cubicBezTo>
                    <a:pt x="169" y="49"/>
                    <a:pt x="169" y="48"/>
                    <a:pt x="169" y="48"/>
                  </a:cubicBezTo>
                  <a:cubicBezTo>
                    <a:pt x="168" y="49"/>
                    <a:pt x="168" y="48"/>
                    <a:pt x="167" y="48"/>
                  </a:cubicBezTo>
                  <a:cubicBezTo>
                    <a:pt x="166" y="49"/>
                    <a:pt x="166" y="50"/>
                    <a:pt x="166" y="51"/>
                  </a:cubicBezTo>
                  <a:cubicBezTo>
                    <a:pt x="166" y="51"/>
                    <a:pt x="166" y="51"/>
                    <a:pt x="166" y="51"/>
                  </a:cubicBezTo>
                  <a:cubicBezTo>
                    <a:pt x="166" y="51"/>
                    <a:pt x="166" y="51"/>
                    <a:pt x="166" y="50"/>
                  </a:cubicBezTo>
                  <a:cubicBezTo>
                    <a:pt x="166" y="50"/>
                    <a:pt x="165" y="50"/>
                    <a:pt x="165" y="51"/>
                  </a:cubicBezTo>
                  <a:cubicBezTo>
                    <a:pt x="165" y="50"/>
                    <a:pt x="165" y="50"/>
                    <a:pt x="164" y="50"/>
                  </a:cubicBezTo>
                  <a:cubicBezTo>
                    <a:pt x="163" y="50"/>
                    <a:pt x="162" y="50"/>
                    <a:pt x="161" y="51"/>
                  </a:cubicBezTo>
                  <a:cubicBezTo>
                    <a:pt x="161" y="50"/>
                    <a:pt x="161" y="50"/>
                    <a:pt x="161" y="50"/>
                  </a:cubicBezTo>
                  <a:cubicBezTo>
                    <a:pt x="161" y="50"/>
                    <a:pt x="160" y="50"/>
                    <a:pt x="159" y="50"/>
                  </a:cubicBezTo>
                  <a:cubicBezTo>
                    <a:pt x="159" y="50"/>
                    <a:pt x="159" y="50"/>
                    <a:pt x="159" y="50"/>
                  </a:cubicBezTo>
                  <a:cubicBezTo>
                    <a:pt x="159" y="50"/>
                    <a:pt x="159" y="50"/>
                    <a:pt x="159" y="50"/>
                  </a:cubicBezTo>
                  <a:cubicBezTo>
                    <a:pt x="159" y="50"/>
                    <a:pt x="159" y="50"/>
                    <a:pt x="159" y="50"/>
                  </a:cubicBezTo>
                  <a:cubicBezTo>
                    <a:pt x="159" y="49"/>
                    <a:pt x="159" y="49"/>
                    <a:pt x="159" y="49"/>
                  </a:cubicBezTo>
                  <a:cubicBezTo>
                    <a:pt x="160" y="49"/>
                    <a:pt x="160" y="49"/>
                    <a:pt x="161" y="49"/>
                  </a:cubicBezTo>
                  <a:cubicBezTo>
                    <a:pt x="161" y="49"/>
                    <a:pt x="161" y="49"/>
                    <a:pt x="161" y="49"/>
                  </a:cubicBezTo>
                  <a:cubicBezTo>
                    <a:pt x="161" y="48"/>
                    <a:pt x="161" y="49"/>
                    <a:pt x="160" y="48"/>
                  </a:cubicBezTo>
                  <a:cubicBezTo>
                    <a:pt x="160" y="48"/>
                    <a:pt x="160" y="48"/>
                    <a:pt x="160" y="48"/>
                  </a:cubicBezTo>
                  <a:cubicBezTo>
                    <a:pt x="160" y="47"/>
                    <a:pt x="161" y="47"/>
                    <a:pt x="159" y="46"/>
                  </a:cubicBezTo>
                  <a:cubicBezTo>
                    <a:pt x="159" y="46"/>
                    <a:pt x="159" y="46"/>
                    <a:pt x="159" y="46"/>
                  </a:cubicBezTo>
                  <a:cubicBezTo>
                    <a:pt x="159" y="46"/>
                    <a:pt x="158" y="46"/>
                    <a:pt x="158" y="46"/>
                  </a:cubicBezTo>
                  <a:cubicBezTo>
                    <a:pt x="158" y="46"/>
                    <a:pt x="158" y="46"/>
                    <a:pt x="157" y="45"/>
                  </a:cubicBezTo>
                  <a:cubicBezTo>
                    <a:pt x="157" y="45"/>
                    <a:pt x="157" y="45"/>
                    <a:pt x="157" y="45"/>
                  </a:cubicBezTo>
                  <a:cubicBezTo>
                    <a:pt x="157" y="46"/>
                    <a:pt x="157" y="47"/>
                    <a:pt x="157" y="47"/>
                  </a:cubicBezTo>
                  <a:cubicBezTo>
                    <a:pt x="156" y="48"/>
                    <a:pt x="157" y="47"/>
                    <a:pt x="156" y="48"/>
                  </a:cubicBezTo>
                  <a:cubicBezTo>
                    <a:pt x="156" y="48"/>
                    <a:pt x="155" y="48"/>
                    <a:pt x="155" y="48"/>
                  </a:cubicBezTo>
                  <a:cubicBezTo>
                    <a:pt x="155" y="47"/>
                    <a:pt x="155" y="47"/>
                    <a:pt x="155" y="46"/>
                  </a:cubicBezTo>
                  <a:cubicBezTo>
                    <a:pt x="155" y="46"/>
                    <a:pt x="155" y="46"/>
                    <a:pt x="155" y="46"/>
                  </a:cubicBezTo>
                  <a:cubicBezTo>
                    <a:pt x="154" y="45"/>
                    <a:pt x="155" y="45"/>
                    <a:pt x="156" y="45"/>
                  </a:cubicBezTo>
                  <a:cubicBezTo>
                    <a:pt x="155" y="44"/>
                    <a:pt x="155" y="44"/>
                    <a:pt x="155" y="44"/>
                  </a:cubicBezTo>
                  <a:cubicBezTo>
                    <a:pt x="155" y="44"/>
                    <a:pt x="155" y="44"/>
                    <a:pt x="155" y="44"/>
                  </a:cubicBezTo>
                  <a:cubicBezTo>
                    <a:pt x="155" y="43"/>
                    <a:pt x="155" y="43"/>
                    <a:pt x="155" y="43"/>
                  </a:cubicBezTo>
                  <a:cubicBezTo>
                    <a:pt x="154" y="44"/>
                    <a:pt x="153" y="44"/>
                    <a:pt x="153" y="45"/>
                  </a:cubicBezTo>
                  <a:cubicBezTo>
                    <a:pt x="153" y="45"/>
                    <a:pt x="152" y="45"/>
                    <a:pt x="152" y="45"/>
                  </a:cubicBezTo>
                  <a:cubicBezTo>
                    <a:pt x="153" y="45"/>
                    <a:pt x="153" y="46"/>
                    <a:pt x="152" y="47"/>
                  </a:cubicBezTo>
                  <a:cubicBezTo>
                    <a:pt x="152" y="47"/>
                    <a:pt x="152" y="47"/>
                    <a:pt x="152" y="47"/>
                  </a:cubicBezTo>
                  <a:cubicBezTo>
                    <a:pt x="152" y="47"/>
                    <a:pt x="152" y="47"/>
                    <a:pt x="152" y="47"/>
                  </a:cubicBezTo>
                  <a:cubicBezTo>
                    <a:pt x="152" y="46"/>
                    <a:pt x="151" y="46"/>
                    <a:pt x="151" y="45"/>
                  </a:cubicBezTo>
                  <a:cubicBezTo>
                    <a:pt x="151" y="45"/>
                    <a:pt x="151" y="45"/>
                    <a:pt x="151" y="45"/>
                  </a:cubicBezTo>
                  <a:cubicBezTo>
                    <a:pt x="151" y="45"/>
                    <a:pt x="151" y="45"/>
                    <a:pt x="151" y="45"/>
                  </a:cubicBezTo>
                  <a:cubicBezTo>
                    <a:pt x="151" y="45"/>
                    <a:pt x="151" y="45"/>
                    <a:pt x="150" y="45"/>
                  </a:cubicBezTo>
                  <a:cubicBezTo>
                    <a:pt x="150" y="46"/>
                    <a:pt x="150" y="46"/>
                    <a:pt x="150" y="47"/>
                  </a:cubicBezTo>
                  <a:cubicBezTo>
                    <a:pt x="150" y="47"/>
                    <a:pt x="149" y="47"/>
                    <a:pt x="149" y="47"/>
                  </a:cubicBezTo>
                  <a:cubicBezTo>
                    <a:pt x="149" y="47"/>
                    <a:pt x="149" y="46"/>
                    <a:pt x="149" y="46"/>
                  </a:cubicBezTo>
                  <a:cubicBezTo>
                    <a:pt x="147" y="47"/>
                    <a:pt x="147" y="47"/>
                    <a:pt x="147" y="48"/>
                  </a:cubicBezTo>
                  <a:cubicBezTo>
                    <a:pt x="147" y="48"/>
                    <a:pt x="146" y="48"/>
                    <a:pt x="146" y="48"/>
                  </a:cubicBezTo>
                  <a:cubicBezTo>
                    <a:pt x="146" y="47"/>
                    <a:pt x="146" y="46"/>
                    <a:pt x="147" y="45"/>
                  </a:cubicBezTo>
                  <a:cubicBezTo>
                    <a:pt x="146" y="45"/>
                    <a:pt x="146" y="45"/>
                    <a:pt x="145" y="45"/>
                  </a:cubicBezTo>
                  <a:cubicBezTo>
                    <a:pt x="145" y="45"/>
                    <a:pt x="145" y="45"/>
                    <a:pt x="145" y="46"/>
                  </a:cubicBezTo>
                  <a:cubicBezTo>
                    <a:pt x="145" y="46"/>
                    <a:pt x="145" y="46"/>
                    <a:pt x="145" y="46"/>
                  </a:cubicBezTo>
                  <a:cubicBezTo>
                    <a:pt x="145" y="45"/>
                    <a:pt x="145" y="45"/>
                    <a:pt x="145" y="45"/>
                  </a:cubicBezTo>
                  <a:cubicBezTo>
                    <a:pt x="144" y="45"/>
                    <a:pt x="144" y="45"/>
                    <a:pt x="144" y="45"/>
                  </a:cubicBezTo>
                  <a:cubicBezTo>
                    <a:pt x="143" y="44"/>
                    <a:pt x="143" y="44"/>
                    <a:pt x="143" y="44"/>
                  </a:cubicBezTo>
                  <a:cubicBezTo>
                    <a:pt x="143" y="44"/>
                    <a:pt x="142" y="44"/>
                    <a:pt x="142" y="44"/>
                  </a:cubicBezTo>
                  <a:cubicBezTo>
                    <a:pt x="142" y="44"/>
                    <a:pt x="142" y="44"/>
                    <a:pt x="142" y="44"/>
                  </a:cubicBezTo>
                  <a:cubicBezTo>
                    <a:pt x="141" y="44"/>
                    <a:pt x="141" y="44"/>
                    <a:pt x="141" y="44"/>
                  </a:cubicBezTo>
                  <a:cubicBezTo>
                    <a:pt x="141" y="43"/>
                    <a:pt x="142" y="44"/>
                    <a:pt x="142" y="42"/>
                  </a:cubicBezTo>
                  <a:cubicBezTo>
                    <a:pt x="141" y="42"/>
                    <a:pt x="141" y="42"/>
                    <a:pt x="141" y="42"/>
                  </a:cubicBezTo>
                  <a:cubicBezTo>
                    <a:pt x="140" y="42"/>
                    <a:pt x="140" y="42"/>
                    <a:pt x="140" y="43"/>
                  </a:cubicBezTo>
                  <a:cubicBezTo>
                    <a:pt x="139" y="43"/>
                    <a:pt x="139" y="43"/>
                    <a:pt x="139" y="43"/>
                  </a:cubicBezTo>
                  <a:cubicBezTo>
                    <a:pt x="139" y="42"/>
                    <a:pt x="139" y="42"/>
                    <a:pt x="139" y="41"/>
                  </a:cubicBezTo>
                  <a:cubicBezTo>
                    <a:pt x="139" y="41"/>
                    <a:pt x="139" y="41"/>
                    <a:pt x="138" y="41"/>
                  </a:cubicBezTo>
                  <a:cubicBezTo>
                    <a:pt x="138" y="41"/>
                    <a:pt x="137" y="41"/>
                    <a:pt x="137" y="41"/>
                  </a:cubicBezTo>
                  <a:cubicBezTo>
                    <a:pt x="136" y="41"/>
                    <a:pt x="135" y="41"/>
                    <a:pt x="134" y="41"/>
                  </a:cubicBezTo>
                  <a:cubicBezTo>
                    <a:pt x="134" y="41"/>
                    <a:pt x="134" y="41"/>
                    <a:pt x="134" y="41"/>
                  </a:cubicBezTo>
                  <a:cubicBezTo>
                    <a:pt x="134" y="41"/>
                    <a:pt x="134" y="41"/>
                    <a:pt x="133" y="41"/>
                  </a:cubicBezTo>
                  <a:cubicBezTo>
                    <a:pt x="133" y="41"/>
                    <a:pt x="134" y="40"/>
                    <a:pt x="134" y="40"/>
                  </a:cubicBezTo>
                  <a:cubicBezTo>
                    <a:pt x="133" y="40"/>
                    <a:pt x="133" y="40"/>
                    <a:pt x="131" y="40"/>
                  </a:cubicBezTo>
                  <a:cubicBezTo>
                    <a:pt x="131" y="40"/>
                    <a:pt x="131" y="39"/>
                    <a:pt x="131" y="39"/>
                  </a:cubicBezTo>
                  <a:cubicBezTo>
                    <a:pt x="135" y="39"/>
                    <a:pt x="135" y="39"/>
                    <a:pt x="136" y="37"/>
                  </a:cubicBezTo>
                  <a:cubicBezTo>
                    <a:pt x="136" y="37"/>
                    <a:pt x="137" y="37"/>
                    <a:pt x="137" y="37"/>
                  </a:cubicBezTo>
                  <a:cubicBezTo>
                    <a:pt x="137" y="36"/>
                    <a:pt x="136" y="35"/>
                    <a:pt x="135" y="35"/>
                  </a:cubicBezTo>
                  <a:cubicBezTo>
                    <a:pt x="134" y="35"/>
                    <a:pt x="134" y="34"/>
                    <a:pt x="134" y="34"/>
                  </a:cubicBezTo>
                  <a:cubicBezTo>
                    <a:pt x="134" y="34"/>
                    <a:pt x="134" y="34"/>
                    <a:pt x="134" y="34"/>
                  </a:cubicBezTo>
                  <a:cubicBezTo>
                    <a:pt x="134" y="34"/>
                    <a:pt x="134" y="33"/>
                    <a:pt x="133" y="33"/>
                  </a:cubicBezTo>
                  <a:cubicBezTo>
                    <a:pt x="134" y="33"/>
                    <a:pt x="135" y="33"/>
                    <a:pt x="135" y="33"/>
                  </a:cubicBezTo>
                  <a:cubicBezTo>
                    <a:pt x="135" y="34"/>
                    <a:pt x="135" y="34"/>
                    <a:pt x="135" y="34"/>
                  </a:cubicBezTo>
                  <a:cubicBezTo>
                    <a:pt x="137" y="34"/>
                    <a:pt x="139" y="33"/>
                    <a:pt x="141" y="34"/>
                  </a:cubicBezTo>
                  <a:cubicBezTo>
                    <a:pt x="140" y="34"/>
                    <a:pt x="140" y="33"/>
                    <a:pt x="140" y="33"/>
                  </a:cubicBezTo>
                  <a:cubicBezTo>
                    <a:pt x="141" y="33"/>
                    <a:pt x="141" y="33"/>
                    <a:pt x="141" y="33"/>
                  </a:cubicBezTo>
                  <a:cubicBezTo>
                    <a:pt x="140" y="32"/>
                    <a:pt x="139" y="32"/>
                    <a:pt x="137" y="31"/>
                  </a:cubicBezTo>
                  <a:cubicBezTo>
                    <a:pt x="137" y="31"/>
                    <a:pt x="137" y="31"/>
                    <a:pt x="137" y="31"/>
                  </a:cubicBezTo>
                  <a:cubicBezTo>
                    <a:pt x="137" y="31"/>
                    <a:pt x="136" y="31"/>
                    <a:pt x="136" y="31"/>
                  </a:cubicBezTo>
                  <a:cubicBezTo>
                    <a:pt x="136" y="31"/>
                    <a:pt x="136" y="31"/>
                    <a:pt x="136" y="31"/>
                  </a:cubicBezTo>
                  <a:cubicBezTo>
                    <a:pt x="135" y="31"/>
                    <a:pt x="134" y="31"/>
                    <a:pt x="133" y="31"/>
                  </a:cubicBezTo>
                  <a:cubicBezTo>
                    <a:pt x="133" y="31"/>
                    <a:pt x="133" y="31"/>
                    <a:pt x="133" y="31"/>
                  </a:cubicBezTo>
                  <a:cubicBezTo>
                    <a:pt x="133" y="31"/>
                    <a:pt x="133" y="31"/>
                    <a:pt x="133" y="31"/>
                  </a:cubicBezTo>
                  <a:cubicBezTo>
                    <a:pt x="133" y="31"/>
                    <a:pt x="133" y="31"/>
                    <a:pt x="133" y="31"/>
                  </a:cubicBezTo>
                  <a:cubicBezTo>
                    <a:pt x="133" y="31"/>
                    <a:pt x="132" y="31"/>
                    <a:pt x="132" y="31"/>
                  </a:cubicBezTo>
                  <a:cubicBezTo>
                    <a:pt x="132" y="30"/>
                    <a:pt x="132" y="30"/>
                    <a:pt x="131" y="30"/>
                  </a:cubicBezTo>
                  <a:cubicBezTo>
                    <a:pt x="131" y="30"/>
                    <a:pt x="131" y="30"/>
                    <a:pt x="130" y="30"/>
                  </a:cubicBezTo>
                  <a:cubicBezTo>
                    <a:pt x="130" y="30"/>
                    <a:pt x="130" y="30"/>
                    <a:pt x="130" y="29"/>
                  </a:cubicBezTo>
                  <a:cubicBezTo>
                    <a:pt x="132" y="29"/>
                    <a:pt x="133" y="29"/>
                    <a:pt x="134" y="29"/>
                  </a:cubicBezTo>
                  <a:cubicBezTo>
                    <a:pt x="134" y="29"/>
                    <a:pt x="134" y="29"/>
                    <a:pt x="134" y="29"/>
                  </a:cubicBezTo>
                  <a:cubicBezTo>
                    <a:pt x="135" y="28"/>
                    <a:pt x="135" y="28"/>
                    <a:pt x="137" y="28"/>
                  </a:cubicBezTo>
                  <a:cubicBezTo>
                    <a:pt x="137" y="27"/>
                    <a:pt x="137" y="27"/>
                    <a:pt x="137" y="27"/>
                  </a:cubicBezTo>
                  <a:cubicBezTo>
                    <a:pt x="137" y="26"/>
                    <a:pt x="137" y="26"/>
                    <a:pt x="137" y="26"/>
                  </a:cubicBezTo>
                  <a:cubicBezTo>
                    <a:pt x="137" y="24"/>
                    <a:pt x="136" y="24"/>
                    <a:pt x="134" y="23"/>
                  </a:cubicBezTo>
                  <a:cubicBezTo>
                    <a:pt x="134" y="23"/>
                    <a:pt x="134" y="23"/>
                    <a:pt x="133" y="23"/>
                  </a:cubicBezTo>
                  <a:cubicBezTo>
                    <a:pt x="133" y="24"/>
                    <a:pt x="132" y="24"/>
                    <a:pt x="132" y="26"/>
                  </a:cubicBezTo>
                  <a:cubicBezTo>
                    <a:pt x="131" y="26"/>
                    <a:pt x="131" y="26"/>
                    <a:pt x="130" y="26"/>
                  </a:cubicBezTo>
                  <a:cubicBezTo>
                    <a:pt x="130" y="26"/>
                    <a:pt x="130" y="25"/>
                    <a:pt x="130" y="25"/>
                  </a:cubicBezTo>
                  <a:cubicBezTo>
                    <a:pt x="130" y="25"/>
                    <a:pt x="130" y="25"/>
                    <a:pt x="129" y="25"/>
                  </a:cubicBezTo>
                  <a:cubicBezTo>
                    <a:pt x="129" y="25"/>
                    <a:pt x="129" y="25"/>
                    <a:pt x="129" y="25"/>
                  </a:cubicBezTo>
                  <a:cubicBezTo>
                    <a:pt x="128" y="25"/>
                    <a:pt x="127" y="25"/>
                    <a:pt x="127" y="25"/>
                  </a:cubicBezTo>
                  <a:cubicBezTo>
                    <a:pt x="127" y="25"/>
                    <a:pt x="127" y="25"/>
                    <a:pt x="127" y="25"/>
                  </a:cubicBezTo>
                  <a:cubicBezTo>
                    <a:pt x="128" y="24"/>
                    <a:pt x="129" y="24"/>
                    <a:pt x="129" y="22"/>
                  </a:cubicBezTo>
                  <a:cubicBezTo>
                    <a:pt x="130" y="22"/>
                    <a:pt x="131" y="22"/>
                    <a:pt x="131" y="23"/>
                  </a:cubicBezTo>
                  <a:cubicBezTo>
                    <a:pt x="131" y="21"/>
                    <a:pt x="131" y="22"/>
                    <a:pt x="129" y="22"/>
                  </a:cubicBezTo>
                  <a:cubicBezTo>
                    <a:pt x="129" y="21"/>
                    <a:pt x="129" y="21"/>
                    <a:pt x="129" y="21"/>
                  </a:cubicBezTo>
                  <a:cubicBezTo>
                    <a:pt x="129" y="21"/>
                    <a:pt x="129" y="21"/>
                    <a:pt x="128" y="21"/>
                  </a:cubicBezTo>
                  <a:cubicBezTo>
                    <a:pt x="128" y="21"/>
                    <a:pt x="127" y="20"/>
                    <a:pt x="126" y="20"/>
                  </a:cubicBezTo>
                  <a:cubicBezTo>
                    <a:pt x="125" y="20"/>
                    <a:pt x="124" y="20"/>
                    <a:pt x="123" y="21"/>
                  </a:cubicBezTo>
                  <a:cubicBezTo>
                    <a:pt x="123" y="21"/>
                    <a:pt x="123" y="21"/>
                    <a:pt x="123" y="22"/>
                  </a:cubicBezTo>
                  <a:cubicBezTo>
                    <a:pt x="122" y="22"/>
                    <a:pt x="121" y="22"/>
                    <a:pt x="121" y="23"/>
                  </a:cubicBezTo>
                  <a:cubicBezTo>
                    <a:pt x="121" y="23"/>
                    <a:pt x="120" y="23"/>
                    <a:pt x="120" y="23"/>
                  </a:cubicBezTo>
                  <a:cubicBezTo>
                    <a:pt x="121" y="22"/>
                    <a:pt x="122" y="21"/>
                    <a:pt x="123" y="20"/>
                  </a:cubicBezTo>
                  <a:cubicBezTo>
                    <a:pt x="122" y="20"/>
                    <a:pt x="123" y="20"/>
                    <a:pt x="122" y="20"/>
                  </a:cubicBezTo>
                  <a:cubicBezTo>
                    <a:pt x="120" y="20"/>
                    <a:pt x="119" y="21"/>
                    <a:pt x="118" y="22"/>
                  </a:cubicBezTo>
                  <a:cubicBezTo>
                    <a:pt x="118" y="22"/>
                    <a:pt x="118" y="22"/>
                    <a:pt x="117" y="23"/>
                  </a:cubicBezTo>
                  <a:cubicBezTo>
                    <a:pt x="117" y="22"/>
                    <a:pt x="117" y="21"/>
                    <a:pt x="117" y="21"/>
                  </a:cubicBezTo>
                  <a:cubicBezTo>
                    <a:pt x="119" y="20"/>
                    <a:pt x="119" y="20"/>
                    <a:pt x="120" y="19"/>
                  </a:cubicBezTo>
                  <a:cubicBezTo>
                    <a:pt x="120" y="19"/>
                    <a:pt x="120" y="18"/>
                    <a:pt x="120" y="18"/>
                  </a:cubicBezTo>
                  <a:cubicBezTo>
                    <a:pt x="120" y="18"/>
                    <a:pt x="119" y="18"/>
                    <a:pt x="119" y="18"/>
                  </a:cubicBezTo>
                  <a:cubicBezTo>
                    <a:pt x="119" y="18"/>
                    <a:pt x="119" y="18"/>
                    <a:pt x="119" y="18"/>
                  </a:cubicBezTo>
                  <a:cubicBezTo>
                    <a:pt x="119" y="18"/>
                    <a:pt x="118" y="18"/>
                    <a:pt x="118" y="19"/>
                  </a:cubicBezTo>
                  <a:cubicBezTo>
                    <a:pt x="118" y="19"/>
                    <a:pt x="117" y="19"/>
                    <a:pt x="117" y="19"/>
                  </a:cubicBezTo>
                  <a:cubicBezTo>
                    <a:pt x="117" y="18"/>
                    <a:pt x="117" y="18"/>
                    <a:pt x="117" y="18"/>
                  </a:cubicBezTo>
                  <a:cubicBezTo>
                    <a:pt x="116" y="18"/>
                    <a:pt x="117" y="18"/>
                    <a:pt x="116" y="18"/>
                  </a:cubicBezTo>
                  <a:cubicBezTo>
                    <a:pt x="116" y="18"/>
                    <a:pt x="116" y="18"/>
                    <a:pt x="116" y="18"/>
                  </a:cubicBezTo>
                  <a:cubicBezTo>
                    <a:pt x="116" y="19"/>
                    <a:pt x="116" y="19"/>
                    <a:pt x="116" y="19"/>
                  </a:cubicBezTo>
                  <a:cubicBezTo>
                    <a:pt x="116" y="19"/>
                    <a:pt x="115" y="20"/>
                    <a:pt x="115" y="20"/>
                  </a:cubicBezTo>
                  <a:cubicBezTo>
                    <a:pt x="115" y="20"/>
                    <a:pt x="115" y="20"/>
                    <a:pt x="115" y="20"/>
                  </a:cubicBezTo>
                  <a:cubicBezTo>
                    <a:pt x="114" y="21"/>
                    <a:pt x="114" y="20"/>
                    <a:pt x="113" y="20"/>
                  </a:cubicBezTo>
                  <a:cubicBezTo>
                    <a:pt x="113" y="20"/>
                    <a:pt x="113" y="20"/>
                    <a:pt x="112" y="20"/>
                  </a:cubicBezTo>
                  <a:cubicBezTo>
                    <a:pt x="112" y="19"/>
                    <a:pt x="112" y="20"/>
                    <a:pt x="113" y="19"/>
                  </a:cubicBezTo>
                  <a:cubicBezTo>
                    <a:pt x="113" y="19"/>
                    <a:pt x="113" y="19"/>
                    <a:pt x="113" y="19"/>
                  </a:cubicBezTo>
                  <a:cubicBezTo>
                    <a:pt x="114" y="19"/>
                    <a:pt x="114" y="19"/>
                    <a:pt x="114" y="19"/>
                  </a:cubicBezTo>
                  <a:cubicBezTo>
                    <a:pt x="115" y="19"/>
                    <a:pt x="115" y="18"/>
                    <a:pt x="115" y="18"/>
                  </a:cubicBezTo>
                  <a:cubicBezTo>
                    <a:pt x="115" y="18"/>
                    <a:pt x="115" y="17"/>
                    <a:pt x="115" y="17"/>
                  </a:cubicBezTo>
                  <a:cubicBezTo>
                    <a:pt x="114" y="17"/>
                    <a:pt x="114" y="17"/>
                    <a:pt x="113" y="17"/>
                  </a:cubicBezTo>
                  <a:cubicBezTo>
                    <a:pt x="113" y="17"/>
                    <a:pt x="113" y="17"/>
                    <a:pt x="113" y="17"/>
                  </a:cubicBezTo>
                  <a:cubicBezTo>
                    <a:pt x="113" y="17"/>
                    <a:pt x="112" y="17"/>
                    <a:pt x="112" y="17"/>
                  </a:cubicBezTo>
                  <a:cubicBezTo>
                    <a:pt x="111" y="17"/>
                    <a:pt x="110" y="16"/>
                    <a:pt x="110" y="15"/>
                  </a:cubicBezTo>
                  <a:cubicBezTo>
                    <a:pt x="109" y="15"/>
                    <a:pt x="108" y="15"/>
                    <a:pt x="107" y="15"/>
                  </a:cubicBezTo>
                  <a:cubicBezTo>
                    <a:pt x="107" y="16"/>
                    <a:pt x="107" y="16"/>
                    <a:pt x="107" y="16"/>
                  </a:cubicBezTo>
                  <a:cubicBezTo>
                    <a:pt x="107" y="16"/>
                    <a:pt x="107" y="16"/>
                    <a:pt x="107" y="17"/>
                  </a:cubicBezTo>
                  <a:cubicBezTo>
                    <a:pt x="107" y="17"/>
                    <a:pt x="107" y="18"/>
                    <a:pt x="107" y="19"/>
                  </a:cubicBezTo>
                  <a:cubicBezTo>
                    <a:pt x="107" y="19"/>
                    <a:pt x="107" y="19"/>
                    <a:pt x="107" y="19"/>
                  </a:cubicBezTo>
                  <a:cubicBezTo>
                    <a:pt x="107" y="19"/>
                    <a:pt x="107" y="19"/>
                    <a:pt x="107" y="19"/>
                  </a:cubicBezTo>
                  <a:cubicBezTo>
                    <a:pt x="107" y="19"/>
                    <a:pt x="107" y="19"/>
                    <a:pt x="106" y="19"/>
                  </a:cubicBezTo>
                  <a:cubicBezTo>
                    <a:pt x="106" y="19"/>
                    <a:pt x="106" y="18"/>
                    <a:pt x="106" y="18"/>
                  </a:cubicBezTo>
                  <a:cubicBezTo>
                    <a:pt x="106" y="18"/>
                    <a:pt x="105" y="18"/>
                    <a:pt x="105" y="18"/>
                  </a:cubicBezTo>
                  <a:cubicBezTo>
                    <a:pt x="105" y="18"/>
                    <a:pt x="105" y="18"/>
                    <a:pt x="105" y="18"/>
                  </a:cubicBezTo>
                  <a:cubicBezTo>
                    <a:pt x="105" y="18"/>
                    <a:pt x="104" y="18"/>
                    <a:pt x="104" y="18"/>
                  </a:cubicBezTo>
                  <a:cubicBezTo>
                    <a:pt x="104" y="19"/>
                    <a:pt x="104" y="19"/>
                    <a:pt x="104" y="19"/>
                  </a:cubicBezTo>
                  <a:cubicBezTo>
                    <a:pt x="104" y="19"/>
                    <a:pt x="104" y="19"/>
                    <a:pt x="104" y="19"/>
                  </a:cubicBezTo>
                  <a:cubicBezTo>
                    <a:pt x="103" y="18"/>
                    <a:pt x="103" y="18"/>
                    <a:pt x="103" y="17"/>
                  </a:cubicBezTo>
                  <a:cubicBezTo>
                    <a:pt x="103" y="17"/>
                    <a:pt x="103" y="17"/>
                    <a:pt x="102" y="17"/>
                  </a:cubicBezTo>
                  <a:cubicBezTo>
                    <a:pt x="102" y="16"/>
                    <a:pt x="103" y="16"/>
                    <a:pt x="103" y="15"/>
                  </a:cubicBezTo>
                  <a:cubicBezTo>
                    <a:pt x="102" y="15"/>
                    <a:pt x="102" y="16"/>
                    <a:pt x="101" y="16"/>
                  </a:cubicBezTo>
                  <a:cubicBezTo>
                    <a:pt x="101" y="17"/>
                    <a:pt x="100" y="18"/>
                    <a:pt x="100" y="19"/>
                  </a:cubicBezTo>
                  <a:cubicBezTo>
                    <a:pt x="100" y="19"/>
                    <a:pt x="100" y="19"/>
                    <a:pt x="100" y="19"/>
                  </a:cubicBezTo>
                  <a:cubicBezTo>
                    <a:pt x="99" y="19"/>
                    <a:pt x="99" y="19"/>
                    <a:pt x="98" y="19"/>
                  </a:cubicBezTo>
                  <a:cubicBezTo>
                    <a:pt x="98" y="19"/>
                    <a:pt x="98" y="19"/>
                    <a:pt x="98" y="19"/>
                  </a:cubicBezTo>
                  <a:cubicBezTo>
                    <a:pt x="98" y="18"/>
                    <a:pt x="98" y="18"/>
                    <a:pt x="99" y="17"/>
                  </a:cubicBezTo>
                  <a:cubicBezTo>
                    <a:pt x="98" y="17"/>
                    <a:pt x="98" y="17"/>
                    <a:pt x="97" y="17"/>
                  </a:cubicBezTo>
                  <a:cubicBezTo>
                    <a:pt x="96" y="16"/>
                    <a:pt x="97" y="17"/>
                    <a:pt x="96" y="16"/>
                  </a:cubicBezTo>
                  <a:cubicBezTo>
                    <a:pt x="97" y="16"/>
                    <a:pt x="99" y="15"/>
                    <a:pt x="100" y="15"/>
                  </a:cubicBezTo>
                  <a:cubicBezTo>
                    <a:pt x="100" y="13"/>
                    <a:pt x="99" y="11"/>
                    <a:pt x="98" y="11"/>
                  </a:cubicBezTo>
                  <a:close/>
                  <a:moveTo>
                    <a:pt x="69" y="16"/>
                  </a:moveTo>
                  <a:cubicBezTo>
                    <a:pt x="69" y="16"/>
                    <a:pt x="69" y="16"/>
                    <a:pt x="70" y="17"/>
                  </a:cubicBezTo>
                  <a:cubicBezTo>
                    <a:pt x="69" y="17"/>
                    <a:pt x="69" y="17"/>
                    <a:pt x="69" y="16"/>
                  </a:cubicBezTo>
                  <a:close/>
                  <a:moveTo>
                    <a:pt x="155" y="77"/>
                  </a:moveTo>
                  <a:cubicBezTo>
                    <a:pt x="155" y="77"/>
                    <a:pt x="155" y="77"/>
                    <a:pt x="155" y="77"/>
                  </a:cubicBezTo>
                  <a:cubicBezTo>
                    <a:pt x="153" y="77"/>
                    <a:pt x="153" y="77"/>
                    <a:pt x="153" y="76"/>
                  </a:cubicBezTo>
                  <a:cubicBezTo>
                    <a:pt x="154" y="76"/>
                    <a:pt x="154" y="77"/>
                    <a:pt x="155" y="77"/>
                  </a:cubicBezTo>
                  <a:close/>
                  <a:moveTo>
                    <a:pt x="125" y="29"/>
                  </a:moveTo>
                  <a:cubicBezTo>
                    <a:pt x="126" y="29"/>
                    <a:pt x="127" y="29"/>
                    <a:pt x="128" y="29"/>
                  </a:cubicBezTo>
                  <a:cubicBezTo>
                    <a:pt x="129" y="29"/>
                    <a:pt x="129" y="29"/>
                    <a:pt x="129" y="29"/>
                  </a:cubicBezTo>
                  <a:cubicBezTo>
                    <a:pt x="129" y="29"/>
                    <a:pt x="129" y="29"/>
                    <a:pt x="129" y="30"/>
                  </a:cubicBezTo>
                  <a:cubicBezTo>
                    <a:pt x="129" y="30"/>
                    <a:pt x="128" y="30"/>
                    <a:pt x="127" y="30"/>
                  </a:cubicBezTo>
                  <a:cubicBezTo>
                    <a:pt x="127" y="30"/>
                    <a:pt x="127" y="30"/>
                    <a:pt x="127" y="29"/>
                  </a:cubicBezTo>
                  <a:cubicBezTo>
                    <a:pt x="126" y="30"/>
                    <a:pt x="125" y="30"/>
                    <a:pt x="124" y="30"/>
                  </a:cubicBezTo>
                  <a:cubicBezTo>
                    <a:pt x="124" y="29"/>
                    <a:pt x="125" y="29"/>
                    <a:pt x="125" y="29"/>
                  </a:cubicBezTo>
                  <a:close/>
                  <a:moveTo>
                    <a:pt x="123" y="26"/>
                  </a:moveTo>
                  <a:cubicBezTo>
                    <a:pt x="123" y="26"/>
                    <a:pt x="123" y="26"/>
                    <a:pt x="123" y="26"/>
                  </a:cubicBezTo>
                  <a:cubicBezTo>
                    <a:pt x="124" y="26"/>
                    <a:pt x="124" y="26"/>
                    <a:pt x="124" y="26"/>
                  </a:cubicBezTo>
                  <a:cubicBezTo>
                    <a:pt x="124" y="26"/>
                    <a:pt x="124" y="27"/>
                    <a:pt x="124" y="27"/>
                  </a:cubicBezTo>
                  <a:cubicBezTo>
                    <a:pt x="124" y="27"/>
                    <a:pt x="123" y="27"/>
                    <a:pt x="123" y="27"/>
                  </a:cubicBezTo>
                  <a:cubicBezTo>
                    <a:pt x="123" y="27"/>
                    <a:pt x="123" y="27"/>
                    <a:pt x="123" y="26"/>
                  </a:cubicBezTo>
                  <a:close/>
                  <a:moveTo>
                    <a:pt x="122" y="55"/>
                  </a:moveTo>
                  <a:cubicBezTo>
                    <a:pt x="122" y="56"/>
                    <a:pt x="123" y="56"/>
                    <a:pt x="124" y="57"/>
                  </a:cubicBezTo>
                  <a:cubicBezTo>
                    <a:pt x="124" y="57"/>
                    <a:pt x="124" y="57"/>
                    <a:pt x="124" y="57"/>
                  </a:cubicBezTo>
                  <a:cubicBezTo>
                    <a:pt x="125" y="57"/>
                    <a:pt x="126" y="56"/>
                    <a:pt x="127" y="56"/>
                  </a:cubicBezTo>
                  <a:cubicBezTo>
                    <a:pt x="127" y="56"/>
                    <a:pt x="127" y="57"/>
                    <a:pt x="128" y="57"/>
                  </a:cubicBezTo>
                  <a:cubicBezTo>
                    <a:pt x="128" y="57"/>
                    <a:pt x="131" y="57"/>
                    <a:pt x="131" y="57"/>
                  </a:cubicBezTo>
                  <a:cubicBezTo>
                    <a:pt x="131" y="57"/>
                    <a:pt x="131" y="58"/>
                    <a:pt x="131" y="58"/>
                  </a:cubicBezTo>
                  <a:cubicBezTo>
                    <a:pt x="132" y="58"/>
                    <a:pt x="132" y="58"/>
                    <a:pt x="132" y="58"/>
                  </a:cubicBezTo>
                  <a:cubicBezTo>
                    <a:pt x="132" y="58"/>
                    <a:pt x="132" y="58"/>
                    <a:pt x="132" y="59"/>
                  </a:cubicBezTo>
                  <a:cubicBezTo>
                    <a:pt x="132" y="59"/>
                    <a:pt x="133" y="59"/>
                    <a:pt x="133" y="59"/>
                  </a:cubicBezTo>
                  <a:cubicBezTo>
                    <a:pt x="133" y="59"/>
                    <a:pt x="133" y="59"/>
                    <a:pt x="133" y="59"/>
                  </a:cubicBezTo>
                  <a:cubicBezTo>
                    <a:pt x="134" y="59"/>
                    <a:pt x="134" y="60"/>
                    <a:pt x="134" y="60"/>
                  </a:cubicBezTo>
                  <a:cubicBezTo>
                    <a:pt x="134" y="60"/>
                    <a:pt x="134" y="61"/>
                    <a:pt x="134" y="61"/>
                  </a:cubicBezTo>
                  <a:cubicBezTo>
                    <a:pt x="132" y="61"/>
                    <a:pt x="132" y="61"/>
                    <a:pt x="130" y="61"/>
                  </a:cubicBezTo>
                  <a:cubicBezTo>
                    <a:pt x="130" y="62"/>
                    <a:pt x="130" y="62"/>
                    <a:pt x="129" y="62"/>
                  </a:cubicBezTo>
                  <a:cubicBezTo>
                    <a:pt x="129" y="62"/>
                    <a:pt x="129" y="62"/>
                    <a:pt x="129" y="63"/>
                  </a:cubicBezTo>
                  <a:cubicBezTo>
                    <a:pt x="128" y="63"/>
                    <a:pt x="127" y="62"/>
                    <a:pt x="126" y="62"/>
                  </a:cubicBezTo>
                  <a:cubicBezTo>
                    <a:pt x="126" y="63"/>
                    <a:pt x="125" y="64"/>
                    <a:pt x="124" y="65"/>
                  </a:cubicBezTo>
                  <a:cubicBezTo>
                    <a:pt x="123" y="65"/>
                    <a:pt x="123" y="65"/>
                    <a:pt x="122" y="64"/>
                  </a:cubicBezTo>
                  <a:cubicBezTo>
                    <a:pt x="122" y="64"/>
                    <a:pt x="122" y="64"/>
                    <a:pt x="121" y="64"/>
                  </a:cubicBezTo>
                  <a:cubicBezTo>
                    <a:pt x="122" y="63"/>
                    <a:pt x="122" y="63"/>
                    <a:pt x="122" y="62"/>
                  </a:cubicBezTo>
                  <a:cubicBezTo>
                    <a:pt x="122" y="62"/>
                    <a:pt x="121" y="62"/>
                    <a:pt x="121" y="62"/>
                  </a:cubicBezTo>
                  <a:cubicBezTo>
                    <a:pt x="121" y="62"/>
                    <a:pt x="121" y="61"/>
                    <a:pt x="121" y="61"/>
                  </a:cubicBezTo>
                  <a:cubicBezTo>
                    <a:pt x="121" y="61"/>
                    <a:pt x="121" y="61"/>
                    <a:pt x="121" y="61"/>
                  </a:cubicBezTo>
                  <a:cubicBezTo>
                    <a:pt x="120" y="60"/>
                    <a:pt x="119" y="59"/>
                    <a:pt x="119" y="57"/>
                  </a:cubicBezTo>
                  <a:cubicBezTo>
                    <a:pt x="119" y="57"/>
                    <a:pt x="120" y="57"/>
                    <a:pt x="120" y="57"/>
                  </a:cubicBezTo>
                  <a:cubicBezTo>
                    <a:pt x="120" y="56"/>
                    <a:pt x="120" y="55"/>
                    <a:pt x="119" y="54"/>
                  </a:cubicBezTo>
                  <a:cubicBezTo>
                    <a:pt x="120" y="54"/>
                    <a:pt x="120" y="54"/>
                    <a:pt x="120" y="54"/>
                  </a:cubicBezTo>
                  <a:cubicBezTo>
                    <a:pt x="120" y="54"/>
                    <a:pt x="120" y="54"/>
                    <a:pt x="120" y="54"/>
                  </a:cubicBezTo>
                  <a:cubicBezTo>
                    <a:pt x="121" y="54"/>
                    <a:pt x="121" y="54"/>
                    <a:pt x="122" y="55"/>
                  </a:cubicBezTo>
                  <a:close/>
                  <a:moveTo>
                    <a:pt x="120" y="23"/>
                  </a:moveTo>
                  <a:cubicBezTo>
                    <a:pt x="120" y="24"/>
                    <a:pt x="120" y="24"/>
                    <a:pt x="120" y="25"/>
                  </a:cubicBezTo>
                  <a:cubicBezTo>
                    <a:pt x="119" y="25"/>
                    <a:pt x="119" y="25"/>
                    <a:pt x="118" y="25"/>
                  </a:cubicBezTo>
                  <a:cubicBezTo>
                    <a:pt x="118" y="24"/>
                    <a:pt x="118" y="23"/>
                    <a:pt x="118" y="23"/>
                  </a:cubicBezTo>
                  <a:cubicBezTo>
                    <a:pt x="119" y="23"/>
                    <a:pt x="120" y="23"/>
                    <a:pt x="120" y="23"/>
                  </a:cubicBezTo>
                  <a:close/>
                  <a:moveTo>
                    <a:pt x="121" y="73"/>
                  </a:moveTo>
                  <a:cubicBezTo>
                    <a:pt x="121" y="73"/>
                    <a:pt x="121" y="73"/>
                    <a:pt x="121" y="73"/>
                  </a:cubicBezTo>
                  <a:cubicBezTo>
                    <a:pt x="121" y="73"/>
                    <a:pt x="122" y="73"/>
                    <a:pt x="123" y="73"/>
                  </a:cubicBezTo>
                  <a:cubicBezTo>
                    <a:pt x="123" y="73"/>
                    <a:pt x="123" y="73"/>
                    <a:pt x="123" y="73"/>
                  </a:cubicBezTo>
                  <a:cubicBezTo>
                    <a:pt x="123" y="73"/>
                    <a:pt x="124" y="73"/>
                    <a:pt x="124" y="73"/>
                  </a:cubicBezTo>
                  <a:cubicBezTo>
                    <a:pt x="125" y="76"/>
                    <a:pt x="126" y="76"/>
                    <a:pt x="126" y="79"/>
                  </a:cubicBezTo>
                  <a:cubicBezTo>
                    <a:pt x="126" y="79"/>
                    <a:pt x="125" y="79"/>
                    <a:pt x="125" y="80"/>
                  </a:cubicBezTo>
                  <a:cubicBezTo>
                    <a:pt x="125" y="79"/>
                    <a:pt x="125" y="79"/>
                    <a:pt x="125" y="78"/>
                  </a:cubicBezTo>
                  <a:cubicBezTo>
                    <a:pt x="124" y="78"/>
                    <a:pt x="124" y="79"/>
                    <a:pt x="123" y="79"/>
                  </a:cubicBezTo>
                  <a:cubicBezTo>
                    <a:pt x="123" y="79"/>
                    <a:pt x="123" y="80"/>
                    <a:pt x="122" y="80"/>
                  </a:cubicBezTo>
                  <a:cubicBezTo>
                    <a:pt x="122" y="80"/>
                    <a:pt x="122" y="80"/>
                    <a:pt x="122" y="80"/>
                  </a:cubicBezTo>
                  <a:cubicBezTo>
                    <a:pt x="121" y="80"/>
                    <a:pt x="120" y="80"/>
                    <a:pt x="119" y="80"/>
                  </a:cubicBezTo>
                  <a:cubicBezTo>
                    <a:pt x="119" y="80"/>
                    <a:pt x="119" y="80"/>
                    <a:pt x="119" y="79"/>
                  </a:cubicBezTo>
                  <a:cubicBezTo>
                    <a:pt x="119" y="79"/>
                    <a:pt x="119" y="79"/>
                    <a:pt x="119" y="79"/>
                  </a:cubicBezTo>
                  <a:cubicBezTo>
                    <a:pt x="118" y="79"/>
                    <a:pt x="118" y="79"/>
                    <a:pt x="118" y="78"/>
                  </a:cubicBezTo>
                  <a:cubicBezTo>
                    <a:pt x="119" y="78"/>
                    <a:pt x="119" y="78"/>
                    <a:pt x="120" y="77"/>
                  </a:cubicBezTo>
                  <a:cubicBezTo>
                    <a:pt x="120" y="77"/>
                    <a:pt x="120" y="76"/>
                    <a:pt x="119" y="75"/>
                  </a:cubicBezTo>
                  <a:cubicBezTo>
                    <a:pt x="118" y="75"/>
                    <a:pt x="119" y="75"/>
                    <a:pt x="118" y="75"/>
                  </a:cubicBezTo>
                  <a:cubicBezTo>
                    <a:pt x="118" y="75"/>
                    <a:pt x="118" y="75"/>
                    <a:pt x="118" y="75"/>
                  </a:cubicBezTo>
                  <a:cubicBezTo>
                    <a:pt x="118" y="74"/>
                    <a:pt x="118" y="74"/>
                    <a:pt x="118" y="73"/>
                  </a:cubicBezTo>
                  <a:cubicBezTo>
                    <a:pt x="118" y="73"/>
                    <a:pt x="118" y="73"/>
                    <a:pt x="118" y="73"/>
                  </a:cubicBezTo>
                  <a:cubicBezTo>
                    <a:pt x="118" y="73"/>
                    <a:pt x="118" y="73"/>
                    <a:pt x="118" y="73"/>
                  </a:cubicBezTo>
                  <a:cubicBezTo>
                    <a:pt x="119" y="73"/>
                    <a:pt x="120" y="73"/>
                    <a:pt x="121" y="73"/>
                  </a:cubicBezTo>
                  <a:close/>
                  <a:moveTo>
                    <a:pt x="110" y="22"/>
                  </a:moveTo>
                  <a:cubicBezTo>
                    <a:pt x="110" y="22"/>
                    <a:pt x="110" y="22"/>
                    <a:pt x="110" y="21"/>
                  </a:cubicBezTo>
                  <a:cubicBezTo>
                    <a:pt x="111" y="21"/>
                    <a:pt x="111" y="21"/>
                    <a:pt x="111" y="21"/>
                  </a:cubicBezTo>
                  <a:cubicBezTo>
                    <a:pt x="111" y="22"/>
                    <a:pt x="111" y="22"/>
                    <a:pt x="111" y="22"/>
                  </a:cubicBezTo>
                  <a:cubicBezTo>
                    <a:pt x="111" y="22"/>
                    <a:pt x="110" y="23"/>
                    <a:pt x="110" y="23"/>
                  </a:cubicBezTo>
                  <a:cubicBezTo>
                    <a:pt x="110" y="22"/>
                    <a:pt x="110" y="22"/>
                    <a:pt x="11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4">
              <a:extLst>
                <a:ext uri="{FF2B5EF4-FFF2-40B4-BE49-F238E27FC236}">
                  <a16:creationId xmlns:a16="http://schemas.microsoft.com/office/drawing/2014/main" id="{2A2253CF-A1A8-4905-AB04-738B377D824B}"/>
                </a:ext>
              </a:extLst>
            </p:cNvPr>
            <p:cNvSpPr>
              <a:spLocks noEditPoints="1"/>
            </p:cNvSpPr>
            <p:nvPr/>
          </p:nvSpPr>
          <p:spPr bwMode="auto">
            <a:xfrm>
              <a:off x="1306" y="4"/>
              <a:ext cx="863" cy="543"/>
            </a:xfrm>
            <a:custGeom>
              <a:avLst/>
              <a:gdLst>
                <a:gd name="T0" fmla="*/ 326 w 365"/>
                <a:gd name="T1" fmla="*/ 23 h 229"/>
                <a:gd name="T2" fmla="*/ 291 w 365"/>
                <a:gd name="T3" fmla="*/ 28 h 229"/>
                <a:gd name="T4" fmla="*/ 264 w 365"/>
                <a:gd name="T5" fmla="*/ 20 h 229"/>
                <a:gd name="T6" fmla="*/ 253 w 365"/>
                <a:gd name="T7" fmla="*/ 18 h 229"/>
                <a:gd name="T8" fmla="*/ 310 w 365"/>
                <a:gd name="T9" fmla="*/ 9 h 229"/>
                <a:gd name="T10" fmla="*/ 280 w 365"/>
                <a:gd name="T11" fmla="*/ 5 h 229"/>
                <a:gd name="T12" fmla="*/ 251 w 365"/>
                <a:gd name="T13" fmla="*/ 1 h 229"/>
                <a:gd name="T14" fmla="*/ 202 w 365"/>
                <a:gd name="T15" fmla="*/ 8 h 229"/>
                <a:gd name="T16" fmla="*/ 170 w 365"/>
                <a:gd name="T17" fmla="*/ 11 h 229"/>
                <a:gd name="T18" fmla="*/ 181 w 365"/>
                <a:gd name="T19" fmla="*/ 17 h 229"/>
                <a:gd name="T20" fmla="*/ 166 w 365"/>
                <a:gd name="T21" fmla="*/ 30 h 229"/>
                <a:gd name="T22" fmla="*/ 152 w 365"/>
                <a:gd name="T23" fmla="*/ 31 h 229"/>
                <a:gd name="T24" fmla="*/ 133 w 365"/>
                <a:gd name="T25" fmla="*/ 35 h 229"/>
                <a:gd name="T26" fmla="*/ 111 w 365"/>
                <a:gd name="T27" fmla="*/ 33 h 229"/>
                <a:gd name="T28" fmla="*/ 95 w 365"/>
                <a:gd name="T29" fmla="*/ 31 h 229"/>
                <a:gd name="T30" fmla="*/ 69 w 365"/>
                <a:gd name="T31" fmla="*/ 36 h 229"/>
                <a:gd name="T32" fmla="*/ 45 w 365"/>
                <a:gd name="T33" fmla="*/ 47 h 229"/>
                <a:gd name="T34" fmla="*/ 39 w 365"/>
                <a:gd name="T35" fmla="*/ 57 h 229"/>
                <a:gd name="T36" fmla="*/ 26 w 365"/>
                <a:gd name="T37" fmla="*/ 69 h 229"/>
                <a:gd name="T38" fmla="*/ 10 w 365"/>
                <a:gd name="T39" fmla="*/ 84 h 229"/>
                <a:gd name="T40" fmla="*/ 10 w 365"/>
                <a:gd name="T41" fmla="*/ 89 h 229"/>
                <a:gd name="T42" fmla="*/ 35 w 365"/>
                <a:gd name="T43" fmla="*/ 96 h 229"/>
                <a:gd name="T44" fmla="*/ 89 w 365"/>
                <a:gd name="T45" fmla="*/ 97 h 229"/>
                <a:gd name="T46" fmla="*/ 108 w 365"/>
                <a:gd name="T47" fmla="*/ 113 h 229"/>
                <a:gd name="T48" fmla="*/ 109 w 365"/>
                <a:gd name="T49" fmla="*/ 133 h 229"/>
                <a:gd name="T50" fmla="*/ 133 w 365"/>
                <a:gd name="T51" fmla="*/ 133 h 229"/>
                <a:gd name="T52" fmla="*/ 115 w 365"/>
                <a:gd name="T53" fmla="*/ 139 h 229"/>
                <a:gd name="T54" fmla="*/ 121 w 365"/>
                <a:gd name="T55" fmla="*/ 157 h 229"/>
                <a:gd name="T56" fmla="*/ 139 w 365"/>
                <a:gd name="T57" fmla="*/ 146 h 229"/>
                <a:gd name="T58" fmla="*/ 133 w 365"/>
                <a:gd name="T59" fmla="*/ 163 h 229"/>
                <a:gd name="T60" fmla="*/ 123 w 365"/>
                <a:gd name="T61" fmla="*/ 173 h 229"/>
                <a:gd name="T62" fmla="*/ 140 w 365"/>
                <a:gd name="T63" fmla="*/ 171 h 229"/>
                <a:gd name="T64" fmla="*/ 127 w 365"/>
                <a:gd name="T65" fmla="*/ 183 h 229"/>
                <a:gd name="T66" fmla="*/ 136 w 365"/>
                <a:gd name="T67" fmla="*/ 194 h 229"/>
                <a:gd name="T68" fmla="*/ 142 w 365"/>
                <a:gd name="T69" fmla="*/ 205 h 229"/>
                <a:gd name="T70" fmla="*/ 156 w 365"/>
                <a:gd name="T71" fmla="*/ 216 h 229"/>
                <a:gd name="T72" fmla="*/ 168 w 365"/>
                <a:gd name="T73" fmla="*/ 223 h 229"/>
                <a:gd name="T74" fmla="*/ 182 w 365"/>
                <a:gd name="T75" fmla="*/ 222 h 229"/>
                <a:gd name="T76" fmla="*/ 193 w 365"/>
                <a:gd name="T77" fmla="*/ 226 h 229"/>
                <a:gd name="T78" fmla="*/ 195 w 365"/>
                <a:gd name="T79" fmla="*/ 210 h 229"/>
                <a:gd name="T80" fmla="*/ 205 w 365"/>
                <a:gd name="T81" fmla="*/ 188 h 229"/>
                <a:gd name="T82" fmla="*/ 231 w 365"/>
                <a:gd name="T83" fmla="*/ 174 h 229"/>
                <a:gd name="T84" fmla="*/ 254 w 365"/>
                <a:gd name="T85" fmla="*/ 156 h 229"/>
                <a:gd name="T86" fmla="*/ 286 w 365"/>
                <a:gd name="T87" fmla="*/ 147 h 229"/>
                <a:gd name="T88" fmla="*/ 312 w 365"/>
                <a:gd name="T89" fmla="*/ 132 h 229"/>
                <a:gd name="T90" fmla="*/ 284 w 365"/>
                <a:gd name="T91" fmla="*/ 131 h 229"/>
                <a:gd name="T92" fmla="*/ 273 w 365"/>
                <a:gd name="T93" fmla="*/ 123 h 229"/>
                <a:gd name="T94" fmla="*/ 300 w 365"/>
                <a:gd name="T95" fmla="*/ 127 h 229"/>
                <a:gd name="T96" fmla="*/ 310 w 365"/>
                <a:gd name="T97" fmla="*/ 122 h 229"/>
                <a:gd name="T98" fmla="*/ 285 w 365"/>
                <a:gd name="T99" fmla="*/ 113 h 229"/>
                <a:gd name="T100" fmla="*/ 303 w 365"/>
                <a:gd name="T101" fmla="*/ 103 h 229"/>
                <a:gd name="T102" fmla="*/ 309 w 365"/>
                <a:gd name="T103" fmla="*/ 97 h 229"/>
                <a:gd name="T104" fmla="*/ 311 w 365"/>
                <a:gd name="T105" fmla="*/ 85 h 229"/>
                <a:gd name="T106" fmla="*/ 316 w 365"/>
                <a:gd name="T107" fmla="*/ 72 h 229"/>
                <a:gd name="T108" fmla="*/ 318 w 365"/>
                <a:gd name="T109" fmla="*/ 61 h 229"/>
                <a:gd name="T110" fmla="*/ 324 w 365"/>
                <a:gd name="T111" fmla="*/ 51 h 229"/>
                <a:gd name="T112" fmla="*/ 317 w 365"/>
                <a:gd name="T113" fmla="*/ 37 h 229"/>
                <a:gd name="T114" fmla="*/ 349 w 365"/>
                <a:gd name="T115" fmla="*/ 27 h 229"/>
                <a:gd name="T116" fmla="*/ 145 w 365"/>
                <a:gd name="T117" fmla="*/ 167 h 229"/>
                <a:gd name="T118" fmla="*/ 225 w 365"/>
                <a:gd name="T119" fmla="*/ 12 h 229"/>
                <a:gd name="T120" fmla="*/ 235 w 365"/>
                <a:gd name="T121" fmla="*/ 10 h 229"/>
                <a:gd name="T122" fmla="*/ 275 w 365"/>
                <a:gd name="T123" fmla="*/ 3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229">
                  <a:moveTo>
                    <a:pt x="354" y="24"/>
                  </a:moveTo>
                  <a:cubicBezTo>
                    <a:pt x="354" y="24"/>
                    <a:pt x="355" y="24"/>
                    <a:pt x="355" y="24"/>
                  </a:cubicBezTo>
                  <a:cubicBezTo>
                    <a:pt x="355" y="24"/>
                    <a:pt x="355" y="24"/>
                    <a:pt x="355" y="24"/>
                  </a:cubicBezTo>
                  <a:cubicBezTo>
                    <a:pt x="356" y="24"/>
                    <a:pt x="357" y="24"/>
                    <a:pt x="358" y="24"/>
                  </a:cubicBezTo>
                  <a:cubicBezTo>
                    <a:pt x="357" y="24"/>
                    <a:pt x="357" y="24"/>
                    <a:pt x="357" y="24"/>
                  </a:cubicBezTo>
                  <a:cubicBezTo>
                    <a:pt x="358" y="23"/>
                    <a:pt x="358" y="23"/>
                    <a:pt x="358" y="23"/>
                  </a:cubicBezTo>
                  <a:cubicBezTo>
                    <a:pt x="359" y="23"/>
                    <a:pt x="359" y="23"/>
                    <a:pt x="359" y="22"/>
                  </a:cubicBezTo>
                  <a:cubicBezTo>
                    <a:pt x="360" y="22"/>
                    <a:pt x="360" y="22"/>
                    <a:pt x="360" y="22"/>
                  </a:cubicBezTo>
                  <a:cubicBezTo>
                    <a:pt x="360" y="22"/>
                    <a:pt x="360" y="22"/>
                    <a:pt x="360" y="22"/>
                  </a:cubicBezTo>
                  <a:cubicBezTo>
                    <a:pt x="362" y="21"/>
                    <a:pt x="363" y="24"/>
                    <a:pt x="365" y="21"/>
                  </a:cubicBezTo>
                  <a:cubicBezTo>
                    <a:pt x="365" y="21"/>
                    <a:pt x="365" y="21"/>
                    <a:pt x="365" y="21"/>
                  </a:cubicBezTo>
                  <a:cubicBezTo>
                    <a:pt x="365" y="21"/>
                    <a:pt x="365" y="20"/>
                    <a:pt x="365" y="20"/>
                  </a:cubicBezTo>
                  <a:cubicBezTo>
                    <a:pt x="364" y="20"/>
                    <a:pt x="364" y="20"/>
                    <a:pt x="364" y="19"/>
                  </a:cubicBezTo>
                  <a:cubicBezTo>
                    <a:pt x="361" y="19"/>
                    <a:pt x="358" y="18"/>
                    <a:pt x="355" y="19"/>
                  </a:cubicBezTo>
                  <a:cubicBezTo>
                    <a:pt x="355" y="19"/>
                    <a:pt x="355" y="19"/>
                    <a:pt x="355" y="19"/>
                  </a:cubicBezTo>
                  <a:cubicBezTo>
                    <a:pt x="355" y="19"/>
                    <a:pt x="354" y="19"/>
                    <a:pt x="354" y="19"/>
                  </a:cubicBezTo>
                  <a:cubicBezTo>
                    <a:pt x="354" y="19"/>
                    <a:pt x="353" y="19"/>
                    <a:pt x="352" y="19"/>
                  </a:cubicBezTo>
                  <a:cubicBezTo>
                    <a:pt x="352" y="19"/>
                    <a:pt x="352" y="19"/>
                    <a:pt x="352" y="18"/>
                  </a:cubicBezTo>
                  <a:cubicBezTo>
                    <a:pt x="350" y="18"/>
                    <a:pt x="349" y="19"/>
                    <a:pt x="347" y="19"/>
                  </a:cubicBezTo>
                  <a:cubicBezTo>
                    <a:pt x="345" y="18"/>
                    <a:pt x="343" y="18"/>
                    <a:pt x="340" y="18"/>
                  </a:cubicBezTo>
                  <a:cubicBezTo>
                    <a:pt x="340" y="18"/>
                    <a:pt x="339" y="19"/>
                    <a:pt x="337" y="19"/>
                  </a:cubicBezTo>
                  <a:cubicBezTo>
                    <a:pt x="337" y="18"/>
                    <a:pt x="337" y="18"/>
                    <a:pt x="337" y="18"/>
                  </a:cubicBezTo>
                  <a:cubicBezTo>
                    <a:pt x="336" y="18"/>
                    <a:pt x="334" y="18"/>
                    <a:pt x="333" y="18"/>
                  </a:cubicBezTo>
                  <a:cubicBezTo>
                    <a:pt x="333" y="19"/>
                    <a:pt x="332" y="20"/>
                    <a:pt x="332" y="20"/>
                  </a:cubicBezTo>
                  <a:cubicBezTo>
                    <a:pt x="330" y="21"/>
                    <a:pt x="328" y="21"/>
                    <a:pt x="326" y="21"/>
                  </a:cubicBezTo>
                  <a:cubicBezTo>
                    <a:pt x="326" y="22"/>
                    <a:pt x="326" y="22"/>
                    <a:pt x="326" y="23"/>
                  </a:cubicBezTo>
                  <a:cubicBezTo>
                    <a:pt x="324" y="22"/>
                    <a:pt x="322" y="22"/>
                    <a:pt x="320" y="21"/>
                  </a:cubicBezTo>
                  <a:cubicBezTo>
                    <a:pt x="320" y="22"/>
                    <a:pt x="320" y="22"/>
                    <a:pt x="320" y="22"/>
                  </a:cubicBezTo>
                  <a:cubicBezTo>
                    <a:pt x="320" y="22"/>
                    <a:pt x="320" y="23"/>
                    <a:pt x="320" y="23"/>
                  </a:cubicBezTo>
                  <a:cubicBezTo>
                    <a:pt x="319" y="23"/>
                    <a:pt x="319" y="23"/>
                    <a:pt x="319" y="23"/>
                  </a:cubicBezTo>
                  <a:cubicBezTo>
                    <a:pt x="319" y="23"/>
                    <a:pt x="319" y="22"/>
                    <a:pt x="319" y="22"/>
                  </a:cubicBezTo>
                  <a:cubicBezTo>
                    <a:pt x="319" y="22"/>
                    <a:pt x="318" y="22"/>
                    <a:pt x="318" y="22"/>
                  </a:cubicBezTo>
                  <a:cubicBezTo>
                    <a:pt x="318" y="21"/>
                    <a:pt x="318" y="21"/>
                    <a:pt x="318" y="20"/>
                  </a:cubicBezTo>
                  <a:cubicBezTo>
                    <a:pt x="318" y="20"/>
                    <a:pt x="318" y="20"/>
                    <a:pt x="318" y="20"/>
                  </a:cubicBezTo>
                  <a:cubicBezTo>
                    <a:pt x="317" y="20"/>
                    <a:pt x="317" y="20"/>
                    <a:pt x="317" y="20"/>
                  </a:cubicBezTo>
                  <a:cubicBezTo>
                    <a:pt x="317" y="21"/>
                    <a:pt x="316" y="21"/>
                    <a:pt x="316" y="22"/>
                  </a:cubicBezTo>
                  <a:cubicBezTo>
                    <a:pt x="315" y="22"/>
                    <a:pt x="314" y="22"/>
                    <a:pt x="314" y="22"/>
                  </a:cubicBezTo>
                  <a:cubicBezTo>
                    <a:pt x="314" y="22"/>
                    <a:pt x="314" y="23"/>
                    <a:pt x="313" y="23"/>
                  </a:cubicBezTo>
                  <a:cubicBezTo>
                    <a:pt x="313" y="23"/>
                    <a:pt x="313" y="23"/>
                    <a:pt x="312" y="23"/>
                  </a:cubicBezTo>
                  <a:cubicBezTo>
                    <a:pt x="312" y="23"/>
                    <a:pt x="312" y="23"/>
                    <a:pt x="312" y="24"/>
                  </a:cubicBezTo>
                  <a:cubicBezTo>
                    <a:pt x="312" y="24"/>
                    <a:pt x="311" y="24"/>
                    <a:pt x="311" y="24"/>
                  </a:cubicBezTo>
                  <a:cubicBezTo>
                    <a:pt x="311" y="24"/>
                    <a:pt x="311" y="24"/>
                    <a:pt x="311" y="24"/>
                  </a:cubicBezTo>
                  <a:cubicBezTo>
                    <a:pt x="310" y="24"/>
                    <a:pt x="310" y="24"/>
                    <a:pt x="309" y="24"/>
                  </a:cubicBezTo>
                  <a:cubicBezTo>
                    <a:pt x="308" y="25"/>
                    <a:pt x="307" y="26"/>
                    <a:pt x="306" y="27"/>
                  </a:cubicBezTo>
                  <a:cubicBezTo>
                    <a:pt x="306" y="27"/>
                    <a:pt x="299" y="28"/>
                    <a:pt x="298" y="28"/>
                  </a:cubicBezTo>
                  <a:cubicBezTo>
                    <a:pt x="298" y="28"/>
                    <a:pt x="298" y="28"/>
                    <a:pt x="297" y="28"/>
                  </a:cubicBezTo>
                  <a:cubicBezTo>
                    <a:pt x="296" y="27"/>
                    <a:pt x="295" y="28"/>
                    <a:pt x="294" y="28"/>
                  </a:cubicBezTo>
                  <a:cubicBezTo>
                    <a:pt x="294" y="28"/>
                    <a:pt x="294" y="28"/>
                    <a:pt x="294" y="29"/>
                  </a:cubicBezTo>
                  <a:cubicBezTo>
                    <a:pt x="294" y="28"/>
                    <a:pt x="293" y="28"/>
                    <a:pt x="293" y="28"/>
                  </a:cubicBezTo>
                  <a:cubicBezTo>
                    <a:pt x="292" y="28"/>
                    <a:pt x="292" y="28"/>
                    <a:pt x="291" y="28"/>
                  </a:cubicBezTo>
                  <a:cubicBezTo>
                    <a:pt x="291" y="28"/>
                    <a:pt x="291" y="28"/>
                    <a:pt x="291" y="28"/>
                  </a:cubicBezTo>
                  <a:cubicBezTo>
                    <a:pt x="291" y="28"/>
                    <a:pt x="291" y="28"/>
                    <a:pt x="291" y="28"/>
                  </a:cubicBezTo>
                  <a:cubicBezTo>
                    <a:pt x="291" y="28"/>
                    <a:pt x="291" y="28"/>
                    <a:pt x="291" y="28"/>
                  </a:cubicBezTo>
                  <a:cubicBezTo>
                    <a:pt x="291" y="28"/>
                    <a:pt x="291" y="28"/>
                    <a:pt x="291" y="28"/>
                  </a:cubicBezTo>
                  <a:cubicBezTo>
                    <a:pt x="292" y="27"/>
                    <a:pt x="294" y="25"/>
                    <a:pt x="296" y="25"/>
                  </a:cubicBezTo>
                  <a:cubicBezTo>
                    <a:pt x="296" y="26"/>
                    <a:pt x="296" y="26"/>
                    <a:pt x="296" y="26"/>
                  </a:cubicBezTo>
                  <a:cubicBezTo>
                    <a:pt x="297" y="26"/>
                    <a:pt x="298" y="26"/>
                    <a:pt x="298" y="26"/>
                  </a:cubicBezTo>
                  <a:cubicBezTo>
                    <a:pt x="299" y="25"/>
                    <a:pt x="299" y="25"/>
                    <a:pt x="299" y="25"/>
                  </a:cubicBezTo>
                  <a:cubicBezTo>
                    <a:pt x="300" y="24"/>
                    <a:pt x="301" y="24"/>
                    <a:pt x="303" y="24"/>
                  </a:cubicBezTo>
                  <a:cubicBezTo>
                    <a:pt x="303" y="24"/>
                    <a:pt x="303" y="23"/>
                    <a:pt x="303" y="23"/>
                  </a:cubicBezTo>
                  <a:cubicBezTo>
                    <a:pt x="303" y="23"/>
                    <a:pt x="304" y="22"/>
                    <a:pt x="305" y="22"/>
                  </a:cubicBezTo>
                  <a:cubicBezTo>
                    <a:pt x="305" y="21"/>
                    <a:pt x="305" y="21"/>
                    <a:pt x="305" y="20"/>
                  </a:cubicBezTo>
                  <a:cubicBezTo>
                    <a:pt x="305" y="20"/>
                    <a:pt x="305" y="20"/>
                    <a:pt x="306" y="20"/>
                  </a:cubicBezTo>
                  <a:cubicBezTo>
                    <a:pt x="306" y="20"/>
                    <a:pt x="306" y="19"/>
                    <a:pt x="306" y="19"/>
                  </a:cubicBezTo>
                  <a:cubicBezTo>
                    <a:pt x="306" y="19"/>
                    <a:pt x="306" y="19"/>
                    <a:pt x="306" y="19"/>
                  </a:cubicBezTo>
                  <a:cubicBezTo>
                    <a:pt x="306" y="18"/>
                    <a:pt x="306" y="18"/>
                    <a:pt x="306" y="17"/>
                  </a:cubicBezTo>
                  <a:cubicBezTo>
                    <a:pt x="304" y="17"/>
                    <a:pt x="299" y="18"/>
                    <a:pt x="298" y="17"/>
                  </a:cubicBezTo>
                  <a:cubicBezTo>
                    <a:pt x="296" y="18"/>
                    <a:pt x="295" y="18"/>
                    <a:pt x="294" y="18"/>
                  </a:cubicBezTo>
                  <a:cubicBezTo>
                    <a:pt x="294" y="19"/>
                    <a:pt x="294" y="20"/>
                    <a:pt x="294" y="21"/>
                  </a:cubicBezTo>
                  <a:cubicBezTo>
                    <a:pt x="293" y="21"/>
                    <a:pt x="293" y="21"/>
                    <a:pt x="292" y="22"/>
                  </a:cubicBezTo>
                  <a:cubicBezTo>
                    <a:pt x="292" y="21"/>
                    <a:pt x="292" y="21"/>
                    <a:pt x="292" y="21"/>
                  </a:cubicBezTo>
                  <a:cubicBezTo>
                    <a:pt x="291" y="21"/>
                    <a:pt x="289" y="22"/>
                    <a:pt x="287" y="22"/>
                  </a:cubicBezTo>
                  <a:cubicBezTo>
                    <a:pt x="286" y="22"/>
                    <a:pt x="285" y="22"/>
                    <a:pt x="284" y="22"/>
                  </a:cubicBezTo>
                  <a:cubicBezTo>
                    <a:pt x="284" y="22"/>
                    <a:pt x="284" y="22"/>
                    <a:pt x="284" y="22"/>
                  </a:cubicBezTo>
                  <a:cubicBezTo>
                    <a:pt x="283" y="22"/>
                    <a:pt x="281" y="22"/>
                    <a:pt x="280" y="22"/>
                  </a:cubicBezTo>
                  <a:cubicBezTo>
                    <a:pt x="280" y="21"/>
                    <a:pt x="281" y="21"/>
                    <a:pt x="280" y="19"/>
                  </a:cubicBezTo>
                  <a:cubicBezTo>
                    <a:pt x="277" y="18"/>
                    <a:pt x="274" y="19"/>
                    <a:pt x="271" y="19"/>
                  </a:cubicBezTo>
                  <a:cubicBezTo>
                    <a:pt x="268" y="19"/>
                    <a:pt x="266" y="19"/>
                    <a:pt x="264" y="20"/>
                  </a:cubicBezTo>
                  <a:cubicBezTo>
                    <a:pt x="264" y="20"/>
                    <a:pt x="264" y="20"/>
                    <a:pt x="264" y="20"/>
                  </a:cubicBezTo>
                  <a:cubicBezTo>
                    <a:pt x="263" y="20"/>
                    <a:pt x="262" y="20"/>
                    <a:pt x="261" y="20"/>
                  </a:cubicBezTo>
                  <a:cubicBezTo>
                    <a:pt x="261" y="20"/>
                    <a:pt x="261" y="20"/>
                    <a:pt x="261" y="20"/>
                  </a:cubicBezTo>
                  <a:cubicBezTo>
                    <a:pt x="259" y="21"/>
                    <a:pt x="257" y="20"/>
                    <a:pt x="256" y="20"/>
                  </a:cubicBezTo>
                  <a:cubicBezTo>
                    <a:pt x="255" y="20"/>
                    <a:pt x="254" y="20"/>
                    <a:pt x="254" y="20"/>
                  </a:cubicBezTo>
                  <a:cubicBezTo>
                    <a:pt x="254" y="21"/>
                    <a:pt x="254" y="21"/>
                    <a:pt x="254" y="21"/>
                  </a:cubicBezTo>
                  <a:cubicBezTo>
                    <a:pt x="253" y="21"/>
                    <a:pt x="252" y="21"/>
                    <a:pt x="251" y="21"/>
                  </a:cubicBezTo>
                  <a:cubicBezTo>
                    <a:pt x="251" y="21"/>
                    <a:pt x="251" y="21"/>
                    <a:pt x="251" y="21"/>
                  </a:cubicBezTo>
                  <a:cubicBezTo>
                    <a:pt x="250" y="21"/>
                    <a:pt x="249" y="21"/>
                    <a:pt x="248" y="21"/>
                  </a:cubicBezTo>
                  <a:cubicBezTo>
                    <a:pt x="248" y="22"/>
                    <a:pt x="248" y="22"/>
                    <a:pt x="248" y="22"/>
                  </a:cubicBezTo>
                  <a:cubicBezTo>
                    <a:pt x="248" y="22"/>
                    <a:pt x="247" y="22"/>
                    <a:pt x="247" y="22"/>
                  </a:cubicBezTo>
                  <a:cubicBezTo>
                    <a:pt x="247" y="22"/>
                    <a:pt x="247" y="22"/>
                    <a:pt x="247" y="23"/>
                  </a:cubicBezTo>
                  <a:cubicBezTo>
                    <a:pt x="245" y="23"/>
                    <a:pt x="245" y="23"/>
                    <a:pt x="244" y="24"/>
                  </a:cubicBezTo>
                  <a:cubicBezTo>
                    <a:pt x="241" y="24"/>
                    <a:pt x="238" y="24"/>
                    <a:pt x="237" y="26"/>
                  </a:cubicBezTo>
                  <a:cubicBezTo>
                    <a:pt x="236" y="26"/>
                    <a:pt x="236" y="26"/>
                    <a:pt x="235" y="26"/>
                  </a:cubicBezTo>
                  <a:cubicBezTo>
                    <a:pt x="236" y="24"/>
                    <a:pt x="237" y="24"/>
                    <a:pt x="239" y="23"/>
                  </a:cubicBezTo>
                  <a:cubicBezTo>
                    <a:pt x="240" y="23"/>
                    <a:pt x="241" y="23"/>
                    <a:pt x="242" y="23"/>
                  </a:cubicBezTo>
                  <a:cubicBezTo>
                    <a:pt x="242" y="23"/>
                    <a:pt x="242" y="23"/>
                    <a:pt x="242" y="23"/>
                  </a:cubicBezTo>
                  <a:cubicBezTo>
                    <a:pt x="243" y="23"/>
                    <a:pt x="243" y="22"/>
                    <a:pt x="244" y="22"/>
                  </a:cubicBezTo>
                  <a:cubicBezTo>
                    <a:pt x="244" y="22"/>
                    <a:pt x="244" y="22"/>
                    <a:pt x="244" y="22"/>
                  </a:cubicBezTo>
                  <a:cubicBezTo>
                    <a:pt x="245" y="22"/>
                    <a:pt x="245" y="22"/>
                    <a:pt x="245" y="21"/>
                  </a:cubicBezTo>
                  <a:cubicBezTo>
                    <a:pt x="247" y="21"/>
                    <a:pt x="249" y="21"/>
                    <a:pt x="250" y="20"/>
                  </a:cubicBezTo>
                  <a:cubicBezTo>
                    <a:pt x="250" y="20"/>
                    <a:pt x="250" y="20"/>
                    <a:pt x="251" y="20"/>
                  </a:cubicBezTo>
                  <a:cubicBezTo>
                    <a:pt x="251" y="19"/>
                    <a:pt x="251" y="19"/>
                    <a:pt x="251" y="19"/>
                  </a:cubicBezTo>
                  <a:cubicBezTo>
                    <a:pt x="252" y="19"/>
                    <a:pt x="252" y="18"/>
                    <a:pt x="253" y="18"/>
                  </a:cubicBezTo>
                  <a:cubicBezTo>
                    <a:pt x="253" y="18"/>
                    <a:pt x="253" y="18"/>
                    <a:pt x="253" y="18"/>
                  </a:cubicBezTo>
                  <a:cubicBezTo>
                    <a:pt x="254" y="18"/>
                    <a:pt x="254" y="18"/>
                    <a:pt x="254" y="18"/>
                  </a:cubicBezTo>
                  <a:cubicBezTo>
                    <a:pt x="254" y="18"/>
                    <a:pt x="254" y="18"/>
                    <a:pt x="254" y="17"/>
                  </a:cubicBezTo>
                  <a:cubicBezTo>
                    <a:pt x="256" y="17"/>
                    <a:pt x="258" y="17"/>
                    <a:pt x="259" y="18"/>
                  </a:cubicBezTo>
                  <a:cubicBezTo>
                    <a:pt x="263" y="17"/>
                    <a:pt x="266" y="17"/>
                    <a:pt x="269" y="17"/>
                  </a:cubicBezTo>
                  <a:cubicBezTo>
                    <a:pt x="269" y="17"/>
                    <a:pt x="269" y="17"/>
                    <a:pt x="269" y="17"/>
                  </a:cubicBezTo>
                  <a:cubicBezTo>
                    <a:pt x="270" y="17"/>
                    <a:pt x="270" y="17"/>
                    <a:pt x="270" y="17"/>
                  </a:cubicBezTo>
                  <a:cubicBezTo>
                    <a:pt x="270" y="17"/>
                    <a:pt x="270" y="17"/>
                    <a:pt x="270" y="17"/>
                  </a:cubicBezTo>
                  <a:cubicBezTo>
                    <a:pt x="271" y="17"/>
                    <a:pt x="272" y="17"/>
                    <a:pt x="273" y="17"/>
                  </a:cubicBezTo>
                  <a:cubicBezTo>
                    <a:pt x="273" y="17"/>
                    <a:pt x="273" y="17"/>
                    <a:pt x="273" y="17"/>
                  </a:cubicBezTo>
                  <a:cubicBezTo>
                    <a:pt x="274" y="17"/>
                    <a:pt x="275" y="17"/>
                    <a:pt x="276" y="17"/>
                  </a:cubicBezTo>
                  <a:cubicBezTo>
                    <a:pt x="278" y="17"/>
                    <a:pt x="280" y="17"/>
                    <a:pt x="282" y="17"/>
                  </a:cubicBezTo>
                  <a:cubicBezTo>
                    <a:pt x="282" y="17"/>
                    <a:pt x="282" y="16"/>
                    <a:pt x="282" y="16"/>
                  </a:cubicBezTo>
                  <a:cubicBezTo>
                    <a:pt x="287" y="15"/>
                    <a:pt x="292" y="18"/>
                    <a:pt x="296" y="16"/>
                  </a:cubicBezTo>
                  <a:cubicBezTo>
                    <a:pt x="296" y="16"/>
                    <a:pt x="296" y="16"/>
                    <a:pt x="296" y="16"/>
                  </a:cubicBezTo>
                  <a:cubicBezTo>
                    <a:pt x="297" y="16"/>
                    <a:pt x="297" y="16"/>
                    <a:pt x="297" y="16"/>
                  </a:cubicBezTo>
                  <a:cubicBezTo>
                    <a:pt x="297" y="16"/>
                    <a:pt x="297" y="16"/>
                    <a:pt x="297" y="16"/>
                  </a:cubicBezTo>
                  <a:cubicBezTo>
                    <a:pt x="300" y="15"/>
                    <a:pt x="303" y="15"/>
                    <a:pt x="305" y="15"/>
                  </a:cubicBezTo>
                  <a:cubicBezTo>
                    <a:pt x="305" y="15"/>
                    <a:pt x="305" y="15"/>
                    <a:pt x="305" y="15"/>
                  </a:cubicBezTo>
                  <a:cubicBezTo>
                    <a:pt x="306" y="15"/>
                    <a:pt x="307" y="15"/>
                    <a:pt x="308" y="15"/>
                  </a:cubicBezTo>
                  <a:cubicBezTo>
                    <a:pt x="308" y="15"/>
                    <a:pt x="308" y="15"/>
                    <a:pt x="308" y="15"/>
                  </a:cubicBezTo>
                  <a:cubicBezTo>
                    <a:pt x="308" y="15"/>
                    <a:pt x="308" y="15"/>
                    <a:pt x="309" y="15"/>
                  </a:cubicBezTo>
                  <a:cubicBezTo>
                    <a:pt x="309" y="14"/>
                    <a:pt x="310" y="13"/>
                    <a:pt x="311" y="13"/>
                  </a:cubicBezTo>
                  <a:cubicBezTo>
                    <a:pt x="311" y="13"/>
                    <a:pt x="312" y="13"/>
                    <a:pt x="313" y="13"/>
                  </a:cubicBezTo>
                  <a:cubicBezTo>
                    <a:pt x="314" y="12"/>
                    <a:pt x="314" y="12"/>
                    <a:pt x="316" y="11"/>
                  </a:cubicBezTo>
                  <a:cubicBezTo>
                    <a:pt x="316" y="11"/>
                    <a:pt x="315" y="10"/>
                    <a:pt x="315" y="10"/>
                  </a:cubicBezTo>
                  <a:cubicBezTo>
                    <a:pt x="314" y="10"/>
                    <a:pt x="312" y="9"/>
                    <a:pt x="310" y="9"/>
                  </a:cubicBezTo>
                  <a:cubicBezTo>
                    <a:pt x="310" y="9"/>
                    <a:pt x="310" y="9"/>
                    <a:pt x="309" y="8"/>
                  </a:cubicBezTo>
                  <a:cubicBezTo>
                    <a:pt x="307" y="9"/>
                    <a:pt x="304" y="9"/>
                    <a:pt x="302" y="9"/>
                  </a:cubicBezTo>
                  <a:cubicBezTo>
                    <a:pt x="302" y="8"/>
                    <a:pt x="302" y="8"/>
                    <a:pt x="301" y="8"/>
                  </a:cubicBezTo>
                  <a:cubicBezTo>
                    <a:pt x="301" y="8"/>
                    <a:pt x="301" y="8"/>
                    <a:pt x="301" y="8"/>
                  </a:cubicBezTo>
                  <a:cubicBezTo>
                    <a:pt x="301" y="7"/>
                    <a:pt x="301" y="7"/>
                    <a:pt x="301" y="7"/>
                  </a:cubicBezTo>
                  <a:cubicBezTo>
                    <a:pt x="300" y="7"/>
                    <a:pt x="300" y="7"/>
                    <a:pt x="299" y="7"/>
                  </a:cubicBezTo>
                  <a:cubicBezTo>
                    <a:pt x="299" y="7"/>
                    <a:pt x="299" y="7"/>
                    <a:pt x="299" y="7"/>
                  </a:cubicBezTo>
                  <a:cubicBezTo>
                    <a:pt x="298" y="7"/>
                    <a:pt x="298" y="7"/>
                    <a:pt x="297" y="8"/>
                  </a:cubicBezTo>
                  <a:cubicBezTo>
                    <a:pt x="297" y="8"/>
                    <a:pt x="297" y="8"/>
                    <a:pt x="297" y="8"/>
                  </a:cubicBezTo>
                  <a:cubicBezTo>
                    <a:pt x="297" y="8"/>
                    <a:pt x="297" y="7"/>
                    <a:pt x="297" y="7"/>
                  </a:cubicBezTo>
                  <a:cubicBezTo>
                    <a:pt x="296" y="7"/>
                    <a:pt x="296" y="7"/>
                    <a:pt x="296" y="7"/>
                  </a:cubicBezTo>
                  <a:cubicBezTo>
                    <a:pt x="296" y="6"/>
                    <a:pt x="296" y="6"/>
                    <a:pt x="296" y="6"/>
                  </a:cubicBezTo>
                  <a:cubicBezTo>
                    <a:pt x="296" y="6"/>
                    <a:pt x="296" y="7"/>
                    <a:pt x="296" y="7"/>
                  </a:cubicBezTo>
                  <a:cubicBezTo>
                    <a:pt x="295" y="7"/>
                    <a:pt x="295" y="7"/>
                    <a:pt x="295" y="7"/>
                  </a:cubicBezTo>
                  <a:cubicBezTo>
                    <a:pt x="295" y="7"/>
                    <a:pt x="295" y="7"/>
                    <a:pt x="295" y="7"/>
                  </a:cubicBezTo>
                  <a:cubicBezTo>
                    <a:pt x="294" y="7"/>
                    <a:pt x="293" y="7"/>
                    <a:pt x="293" y="7"/>
                  </a:cubicBezTo>
                  <a:cubicBezTo>
                    <a:pt x="293" y="7"/>
                    <a:pt x="292" y="8"/>
                    <a:pt x="292" y="8"/>
                  </a:cubicBezTo>
                  <a:cubicBezTo>
                    <a:pt x="291" y="9"/>
                    <a:pt x="289" y="9"/>
                    <a:pt x="286" y="9"/>
                  </a:cubicBezTo>
                  <a:cubicBezTo>
                    <a:pt x="286" y="9"/>
                    <a:pt x="286" y="9"/>
                    <a:pt x="286" y="9"/>
                  </a:cubicBezTo>
                  <a:cubicBezTo>
                    <a:pt x="287" y="9"/>
                    <a:pt x="287" y="9"/>
                    <a:pt x="288" y="9"/>
                  </a:cubicBezTo>
                  <a:cubicBezTo>
                    <a:pt x="288" y="8"/>
                    <a:pt x="288" y="8"/>
                    <a:pt x="288" y="8"/>
                  </a:cubicBezTo>
                  <a:cubicBezTo>
                    <a:pt x="290" y="8"/>
                    <a:pt x="291" y="7"/>
                    <a:pt x="292" y="7"/>
                  </a:cubicBezTo>
                  <a:cubicBezTo>
                    <a:pt x="292" y="4"/>
                    <a:pt x="290" y="4"/>
                    <a:pt x="289" y="3"/>
                  </a:cubicBezTo>
                  <a:cubicBezTo>
                    <a:pt x="288" y="3"/>
                    <a:pt x="286" y="3"/>
                    <a:pt x="285" y="2"/>
                  </a:cubicBezTo>
                  <a:cubicBezTo>
                    <a:pt x="285" y="3"/>
                    <a:pt x="283" y="5"/>
                    <a:pt x="282" y="5"/>
                  </a:cubicBezTo>
                  <a:cubicBezTo>
                    <a:pt x="282" y="5"/>
                    <a:pt x="281" y="5"/>
                    <a:pt x="280" y="5"/>
                  </a:cubicBezTo>
                  <a:cubicBezTo>
                    <a:pt x="280" y="5"/>
                    <a:pt x="280" y="5"/>
                    <a:pt x="280" y="5"/>
                  </a:cubicBezTo>
                  <a:cubicBezTo>
                    <a:pt x="279" y="5"/>
                    <a:pt x="278" y="5"/>
                    <a:pt x="277" y="6"/>
                  </a:cubicBezTo>
                  <a:cubicBezTo>
                    <a:pt x="277" y="6"/>
                    <a:pt x="277" y="6"/>
                    <a:pt x="277" y="6"/>
                  </a:cubicBezTo>
                  <a:cubicBezTo>
                    <a:pt x="276" y="6"/>
                    <a:pt x="275" y="6"/>
                    <a:pt x="274" y="6"/>
                  </a:cubicBezTo>
                  <a:cubicBezTo>
                    <a:pt x="274" y="6"/>
                    <a:pt x="274" y="6"/>
                    <a:pt x="274" y="6"/>
                  </a:cubicBezTo>
                  <a:cubicBezTo>
                    <a:pt x="276" y="5"/>
                    <a:pt x="277" y="3"/>
                    <a:pt x="280" y="3"/>
                  </a:cubicBezTo>
                  <a:cubicBezTo>
                    <a:pt x="280" y="2"/>
                    <a:pt x="281" y="2"/>
                    <a:pt x="281" y="1"/>
                  </a:cubicBezTo>
                  <a:cubicBezTo>
                    <a:pt x="280" y="1"/>
                    <a:pt x="280" y="1"/>
                    <a:pt x="279" y="1"/>
                  </a:cubicBezTo>
                  <a:cubicBezTo>
                    <a:pt x="279" y="1"/>
                    <a:pt x="279" y="0"/>
                    <a:pt x="279" y="0"/>
                  </a:cubicBezTo>
                  <a:cubicBezTo>
                    <a:pt x="278" y="0"/>
                    <a:pt x="278" y="0"/>
                    <a:pt x="278" y="0"/>
                  </a:cubicBezTo>
                  <a:cubicBezTo>
                    <a:pt x="278" y="0"/>
                    <a:pt x="278" y="1"/>
                    <a:pt x="278" y="1"/>
                  </a:cubicBezTo>
                  <a:cubicBezTo>
                    <a:pt x="276" y="1"/>
                    <a:pt x="274" y="1"/>
                    <a:pt x="273" y="1"/>
                  </a:cubicBezTo>
                  <a:cubicBezTo>
                    <a:pt x="271" y="1"/>
                    <a:pt x="270" y="1"/>
                    <a:pt x="268" y="1"/>
                  </a:cubicBezTo>
                  <a:cubicBezTo>
                    <a:pt x="268" y="1"/>
                    <a:pt x="268" y="1"/>
                    <a:pt x="268" y="0"/>
                  </a:cubicBezTo>
                  <a:cubicBezTo>
                    <a:pt x="268" y="1"/>
                    <a:pt x="267" y="1"/>
                    <a:pt x="266" y="1"/>
                  </a:cubicBezTo>
                  <a:cubicBezTo>
                    <a:pt x="266" y="0"/>
                    <a:pt x="266" y="0"/>
                    <a:pt x="266" y="0"/>
                  </a:cubicBezTo>
                  <a:cubicBezTo>
                    <a:pt x="265" y="0"/>
                    <a:pt x="263" y="0"/>
                    <a:pt x="261" y="0"/>
                  </a:cubicBezTo>
                  <a:cubicBezTo>
                    <a:pt x="261" y="0"/>
                    <a:pt x="261" y="1"/>
                    <a:pt x="261" y="1"/>
                  </a:cubicBezTo>
                  <a:cubicBezTo>
                    <a:pt x="260" y="1"/>
                    <a:pt x="260" y="1"/>
                    <a:pt x="259" y="1"/>
                  </a:cubicBezTo>
                  <a:cubicBezTo>
                    <a:pt x="259" y="1"/>
                    <a:pt x="259" y="1"/>
                    <a:pt x="259" y="1"/>
                  </a:cubicBezTo>
                  <a:cubicBezTo>
                    <a:pt x="258" y="1"/>
                    <a:pt x="257" y="1"/>
                    <a:pt x="256" y="1"/>
                  </a:cubicBezTo>
                  <a:cubicBezTo>
                    <a:pt x="256" y="1"/>
                    <a:pt x="256" y="1"/>
                    <a:pt x="256" y="1"/>
                  </a:cubicBezTo>
                  <a:cubicBezTo>
                    <a:pt x="255" y="2"/>
                    <a:pt x="254" y="2"/>
                    <a:pt x="253" y="2"/>
                  </a:cubicBezTo>
                  <a:cubicBezTo>
                    <a:pt x="253" y="2"/>
                    <a:pt x="252" y="2"/>
                    <a:pt x="252" y="2"/>
                  </a:cubicBezTo>
                  <a:cubicBezTo>
                    <a:pt x="252" y="2"/>
                    <a:pt x="252" y="2"/>
                    <a:pt x="251" y="2"/>
                  </a:cubicBezTo>
                  <a:cubicBezTo>
                    <a:pt x="251" y="2"/>
                    <a:pt x="251" y="2"/>
                    <a:pt x="251" y="1"/>
                  </a:cubicBezTo>
                  <a:cubicBezTo>
                    <a:pt x="250" y="1"/>
                    <a:pt x="249" y="1"/>
                    <a:pt x="248" y="1"/>
                  </a:cubicBezTo>
                  <a:cubicBezTo>
                    <a:pt x="248" y="1"/>
                    <a:pt x="247" y="1"/>
                    <a:pt x="247" y="0"/>
                  </a:cubicBezTo>
                  <a:cubicBezTo>
                    <a:pt x="247" y="0"/>
                    <a:pt x="246" y="0"/>
                    <a:pt x="245" y="0"/>
                  </a:cubicBezTo>
                  <a:cubicBezTo>
                    <a:pt x="245" y="0"/>
                    <a:pt x="245" y="0"/>
                    <a:pt x="245" y="0"/>
                  </a:cubicBezTo>
                  <a:cubicBezTo>
                    <a:pt x="244" y="0"/>
                    <a:pt x="242" y="1"/>
                    <a:pt x="242" y="1"/>
                  </a:cubicBezTo>
                  <a:cubicBezTo>
                    <a:pt x="239" y="2"/>
                    <a:pt x="237" y="1"/>
                    <a:pt x="236" y="1"/>
                  </a:cubicBezTo>
                  <a:cubicBezTo>
                    <a:pt x="234" y="0"/>
                    <a:pt x="232" y="1"/>
                    <a:pt x="232" y="1"/>
                  </a:cubicBezTo>
                  <a:cubicBezTo>
                    <a:pt x="232" y="1"/>
                    <a:pt x="232" y="2"/>
                    <a:pt x="232" y="2"/>
                  </a:cubicBezTo>
                  <a:cubicBezTo>
                    <a:pt x="227" y="2"/>
                    <a:pt x="223" y="2"/>
                    <a:pt x="219" y="2"/>
                  </a:cubicBezTo>
                  <a:cubicBezTo>
                    <a:pt x="219" y="2"/>
                    <a:pt x="219" y="2"/>
                    <a:pt x="219" y="2"/>
                  </a:cubicBezTo>
                  <a:cubicBezTo>
                    <a:pt x="217" y="1"/>
                    <a:pt x="215" y="2"/>
                    <a:pt x="214" y="2"/>
                  </a:cubicBezTo>
                  <a:cubicBezTo>
                    <a:pt x="213" y="2"/>
                    <a:pt x="213" y="2"/>
                    <a:pt x="212" y="2"/>
                  </a:cubicBezTo>
                  <a:cubicBezTo>
                    <a:pt x="212" y="3"/>
                    <a:pt x="213" y="3"/>
                    <a:pt x="213" y="4"/>
                  </a:cubicBezTo>
                  <a:cubicBezTo>
                    <a:pt x="211" y="3"/>
                    <a:pt x="209" y="3"/>
                    <a:pt x="207" y="2"/>
                  </a:cubicBezTo>
                  <a:cubicBezTo>
                    <a:pt x="207" y="3"/>
                    <a:pt x="207" y="3"/>
                    <a:pt x="207" y="3"/>
                  </a:cubicBezTo>
                  <a:cubicBezTo>
                    <a:pt x="207" y="3"/>
                    <a:pt x="206" y="3"/>
                    <a:pt x="206" y="3"/>
                  </a:cubicBezTo>
                  <a:cubicBezTo>
                    <a:pt x="207" y="4"/>
                    <a:pt x="206" y="4"/>
                    <a:pt x="207" y="4"/>
                  </a:cubicBezTo>
                  <a:cubicBezTo>
                    <a:pt x="207" y="4"/>
                    <a:pt x="207" y="5"/>
                    <a:pt x="207" y="5"/>
                  </a:cubicBezTo>
                  <a:cubicBezTo>
                    <a:pt x="207" y="5"/>
                    <a:pt x="207" y="5"/>
                    <a:pt x="206" y="5"/>
                  </a:cubicBezTo>
                  <a:cubicBezTo>
                    <a:pt x="206" y="5"/>
                    <a:pt x="206" y="5"/>
                    <a:pt x="206" y="5"/>
                  </a:cubicBezTo>
                  <a:cubicBezTo>
                    <a:pt x="206" y="5"/>
                    <a:pt x="207" y="5"/>
                    <a:pt x="206" y="5"/>
                  </a:cubicBezTo>
                  <a:cubicBezTo>
                    <a:pt x="204" y="5"/>
                    <a:pt x="202" y="5"/>
                    <a:pt x="200" y="5"/>
                  </a:cubicBezTo>
                  <a:cubicBezTo>
                    <a:pt x="200" y="5"/>
                    <a:pt x="199" y="6"/>
                    <a:pt x="199" y="7"/>
                  </a:cubicBezTo>
                  <a:cubicBezTo>
                    <a:pt x="199" y="7"/>
                    <a:pt x="198" y="7"/>
                    <a:pt x="198" y="7"/>
                  </a:cubicBezTo>
                  <a:cubicBezTo>
                    <a:pt x="198" y="7"/>
                    <a:pt x="198" y="7"/>
                    <a:pt x="198" y="8"/>
                  </a:cubicBezTo>
                  <a:cubicBezTo>
                    <a:pt x="200" y="7"/>
                    <a:pt x="201" y="8"/>
                    <a:pt x="202" y="8"/>
                  </a:cubicBezTo>
                  <a:cubicBezTo>
                    <a:pt x="200" y="9"/>
                    <a:pt x="197" y="8"/>
                    <a:pt x="196" y="8"/>
                  </a:cubicBezTo>
                  <a:cubicBezTo>
                    <a:pt x="196" y="9"/>
                    <a:pt x="196" y="9"/>
                    <a:pt x="196" y="9"/>
                  </a:cubicBezTo>
                  <a:cubicBezTo>
                    <a:pt x="195" y="9"/>
                    <a:pt x="195" y="9"/>
                    <a:pt x="194" y="9"/>
                  </a:cubicBezTo>
                  <a:cubicBezTo>
                    <a:pt x="195" y="10"/>
                    <a:pt x="195" y="11"/>
                    <a:pt x="196" y="11"/>
                  </a:cubicBezTo>
                  <a:cubicBezTo>
                    <a:pt x="196" y="11"/>
                    <a:pt x="196" y="11"/>
                    <a:pt x="197" y="11"/>
                  </a:cubicBezTo>
                  <a:cubicBezTo>
                    <a:pt x="197" y="11"/>
                    <a:pt x="197" y="11"/>
                    <a:pt x="197" y="11"/>
                  </a:cubicBezTo>
                  <a:cubicBezTo>
                    <a:pt x="198" y="12"/>
                    <a:pt x="197" y="12"/>
                    <a:pt x="199" y="12"/>
                  </a:cubicBezTo>
                  <a:cubicBezTo>
                    <a:pt x="199" y="13"/>
                    <a:pt x="199" y="13"/>
                    <a:pt x="199" y="13"/>
                  </a:cubicBezTo>
                  <a:cubicBezTo>
                    <a:pt x="198" y="13"/>
                    <a:pt x="198" y="13"/>
                    <a:pt x="197" y="13"/>
                  </a:cubicBezTo>
                  <a:cubicBezTo>
                    <a:pt x="196" y="12"/>
                    <a:pt x="196" y="12"/>
                    <a:pt x="195" y="12"/>
                  </a:cubicBezTo>
                  <a:cubicBezTo>
                    <a:pt x="195" y="11"/>
                    <a:pt x="194" y="11"/>
                    <a:pt x="194" y="11"/>
                  </a:cubicBezTo>
                  <a:cubicBezTo>
                    <a:pt x="194" y="11"/>
                    <a:pt x="194" y="10"/>
                    <a:pt x="193" y="10"/>
                  </a:cubicBezTo>
                  <a:cubicBezTo>
                    <a:pt x="193" y="10"/>
                    <a:pt x="192" y="10"/>
                    <a:pt x="191" y="10"/>
                  </a:cubicBezTo>
                  <a:cubicBezTo>
                    <a:pt x="192" y="11"/>
                    <a:pt x="191" y="11"/>
                    <a:pt x="193" y="11"/>
                  </a:cubicBezTo>
                  <a:cubicBezTo>
                    <a:pt x="193" y="12"/>
                    <a:pt x="192" y="11"/>
                    <a:pt x="193" y="12"/>
                  </a:cubicBezTo>
                  <a:cubicBezTo>
                    <a:pt x="193" y="12"/>
                    <a:pt x="193" y="12"/>
                    <a:pt x="193" y="12"/>
                  </a:cubicBezTo>
                  <a:cubicBezTo>
                    <a:pt x="192" y="12"/>
                    <a:pt x="192" y="12"/>
                    <a:pt x="192" y="11"/>
                  </a:cubicBezTo>
                  <a:cubicBezTo>
                    <a:pt x="190" y="12"/>
                    <a:pt x="190" y="12"/>
                    <a:pt x="190" y="14"/>
                  </a:cubicBezTo>
                  <a:cubicBezTo>
                    <a:pt x="188" y="13"/>
                    <a:pt x="187" y="13"/>
                    <a:pt x="185" y="13"/>
                  </a:cubicBezTo>
                  <a:cubicBezTo>
                    <a:pt x="183" y="11"/>
                    <a:pt x="185" y="11"/>
                    <a:pt x="184" y="10"/>
                  </a:cubicBezTo>
                  <a:cubicBezTo>
                    <a:pt x="183" y="9"/>
                    <a:pt x="177" y="9"/>
                    <a:pt x="175" y="9"/>
                  </a:cubicBezTo>
                  <a:cubicBezTo>
                    <a:pt x="175" y="10"/>
                    <a:pt x="176" y="11"/>
                    <a:pt x="176" y="11"/>
                  </a:cubicBezTo>
                  <a:cubicBezTo>
                    <a:pt x="175" y="11"/>
                    <a:pt x="174" y="11"/>
                    <a:pt x="173" y="11"/>
                  </a:cubicBezTo>
                  <a:cubicBezTo>
                    <a:pt x="173" y="11"/>
                    <a:pt x="173" y="11"/>
                    <a:pt x="173" y="11"/>
                  </a:cubicBezTo>
                  <a:cubicBezTo>
                    <a:pt x="173" y="11"/>
                    <a:pt x="173" y="11"/>
                    <a:pt x="173" y="11"/>
                  </a:cubicBezTo>
                  <a:cubicBezTo>
                    <a:pt x="171" y="11"/>
                    <a:pt x="171" y="11"/>
                    <a:pt x="170" y="11"/>
                  </a:cubicBezTo>
                  <a:cubicBezTo>
                    <a:pt x="170" y="11"/>
                    <a:pt x="170" y="11"/>
                    <a:pt x="170" y="12"/>
                  </a:cubicBezTo>
                  <a:cubicBezTo>
                    <a:pt x="171" y="12"/>
                    <a:pt x="171" y="13"/>
                    <a:pt x="172" y="13"/>
                  </a:cubicBezTo>
                  <a:cubicBezTo>
                    <a:pt x="172" y="14"/>
                    <a:pt x="172" y="14"/>
                    <a:pt x="172" y="14"/>
                  </a:cubicBezTo>
                  <a:cubicBezTo>
                    <a:pt x="171" y="14"/>
                    <a:pt x="171" y="14"/>
                    <a:pt x="170" y="14"/>
                  </a:cubicBezTo>
                  <a:cubicBezTo>
                    <a:pt x="170" y="15"/>
                    <a:pt x="170" y="15"/>
                    <a:pt x="170" y="16"/>
                  </a:cubicBezTo>
                  <a:cubicBezTo>
                    <a:pt x="170" y="16"/>
                    <a:pt x="170" y="16"/>
                    <a:pt x="170" y="16"/>
                  </a:cubicBezTo>
                  <a:cubicBezTo>
                    <a:pt x="170" y="16"/>
                    <a:pt x="170" y="16"/>
                    <a:pt x="170" y="16"/>
                  </a:cubicBezTo>
                  <a:cubicBezTo>
                    <a:pt x="172" y="16"/>
                    <a:pt x="173" y="16"/>
                    <a:pt x="174" y="16"/>
                  </a:cubicBezTo>
                  <a:cubicBezTo>
                    <a:pt x="174" y="16"/>
                    <a:pt x="174" y="16"/>
                    <a:pt x="174" y="16"/>
                  </a:cubicBezTo>
                  <a:cubicBezTo>
                    <a:pt x="175" y="16"/>
                    <a:pt x="176" y="16"/>
                    <a:pt x="176" y="17"/>
                  </a:cubicBezTo>
                  <a:cubicBezTo>
                    <a:pt x="176" y="16"/>
                    <a:pt x="176" y="16"/>
                    <a:pt x="176" y="16"/>
                  </a:cubicBezTo>
                  <a:cubicBezTo>
                    <a:pt x="177" y="16"/>
                    <a:pt x="177" y="16"/>
                    <a:pt x="178" y="16"/>
                  </a:cubicBezTo>
                  <a:cubicBezTo>
                    <a:pt x="178" y="16"/>
                    <a:pt x="178" y="16"/>
                    <a:pt x="178" y="16"/>
                  </a:cubicBezTo>
                  <a:cubicBezTo>
                    <a:pt x="179" y="15"/>
                    <a:pt x="180" y="16"/>
                    <a:pt x="180" y="16"/>
                  </a:cubicBezTo>
                  <a:cubicBezTo>
                    <a:pt x="183" y="17"/>
                    <a:pt x="181" y="17"/>
                    <a:pt x="183" y="19"/>
                  </a:cubicBezTo>
                  <a:cubicBezTo>
                    <a:pt x="183" y="19"/>
                    <a:pt x="183" y="19"/>
                    <a:pt x="184" y="19"/>
                  </a:cubicBezTo>
                  <a:cubicBezTo>
                    <a:pt x="185" y="20"/>
                    <a:pt x="186" y="21"/>
                    <a:pt x="187" y="21"/>
                  </a:cubicBezTo>
                  <a:cubicBezTo>
                    <a:pt x="187" y="21"/>
                    <a:pt x="188" y="21"/>
                    <a:pt x="188" y="21"/>
                  </a:cubicBezTo>
                  <a:cubicBezTo>
                    <a:pt x="187" y="21"/>
                    <a:pt x="187" y="22"/>
                    <a:pt x="186" y="22"/>
                  </a:cubicBezTo>
                  <a:cubicBezTo>
                    <a:pt x="186" y="21"/>
                    <a:pt x="185" y="21"/>
                    <a:pt x="185" y="20"/>
                  </a:cubicBezTo>
                  <a:cubicBezTo>
                    <a:pt x="184" y="20"/>
                    <a:pt x="183" y="20"/>
                    <a:pt x="183" y="20"/>
                  </a:cubicBezTo>
                  <a:cubicBezTo>
                    <a:pt x="183" y="20"/>
                    <a:pt x="183" y="19"/>
                    <a:pt x="183" y="19"/>
                  </a:cubicBezTo>
                  <a:cubicBezTo>
                    <a:pt x="182" y="19"/>
                    <a:pt x="182" y="19"/>
                    <a:pt x="182" y="19"/>
                  </a:cubicBezTo>
                  <a:cubicBezTo>
                    <a:pt x="182" y="19"/>
                    <a:pt x="182" y="19"/>
                    <a:pt x="182" y="18"/>
                  </a:cubicBezTo>
                  <a:cubicBezTo>
                    <a:pt x="182" y="18"/>
                    <a:pt x="182" y="18"/>
                    <a:pt x="182" y="18"/>
                  </a:cubicBezTo>
                  <a:cubicBezTo>
                    <a:pt x="181" y="18"/>
                    <a:pt x="181" y="18"/>
                    <a:pt x="181" y="17"/>
                  </a:cubicBezTo>
                  <a:cubicBezTo>
                    <a:pt x="179" y="17"/>
                    <a:pt x="176" y="18"/>
                    <a:pt x="174" y="17"/>
                  </a:cubicBezTo>
                  <a:cubicBezTo>
                    <a:pt x="174" y="17"/>
                    <a:pt x="174" y="17"/>
                    <a:pt x="174" y="17"/>
                  </a:cubicBezTo>
                  <a:cubicBezTo>
                    <a:pt x="173" y="17"/>
                    <a:pt x="173" y="17"/>
                    <a:pt x="172" y="17"/>
                  </a:cubicBezTo>
                  <a:cubicBezTo>
                    <a:pt x="172" y="17"/>
                    <a:pt x="172" y="17"/>
                    <a:pt x="172" y="16"/>
                  </a:cubicBezTo>
                  <a:cubicBezTo>
                    <a:pt x="170" y="17"/>
                    <a:pt x="168" y="17"/>
                    <a:pt x="166" y="17"/>
                  </a:cubicBezTo>
                  <a:cubicBezTo>
                    <a:pt x="166" y="18"/>
                    <a:pt x="166" y="19"/>
                    <a:pt x="167" y="20"/>
                  </a:cubicBezTo>
                  <a:cubicBezTo>
                    <a:pt x="167" y="20"/>
                    <a:pt x="168" y="20"/>
                    <a:pt x="168" y="20"/>
                  </a:cubicBezTo>
                  <a:cubicBezTo>
                    <a:pt x="168" y="20"/>
                    <a:pt x="168" y="21"/>
                    <a:pt x="169" y="21"/>
                  </a:cubicBezTo>
                  <a:cubicBezTo>
                    <a:pt x="169" y="21"/>
                    <a:pt x="169" y="21"/>
                    <a:pt x="169" y="22"/>
                  </a:cubicBezTo>
                  <a:cubicBezTo>
                    <a:pt x="167" y="21"/>
                    <a:pt x="166" y="20"/>
                    <a:pt x="164" y="19"/>
                  </a:cubicBezTo>
                  <a:cubicBezTo>
                    <a:pt x="163" y="19"/>
                    <a:pt x="161" y="19"/>
                    <a:pt x="159" y="19"/>
                  </a:cubicBezTo>
                  <a:cubicBezTo>
                    <a:pt x="159" y="19"/>
                    <a:pt x="159" y="19"/>
                    <a:pt x="159" y="19"/>
                  </a:cubicBezTo>
                  <a:cubicBezTo>
                    <a:pt x="158" y="19"/>
                    <a:pt x="157" y="19"/>
                    <a:pt x="156" y="20"/>
                  </a:cubicBezTo>
                  <a:cubicBezTo>
                    <a:pt x="156" y="20"/>
                    <a:pt x="156" y="20"/>
                    <a:pt x="156" y="20"/>
                  </a:cubicBezTo>
                  <a:cubicBezTo>
                    <a:pt x="154" y="20"/>
                    <a:pt x="152" y="20"/>
                    <a:pt x="151" y="20"/>
                  </a:cubicBezTo>
                  <a:cubicBezTo>
                    <a:pt x="151" y="20"/>
                    <a:pt x="151" y="21"/>
                    <a:pt x="151" y="21"/>
                  </a:cubicBezTo>
                  <a:cubicBezTo>
                    <a:pt x="152" y="22"/>
                    <a:pt x="152" y="22"/>
                    <a:pt x="153" y="22"/>
                  </a:cubicBezTo>
                  <a:cubicBezTo>
                    <a:pt x="153" y="23"/>
                    <a:pt x="153" y="24"/>
                    <a:pt x="154" y="24"/>
                  </a:cubicBezTo>
                  <a:cubicBezTo>
                    <a:pt x="154" y="24"/>
                    <a:pt x="155" y="24"/>
                    <a:pt x="155" y="24"/>
                  </a:cubicBezTo>
                  <a:cubicBezTo>
                    <a:pt x="156" y="25"/>
                    <a:pt x="156" y="25"/>
                    <a:pt x="157" y="26"/>
                  </a:cubicBezTo>
                  <a:cubicBezTo>
                    <a:pt x="157" y="25"/>
                    <a:pt x="158" y="25"/>
                    <a:pt x="158" y="25"/>
                  </a:cubicBezTo>
                  <a:cubicBezTo>
                    <a:pt x="159" y="26"/>
                    <a:pt x="160" y="27"/>
                    <a:pt x="160" y="28"/>
                  </a:cubicBezTo>
                  <a:cubicBezTo>
                    <a:pt x="161" y="27"/>
                    <a:pt x="161" y="27"/>
                    <a:pt x="161" y="27"/>
                  </a:cubicBezTo>
                  <a:cubicBezTo>
                    <a:pt x="162" y="28"/>
                    <a:pt x="163" y="29"/>
                    <a:pt x="163" y="29"/>
                  </a:cubicBezTo>
                  <a:cubicBezTo>
                    <a:pt x="164" y="29"/>
                    <a:pt x="165" y="29"/>
                    <a:pt x="166" y="29"/>
                  </a:cubicBezTo>
                  <a:cubicBezTo>
                    <a:pt x="166" y="30"/>
                    <a:pt x="166" y="30"/>
                    <a:pt x="166" y="30"/>
                  </a:cubicBezTo>
                  <a:cubicBezTo>
                    <a:pt x="167" y="30"/>
                    <a:pt x="167" y="30"/>
                    <a:pt x="168" y="30"/>
                  </a:cubicBezTo>
                  <a:cubicBezTo>
                    <a:pt x="168" y="30"/>
                    <a:pt x="168" y="30"/>
                    <a:pt x="168" y="30"/>
                  </a:cubicBezTo>
                  <a:cubicBezTo>
                    <a:pt x="168" y="30"/>
                    <a:pt x="169" y="30"/>
                    <a:pt x="169" y="30"/>
                  </a:cubicBezTo>
                  <a:cubicBezTo>
                    <a:pt x="169" y="31"/>
                    <a:pt x="169" y="31"/>
                    <a:pt x="170" y="31"/>
                  </a:cubicBezTo>
                  <a:cubicBezTo>
                    <a:pt x="170" y="31"/>
                    <a:pt x="171" y="31"/>
                    <a:pt x="171" y="31"/>
                  </a:cubicBezTo>
                  <a:cubicBezTo>
                    <a:pt x="171" y="31"/>
                    <a:pt x="171" y="31"/>
                    <a:pt x="171" y="31"/>
                  </a:cubicBezTo>
                  <a:cubicBezTo>
                    <a:pt x="171" y="31"/>
                    <a:pt x="172" y="31"/>
                    <a:pt x="172" y="31"/>
                  </a:cubicBezTo>
                  <a:cubicBezTo>
                    <a:pt x="172" y="31"/>
                    <a:pt x="172" y="31"/>
                    <a:pt x="172" y="32"/>
                  </a:cubicBezTo>
                  <a:cubicBezTo>
                    <a:pt x="173" y="32"/>
                    <a:pt x="173" y="32"/>
                    <a:pt x="174" y="32"/>
                  </a:cubicBezTo>
                  <a:cubicBezTo>
                    <a:pt x="174" y="32"/>
                    <a:pt x="174" y="33"/>
                    <a:pt x="174" y="33"/>
                  </a:cubicBezTo>
                  <a:cubicBezTo>
                    <a:pt x="173" y="33"/>
                    <a:pt x="173" y="33"/>
                    <a:pt x="172" y="33"/>
                  </a:cubicBezTo>
                  <a:cubicBezTo>
                    <a:pt x="172" y="32"/>
                    <a:pt x="172" y="32"/>
                    <a:pt x="172" y="32"/>
                  </a:cubicBezTo>
                  <a:cubicBezTo>
                    <a:pt x="171" y="32"/>
                    <a:pt x="171" y="32"/>
                    <a:pt x="171" y="32"/>
                  </a:cubicBezTo>
                  <a:cubicBezTo>
                    <a:pt x="171" y="32"/>
                    <a:pt x="171" y="32"/>
                    <a:pt x="171" y="32"/>
                  </a:cubicBezTo>
                  <a:cubicBezTo>
                    <a:pt x="170" y="32"/>
                    <a:pt x="170" y="32"/>
                    <a:pt x="170" y="32"/>
                  </a:cubicBezTo>
                  <a:cubicBezTo>
                    <a:pt x="170" y="32"/>
                    <a:pt x="170" y="31"/>
                    <a:pt x="170" y="31"/>
                  </a:cubicBezTo>
                  <a:cubicBezTo>
                    <a:pt x="170" y="32"/>
                    <a:pt x="169" y="32"/>
                    <a:pt x="169" y="32"/>
                  </a:cubicBezTo>
                  <a:cubicBezTo>
                    <a:pt x="168" y="32"/>
                    <a:pt x="166" y="31"/>
                    <a:pt x="164" y="31"/>
                  </a:cubicBezTo>
                  <a:cubicBezTo>
                    <a:pt x="164" y="32"/>
                    <a:pt x="163" y="32"/>
                    <a:pt x="163" y="32"/>
                  </a:cubicBezTo>
                  <a:cubicBezTo>
                    <a:pt x="162" y="33"/>
                    <a:pt x="162" y="33"/>
                    <a:pt x="161" y="34"/>
                  </a:cubicBezTo>
                  <a:cubicBezTo>
                    <a:pt x="160" y="35"/>
                    <a:pt x="159" y="33"/>
                    <a:pt x="157" y="33"/>
                  </a:cubicBezTo>
                  <a:cubicBezTo>
                    <a:pt x="157" y="33"/>
                    <a:pt x="157" y="33"/>
                    <a:pt x="157" y="33"/>
                  </a:cubicBezTo>
                  <a:cubicBezTo>
                    <a:pt x="157" y="33"/>
                    <a:pt x="156" y="33"/>
                    <a:pt x="155" y="33"/>
                  </a:cubicBezTo>
                  <a:cubicBezTo>
                    <a:pt x="155" y="33"/>
                    <a:pt x="155" y="33"/>
                    <a:pt x="155" y="32"/>
                  </a:cubicBezTo>
                  <a:cubicBezTo>
                    <a:pt x="154" y="33"/>
                    <a:pt x="154" y="33"/>
                    <a:pt x="154" y="33"/>
                  </a:cubicBezTo>
                  <a:cubicBezTo>
                    <a:pt x="153" y="32"/>
                    <a:pt x="153" y="32"/>
                    <a:pt x="152" y="31"/>
                  </a:cubicBezTo>
                  <a:cubicBezTo>
                    <a:pt x="152" y="31"/>
                    <a:pt x="151" y="31"/>
                    <a:pt x="151" y="31"/>
                  </a:cubicBezTo>
                  <a:cubicBezTo>
                    <a:pt x="151" y="30"/>
                    <a:pt x="151" y="30"/>
                    <a:pt x="151" y="30"/>
                  </a:cubicBezTo>
                  <a:cubicBezTo>
                    <a:pt x="150" y="30"/>
                    <a:pt x="150" y="30"/>
                    <a:pt x="150" y="30"/>
                  </a:cubicBezTo>
                  <a:cubicBezTo>
                    <a:pt x="149" y="29"/>
                    <a:pt x="149" y="29"/>
                    <a:pt x="149" y="29"/>
                  </a:cubicBezTo>
                  <a:cubicBezTo>
                    <a:pt x="149" y="28"/>
                    <a:pt x="149" y="28"/>
                    <a:pt x="149" y="27"/>
                  </a:cubicBezTo>
                  <a:cubicBezTo>
                    <a:pt x="149" y="27"/>
                    <a:pt x="149" y="27"/>
                    <a:pt x="148" y="27"/>
                  </a:cubicBezTo>
                  <a:cubicBezTo>
                    <a:pt x="148" y="25"/>
                    <a:pt x="147" y="26"/>
                    <a:pt x="145" y="25"/>
                  </a:cubicBezTo>
                  <a:cubicBezTo>
                    <a:pt x="145" y="25"/>
                    <a:pt x="145" y="24"/>
                    <a:pt x="144" y="24"/>
                  </a:cubicBezTo>
                  <a:cubicBezTo>
                    <a:pt x="144" y="24"/>
                    <a:pt x="144" y="24"/>
                    <a:pt x="143" y="24"/>
                  </a:cubicBezTo>
                  <a:cubicBezTo>
                    <a:pt x="143" y="23"/>
                    <a:pt x="142" y="23"/>
                    <a:pt x="141" y="22"/>
                  </a:cubicBezTo>
                  <a:cubicBezTo>
                    <a:pt x="141" y="22"/>
                    <a:pt x="140" y="22"/>
                    <a:pt x="139" y="22"/>
                  </a:cubicBezTo>
                  <a:cubicBezTo>
                    <a:pt x="139" y="22"/>
                    <a:pt x="139" y="22"/>
                    <a:pt x="139" y="22"/>
                  </a:cubicBezTo>
                  <a:cubicBezTo>
                    <a:pt x="137" y="21"/>
                    <a:pt x="135" y="21"/>
                    <a:pt x="132" y="21"/>
                  </a:cubicBezTo>
                  <a:cubicBezTo>
                    <a:pt x="133" y="23"/>
                    <a:pt x="133" y="24"/>
                    <a:pt x="133" y="26"/>
                  </a:cubicBezTo>
                  <a:cubicBezTo>
                    <a:pt x="133" y="26"/>
                    <a:pt x="133" y="26"/>
                    <a:pt x="134" y="26"/>
                  </a:cubicBezTo>
                  <a:cubicBezTo>
                    <a:pt x="134" y="27"/>
                    <a:pt x="134" y="27"/>
                    <a:pt x="135" y="28"/>
                  </a:cubicBezTo>
                  <a:cubicBezTo>
                    <a:pt x="134" y="28"/>
                    <a:pt x="133" y="28"/>
                    <a:pt x="132" y="28"/>
                  </a:cubicBezTo>
                  <a:cubicBezTo>
                    <a:pt x="132" y="29"/>
                    <a:pt x="132" y="29"/>
                    <a:pt x="132" y="29"/>
                  </a:cubicBezTo>
                  <a:cubicBezTo>
                    <a:pt x="132" y="29"/>
                    <a:pt x="132" y="29"/>
                    <a:pt x="132" y="29"/>
                  </a:cubicBezTo>
                  <a:cubicBezTo>
                    <a:pt x="132" y="30"/>
                    <a:pt x="133" y="31"/>
                    <a:pt x="133" y="31"/>
                  </a:cubicBezTo>
                  <a:cubicBezTo>
                    <a:pt x="133" y="31"/>
                    <a:pt x="133" y="31"/>
                    <a:pt x="133" y="31"/>
                  </a:cubicBezTo>
                  <a:cubicBezTo>
                    <a:pt x="133" y="32"/>
                    <a:pt x="133" y="32"/>
                    <a:pt x="133" y="33"/>
                  </a:cubicBezTo>
                  <a:cubicBezTo>
                    <a:pt x="133" y="33"/>
                    <a:pt x="134" y="33"/>
                    <a:pt x="134" y="33"/>
                  </a:cubicBezTo>
                  <a:cubicBezTo>
                    <a:pt x="134" y="33"/>
                    <a:pt x="134" y="33"/>
                    <a:pt x="134" y="33"/>
                  </a:cubicBezTo>
                  <a:cubicBezTo>
                    <a:pt x="133" y="33"/>
                    <a:pt x="133" y="34"/>
                    <a:pt x="133" y="34"/>
                  </a:cubicBezTo>
                  <a:cubicBezTo>
                    <a:pt x="133" y="34"/>
                    <a:pt x="133" y="34"/>
                    <a:pt x="133" y="35"/>
                  </a:cubicBezTo>
                  <a:cubicBezTo>
                    <a:pt x="131" y="34"/>
                    <a:pt x="131" y="34"/>
                    <a:pt x="130" y="34"/>
                  </a:cubicBezTo>
                  <a:cubicBezTo>
                    <a:pt x="130" y="34"/>
                    <a:pt x="130" y="33"/>
                    <a:pt x="130" y="33"/>
                  </a:cubicBezTo>
                  <a:cubicBezTo>
                    <a:pt x="129" y="33"/>
                    <a:pt x="128" y="33"/>
                    <a:pt x="127" y="33"/>
                  </a:cubicBezTo>
                  <a:cubicBezTo>
                    <a:pt x="127" y="33"/>
                    <a:pt x="127" y="33"/>
                    <a:pt x="127" y="33"/>
                  </a:cubicBezTo>
                  <a:cubicBezTo>
                    <a:pt x="127" y="33"/>
                    <a:pt x="126" y="33"/>
                    <a:pt x="126" y="33"/>
                  </a:cubicBezTo>
                  <a:cubicBezTo>
                    <a:pt x="126" y="33"/>
                    <a:pt x="126" y="33"/>
                    <a:pt x="126" y="32"/>
                  </a:cubicBezTo>
                  <a:cubicBezTo>
                    <a:pt x="126" y="32"/>
                    <a:pt x="125" y="33"/>
                    <a:pt x="125" y="33"/>
                  </a:cubicBezTo>
                  <a:cubicBezTo>
                    <a:pt x="125" y="32"/>
                    <a:pt x="125" y="32"/>
                    <a:pt x="125" y="32"/>
                  </a:cubicBezTo>
                  <a:cubicBezTo>
                    <a:pt x="124" y="32"/>
                    <a:pt x="124" y="32"/>
                    <a:pt x="124" y="33"/>
                  </a:cubicBezTo>
                  <a:cubicBezTo>
                    <a:pt x="124" y="33"/>
                    <a:pt x="123" y="33"/>
                    <a:pt x="123" y="33"/>
                  </a:cubicBezTo>
                  <a:cubicBezTo>
                    <a:pt x="123" y="32"/>
                    <a:pt x="123" y="32"/>
                    <a:pt x="123" y="32"/>
                  </a:cubicBezTo>
                  <a:cubicBezTo>
                    <a:pt x="123" y="32"/>
                    <a:pt x="122" y="32"/>
                    <a:pt x="122" y="32"/>
                  </a:cubicBezTo>
                  <a:cubicBezTo>
                    <a:pt x="122" y="32"/>
                    <a:pt x="122" y="32"/>
                    <a:pt x="122" y="32"/>
                  </a:cubicBezTo>
                  <a:cubicBezTo>
                    <a:pt x="121" y="32"/>
                    <a:pt x="120" y="32"/>
                    <a:pt x="118" y="32"/>
                  </a:cubicBezTo>
                  <a:cubicBezTo>
                    <a:pt x="118" y="31"/>
                    <a:pt x="118" y="31"/>
                    <a:pt x="116" y="31"/>
                  </a:cubicBezTo>
                  <a:cubicBezTo>
                    <a:pt x="116" y="31"/>
                    <a:pt x="116" y="31"/>
                    <a:pt x="116" y="32"/>
                  </a:cubicBezTo>
                  <a:cubicBezTo>
                    <a:pt x="116" y="32"/>
                    <a:pt x="116" y="32"/>
                    <a:pt x="116" y="32"/>
                  </a:cubicBezTo>
                  <a:cubicBezTo>
                    <a:pt x="116" y="32"/>
                    <a:pt x="116" y="32"/>
                    <a:pt x="116" y="33"/>
                  </a:cubicBezTo>
                  <a:cubicBezTo>
                    <a:pt x="115" y="33"/>
                    <a:pt x="115" y="33"/>
                    <a:pt x="115" y="33"/>
                  </a:cubicBezTo>
                  <a:cubicBezTo>
                    <a:pt x="114" y="33"/>
                    <a:pt x="114" y="34"/>
                    <a:pt x="113" y="34"/>
                  </a:cubicBezTo>
                  <a:cubicBezTo>
                    <a:pt x="113" y="34"/>
                    <a:pt x="113" y="34"/>
                    <a:pt x="112" y="34"/>
                  </a:cubicBezTo>
                  <a:cubicBezTo>
                    <a:pt x="112" y="35"/>
                    <a:pt x="112" y="35"/>
                    <a:pt x="112" y="36"/>
                  </a:cubicBezTo>
                  <a:cubicBezTo>
                    <a:pt x="112" y="35"/>
                    <a:pt x="112" y="35"/>
                    <a:pt x="112" y="35"/>
                  </a:cubicBezTo>
                  <a:cubicBezTo>
                    <a:pt x="113" y="36"/>
                    <a:pt x="113" y="36"/>
                    <a:pt x="113" y="36"/>
                  </a:cubicBezTo>
                  <a:cubicBezTo>
                    <a:pt x="112" y="36"/>
                    <a:pt x="112" y="36"/>
                    <a:pt x="112" y="36"/>
                  </a:cubicBezTo>
                  <a:cubicBezTo>
                    <a:pt x="111" y="35"/>
                    <a:pt x="111" y="34"/>
                    <a:pt x="111" y="33"/>
                  </a:cubicBezTo>
                  <a:cubicBezTo>
                    <a:pt x="111" y="33"/>
                    <a:pt x="111" y="33"/>
                    <a:pt x="110" y="33"/>
                  </a:cubicBezTo>
                  <a:cubicBezTo>
                    <a:pt x="110" y="33"/>
                    <a:pt x="111" y="31"/>
                    <a:pt x="111" y="30"/>
                  </a:cubicBezTo>
                  <a:cubicBezTo>
                    <a:pt x="110" y="30"/>
                    <a:pt x="110" y="30"/>
                    <a:pt x="110" y="30"/>
                  </a:cubicBezTo>
                  <a:cubicBezTo>
                    <a:pt x="110" y="30"/>
                    <a:pt x="110" y="30"/>
                    <a:pt x="110" y="29"/>
                  </a:cubicBezTo>
                  <a:cubicBezTo>
                    <a:pt x="110" y="29"/>
                    <a:pt x="110" y="29"/>
                    <a:pt x="110" y="29"/>
                  </a:cubicBezTo>
                  <a:cubicBezTo>
                    <a:pt x="110" y="29"/>
                    <a:pt x="110" y="29"/>
                    <a:pt x="110" y="29"/>
                  </a:cubicBezTo>
                  <a:cubicBezTo>
                    <a:pt x="109" y="29"/>
                    <a:pt x="109" y="29"/>
                    <a:pt x="109" y="29"/>
                  </a:cubicBezTo>
                  <a:cubicBezTo>
                    <a:pt x="109" y="28"/>
                    <a:pt x="109" y="28"/>
                    <a:pt x="109" y="28"/>
                  </a:cubicBezTo>
                  <a:cubicBezTo>
                    <a:pt x="109" y="28"/>
                    <a:pt x="109" y="28"/>
                    <a:pt x="109" y="28"/>
                  </a:cubicBezTo>
                  <a:cubicBezTo>
                    <a:pt x="108" y="28"/>
                    <a:pt x="108" y="27"/>
                    <a:pt x="108" y="27"/>
                  </a:cubicBezTo>
                  <a:cubicBezTo>
                    <a:pt x="108" y="27"/>
                    <a:pt x="108" y="27"/>
                    <a:pt x="108" y="27"/>
                  </a:cubicBezTo>
                  <a:cubicBezTo>
                    <a:pt x="108" y="27"/>
                    <a:pt x="108" y="26"/>
                    <a:pt x="107" y="26"/>
                  </a:cubicBezTo>
                  <a:cubicBezTo>
                    <a:pt x="106" y="26"/>
                    <a:pt x="104" y="27"/>
                    <a:pt x="102" y="27"/>
                  </a:cubicBezTo>
                  <a:cubicBezTo>
                    <a:pt x="102" y="28"/>
                    <a:pt x="102" y="28"/>
                    <a:pt x="101" y="28"/>
                  </a:cubicBezTo>
                  <a:cubicBezTo>
                    <a:pt x="102" y="28"/>
                    <a:pt x="102" y="28"/>
                    <a:pt x="102" y="28"/>
                  </a:cubicBezTo>
                  <a:cubicBezTo>
                    <a:pt x="102" y="29"/>
                    <a:pt x="102" y="29"/>
                    <a:pt x="102" y="30"/>
                  </a:cubicBezTo>
                  <a:cubicBezTo>
                    <a:pt x="102" y="30"/>
                    <a:pt x="102" y="30"/>
                    <a:pt x="102" y="30"/>
                  </a:cubicBezTo>
                  <a:cubicBezTo>
                    <a:pt x="102" y="30"/>
                    <a:pt x="102" y="30"/>
                    <a:pt x="102" y="30"/>
                  </a:cubicBezTo>
                  <a:cubicBezTo>
                    <a:pt x="101" y="30"/>
                    <a:pt x="101" y="29"/>
                    <a:pt x="101" y="29"/>
                  </a:cubicBezTo>
                  <a:cubicBezTo>
                    <a:pt x="100" y="29"/>
                    <a:pt x="100" y="29"/>
                    <a:pt x="100" y="29"/>
                  </a:cubicBezTo>
                  <a:cubicBezTo>
                    <a:pt x="99" y="29"/>
                    <a:pt x="99" y="29"/>
                    <a:pt x="99" y="29"/>
                  </a:cubicBezTo>
                  <a:cubicBezTo>
                    <a:pt x="99" y="29"/>
                    <a:pt x="98" y="29"/>
                    <a:pt x="98" y="29"/>
                  </a:cubicBezTo>
                  <a:cubicBezTo>
                    <a:pt x="98" y="29"/>
                    <a:pt x="98" y="29"/>
                    <a:pt x="98" y="28"/>
                  </a:cubicBezTo>
                  <a:cubicBezTo>
                    <a:pt x="98" y="29"/>
                    <a:pt x="97" y="29"/>
                    <a:pt x="97" y="29"/>
                  </a:cubicBezTo>
                  <a:cubicBezTo>
                    <a:pt x="97" y="29"/>
                    <a:pt x="96" y="30"/>
                    <a:pt x="96" y="30"/>
                  </a:cubicBezTo>
                  <a:cubicBezTo>
                    <a:pt x="96" y="31"/>
                    <a:pt x="95" y="31"/>
                    <a:pt x="95" y="31"/>
                  </a:cubicBezTo>
                  <a:cubicBezTo>
                    <a:pt x="94" y="30"/>
                    <a:pt x="93" y="29"/>
                    <a:pt x="91" y="29"/>
                  </a:cubicBezTo>
                  <a:cubicBezTo>
                    <a:pt x="91" y="30"/>
                    <a:pt x="91" y="30"/>
                    <a:pt x="91" y="30"/>
                  </a:cubicBezTo>
                  <a:cubicBezTo>
                    <a:pt x="89" y="30"/>
                    <a:pt x="88" y="30"/>
                    <a:pt x="87" y="30"/>
                  </a:cubicBezTo>
                  <a:cubicBezTo>
                    <a:pt x="87" y="30"/>
                    <a:pt x="87" y="30"/>
                    <a:pt x="87" y="30"/>
                  </a:cubicBezTo>
                  <a:cubicBezTo>
                    <a:pt x="87" y="31"/>
                    <a:pt x="86" y="31"/>
                    <a:pt x="86" y="31"/>
                  </a:cubicBezTo>
                  <a:cubicBezTo>
                    <a:pt x="86" y="31"/>
                    <a:pt x="86" y="31"/>
                    <a:pt x="86" y="31"/>
                  </a:cubicBezTo>
                  <a:cubicBezTo>
                    <a:pt x="85" y="31"/>
                    <a:pt x="83" y="31"/>
                    <a:pt x="82" y="31"/>
                  </a:cubicBezTo>
                  <a:cubicBezTo>
                    <a:pt x="82" y="31"/>
                    <a:pt x="82" y="32"/>
                    <a:pt x="82" y="32"/>
                  </a:cubicBezTo>
                  <a:cubicBezTo>
                    <a:pt x="81" y="32"/>
                    <a:pt x="81" y="32"/>
                    <a:pt x="80" y="32"/>
                  </a:cubicBezTo>
                  <a:cubicBezTo>
                    <a:pt x="80" y="32"/>
                    <a:pt x="80" y="32"/>
                    <a:pt x="80" y="32"/>
                  </a:cubicBezTo>
                  <a:cubicBezTo>
                    <a:pt x="79" y="32"/>
                    <a:pt x="77" y="33"/>
                    <a:pt x="76" y="33"/>
                  </a:cubicBezTo>
                  <a:cubicBezTo>
                    <a:pt x="76" y="33"/>
                    <a:pt x="76" y="33"/>
                    <a:pt x="76" y="33"/>
                  </a:cubicBezTo>
                  <a:cubicBezTo>
                    <a:pt x="75" y="33"/>
                    <a:pt x="75" y="33"/>
                    <a:pt x="74" y="34"/>
                  </a:cubicBezTo>
                  <a:cubicBezTo>
                    <a:pt x="74" y="34"/>
                    <a:pt x="74" y="34"/>
                    <a:pt x="74" y="34"/>
                  </a:cubicBezTo>
                  <a:cubicBezTo>
                    <a:pt x="73" y="35"/>
                    <a:pt x="72" y="35"/>
                    <a:pt x="71" y="35"/>
                  </a:cubicBezTo>
                  <a:cubicBezTo>
                    <a:pt x="71" y="36"/>
                    <a:pt x="71" y="36"/>
                    <a:pt x="72" y="36"/>
                  </a:cubicBezTo>
                  <a:cubicBezTo>
                    <a:pt x="72" y="36"/>
                    <a:pt x="72" y="36"/>
                    <a:pt x="72" y="36"/>
                  </a:cubicBezTo>
                  <a:cubicBezTo>
                    <a:pt x="72" y="37"/>
                    <a:pt x="72" y="37"/>
                    <a:pt x="72" y="38"/>
                  </a:cubicBezTo>
                  <a:cubicBezTo>
                    <a:pt x="73" y="39"/>
                    <a:pt x="73" y="40"/>
                    <a:pt x="74" y="40"/>
                  </a:cubicBezTo>
                  <a:cubicBezTo>
                    <a:pt x="74" y="40"/>
                    <a:pt x="74" y="41"/>
                    <a:pt x="74" y="41"/>
                  </a:cubicBezTo>
                  <a:cubicBezTo>
                    <a:pt x="74" y="41"/>
                    <a:pt x="74" y="41"/>
                    <a:pt x="73" y="41"/>
                  </a:cubicBezTo>
                  <a:cubicBezTo>
                    <a:pt x="73" y="40"/>
                    <a:pt x="72" y="40"/>
                    <a:pt x="72" y="39"/>
                  </a:cubicBezTo>
                  <a:cubicBezTo>
                    <a:pt x="72" y="39"/>
                    <a:pt x="72" y="39"/>
                    <a:pt x="71" y="39"/>
                  </a:cubicBezTo>
                  <a:cubicBezTo>
                    <a:pt x="71" y="39"/>
                    <a:pt x="71" y="39"/>
                    <a:pt x="71" y="38"/>
                  </a:cubicBezTo>
                  <a:cubicBezTo>
                    <a:pt x="71" y="38"/>
                    <a:pt x="71" y="38"/>
                    <a:pt x="71" y="38"/>
                  </a:cubicBezTo>
                  <a:cubicBezTo>
                    <a:pt x="70" y="38"/>
                    <a:pt x="70" y="36"/>
                    <a:pt x="69" y="36"/>
                  </a:cubicBezTo>
                  <a:cubicBezTo>
                    <a:pt x="69" y="36"/>
                    <a:pt x="69" y="36"/>
                    <a:pt x="68" y="36"/>
                  </a:cubicBezTo>
                  <a:cubicBezTo>
                    <a:pt x="68" y="36"/>
                    <a:pt x="68" y="36"/>
                    <a:pt x="68" y="36"/>
                  </a:cubicBezTo>
                  <a:cubicBezTo>
                    <a:pt x="67" y="36"/>
                    <a:pt x="67" y="36"/>
                    <a:pt x="66" y="35"/>
                  </a:cubicBezTo>
                  <a:cubicBezTo>
                    <a:pt x="66" y="35"/>
                    <a:pt x="66" y="35"/>
                    <a:pt x="66" y="35"/>
                  </a:cubicBezTo>
                  <a:cubicBezTo>
                    <a:pt x="62" y="36"/>
                    <a:pt x="64" y="39"/>
                    <a:pt x="61" y="41"/>
                  </a:cubicBezTo>
                  <a:cubicBezTo>
                    <a:pt x="61" y="42"/>
                    <a:pt x="61" y="42"/>
                    <a:pt x="62" y="43"/>
                  </a:cubicBezTo>
                  <a:cubicBezTo>
                    <a:pt x="62" y="43"/>
                    <a:pt x="63" y="43"/>
                    <a:pt x="63" y="43"/>
                  </a:cubicBezTo>
                  <a:cubicBezTo>
                    <a:pt x="63" y="44"/>
                    <a:pt x="63" y="44"/>
                    <a:pt x="64" y="44"/>
                  </a:cubicBezTo>
                  <a:cubicBezTo>
                    <a:pt x="64" y="44"/>
                    <a:pt x="64" y="44"/>
                    <a:pt x="64" y="44"/>
                  </a:cubicBezTo>
                  <a:cubicBezTo>
                    <a:pt x="63" y="44"/>
                    <a:pt x="63" y="44"/>
                    <a:pt x="62" y="44"/>
                  </a:cubicBezTo>
                  <a:cubicBezTo>
                    <a:pt x="62" y="45"/>
                    <a:pt x="62" y="45"/>
                    <a:pt x="62" y="45"/>
                  </a:cubicBezTo>
                  <a:cubicBezTo>
                    <a:pt x="62" y="45"/>
                    <a:pt x="62" y="45"/>
                    <a:pt x="62" y="45"/>
                  </a:cubicBezTo>
                  <a:cubicBezTo>
                    <a:pt x="62" y="44"/>
                    <a:pt x="61" y="44"/>
                    <a:pt x="61" y="43"/>
                  </a:cubicBezTo>
                  <a:cubicBezTo>
                    <a:pt x="60" y="43"/>
                    <a:pt x="60" y="44"/>
                    <a:pt x="59" y="43"/>
                  </a:cubicBezTo>
                  <a:cubicBezTo>
                    <a:pt x="57" y="43"/>
                    <a:pt x="55" y="43"/>
                    <a:pt x="53" y="43"/>
                  </a:cubicBezTo>
                  <a:cubicBezTo>
                    <a:pt x="53" y="43"/>
                    <a:pt x="53" y="43"/>
                    <a:pt x="53" y="44"/>
                  </a:cubicBezTo>
                  <a:cubicBezTo>
                    <a:pt x="52" y="44"/>
                    <a:pt x="52" y="44"/>
                    <a:pt x="51" y="44"/>
                  </a:cubicBezTo>
                  <a:cubicBezTo>
                    <a:pt x="51" y="44"/>
                    <a:pt x="51" y="44"/>
                    <a:pt x="51" y="44"/>
                  </a:cubicBezTo>
                  <a:cubicBezTo>
                    <a:pt x="50" y="44"/>
                    <a:pt x="49" y="44"/>
                    <a:pt x="48" y="45"/>
                  </a:cubicBezTo>
                  <a:cubicBezTo>
                    <a:pt x="48" y="45"/>
                    <a:pt x="48" y="45"/>
                    <a:pt x="48" y="46"/>
                  </a:cubicBezTo>
                  <a:cubicBezTo>
                    <a:pt x="47" y="46"/>
                    <a:pt x="47" y="46"/>
                    <a:pt x="47" y="46"/>
                  </a:cubicBezTo>
                  <a:cubicBezTo>
                    <a:pt x="47" y="46"/>
                    <a:pt x="47" y="46"/>
                    <a:pt x="47" y="46"/>
                  </a:cubicBezTo>
                  <a:cubicBezTo>
                    <a:pt x="47" y="46"/>
                    <a:pt x="46" y="46"/>
                    <a:pt x="46" y="46"/>
                  </a:cubicBezTo>
                  <a:cubicBezTo>
                    <a:pt x="46" y="46"/>
                    <a:pt x="46" y="46"/>
                    <a:pt x="46" y="46"/>
                  </a:cubicBezTo>
                  <a:cubicBezTo>
                    <a:pt x="45" y="47"/>
                    <a:pt x="45" y="47"/>
                    <a:pt x="45" y="47"/>
                  </a:cubicBezTo>
                  <a:cubicBezTo>
                    <a:pt x="45" y="47"/>
                    <a:pt x="45" y="47"/>
                    <a:pt x="45" y="47"/>
                  </a:cubicBezTo>
                  <a:cubicBezTo>
                    <a:pt x="44" y="47"/>
                    <a:pt x="44" y="47"/>
                    <a:pt x="44" y="47"/>
                  </a:cubicBezTo>
                  <a:cubicBezTo>
                    <a:pt x="44" y="47"/>
                    <a:pt x="44" y="47"/>
                    <a:pt x="44" y="47"/>
                  </a:cubicBezTo>
                  <a:cubicBezTo>
                    <a:pt x="43" y="47"/>
                    <a:pt x="43" y="48"/>
                    <a:pt x="42" y="48"/>
                  </a:cubicBezTo>
                  <a:cubicBezTo>
                    <a:pt x="42" y="48"/>
                    <a:pt x="42" y="48"/>
                    <a:pt x="42" y="48"/>
                  </a:cubicBezTo>
                  <a:cubicBezTo>
                    <a:pt x="42" y="48"/>
                    <a:pt x="41" y="48"/>
                    <a:pt x="41" y="48"/>
                  </a:cubicBezTo>
                  <a:cubicBezTo>
                    <a:pt x="41" y="48"/>
                    <a:pt x="41" y="48"/>
                    <a:pt x="41" y="48"/>
                  </a:cubicBezTo>
                  <a:cubicBezTo>
                    <a:pt x="40" y="49"/>
                    <a:pt x="40" y="49"/>
                    <a:pt x="39" y="49"/>
                  </a:cubicBezTo>
                  <a:cubicBezTo>
                    <a:pt x="40" y="49"/>
                    <a:pt x="40" y="49"/>
                    <a:pt x="40" y="49"/>
                  </a:cubicBezTo>
                  <a:cubicBezTo>
                    <a:pt x="38" y="49"/>
                    <a:pt x="37" y="49"/>
                    <a:pt x="36" y="49"/>
                  </a:cubicBezTo>
                  <a:cubicBezTo>
                    <a:pt x="36" y="49"/>
                    <a:pt x="36" y="50"/>
                    <a:pt x="36" y="50"/>
                  </a:cubicBezTo>
                  <a:cubicBezTo>
                    <a:pt x="36" y="50"/>
                    <a:pt x="35" y="50"/>
                    <a:pt x="34" y="50"/>
                  </a:cubicBezTo>
                  <a:cubicBezTo>
                    <a:pt x="34" y="50"/>
                    <a:pt x="34" y="50"/>
                    <a:pt x="34" y="50"/>
                  </a:cubicBezTo>
                  <a:cubicBezTo>
                    <a:pt x="34" y="50"/>
                    <a:pt x="34" y="50"/>
                    <a:pt x="33" y="50"/>
                  </a:cubicBezTo>
                  <a:cubicBezTo>
                    <a:pt x="33" y="50"/>
                    <a:pt x="34" y="51"/>
                    <a:pt x="34" y="51"/>
                  </a:cubicBezTo>
                  <a:cubicBezTo>
                    <a:pt x="33" y="51"/>
                    <a:pt x="32" y="51"/>
                    <a:pt x="31" y="51"/>
                  </a:cubicBezTo>
                  <a:cubicBezTo>
                    <a:pt x="31" y="52"/>
                    <a:pt x="31" y="52"/>
                    <a:pt x="31" y="52"/>
                  </a:cubicBezTo>
                  <a:cubicBezTo>
                    <a:pt x="30" y="52"/>
                    <a:pt x="30" y="52"/>
                    <a:pt x="30" y="52"/>
                  </a:cubicBezTo>
                  <a:cubicBezTo>
                    <a:pt x="29" y="52"/>
                    <a:pt x="30" y="54"/>
                    <a:pt x="29" y="55"/>
                  </a:cubicBezTo>
                  <a:cubicBezTo>
                    <a:pt x="29" y="55"/>
                    <a:pt x="29" y="55"/>
                    <a:pt x="28" y="55"/>
                  </a:cubicBezTo>
                  <a:cubicBezTo>
                    <a:pt x="28" y="55"/>
                    <a:pt x="28" y="55"/>
                    <a:pt x="28" y="55"/>
                  </a:cubicBezTo>
                  <a:cubicBezTo>
                    <a:pt x="28" y="56"/>
                    <a:pt x="28" y="55"/>
                    <a:pt x="28" y="56"/>
                  </a:cubicBezTo>
                  <a:cubicBezTo>
                    <a:pt x="28" y="57"/>
                    <a:pt x="29" y="57"/>
                    <a:pt x="30" y="58"/>
                  </a:cubicBezTo>
                  <a:cubicBezTo>
                    <a:pt x="31" y="58"/>
                    <a:pt x="32" y="57"/>
                    <a:pt x="33" y="56"/>
                  </a:cubicBezTo>
                  <a:cubicBezTo>
                    <a:pt x="34" y="56"/>
                    <a:pt x="34" y="56"/>
                    <a:pt x="35" y="56"/>
                  </a:cubicBezTo>
                  <a:cubicBezTo>
                    <a:pt x="35" y="56"/>
                    <a:pt x="35" y="56"/>
                    <a:pt x="35" y="56"/>
                  </a:cubicBezTo>
                  <a:cubicBezTo>
                    <a:pt x="37" y="56"/>
                    <a:pt x="38" y="56"/>
                    <a:pt x="39" y="57"/>
                  </a:cubicBezTo>
                  <a:cubicBezTo>
                    <a:pt x="40" y="57"/>
                    <a:pt x="41" y="56"/>
                    <a:pt x="42" y="56"/>
                  </a:cubicBezTo>
                  <a:cubicBezTo>
                    <a:pt x="44" y="55"/>
                    <a:pt x="45" y="57"/>
                    <a:pt x="47" y="55"/>
                  </a:cubicBezTo>
                  <a:cubicBezTo>
                    <a:pt x="48" y="55"/>
                    <a:pt x="49" y="54"/>
                    <a:pt x="50" y="54"/>
                  </a:cubicBezTo>
                  <a:cubicBezTo>
                    <a:pt x="49" y="55"/>
                    <a:pt x="49" y="55"/>
                    <a:pt x="48" y="56"/>
                  </a:cubicBezTo>
                  <a:cubicBezTo>
                    <a:pt x="49" y="57"/>
                    <a:pt x="48" y="57"/>
                    <a:pt x="50" y="57"/>
                  </a:cubicBezTo>
                  <a:cubicBezTo>
                    <a:pt x="50" y="58"/>
                    <a:pt x="49" y="58"/>
                    <a:pt x="49" y="59"/>
                  </a:cubicBezTo>
                  <a:cubicBezTo>
                    <a:pt x="48" y="59"/>
                    <a:pt x="48" y="59"/>
                    <a:pt x="48" y="59"/>
                  </a:cubicBezTo>
                  <a:cubicBezTo>
                    <a:pt x="48" y="60"/>
                    <a:pt x="50" y="60"/>
                    <a:pt x="49" y="61"/>
                  </a:cubicBezTo>
                  <a:cubicBezTo>
                    <a:pt x="48" y="63"/>
                    <a:pt x="47" y="63"/>
                    <a:pt x="46" y="64"/>
                  </a:cubicBezTo>
                  <a:cubicBezTo>
                    <a:pt x="46" y="64"/>
                    <a:pt x="46" y="64"/>
                    <a:pt x="46" y="65"/>
                  </a:cubicBezTo>
                  <a:cubicBezTo>
                    <a:pt x="46" y="65"/>
                    <a:pt x="45" y="65"/>
                    <a:pt x="45" y="65"/>
                  </a:cubicBezTo>
                  <a:cubicBezTo>
                    <a:pt x="44" y="65"/>
                    <a:pt x="44" y="66"/>
                    <a:pt x="44" y="66"/>
                  </a:cubicBezTo>
                  <a:cubicBezTo>
                    <a:pt x="43" y="66"/>
                    <a:pt x="42" y="66"/>
                    <a:pt x="42" y="67"/>
                  </a:cubicBezTo>
                  <a:cubicBezTo>
                    <a:pt x="42" y="67"/>
                    <a:pt x="41" y="67"/>
                    <a:pt x="40" y="68"/>
                  </a:cubicBezTo>
                  <a:cubicBezTo>
                    <a:pt x="40" y="68"/>
                    <a:pt x="40" y="68"/>
                    <a:pt x="41" y="68"/>
                  </a:cubicBezTo>
                  <a:cubicBezTo>
                    <a:pt x="40" y="68"/>
                    <a:pt x="40" y="68"/>
                    <a:pt x="39" y="68"/>
                  </a:cubicBezTo>
                  <a:cubicBezTo>
                    <a:pt x="39" y="68"/>
                    <a:pt x="39" y="67"/>
                    <a:pt x="39" y="67"/>
                  </a:cubicBezTo>
                  <a:cubicBezTo>
                    <a:pt x="38" y="67"/>
                    <a:pt x="37" y="68"/>
                    <a:pt x="37" y="68"/>
                  </a:cubicBezTo>
                  <a:cubicBezTo>
                    <a:pt x="37" y="68"/>
                    <a:pt x="37" y="68"/>
                    <a:pt x="37" y="67"/>
                  </a:cubicBezTo>
                  <a:cubicBezTo>
                    <a:pt x="35" y="68"/>
                    <a:pt x="34" y="68"/>
                    <a:pt x="32" y="68"/>
                  </a:cubicBezTo>
                  <a:cubicBezTo>
                    <a:pt x="32" y="68"/>
                    <a:pt x="32" y="68"/>
                    <a:pt x="32" y="68"/>
                  </a:cubicBezTo>
                  <a:cubicBezTo>
                    <a:pt x="31" y="69"/>
                    <a:pt x="30" y="68"/>
                    <a:pt x="30" y="68"/>
                  </a:cubicBezTo>
                  <a:cubicBezTo>
                    <a:pt x="30" y="68"/>
                    <a:pt x="30" y="68"/>
                    <a:pt x="30" y="68"/>
                  </a:cubicBezTo>
                  <a:cubicBezTo>
                    <a:pt x="29" y="69"/>
                    <a:pt x="29" y="69"/>
                    <a:pt x="28" y="69"/>
                  </a:cubicBezTo>
                  <a:cubicBezTo>
                    <a:pt x="28" y="69"/>
                    <a:pt x="28" y="69"/>
                    <a:pt x="28" y="69"/>
                  </a:cubicBezTo>
                  <a:cubicBezTo>
                    <a:pt x="28" y="69"/>
                    <a:pt x="27" y="69"/>
                    <a:pt x="26" y="69"/>
                  </a:cubicBezTo>
                  <a:cubicBezTo>
                    <a:pt x="26" y="69"/>
                    <a:pt x="26" y="69"/>
                    <a:pt x="26" y="70"/>
                  </a:cubicBezTo>
                  <a:cubicBezTo>
                    <a:pt x="26" y="70"/>
                    <a:pt x="25" y="70"/>
                    <a:pt x="25" y="70"/>
                  </a:cubicBezTo>
                  <a:cubicBezTo>
                    <a:pt x="25" y="70"/>
                    <a:pt x="25" y="70"/>
                    <a:pt x="25" y="70"/>
                  </a:cubicBezTo>
                  <a:cubicBezTo>
                    <a:pt x="24" y="70"/>
                    <a:pt x="24" y="70"/>
                    <a:pt x="23" y="71"/>
                  </a:cubicBezTo>
                  <a:cubicBezTo>
                    <a:pt x="23" y="71"/>
                    <a:pt x="23" y="71"/>
                    <a:pt x="23" y="71"/>
                  </a:cubicBezTo>
                  <a:cubicBezTo>
                    <a:pt x="22" y="71"/>
                    <a:pt x="21" y="71"/>
                    <a:pt x="19" y="71"/>
                  </a:cubicBezTo>
                  <a:cubicBezTo>
                    <a:pt x="19" y="71"/>
                    <a:pt x="19" y="71"/>
                    <a:pt x="20" y="71"/>
                  </a:cubicBezTo>
                  <a:cubicBezTo>
                    <a:pt x="17" y="72"/>
                    <a:pt x="15" y="72"/>
                    <a:pt x="13" y="73"/>
                  </a:cubicBezTo>
                  <a:cubicBezTo>
                    <a:pt x="13" y="73"/>
                    <a:pt x="13" y="73"/>
                    <a:pt x="13" y="73"/>
                  </a:cubicBezTo>
                  <a:cubicBezTo>
                    <a:pt x="12" y="73"/>
                    <a:pt x="11" y="73"/>
                    <a:pt x="9" y="73"/>
                  </a:cubicBezTo>
                  <a:cubicBezTo>
                    <a:pt x="9" y="73"/>
                    <a:pt x="9" y="74"/>
                    <a:pt x="9" y="74"/>
                  </a:cubicBezTo>
                  <a:cubicBezTo>
                    <a:pt x="9" y="74"/>
                    <a:pt x="9" y="74"/>
                    <a:pt x="8" y="74"/>
                  </a:cubicBezTo>
                  <a:cubicBezTo>
                    <a:pt x="8" y="74"/>
                    <a:pt x="8" y="74"/>
                    <a:pt x="8" y="74"/>
                  </a:cubicBezTo>
                  <a:cubicBezTo>
                    <a:pt x="7" y="75"/>
                    <a:pt x="4" y="74"/>
                    <a:pt x="3" y="75"/>
                  </a:cubicBezTo>
                  <a:cubicBezTo>
                    <a:pt x="3" y="75"/>
                    <a:pt x="2" y="75"/>
                    <a:pt x="2" y="75"/>
                  </a:cubicBezTo>
                  <a:cubicBezTo>
                    <a:pt x="2" y="76"/>
                    <a:pt x="2" y="76"/>
                    <a:pt x="2" y="76"/>
                  </a:cubicBezTo>
                  <a:cubicBezTo>
                    <a:pt x="1" y="77"/>
                    <a:pt x="0" y="77"/>
                    <a:pt x="0" y="78"/>
                  </a:cubicBezTo>
                  <a:cubicBezTo>
                    <a:pt x="0" y="78"/>
                    <a:pt x="0" y="78"/>
                    <a:pt x="0" y="79"/>
                  </a:cubicBezTo>
                  <a:cubicBezTo>
                    <a:pt x="0" y="79"/>
                    <a:pt x="1" y="79"/>
                    <a:pt x="1" y="79"/>
                  </a:cubicBezTo>
                  <a:cubicBezTo>
                    <a:pt x="1" y="79"/>
                    <a:pt x="1" y="79"/>
                    <a:pt x="1" y="79"/>
                  </a:cubicBezTo>
                  <a:cubicBezTo>
                    <a:pt x="3" y="80"/>
                    <a:pt x="1" y="81"/>
                    <a:pt x="4" y="81"/>
                  </a:cubicBezTo>
                  <a:cubicBezTo>
                    <a:pt x="5" y="82"/>
                    <a:pt x="5" y="82"/>
                    <a:pt x="5" y="83"/>
                  </a:cubicBezTo>
                  <a:cubicBezTo>
                    <a:pt x="6" y="83"/>
                    <a:pt x="7" y="83"/>
                    <a:pt x="8" y="83"/>
                  </a:cubicBezTo>
                  <a:cubicBezTo>
                    <a:pt x="8" y="83"/>
                    <a:pt x="8" y="83"/>
                    <a:pt x="8" y="83"/>
                  </a:cubicBezTo>
                  <a:cubicBezTo>
                    <a:pt x="10" y="83"/>
                    <a:pt x="9" y="83"/>
                    <a:pt x="10" y="84"/>
                  </a:cubicBezTo>
                  <a:cubicBezTo>
                    <a:pt x="10" y="84"/>
                    <a:pt x="10" y="84"/>
                    <a:pt x="10" y="84"/>
                  </a:cubicBezTo>
                  <a:cubicBezTo>
                    <a:pt x="12" y="85"/>
                    <a:pt x="14" y="84"/>
                    <a:pt x="16" y="85"/>
                  </a:cubicBezTo>
                  <a:cubicBezTo>
                    <a:pt x="19" y="84"/>
                    <a:pt x="20" y="83"/>
                    <a:pt x="20" y="80"/>
                  </a:cubicBezTo>
                  <a:cubicBezTo>
                    <a:pt x="21" y="81"/>
                    <a:pt x="21" y="81"/>
                    <a:pt x="22" y="81"/>
                  </a:cubicBezTo>
                  <a:cubicBezTo>
                    <a:pt x="22" y="82"/>
                    <a:pt x="23" y="83"/>
                    <a:pt x="24" y="83"/>
                  </a:cubicBezTo>
                  <a:cubicBezTo>
                    <a:pt x="26" y="83"/>
                    <a:pt x="32" y="83"/>
                    <a:pt x="33" y="81"/>
                  </a:cubicBezTo>
                  <a:cubicBezTo>
                    <a:pt x="36" y="81"/>
                    <a:pt x="38" y="81"/>
                    <a:pt x="40" y="81"/>
                  </a:cubicBezTo>
                  <a:cubicBezTo>
                    <a:pt x="41" y="81"/>
                    <a:pt x="41" y="81"/>
                    <a:pt x="41" y="82"/>
                  </a:cubicBezTo>
                  <a:cubicBezTo>
                    <a:pt x="41" y="82"/>
                    <a:pt x="41" y="82"/>
                    <a:pt x="41" y="82"/>
                  </a:cubicBezTo>
                  <a:cubicBezTo>
                    <a:pt x="42" y="83"/>
                    <a:pt x="40" y="83"/>
                    <a:pt x="40" y="83"/>
                  </a:cubicBezTo>
                  <a:cubicBezTo>
                    <a:pt x="40" y="84"/>
                    <a:pt x="40" y="84"/>
                    <a:pt x="40" y="84"/>
                  </a:cubicBezTo>
                  <a:cubicBezTo>
                    <a:pt x="38" y="84"/>
                    <a:pt x="38" y="84"/>
                    <a:pt x="37" y="83"/>
                  </a:cubicBezTo>
                  <a:cubicBezTo>
                    <a:pt x="37" y="83"/>
                    <a:pt x="37" y="83"/>
                    <a:pt x="37" y="83"/>
                  </a:cubicBezTo>
                  <a:cubicBezTo>
                    <a:pt x="37" y="83"/>
                    <a:pt x="37" y="83"/>
                    <a:pt x="36" y="83"/>
                  </a:cubicBezTo>
                  <a:cubicBezTo>
                    <a:pt x="36" y="83"/>
                    <a:pt x="36" y="83"/>
                    <a:pt x="36" y="83"/>
                  </a:cubicBezTo>
                  <a:cubicBezTo>
                    <a:pt x="34" y="84"/>
                    <a:pt x="32" y="84"/>
                    <a:pt x="30" y="84"/>
                  </a:cubicBezTo>
                  <a:cubicBezTo>
                    <a:pt x="30" y="84"/>
                    <a:pt x="30" y="84"/>
                    <a:pt x="30" y="84"/>
                  </a:cubicBezTo>
                  <a:cubicBezTo>
                    <a:pt x="30" y="84"/>
                    <a:pt x="29" y="84"/>
                    <a:pt x="29" y="84"/>
                  </a:cubicBezTo>
                  <a:cubicBezTo>
                    <a:pt x="29" y="85"/>
                    <a:pt x="29" y="85"/>
                    <a:pt x="29" y="85"/>
                  </a:cubicBezTo>
                  <a:cubicBezTo>
                    <a:pt x="27" y="85"/>
                    <a:pt x="26" y="85"/>
                    <a:pt x="24" y="85"/>
                  </a:cubicBezTo>
                  <a:cubicBezTo>
                    <a:pt x="22" y="86"/>
                    <a:pt x="19" y="87"/>
                    <a:pt x="16" y="88"/>
                  </a:cubicBezTo>
                  <a:cubicBezTo>
                    <a:pt x="16" y="88"/>
                    <a:pt x="16" y="89"/>
                    <a:pt x="16" y="89"/>
                  </a:cubicBezTo>
                  <a:cubicBezTo>
                    <a:pt x="17" y="89"/>
                    <a:pt x="17" y="89"/>
                    <a:pt x="18" y="89"/>
                  </a:cubicBezTo>
                  <a:cubicBezTo>
                    <a:pt x="17" y="90"/>
                    <a:pt x="13" y="90"/>
                    <a:pt x="12" y="90"/>
                  </a:cubicBezTo>
                  <a:cubicBezTo>
                    <a:pt x="11" y="90"/>
                    <a:pt x="11" y="89"/>
                    <a:pt x="10" y="89"/>
                  </a:cubicBezTo>
                  <a:cubicBezTo>
                    <a:pt x="10" y="89"/>
                    <a:pt x="10" y="89"/>
                    <a:pt x="10" y="89"/>
                  </a:cubicBezTo>
                  <a:cubicBezTo>
                    <a:pt x="10" y="89"/>
                    <a:pt x="10" y="89"/>
                    <a:pt x="10" y="89"/>
                  </a:cubicBezTo>
                  <a:cubicBezTo>
                    <a:pt x="8" y="89"/>
                    <a:pt x="7" y="90"/>
                    <a:pt x="6" y="90"/>
                  </a:cubicBezTo>
                  <a:cubicBezTo>
                    <a:pt x="6" y="91"/>
                    <a:pt x="6" y="91"/>
                    <a:pt x="6" y="91"/>
                  </a:cubicBezTo>
                  <a:cubicBezTo>
                    <a:pt x="6" y="91"/>
                    <a:pt x="7" y="91"/>
                    <a:pt x="7" y="91"/>
                  </a:cubicBezTo>
                  <a:cubicBezTo>
                    <a:pt x="7" y="92"/>
                    <a:pt x="7" y="92"/>
                    <a:pt x="8" y="93"/>
                  </a:cubicBezTo>
                  <a:cubicBezTo>
                    <a:pt x="8" y="93"/>
                    <a:pt x="8" y="93"/>
                    <a:pt x="8" y="93"/>
                  </a:cubicBezTo>
                  <a:cubicBezTo>
                    <a:pt x="8" y="93"/>
                    <a:pt x="8" y="93"/>
                    <a:pt x="8" y="93"/>
                  </a:cubicBezTo>
                  <a:cubicBezTo>
                    <a:pt x="9" y="93"/>
                    <a:pt x="10" y="93"/>
                    <a:pt x="11" y="93"/>
                  </a:cubicBezTo>
                  <a:cubicBezTo>
                    <a:pt x="11" y="93"/>
                    <a:pt x="12" y="93"/>
                    <a:pt x="12" y="94"/>
                  </a:cubicBezTo>
                  <a:cubicBezTo>
                    <a:pt x="13" y="94"/>
                    <a:pt x="15" y="94"/>
                    <a:pt x="17" y="94"/>
                  </a:cubicBezTo>
                  <a:cubicBezTo>
                    <a:pt x="17" y="94"/>
                    <a:pt x="17" y="94"/>
                    <a:pt x="17" y="94"/>
                  </a:cubicBezTo>
                  <a:cubicBezTo>
                    <a:pt x="16" y="95"/>
                    <a:pt x="16" y="95"/>
                    <a:pt x="15" y="95"/>
                  </a:cubicBezTo>
                  <a:cubicBezTo>
                    <a:pt x="15" y="96"/>
                    <a:pt x="15" y="96"/>
                    <a:pt x="15" y="96"/>
                  </a:cubicBezTo>
                  <a:cubicBezTo>
                    <a:pt x="15" y="96"/>
                    <a:pt x="15" y="96"/>
                    <a:pt x="16" y="96"/>
                  </a:cubicBezTo>
                  <a:cubicBezTo>
                    <a:pt x="17" y="97"/>
                    <a:pt x="18" y="98"/>
                    <a:pt x="19" y="99"/>
                  </a:cubicBezTo>
                  <a:cubicBezTo>
                    <a:pt x="19" y="99"/>
                    <a:pt x="20" y="99"/>
                    <a:pt x="20" y="99"/>
                  </a:cubicBezTo>
                  <a:cubicBezTo>
                    <a:pt x="20" y="99"/>
                    <a:pt x="20" y="99"/>
                    <a:pt x="20" y="99"/>
                  </a:cubicBezTo>
                  <a:cubicBezTo>
                    <a:pt x="21" y="99"/>
                    <a:pt x="23" y="99"/>
                    <a:pt x="24" y="99"/>
                  </a:cubicBezTo>
                  <a:cubicBezTo>
                    <a:pt x="24" y="99"/>
                    <a:pt x="24" y="99"/>
                    <a:pt x="24" y="99"/>
                  </a:cubicBezTo>
                  <a:cubicBezTo>
                    <a:pt x="26" y="99"/>
                    <a:pt x="28" y="99"/>
                    <a:pt x="30" y="99"/>
                  </a:cubicBezTo>
                  <a:cubicBezTo>
                    <a:pt x="30" y="98"/>
                    <a:pt x="30" y="98"/>
                    <a:pt x="30" y="98"/>
                  </a:cubicBezTo>
                  <a:cubicBezTo>
                    <a:pt x="30" y="98"/>
                    <a:pt x="30" y="97"/>
                    <a:pt x="30" y="96"/>
                  </a:cubicBezTo>
                  <a:cubicBezTo>
                    <a:pt x="30" y="96"/>
                    <a:pt x="29" y="96"/>
                    <a:pt x="29" y="97"/>
                  </a:cubicBezTo>
                  <a:cubicBezTo>
                    <a:pt x="29" y="95"/>
                    <a:pt x="30" y="95"/>
                    <a:pt x="31" y="94"/>
                  </a:cubicBezTo>
                  <a:cubicBezTo>
                    <a:pt x="31" y="94"/>
                    <a:pt x="31" y="94"/>
                    <a:pt x="31" y="94"/>
                  </a:cubicBezTo>
                  <a:cubicBezTo>
                    <a:pt x="31" y="94"/>
                    <a:pt x="32" y="94"/>
                    <a:pt x="32" y="94"/>
                  </a:cubicBezTo>
                  <a:cubicBezTo>
                    <a:pt x="33" y="95"/>
                    <a:pt x="34" y="96"/>
                    <a:pt x="35" y="96"/>
                  </a:cubicBezTo>
                  <a:cubicBezTo>
                    <a:pt x="35" y="95"/>
                    <a:pt x="36" y="95"/>
                    <a:pt x="36" y="94"/>
                  </a:cubicBezTo>
                  <a:cubicBezTo>
                    <a:pt x="38" y="94"/>
                    <a:pt x="39" y="93"/>
                    <a:pt x="42" y="93"/>
                  </a:cubicBezTo>
                  <a:cubicBezTo>
                    <a:pt x="42" y="95"/>
                    <a:pt x="43" y="95"/>
                    <a:pt x="44" y="96"/>
                  </a:cubicBezTo>
                  <a:cubicBezTo>
                    <a:pt x="45" y="96"/>
                    <a:pt x="45" y="96"/>
                    <a:pt x="45" y="96"/>
                  </a:cubicBezTo>
                  <a:cubicBezTo>
                    <a:pt x="45" y="95"/>
                    <a:pt x="46" y="94"/>
                    <a:pt x="46" y="94"/>
                  </a:cubicBezTo>
                  <a:cubicBezTo>
                    <a:pt x="46" y="94"/>
                    <a:pt x="46" y="93"/>
                    <a:pt x="46" y="93"/>
                  </a:cubicBezTo>
                  <a:cubicBezTo>
                    <a:pt x="47" y="93"/>
                    <a:pt x="48" y="94"/>
                    <a:pt x="49" y="94"/>
                  </a:cubicBezTo>
                  <a:cubicBezTo>
                    <a:pt x="49" y="93"/>
                    <a:pt x="49" y="93"/>
                    <a:pt x="49" y="93"/>
                  </a:cubicBezTo>
                  <a:cubicBezTo>
                    <a:pt x="51" y="93"/>
                    <a:pt x="53" y="93"/>
                    <a:pt x="55" y="92"/>
                  </a:cubicBezTo>
                  <a:cubicBezTo>
                    <a:pt x="55" y="92"/>
                    <a:pt x="55" y="92"/>
                    <a:pt x="55" y="91"/>
                  </a:cubicBezTo>
                  <a:cubicBezTo>
                    <a:pt x="56" y="91"/>
                    <a:pt x="57" y="90"/>
                    <a:pt x="58" y="90"/>
                  </a:cubicBezTo>
                  <a:cubicBezTo>
                    <a:pt x="58" y="91"/>
                    <a:pt x="59" y="91"/>
                    <a:pt x="59" y="93"/>
                  </a:cubicBezTo>
                  <a:cubicBezTo>
                    <a:pt x="61" y="92"/>
                    <a:pt x="62" y="92"/>
                    <a:pt x="63" y="90"/>
                  </a:cubicBezTo>
                  <a:cubicBezTo>
                    <a:pt x="65" y="90"/>
                    <a:pt x="64" y="90"/>
                    <a:pt x="66" y="91"/>
                  </a:cubicBezTo>
                  <a:cubicBezTo>
                    <a:pt x="66" y="91"/>
                    <a:pt x="66" y="91"/>
                    <a:pt x="66" y="91"/>
                  </a:cubicBezTo>
                  <a:cubicBezTo>
                    <a:pt x="67" y="91"/>
                    <a:pt x="69" y="91"/>
                    <a:pt x="70" y="91"/>
                  </a:cubicBezTo>
                  <a:cubicBezTo>
                    <a:pt x="72" y="91"/>
                    <a:pt x="73" y="92"/>
                    <a:pt x="75" y="92"/>
                  </a:cubicBezTo>
                  <a:cubicBezTo>
                    <a:pt x="76" y="92"/>
                    <a:pt x="76" y="92"/>
                    <a:pt x="76" y="93"/>
                  </a:cubicBezTo>
                  <a:cubicBezTo>
                    <a:pt x="78" y="93"/>
                    <a:pt x="78" y="94"/>
                    <a:pt x="80" y="94"/>
                  </a:cubicBezTo>
                  <a:cubicBezTo>
                    <a:pt x="80" y="95"/>
                    <a:pt x="80" y="95"/>
                    <a:pt x="80" y="95"/>
                  </a:cubicBezTo>
                  <a:cubicBezTo>
                    <a:pt x="80" y="95"/>
                    <a:pt x="80" y="95"/>
                    <a:pt x="80" y="95"/>
                  </a:cubicBezTo>
                  <a:cubicBezTo>
                    <a:pt x="81" y="95"/>
                    <a:pt x="83" y="94"/>
                    <a:pt x="84" y="95"/>
                  </a:cubicBezTo>
                  <a:cubicBezTo>
                    <a:pt x="84" y="95"/>
                    <a:pt x="84" y="95"/>
                    <a:pt x="84" y="95"/>
                  </a:cubicBezTo>
                  <a:cubicBezTo>
                    <a:pt x="85" y="95"/>
                    <a:pt x="86" y="95"/>
                    <a:pt x="86" y="95"/>
                  </a:cubicBezTo>
                  <a:cubicBezTo>
                    <a:pt x="86" y="95"/>
                    <a:pt x="86" y="95"/>
                    <a:pt x="86" y="95"/>
                  </a:cubicBezTo>
                  <a:cubicBezTo>
                    <a:pt x="87" y="96"/>
                    <a:pt x="88" y="96"/>
                    <a:pt x="89" y="97"/>
                  </a:cubicBezTo>
                  <a:cubicBezTo>
                    <a:pt x="90" y="97"/>
                    <a:pt x="90" y="98"/>
                    <a:pt x="90" y="99"/>
                  </a:cubicBezTo>
                  <a:cubicBezTo>
                    <a:pt x="91" y="99"/>
                    <a:pt x="92" y="99"/>
                    <a:pt x="93" y="99"/>
                  </a:cubicBezTo>
                  <a:cubicBezTo>
                    <a:pt x="93" y="99"/>
                    <a:pt x="93" y="100"/>
                    <a:pt x="94" y="100"/>
                  </a:cubicBezTo>
                  <a:cubicBezTo>
                    <a:pt x="94" y="100"/>
                    <a:pt x="94" y="100"/>
                    <a:pt x="94" y="100"/>
                  </a:cubicBezTo>
                  <a:cubicBezTo>
                    <a:pt x="95" y="100"/>
                    <a:pt x="95" y="100"/>
                    <a:pt x="95" y="101"/>
                  </a:cubicBezTo>
                  <a:cubicBezTo>
                    <a:pt x="95" y="101"/>
                    <a:pt x="96" y="101"/>
                    <a:pt x="96" y="101"/>
                  </a:cubicBezTo>
                  <a:cubicBezTo>
                    <a:pt x="96" y="101"/>
                    <a:pt x="96" y="101"/>
                    <a:pt x="96" y="101"/>
                  </a:cubicBezTo>
                  <a:cubicBezTo>
                    <a:pt x="96" y="101"/>
                    <a:pt x="97" y="101"/>
                    <a:pt x="97" y="102"/>
                  </a:cubicBezTo>
                  <a:cubicBezTo>
                    <a:pt x="97" y="102"/>
                    <a:pt x="97" y="102"/>
                    <a:pt x="97" y="102"/>
                  </a:cubicBezTo>
                  <a:cubicBezTo>
                    <a:pt x="98" y="102"/>
                    <a:pt x="98" y="102"/>
                    <a:pt x="98" y="102"/>
                  </a:cubicBezTo>
                  <a:cubicBezTo>
                    <a:pt x="98" y="103"/>
                    <a:pt x="98" y="103"/>
                    <a:pt x="98" y="103"/>
                  </a:cubicBezTo>
                  <a:cubicBezTo>
                    <a:pt x="101" y="103"/>
                    <a:pt x="101" y="103"/>
                    <a:pt x="103" y="104"/>
                  </a:cubicBezTo>
                  <a:cubicBezTo>
                    <a:pt x="102" y="104"/>
                    <a:pt x="102" y="105"/>
                    <a:pt x="102" y="105"/>
                  </a:cubicBezTo>
                  <a:cubicBezTo>
                    <a:pt x="102" y="105"/>
                    <a:pt x="102" y="105"/>
                    <a:pt x="101" y="105"/>
                  </a:cubicBezTo>
                  <a:cubicBezTo>
                    <a:pt x="102" y="106"/>
                    <a:pt x="102" y="106"/>
                    <a:pt x="102" y="107"/>
                  </a:cubicBezTo>
                  <a:cubicBezTo>
                    <a:pt x="102" y="107"/>
                    <a:pt x="102" y="107"/>
                    <a:pt x="102" y="107"/>
                  </a:cubicBezTo>
                  <a:cubicBezTo>
                    <a:pt x="102" y="107"/>
                    <a:pt x="102" y="107"/>
                    <a:pt x="102" y="107"/>
                  </a:cubicBezTo>
                  <a:cubicBezTo>
                    <a:pt x="101" y="108"/>
                    <a:pt x="100" y="108"/>
                    <a:pt x="99" y="109"/>
                  </a:cubicBezTo>
                  <a:cubicBezTo>
                    <a:pt x="99" y="109"/>
                    <a:pt x="99" y="109"/>
                    <a:pt x="99" y="109"/>
                  </a:cubicBezTo>
                  <a:cubicBezTo>
                    <a:pt x="100" y="109"/>
                    <a:pt x="102" y="108"/>
                    <a:pt x="103" y="108"/>
                  </a:cubicBezTo>
                  <a:cubicBezTo>
                    <a:pt x="103" y="108"/>
                    <a:pt x="103" y="109"/>
                    <a:pt x="103" y="109"/>
                  </a:cubicBezTo>
                  <a:cubicBezTo>
                    <a:pt x="104" y="109"/>
                    <a:pt x="105" y="110"/>
                    <a:pt x="106" y="110"/>
                  </a:cubicBezTo>
                  <a:cubicBezTo>
                    <a:pt x="106" y="111"/>
                    <a:pt x="106" y="111"/>
                    <a:pt x="106" y="111"/>
                  </a:cubicBezTo>
                  <a:cubicBezTo>
                    <a:pt x="106" y="111"/>
                    <a:pt x="106" y="111"/>
                    <a:pt x="106" y="111"/>
                  </a:cubicBezTo>
                  <a:cubicBezTo>
                    <a:pt x="107" y="112"/>
                    <a:pt x="107" y="112"/>
                    <a:pt x="108" y="113"/>
                  </a:cubicBezTo>
                  <a:cubicBezTo>
                    <a:pt x="108" y="113"/>
                    <a:pt x="108" y="113"/>
                    <a:pt x="108" y="113"/>
                  </a:cubicBezTo>
                  <a:cubicBezTo>
                    <a:pt x="108" y="113"/>
                    <a:pt x="108" y="113"/>
                    <a:pt x="107" y="113"/>
                  </a:cubicBezTo>
                  <a:cubicBezTo>
                    <a:pt x="108" y="114"/>
                    <a:pt x="107" y="114"/>
                    <a:pt x="108" y="114"/>
                  </a:cubicBezTo>
                  <a:cubicBezTo>
                    <a:pt x="108" y="115"/>
                    <a:pt x="108" y="115"/>
                    <a:pt x="109" y="115"/>
                  </a:cubicBezTo>
                  <a:cubicBezTo>
                    <a:pt x="110" y="115"/>
                    <a:pt x="110" y="116"/>
                    <a:pt x="110" y="116"/>
                  </a:cubicBezTo>
                  <a:cubicBezTo>
                    <a:pt x="110" y="116"/>
                    <a:pt x="110" y="116"/>
                    <a:pt x="110" y="116"/>
                  </a:cubicBezTo>
                  <a:cubicBezTo>
                    <a:pt x="110" y="117"/>
                    <a:pt x="110" y="117"/>
                    <a:pt x="110" y="118"/>
                  </a:cubicBezTo>
                  <a:cubicBezTo>
                    <a:pt x="111" y="118"/>
                    <a:pt x="112" y="118"/>
                    <a:pt x="113" y="118"/>
                  </a:cubicBezTo>
                  <a:cubicBezTo>
                    <a:pt x="113" y="118"/>
                    <a:pt x="113" y="118"/>
                    <a:pt x="113" y="119"/>
                  </a:cubicBezTo>
                  <a:cubicBezTo>
                    <a:pt x="113" y="119"/>
                    <a:pt x="112" y="119"/>
                    <a:pt x="112" y="119"/>
                  </a:cubicBezTo>
                  <a:cubicBezTo>
                    <a:pt x="112" y="119"/>
                    <a:pt x="112" y="119"/>
                    <a:pt x="112" y="119"/>
                  </a:cubicBezTo>
                  <a:cubicBezTo>
                    <a:pt x="112" y="119"/>
                    <a:pt x="113" y="120"/>
                    <a:pt x="113" y="120"/>
                  </a:cubicBezTo>
                  <a:cubicBezTo>
                    <a:pt x="112" y="120"/>
                    <a:pt x="112" y="121"/>
                    <a:pt x="112" y="121"/>
                  </a:cubicBezTo>
                  <a:cubicBezTo>
                    <a:pt x="112" y="121"/>
                    <a:pt x="112" y="122"/>
                    <a:pt x="112" y="123"/>
                  </a:cubicBezTo>
                  <a:cubicBezTo>
                    <a:pt x="111" y="123"/>
                    <a:pt x="108" y="123"/>
                    <a:pt x="107" y="123"/>
                  </a:cubicBezTo>
                  <a:cubicBezTo>
                    <a:pt x="107" y="124"/>
                    <a:pt x="107" y="124"/>
                    <a:pt x="107" y="124"/>
                  </a:cubicBezTo>
                  <a:cubicBezTo>
                    <a:pt x="108" y="124"/>
                    <a:pt x="109" y="124"/>
                    <a:pt x="109" y="124"/>
                  </a:cubicBezTo>
                  <a:cubicBezTo>
                    <a:pt x="109" y="126"/>
                    <a:pt x="108" y="126"/>
                    <a:pt x="108" y="128"/>
                  </a:cubicBezTo>
                  <a:cubicBezTo>
                    <a:pt x="107" y="128"/>
                    <a:pt x="107" y="128"/>
                    <a:pt x="107" y="128"/>
                  </a:cubicBezTo>
                  <a:cubicBezTo>
                    <a:pt x="107" y="128"/>
                    <a:pt x="107" y="129"/>
                    <a:pt x="107" y="129"/>
                  </a:cubicBezTo>
                  <a:cubicBezTo>
                    <a:pt x="107" y="129"/>
                    <a:pt x="108" y="129"/>
                    <a:pt x="109" y="129"/>
                  </a:cubicBezTo>
                  <a:cubicBezTo>
                    <a:pt x="109" y="129"/>
                    <a:pt x="109" y="129"/>
                    <a:pt x="109" y="129"/>
                  </a:cubicBezTo>
                  <a:cubicBezTo>
                    <a:pt x="109" y="129"/>
                    <a:pt x="109" y="129"/>
                    <a:pt x="109" y="129"/>
                  </a:cubicBezTo>
                  <a:cubicBezTo>
                    <a:pt x="109" y="130"/>
                    <a:pt x="108" y="131"/>
                    <a:pt x="107" y="131"/>
                  </a:cubicBezTo>
                  <a:cubicBezTo>
                    <a:pt x="107" y="132"/>
                    <a:pt x="107" y="132"/>
                    <a:pt x="108" y="132"/>
                  </a:cubicBezTo>
                  <a:cubicBezTo>
                    <a:pt x="108" y="133"/>
                    <a:pt x="108" y="133"/>
                    <a:pt x="109" y="133"/>
                  </a:cubicBezTo>
                  <a:cubicBezTo>
                    <a:pt x="109" y="133"/>
                    <a:pt x="109" y="133"/>
                    <a:pt x="109" y="133"/>
                  </a:cubicBezTo>
                  <a:cubicBezTo>
                    <a:pt x="110" y="133"/>
                    <a:pt x="110" y="133"/>
                    <a:pt x="111" y="133"/>
                  </a:cubicBezTo>
                  <a:cubicBezTo>
                    <a:pt x="111" y="133"/>
                    <a:pt x="111" y="133"/>
                    <a:pt x="111" y="134"/>
                  </a:cubicBezTo>
                  <a:cubicBezTo>
                    <a:pt x="113" y="134"/>
                    <a:pt x="115" y="133"/>
                    <a:pt x="115" y="133"/>
                  </a:cubicBezTo>
                  <a:cubicBezTo>
                    <a:pt x="115" y="132"/>
                    <a:pt x="115" y="132"/>
                    <a:pt x="115" y="131"/>
                  </a:cubicBezTo>
                  <a:cubicBezTo>
                    <a:pt x="115" y="131"/>
                    <a:pt x="116" y="131"/>
                    <a:pt x="116" y="131"/>
                  </a:cubicBezTo>
                  <a:cubicBezTo>
                    <a:pt x="116" y="130"/>
                    <a:pt x="116" y="129"/>
                    <a:pt x="116" y="129"/>
                  </a:cubicBezTo>
                  <a:cubicBezTo>
                    <a:pt x="116" y="129"/>
                    <a:pt x="116" y="129"/>
                    <a:pt x="117" y="129"/>
                  </a:cubicBezTo>
                  <a:cubicBezTo>
                    <a:pt x="117" y="130"/>
                    <a:pt x="117" y="130"/>
                    <a:pt x="118" y="131"/>
                  </a:cubicBezTo>
                  <a:cubicBezTo>
                    <a:pt x="118" y="131"/>
                    <a:pt x="119" y="131"/>
                    <a:pt x="119" y="131"/>
                  </a:cubicBezTo>
                  <a:cubicBezTo>
                    <a:pt x="119" y="131"/>
                    <a:pt x="119" y="130"/>
                    <a:pt x="119" y="130"/>
                  </a:cubicBezTo>
                  <a:cubicBezTo>
                    <a:pt x="120" y="130"/>
                    <a:pt x="120" y="130"/>
                    <a:pt x="121" y="130"/>
                  </a:cubicBezTo>
                  <a:cubicBezTo>
                    <a:pt x="121" y="130"/>
                    <a:pt x="121" y="130"/>
                    <a:pt x="121" y="130"/>
                  </a:cubicBezTo>
                  <a:cubicBezTo>
                    <a:pt x="122" y="130"/>
                    <a:pt x="123" y="130"/>
                    <a:pt x="124" y="130"/>
                  </a:cubicBezTo>
                  <a:cubicBezTo>
                    <a:pt x="124" y="130"/>
                    <a:pt x="124" y="131"/>
                    <a:pt x="124" y="131"/>
                  </a:cubicBezTo>
                  <a:cubicBezTo>
                    <a:pt x="125" y="131"/>
                    <a:pt x="125" y="131"/>
                    <a:pt x="125" y="131"/>
                  </a:cubicBezTo>
                  <a:cubicBezTo>
                    <a:pt x="125" y="131"/>
                    <a:pt x="125" y="131"/>
                    <a:pt x="125" y="131"/>
                  </a:cubicBezTo>
                  <a:cubicBezTo>
                    <a:pt x="126" y="131"/>
                    <a:pt x="127" y="131"/>
                    <a:pt x="128" y="131"/>
                  </a:cubicBezTo>
                  <a:cubicBezTo>
                    <a:pt x="128" y="131"/>
                    <a:pt x="128" y="131"/>
                    <a:pt x="127" y="132"/>
                  </a:cubicBezTo>
                  <a:cubicBezTo>
                    <a:pt x="127" y="132"/>
                    <a:pt x="127" y="132"/>
                    <a:pt x="128" y="132"/>
                  </a:cubicBezTo>
                  <a:cubicBezTo>
                    <a:pt x="129" y="133"/>
                    <a:pt x="133" y="131"/>
                    <a:pt x="135" y="131"/>
                  </a:cubicBezTo>
                  <a:cubicBezTo>
                    <a:pt x="135" y="131"/>
                    <a:pt x="135" y="131"/>
                    <a:pt x="135" y="131"/>
                  </a:cubicBezTo>
                  <a:cubicBezTo>
                    <a:pt x="135" y="131"/>
                    <a:pt x="135" y="131"/>
                    <a:pt x="135" y="131"/>
                  </a:cubicBezTo>
                  <a:cubicBezTo>
                    <a:pt x="135" y="131"/>
                    <a:pt x="135" y="131"/>
                    <a:pt x="135" y="131"/>
                  </a:cubicBezTo>
                  <a:cubicBezTo>
                    <a:pt x="134" y="132"/>
                    <a:pt x="133" y="132"/>
                    <a:pt x="131" y="133"/>
                  </a:cubicBezTo>
                  <a:cubicBezTo>
                    <a:pt x="131" y="133"/>
                    <a:pt x="131" y="133"/>
                    <a:pt x="131" y="133"/>
                  </a:cubicBezTo>
                  <a:cubicBezTo>
                    <a:pt x="132" y="133"/>
                    <a:pt x="133" y="133"/>
                    <a:pt x="133" y="133"/>
                  </a:cubicBezTo>
                  <a:cubicBezTo>
                    <a:pt x="133" y="133"/>
                    <a:pt x="133" y="133"/>
                    <a:pt x="133" y="133"/>
                  </a:cubicBezTo>
                  <a:cubicBezTo>
                    <a:pt x="136" y="133"/>
                    <a:pt x="138" y="132"/>
                    <a:pt x="139" y="134"/>
                  </a:cubicBezTo>
                  <a:cubicBezTo>
                    <a:pt x="137" y="134"/>
                    <a:pt x="136" y="135"/>
                    <a:pt x="134" y="135"/>
                  </a:cubicBezTo>
                  <a:cubicBezTo>
                    <a:pt x="136" y="136"/>
                    <a:pt x="135" y="135"/>
                    <a:pt x="137" y="135"/>
                  </a:cubicBezTo>
                  <a:cubicBezTo>
                    <a:pt x="137" y="135"/>
                    <a:pt x="137" y="136"/>
                    <a:pt x="138" y="136"/>
                  </a:cubicBezTo>
                  <a:cubicBezTo>
                    <a:pt x="138" y="136"/>
                    <a:pt x="138" y="136"/>
                    <a:pt x="138" y="136"/>
                  </a:cubicBezTo>
                  <a:cubicBezTo>
                    <a:pt x="137" y="136"/>
                    <a:pt x="136" y="136"/>
                    <a:pt x="135" y="137"/>
                  </a:cubicBezTo>
                  <a:cubicBezTo>
                    <a:pt x="135" y="137"/>
                    <a:pt x="135" y="137"/>
                    <a:pt x="135" y="137"/>
                  </a:cubicBezTo>
                  <a:cubicBezTo>
                    <a:pt x="135" y="138"/>
                    <a:pt x="135" y="138"/>
                    <a:pt x="135" y="138"/>
                  </a:cubicBezTo>
                  <a:cubicBezTo>
                    <a:pt x="136" y="138"/>
                    <a:pt x="136" y="138"/>
                    <a:pt x="138" y="138"/>
                  </a:cubicBezTo>
                  <a:cubicBezTo>
                    <a:pt x="138" y="139"/>
                    <a:pt x="138" y="139"/>
                    <a:pt x="137" y="139"/>
                  </a:cubicBezTo>
                  <a:cubicBezTo>
                    <a:pt x="137" y="139"/>
                    <a:pt x="138" y="139"/>
                    <a:pt x="138" y="139"/>
                  </a:cubicBezTo>
                  <a:cubicBezTo>
                    <a:pt x="137" y="139"/>
                    <a:pt x="136" y="139"/>
                    <a:pt x="135" y="139"/>
                  </a:cubicBezTo>
                  <a:cubicBezTo>
                    <a:pt x="135" y="140"/>
                    <a:pt x="135" y="140"/>
                    <a:pt x="135" y="140"/>
                  </a:cubicBezTo>
                  <a:cubicBezTo>
                    <a:pt x="136" y="141"/>
                    <a:pt x="137" y="141"/>
                    <a:pt x="139" y="141"/>
                  </a:cubicBezTo>
                  <a:cubicBezTo>
                    <a:pt x="139" y="142"/>
                    <a:pt x="139" y="142"/>
                    <a:pt x="139" y="142"/>
                  </a:cubicBezTo>
                  <a:cubicBezTo>
                    <a:pt x="137" y="142"/>
                    <a:pt x="136" y="142"/>
                    <a:pt x="135" y="142"/>
                  </a:cubicBezTo>
                  <a:cubicBezTo>
                    <a:pt x="135" y="142"/>
                    <a:pt x="134" y="142"/>
                    <a:pt x="134" y="141"/>
                  </a:cubicBezTo>
                  <a:cubicBezTo>
                    <a:pt x="133" y="141"/>
                    <a:pt x="132" y="141"/>
                    <a:pt x="131" y="141"/>
                  </a:cubicBezTo>
                  <a:cubicBezTo>
                    <a:pt x="131" y="141"/>
                    <a:pt x="131" y="141"/>
                    <a:pt x="131" y="141"/>
                  </a:cubicBezTo>
                  <a:cubicBezTo>
                    <a:pt x="130" y="141"/>
                    <a:pt x="130" y="140"/>
                    <a:pt x="129" y="140"/>
                  </a:cubicBezTo>
                  <a:cubicBezTo>
                    <a:pt x="129" y="140"/>
                    <a:pt x="129" y="140"/>
                    <a:pt x="128" y="139"/>
                  </a:cubicBezTo>
                  <a:cubicBezTo>
                    <a:pt x="127" y="139"/>
                    <a:pt x="126" y="139"/>
                    <a:pt x="124" y="139"/>
                  </a:cubicBezTo>
                  <a:cubicBezTo>
                    <a:pt x="124" y="139"/>
                    <a:pt x="124" y="139"/>
                    <a:pt x="124" y="139"/>
                  </a:cubicBezTo>
                  <a:cubicBezTo>
                    <a:pt x="121" y="139"/>
                    <a:pt x="118" y="139"/>
                    <a:pt x="115" y="139"/>
                  </a:cubicBezTo>
                  <a:cubicBezTo>
                    <a:pt x="115" y="139"/>
                    <a:pt x="115" y="139"/>
                    <a:pt x="115" y="139"/>
                  </a:cubicBezTo>
                  <a:cubicBezTo>
                    <a:pt x="114" y="140"/>
                    <a:pt x="114" y="139"/>
                    <a:pt x="113" y="140"/>
                  </a:cubicBezTo>
                  <a:cubicBezTo>
                    <a:pt x="113" y="141"/>
                    <a:pt x="113" y="140"/>
                    <a:pt x="113" y="141"/>
                  </a:cubicBezTo>
                  <a:cubicBezTo>
                    <a:pt x="114" y="141"/>
                    <a:pt x="114" y="142"/>
                    <a:pt x="115" y="142"/>
                  </a:cubicBezTo>
                  <a:cubicBezTo>
                    <a:pt x="115" y="142"/>
                    <a:pt x="115" y="142"/>
                    <a:pt x="115" y="142"/>
                  </a:cubicBezTo>
                  <a:cubicBezTo>
                    <a:pt x="115" y="142"/>
                    <a:pt x="116" y="142"/>
                    <a:pt x="117" y="142"/>
                  </a:cubicBezTo>
                  <a:cubicBezTo>
                    <a:pt x="117" y="142"/>
                    <a:pt x="117" y="143"/>
                    <a:pt x="117" y="143"/>
                  </a:cubicBezTo>
                  <a:cubicBezTo>
                    <a:pt x="118" y="143"/>
                    <a:pt x="119" y="143"/>
                    <a:pt x="120" y="143"/>
                  </a:cubicBezTo>
                  <a:cubicBezTo>
                    <a:pt x="120" y="144"/>
                    <a:pt x="119" y="144"/>
                    <a:pt x="119" y="145"/>
                  </a:cubicBezTo>
                  <a:cubicBezTo>
                    <a:pt x="118" y="145"/>
                    <a:pt x="118" y="144"/>
                    <a:pt x="118" y="144"/>
                  </a:cubicBezTo>
                  <a:cubicBezTo>
                    <a:pt x="118" y="144"/>
                    <a:pt x="117" y="144"/>
                    <a:pt x="116" y="145"/>
                  </a:cubicBezTo>
                  <a:cubicBezTo>
                    <a:pt x="116" y="144"/>
                    <a:pt x="116" y="144"/>
                    <a:pt x="116" y="144"/>
                  </a:cubicBezTo>
                  <a:cubicBezTo>
                    <a:pt x="114" y="144"/>
                    <a:pt x="113" y="145"/>
                    <a:pt x="112" y="146"/>
                  </a:cubicBezTo>
                  <a:cubicBezTo>
                    <a:pt x="112" y="147"/>
                    <a:pt x="113" y="147"/>
                    <a:pt x="113" y="149"/>
                  </a:cubicBezTo>
                  <a:cubicBezTo>
                    <a:pt x="113" y="149"/>
                    <a:pt x="112" y="149"/>
                    <a:pt x="112" y="149"/>
                  </a:cubicBezTo>
                  <a:cubicBezTo>
                    <a:pt x="112" y="150"/>
                    <a:pt x="112" y="150"/>
                    <a:pt x="112" y="152"/>
                  </a:cubicBezTo>
                  <a:cubicBezTo>
                    <a:pt x="111" y="152"/>
                    <a:pt x="111" y="152"/>
                    <a:pt x="110" y="152"/>
                  </a:cubicBezTo>
                  <a:cubicBezTo>
                    <a:pt x="111" y="153"/>
                    <a:pt x="111" y="153"/>
                    <a:pt x="111" y="154"/>
                  </a:cubicBezTo>
                  <a:cubicBezTo>
                    <a:pt x="112" y="154"/>
                    <a:pt x="116" y="153"/>
                    <a:pt x="116" y="153"/>
                  </a:cubicBezTo>
                  <a:cubicBezTo>
                    <a:pt x="117" y="153"/>
                    <a:pt x="117" y="154"/>
                    <a:pt x="117" y="154"/>
                  </a:cubicBezTo>
                  <a:cubicBezTo>
                    <a:pt x="117" y="154"/>
                    <a:pt x="118" y="154"/>
                    <a:pt x="118" y="154"/>
                  </a:cubicBezTo>
                  <a:cubicBezTo>
                    <a:pt x="118" y="154"/>
                    <a:pt x="118" y="153"/>
                    <a:pt x="118" y="153"/>
                  </a:cubicBezTo>
                  <a:cubicBezTo>
                    <a:pt x="119" y="153"/>
                    <a:pt x="119" y="153"/>
                    <a:pt x="119" y="153"/>
                  </a:cubicBezTo>
                  <a:cubicBezTo>
                    <a:pt x="119" y="154"/>
                    <a:pt x="119" y="154"/>
                    <a:pt x="119" y="155"/>
                  </a:cubicBezTo>
                  <a:cubicBezTo>
                    <a:pt x="117" y="155"/>
                    <a:pt x="116" y="155"/>
                    <a:pt x="114" y="155"/>
                  </a:cubicBezTo>
                  <a:cubicBezTo>
                    <a:pt x="114" y="157"/>
                    <a:pt x="115" y="156"/>
                    <a:pt x="116" y="157"/>
                  </a:cubicBezTo>
                  <a:cubicBezTo>
                    <a:pt x="118" y="157"/>
                    <a:pt x="119" y="157"/>
                    <a:pt x="121" y="157"/>
                  </a:cubicBezTo>
                  <a:cubicBezTo>
                    <a:pt x="121" y="157"/>
                    <a:pt x="122" y="156"/>
                    <a:pt x="122" y="156"/>
                  </a:cubicBezTo>
                  <a:cubicBezTo>
                    <a:pt x="122" y="156"/>
                    <a:pt x="122" y="156"/>
                    <a:pt x="123" y="156"/>
                  </a:cubicBezTo>
                  <a:cubicBezTo>
                    <a:pt x="123" y="156"/>
                    <a:pt x="123" y="156"/>
                    <a:pt x="123" y="156"/>
                  </a:cubicBezTo>
                  <a:cubicBezTo>
                    <a:pt x="124" y="156"/>
                    <a:pt x="124" y="156"/>
                    <a:pt x="125" y="155"/>
                  </a:cubicBezTo>
                  <a:cubicBezTo>
                    <a:pt x="125" y="155"/>
                    <a:pt x="125" y="155"/>
                    <a:pt x="125" y="155"/>
                  </a:cubicBezTo>
                  <a:cubicBezTo>
                    <a:pt x="126" y="155"/>
                    <a:pt x="126" y="155"/>
                    <a:pt x="126" y="155"/>
                  </a:cubicBezTo>
                  <a:cubicBezTo>
                    <a:pt x="126" y="155"/>
                    <a:pt x="127" y="154"/>
                    <a:pt x="127" y="154"/>
                  </a:cubicBezTo>
                  <a:cubicBezTo>
                    <a:pt x="128" y="153"/>
                    <a:pt x="129" y="153"/>
                    <a:pt x="130" y="152"/>
                  </a:cubicBezTo>
                  <a:cubicBezTo>
                    <a:pt x="130" y="152"/>
                    <a:pt x="131" y="152"/>
                    <a:pt x="131" y="152"/>
                  </a:cubicBezTo>
                  <a:cubicBezTo>
                    <a:pt x="131" y="152"/>
                    <a:pt x="131" y="151"/>
                    <a:pt x="131" y="150"/>
                  </a:cubicBezTo>
                  <a:cubicBezTo>
                    <a:pt x="127" y="149"/>
                    <a:pt x="125" y="145"/>
                    <a:pt x="121" y="145"/>
                  </a:cubicBezTo>
                  <a:cubicBezTo>
                    <a:pt x="121" y="145"/>
                    <a:pt x="121" y="144"/>
                    <a:pt x="121" y="144"/>
                  </a:cubicBezTo>
                  <a:cubicBezTo>
                    <a:pt x="121" y="144"/>
                    <a:pt x="120" y="144"/>
                    <a:pt x="120" y="144"/>
                  </a:cubicBezTo>
                  <a:cubicBezTo>
                    <a:pt x="120" y="144"/>
                    <a:pt x="120" y="144"/>
                    <a:pt x="120" y="143"/>
                  </a:cubicBezTo>
                  <a:cubicBezTo>
                    <a:pt x="122" y="143"/>
                    <a:pt x="122" y="143"/>
                    <a:pt x="123" y="144"/>
                  </a:cubicBezTo>
                  <a:cubicBezTo>
                    <a:pt x="123" y="144"/>
                    <a:pt x="123" y="144"/>
                    <a:pt x="123" y="144"/>
                  </a:cubicBezTo>
                  <a:cubicBezTo>
                    <a:pt x="124" y="144"/>
                    <a:pt x="124" y="144"/>
                    <a:pt x="125" y="144"/>
                  </a:cubicBezTo>
                  <a:cubicBezTo>
                    <a:pt x="125" y="144"/>
                    <a:pt x="126" y="144"/>
                    <a:pt x="126" y="145"/>
                  </a:cubicBezTo>
                  <a:cubicBezTo>
                    <a:pt x="126" y="145"/>
                    <a:pt x="127" y="145"/>
                    <a:pt x="127" y="145"/>
                  </a:cubicBezTo>
                  <a:cubicBezTo>
                    <a:pt x="127" y="145"/>
                    <a:pt x="128" y="146"/>
                    <a:pt x="128" y="146"/>
                  </a:cubicBezTo>
                  <a:cubicBezTo>
                    <a:pt x="129" y="146"/>
                    <a:pt x="129" y="146"/>
                    <a:pt x="129" y="146"/>
                  </a:cubicBezTo>
                  <a:cubicBezTo>
                    <a:pt x="129" y="146"/>
                    <a:pt x="129" y="146"/>
                    <a:pt x="129" y="146"/>
                  </a:cubicBezTo>
                  <a:cubicBezTo>
                    <a:pt x="131" y="147"/>
                    <a:pt x="133" y="146"/>
                    <a:pt x="134" y="145"/>
                  </a:cubicBezTo>
                  <a:cubicBezTo>
                    <a:pt x="134" y="146"/>
                    <a:pt x="135" y="146"/>
                    <a:pt x="135" y="146"/>
                  </a:cubicBezTo>
                  <a:cubicBezTo>
                    <a:pt x="137" y="146"/>
                    <a:pt x="137" y="145"/>
                    <a:pt x="139" y="145"/>
                  </a:cubicBezTo>
                  <a:cubicBezTo>
                    <a:pt x="139" y="146"/>
                    <a:pt x="139" y="146"/>
                    <a:pt x="139" y="146"/>
                  </a:cubicBezTo>
                  <a:cubicBezTo>
                    <a:pt x="139" y="146"/>
                    <a:pt x="139" y="146"/>
                    <a:pt x="139" y="146"/>
                  </a:cubicBezTo>
                  <a:cubicBezTo>
                    <a:pt x="139" y="147"/>
                    <a:pt x="139" y="147"/>
                    <a:pt x="140" y="148"/>
                  </a:cubicBezTo>
                  <a:cubicBezTo>
                    <a:pt x="139" y="148"/>
                    <a:pt x="139" y="148"/>
                    <a:pt x="138" y="148"/>
                  </a:cubicBezTo>
                  <a:cubicBezTo>
                    <a:pt x="138" y="150"/>
                    <a:pt x="138" y="149"/>
                    <a:pt x="137" y="150"/>
                  </a:cubicBezTo>
                  <a:cubicBezTo>
                    <a:pt x="138" y="150"/>
                    <a:pt x="138" y="151"/>
                    <a:pt x="139" y="151"/>
                  </a:cubicBezTo>
                  <a:cubicBezTo>
                    <a:pt x="139" y="151"/>
                    <a:pt x="137" y="152"/>
                    <a:pt x="138" y="153"/>
                  </a:cubicBezTo>
                  <a:cubicBezTo>
                    <a:pt x="138" y="153"/>
                    <a:pt x="138" y="153"/>
                    <a:pt x="138" y="153"/>
                  </a:cubicBezTo>
                  <a:cubicBezTo>
                    <a:pt x="139" y="153"/>
                    <a:pt x="140" y="152"/>
                    <a:pt x="141" y="152"/>
                  </a:cubicBezTo>
                  <a:cubicBezTo>
                    <a:pt x="141" y="152"/>
                    <a:pt x="141" y="152"/>
                    <a:pt x="141" y="152"/>
                  </a:cubicBezTo>
                  <a:cubicBezTo>
                    <a:pt x="141" y="152"/>
                    <a:pt x="141" y="152"/>
                    <a:pt x="141" y="152"/>
                  </a:cubicBezTo>
                  <a:cubicBezTo>
                    <a:pt x="141" y="153"/>
                    <a:pt x="141" y="153"/>
                    <a:pt x="141" y="154"/>
                  </a:cubicBezTo>
                  <a:cubicBezTo>
                    <a:pt x="141" y="154"/>
                    <a:pt x="141" y="154"/>
                    <a:pt x="142" y="154"/>
                  </a:cubicBezTo>
                  <a:cubicBezTo>
                    <a:pt x="142" y="156"/>
                    <a:pt x="141" y="156"/>
                    <a:pt x="141" y="157"/>
                  </a:cubicBezTo>
                  <a:cubicBezTo>
                    <a:pt x="140" y="157"/>
                    <a:pt x="140" y="157"/>
                    <a:pt x="139" y="157"/>
                  </a:cubicBezTo>
                  <a:cubicBezTo>
                    <a:pt x="139" y="156"/>
                    <a:pt x="139" y="156"/>
                    <a:pt x="139" y="155"/>
                  </a:cubicBezTo>
                  <a:cubicBezTo>
                    <a:pt x="139" y="155"/>
                    <a:pt x="138" y="155"/>
                    <a:pt x="137" y="155"/>
                  </a:cubicBezTo>
                  <a:cubicBezTo>
                    <a:pt x="137" y="156"/>
                    <a:pt x="137" y="157"/>
                    <a:pt x="137" y="158"/>
                  </a:cubicBezTo>
                  <a:cubicBezTo>
                    <a:pt x="137" y="158"/>
                    <a:pt x="137" y="158"/>
                    <a:pt x="138" y="158"/>
                  </a:cubicBezTo>
                  <a:cubicBezTo>
                    <a:pt x="138" y="158"/>
                    <a:pt x="138" y="159"/>
                    <a:pt x="138" y="159"/>
                  </a:cubicBezTo>
                  <a:cubicBezTo>
                    <a:pt x="138" y="159"/>
                    <a:pt x="137" y="159"/>
                    <a:pt x="138" y="159"/>
                  </a:cubicBezTo>
                  <a:cubicBezTo>
                    <a:pt x="138" y="159"/>
                    <a:pt x="138" y="159"/>
                    <a:pt x="139" y="159"/>
                  </a:cubicBezTo>
                  <a:cubicBezTo>
                    <a:pt x="139" y="160"/>
                    <a:pt x="139" y="160"/>
                    <a:pt x="139" y="160"/>
                  </a:cubicBezTo>
                  <a:cubicBezTo>
                    <a:pt x="139" y="160"/>
                    <a:pt x="139" y="160"/>
                    <a:pt x="139" y="160"/>
                  </a:cubicBezTo>
                  <a:cubicBezTo>
                    <a:pt x="139" y="161"/>
                    <a:pt x="139" y="161"/>
                    <a:pt x="139" y="161"/>
                  </a:cubicBezTo>
                  <a:cubicBezTo>
                    <a:pt x="139" y="162"/>
                    <a:pt x="139" y="162"/>
                    <a:pt x="138" y="162"/>
                  </a:cubicBezTo>
                  <a:cubicBezTo>
                    <a:pt x="138" y="162"/>
                    <a:pt x="135" y="163"/>
                    <a:pt x="133" y="163"/>
                  </a:cubicBezTo>
                  <a:cubicBezTo>
                    <a:pt x="133" y="163"/>
                    <a:pt x="133" y="162"/>
                    <a:pt x="133" y="162"/>
                  </a:cubicBezTo>
                  <a:cubicBezTo>
                    <a:pt x="133" y="162"/>
                    <a:pt x="133" y="162"/>
                    <a:pt x="132" y="162"/>
                  </a:cubicBezTo>
                  <a:cubicBezTo>
                    <a:pt x="132" y="162"/>
                    <a:pt x="132" y="162"/>
                    <a:pt x="132" y="162"/>
                  </a:cubicBezTo>
                  <a:cubicBezTo>
                    <a:pt x="132" y="162"/>
                    <a:pt x="132" y="162"/>
                    <a:pt x="131" y="163"/>
                  </a:cubicBezTo>
                  <a:cubicBezTo>
                    <a:pt x="131" y="163"/>
                    <a:pt x="131" y="163"/>
                    <a:pt x="131" y="164"/>
                  </a:cubicBezTo>
                  <a:cubicBezTo>
                    <a:pt x="131" y="164"/>
                    <a:pt x="130" y="164"/>
                    <a:pt x="129" y="164"/>
                  </a:cubicBezTo>
                  <a:cubicBezTo>
                    <a:pt x="129" y="164"/>
                    <a:pt x="129" y="164"/>
                    <a:pt x="129" y="165"/>
                  </a:cubicBezTo>
                  <a:cubicBezTo>
                    <a:pt x="129" y="164"/>
                    <a:pt x="129" y="164"/>
                    <a:pt x="129" y="164"/>
                  </a:cubicBezTo>
                  <a:cubicBezTo>
                    <a:pt x="128" y="164"/>
                    <a:pt x="128" y="165"/>
                    <a:pt x="127" y="165"/>
                  </a:cubicBezTo>
                  <a:cubicBezTo>
                    <a:pt x="127" y="165"/>
                    <a:pt x="127" y="165"/>
                    <a:pt x="127" y="165"/>
                  </a:cubicBezTo>
                  <a:cubicBezTo>
                    <a:pt x="130" y="165"/>
                    <a:pt x="135" y="166"/>
                    <a:pt x="137" y="165"/>
                  </a:cubicBezTo>
                  <a:cubicBezTo>
                    <a:pt x="137" y="165"/>
                    <a:pt x="137" y="164"/>
                    <a:pt x="137" y="164"/>
                  </a:cubicBezTo>
                  <a:cubicBezTo>
                    <a:pt x="138" y="164"/>
                    <a:pt x="138" y="163"/>
                    <a:pt x="139" y="163"/>
                  </a:cubicBezTo>
                  <a:cubicBezTo>
                    <a:pt x="140" y="164"/>
                    <a:pt x="140" y="165"/>
                    <a:pt x="141" y="166"/>
                  </a:cubicBezTo>
                  <a:cubicBezTo>
                    <a:pt x="140" y="166"/>
                    <a:pt x="138" y="165"/>
                    <a:pt x="137" y="166"/>
                  </a:cubicBezTo>
                  <a:cubicBezTo>
                    <a:pt x="137" y="166"/>
                    <a:pt x="137" y="166"/>
                    <a:pt x="137" y="166"/>
                  </a:cubicBezTo>
                  <a:cubicBezTo>
                    <a:pt x="135" y="166"/>
                    <a:pt x="134" y="167"/>
                    <a:pt x="132" y="167"/>
                  </a:cubicBezTo>
                  <a:cubicBezTo>
                    <a:pt x="132" y="167"/>
                    <a:pt x="131" y="166"/>
                    <a:pt x="131" y="166"/>
                  </a:cubicBezTo>
                  <a:cubicBezTo>
                    <a:pt x="130" y="166"/>
                    <a:pt x="130" y="166"/>
                    <a:pt x="130" y="166"/>
                  </a:cubicBezTo>
                  <a:cubicBezTo>
                    <a:pt x="129" y="166"/>
                    <a:pt x="129" y="166"/>
                    <a:pt x="129" y="166"/>
                  </a:cubicBezTo>
                  <a:cubicBezTo>
                    <a:pt x="128" y="166"/>
                    <a:pt x="128" y="166"/>
                    <a:pt x="128" y="166"/>
                  </a:cubicBezTo>
                  <a:cubicBezTo>
                    <a:pt x="128" y="166"/>
                    <a:pt x="128" y="167"/>
                    <a:pt x="128" y="167"/>
                  </a:cubicBezTo>
                  <a:cubicBezTo>
                    <a:pt x="128" y="167"/>
                    <a:pt x="132" y="168"/>
                    <a:pt x="133" y="168"/>
                  </a:cubicBezTo>
                  <a:cubicBezTo>
                    <a:pt x="132" y="169"/>
                    <a:pt x="129" y="168"/>
                    <a:pt x="129" y="168"/>
                  </a:cubicBezTo>
                  <a:cubicBezTo>
                    <a:pt x="125" y="168"/>
                    <a:pt x="125" y="170"/>
                    <a:pt x="123" y="171"/>
                  </a:cubicBezTo>
                  <a:cubicBezTo>
                    <a:pt x="123" y="172"/>
                    <a:pt x="123" y="173"/>
                    <a:pt x="123" y="173"/>
                  </a:cubicBezTo>
                  <a:cubicBezTo>
                    <a:pt x="124" y="173"/>
                    <a:pt x="124" y="173"/>
                    <a:pt x="125" y="172"/>
                  </a:cubicBezTo>
                  <a:cubicBezTo>
                    <a:pt x="125" y="172"/>
                    <a:pt x="125" y="172"/>
                    <a:pt x="125" y="172"/>
                  </a:cubicBezTo>
                  <a:cubicBezTo>
                    <a:pt x="125" y="172"/>
                    <a:pt x="126" y="172"/>
                    <a:pt x="126" y="172"/>
                  </a:cubicBezTo>
                  <a:cubicBezTo>
                    <a:pt x="126" y="172"/>
                    <a:pt x="127" y="171"/>
                    <a:pt x="127" y="171"/>
                  </a:cubicBezTo>
                  <a:cubicBezTo>
                    <a:pt x="127" y="171"/>
                    <a:pt x="127" y="171"/>
                    <a:pt x="127" y="170"/>
                  </a:cubicBezTo>
                  <a:cubicBezTo>
                    <a:pt x="128" y="170"/>
                    <a:pt x="129" y="170"/>
                    <a:pt x="129" y="171"/>
                  </a:cubicBezTo>
                  <a:cubicBezTo>
                    <a:pt x="129" y="170"/>
                    <a:pt x="129" y="170"/>
                    <a:pt x="129" y="170"/>
                  </a:cubicBezTo>
                  <a:cubicBezTo>
                    <a:pt x="130" y="170"/>
                    <a:pt x="131" y="170"/>
                    <a:pt x="131" y="170"/>
                  </a:cubicBezTo>
                  <a:cubicBezTo>
                    <a:pt x="131" y="170"/>
                    <a:pt x="131" y="170"/>
                    <a:pt x="131" y="170"/>
                  </a:cubicBezTo>
                  <a:cubicBezTo>
                    <a:pt x="132" y="169"/>
                    <a:pt x="133" y="169"/>
                    <a:pt x="134" y="169"/>
                  </a:cubicBezTo>
                  <a:cubicBezTo>
                    <a:pt x="134" y="169"/>
                    <a:pt x="134" y="169"/>
                    <a:pt x="134" y="169"/>
                  </a:cubicBezTo>
                  <a:cubicBezTo>
                    <a:pt x="134" y="169"/>
                    <a:pt x="134" y="169"/>
                    <a:pt x="135" y="169"/>
                  </a:cubicBezTo>
                  <a:cubicBezTo>
                    <a:pt x="135" y="169"/>
                    <a:pt x="135" y="169"/>
                    <a:pt x="135" y="169"/>
                  </a:cubicBezTo>
                  <a:cubicBezTo>
                    <a:pt x="134" y="169"/>
                    <a:pt x="134" y="169"/>
                    <a:pt x="133" y="169"/>
                  </a:cubicBezTo>
                  <a:cubicBezTo>
                    <a:pt x="134" y="171"/>
                    <a:pt x="135" y="171"/>
                    <a:pt x="136" y="172"/>
                  </a:cubicBezTo>
                  <a:cubicBezTo>
                    <a:pt x="137" y="171"/>
                    <a:pt x="138" y="171"/>
                    <a:pt x="139" y="171"/>
                  </a:cubicBezTo>
                  <a:cubicBezTo>
                    <a:pt x="139" y="171"/>
                    <a:pt x="139" y="171"/>
                    <a:pt x="139" y="171"/>
                  </a:cubicBezTo>
                  <a:cubicBezTo>
                    <a:pt x="139" y="171"/>
                    <a:pt x="139" y="171"/>
                    <a:pt x="139" y="171"/>
                  </a:cubicBezTo>
                  <a:cubicBezTo>
                    <a:pt x="139" y="170"/>
                    <a:pt x="139" y="170"/>
                    <a:pt x="139" y="169"/>
                  </a:cubicBezTo>
                  <a:cubicBezTo>
                    <a:pt x="139" y="169"/>
                    <a:pt x="139" y="169"/>
                    <a:pt x="139" y="169"/>
                  </a:cubicBezTo>
                  <a:cubicBezTo>
                    <a:pt x="139" y="168"/>
                    <a:pt x="139" y="168"/>
                    <a:pt x="139" y="168"/>
                  </a:cubicBezTo>
                  <a:cubicBezTo>
                    <a:pt x="140" y="168"/>
                    <a:pt x="141" y="168"/>
                    <a:pt x="142" y="168"/>
                  </a:cubicBezTo>
                  <a:cubicBezTo>
                    <a:pt x="141" y="168"/>
                    <a:pt x="141" y="168"/>
                    <a:pt x="140" y="169"/>
                  </a:cubicBezTo>
                  <a:cubicBezTo>
                    <a:pt x="140" y="169"/>
                    <a:pt x="140" y="169"/>
                    <a:pt x="140" y="169"/>
                  </a:cubicBezTo>
                  <a:cubicBezTo>
                    <a:pt x="141" y="169"/>
                    <a:pt x="141" y="169"/>
                    <a:pt x="141" y="170"/>
                  </a:cubicBezTo>
                  <a:cubicBezTo>
                    <a:pt x="142" y="170"/>
                    <a:pt x="140" y="171"/>
                    <a:pt x="140" y="171"/>
                  </a:cubicBezTo>
                  <a:cubicBezTo>
                    <a:pt x="140" y="171"/>
                    <a:pt x="140" y="172"/>
                    <a:pt x="140" y="172"/>
                  </a:cubicBezTo>
                  <a:cubicBezTo>
                    <a:pt x="139" y="172"/>
                    <a:pt x="137" y="172"/>
                    <a:pt x="136" y="172"/>
                  </a:cubicBezTo>
                  <a:cubicBezTo>
                    <a:pt x="136" y="172"/>
                    <a:pt x="136" y="172"/>
                    <a:pt x="136" y="172"/>
                  </a:cubicBezTo>
                  <a:cubicBezTo>
                    <a:pt x="135" y="172"/>
                    <a:pt x="134" y="172"/>
                    <a:pt x="134" y="172"/>
                  </a:cubicBezTo>
                  <a:cubicBezTo>
                    <a:pt x="134" y="172"/>
                    <a:pt x="134" y="171"/>
                    <a:pt x="134" y="171"/>
                  </a:cubicBezTo>
                  <a:cubicBezTo>
                    <a:pt x="133" y="171"/>
                    <a:pt x="132" y="171"/>
                    <a:pt x="131" y="171"/>
                  </a:cubicBezTo>
                  <a:cubicBezTo>
                    <a:pt x="131" y="171"/>
                    <a:pt x="131" y="171"/>
                    <a:pt x="131" y="171"/>
                  </a:cubicBezTo>
                  <a:cubicBezTo>
                    <a:pt x="127" y="171"/>
                    <a:pt x="128" y="172"/>
                    <a:pt x="126" y="173"/>
                  </a:cubicBezTo>
                  <a:cubicBezTo>
                    <a:pt x="126" y="173"/>
                    <a:pt x="126" y="173"/>
                    <a:pt x="126" y="174"/>
                  </a:cubicBezTo>
                  <a:cubicBezTo>
                    <a:pt x="124" y="174"/>
                    <a:pt x="124" y="174"/>
                    <a:pt x="123" y="175"/>
                  </a:cubicBezTo>
                  <a:cubicBezTo>
                    <a:pt x="123" y="175"/>
                    <a:pt x="123" y="175"/>
                    <a:pt x="123" y="176"/>
                  </a:cubicBezTo>
                  <a:cubicBezTo>
                    <a:pt x="123" y="176"/>
                    <a:pt x="124" y="176"/>
                    <a:pt x="124" y="176"/>
                  </a:cubicBezTo>
                  <a:cubicBezTo>
                    <a:pt x="124" y="176"/>
                    <a:pt x="124" y="177"/>
                    <a:pt x="124" y="177"/>
                  </a:cubicBezTo>
                  <a:cubicBezTo>
                    <a:pt x="124" y="177"/>
                    <a:pt x="124" y="177"/>
                    <a:pt x="124" y="177"/>
                  </a:cubicBezTo>
                  <a:cubicBezTo>
                    <a:pt x="125" y="178"/>
                    <a:pt x="126" y="177"/>
                    <a:pt x="127" y="178"/>
                  </a:cubicBezTo>
                  <a:cubicBezTo>
                    <a:pt x="127" y="178"/>
                    <a:pt x="127" y="178"/>
                    <a:pt x="127" y="178"/>
                  </a:cubicBezTo>
                  <a:cubicBezTo>
                    <a:pt x="127" y="178"/>
                    <a:pt x="127" y="178"/>
                    <a:pt x="127" y="178"/>
                  </a:cubicBezTo>
                  <a:cubicBezTo>
                    <a:pt x="127" y="179"/>
                    <a:pt x="127" y="179"/>
                    <a:pt x="127" y="179"/>
                  </a:cubicBezTo>
                  <a:cubicBezTo>
                    <a:pt x="127" y="179"/>
                    <a:pt x="128" y="179"/>
                    <a:pt x="128" y="179"/>
                  </a:cubicBezTo>
                  <a:cubicBezTo>
                    <a:pt x="127" y="180"/>
                    <a:pt x="128" y="179"/>
                    <a:pt x="127" y="180"/>
                  </a:cubicBezTo>
                  <a:cubicBezTo>
                    <a:pt x="127" y="180"/>
                    <a:pt x="127" y="181"/>
                    <a:pt x="127" y="181"/>
                  </a:cubicBezTo>
                  <a:cubicBezTo>
                    <a:pt x="126" y="181"/>
                    <a:pt x="126" y="181"/>
                    <a:pt x="125" y="181"/>
                  </a:cubicBezTo>
                  <a:cubicBezTo>
                    <a:pt x="125" y="181"/>
                    <a:pt x="126" y="182"/>
                    <a:pt x="126" y="182"/>
                  </a:cubicBezTo>
                  <a:cubicBezTo>
                    <a:pt x="126" y="182"/>
                    <a:pt x="125" y="182"/>
                    <a:pt x="125" y="182"/>
                  </a:cubicBezTo>
                  <a:cubicBezTo>
                    <a:pt x="125" y="182"/>
                    <a:pt x="125" y="183"/>
                    <a:pt x="125" y="183"/>
                  </a:cubicBezTo>
                  <a:cubicBezTo>
                    <a:pt x="126" y="183"/>
                    <a:pt x="126" y="183"/>
                    <a:pt x="127" y="183"/>
                  </a:cubicBezTo>
                  <a:cubicBezTo>
                    <a:pt x="127" y="183"/>
                    <a:pt x="127" y="183"/>
                    <a:pt x="127" y="182"/>
                  </a:cubicBezTo>
                  <a:cubicBezTo>
                    <a:pt x="127" y="182"/>
                    <a:pt x="127" y="182"/>
                    <a:pt x="127" y="182"/>
                  </a:cubicBezTo>
                  <a:cubicBezTo>
                    <a:pt x="127" y="183"/>
                    <a:pt x="127" y="183"/>
                    <a:pt x="127" y="183"/>
                  </a:cubicBezTo>
                  <a:cubicBezTo>
                    <a:pt x="126" y="184"/>
                    <a:pt x="125" y="184"/>
                    <a:pt x="124" y="184"/>
                  </a:cubicBezTo>
                  <a:cubicBezTo>
                    <a:pt x="125" y="185"/>
                    <a:pt x="125" y="185"/>
                    <a:pt x="126" y="186"/>
                  </a:cubicBezTo>
                  <a:cubicBezTo>
                    <a:pt x="126" y="186"/>
                    <a:pt x="127" y="186"/>
                    <a:pt x="128" y="186"/>
                  </a:cubicBezTo>
                  <a:cubicBezTo>
                    <a:pt x="128" y="186"/>
                    <a:pt x="128" y="186"/>
                    <a:pt x="128" y="185"/>
                  </a:cubicBezTo>
                  <a:cubicBezTo>
                    <a:pt x="128" y="185"/>
                    <a:pt x="129" y="185"/>
                    <a:pt x="129" y="185"/>
                  </a:cubicBezTo>
                  <a:cubicBezTo>
                    <a:pt x="129" y="185"/>
                    <a:pt x="129" y="186"/>
                    <a:pt x="129" y="186"/>
                  </a:cubicBezTo>
                  <a:cubicBezTo>
                    <a:pt x="129" y="186"/>
                    <a:pt x="128" y="186"/>
                    <a:pt x="128" y="187"/>
                  </a:cubicBezTo>
                  <a:cubicBezTo>
                    <a:pt x="128" y="187"/>
                    <a:pt x="128" y="188"/>
                    <a:pt x="128" y="188"/>
                  </a:cubicBezTo>
                  <a:cubicBezTo>
                    <a:pt x="129" y="188"/>
                    <a:pt x="129" y="188"/>
                    <a:pt x="130" y="187"/>
                  </a:cubicBezTo>
                  <a:cubicBezTo>
                    <a:pt x="130" y="187"/>
                    <a:pt x="131" y="188"/>
                    <a:pt x="132" y="188"/>
                  </a:cubicBezTo>
                  <a:cubicBezTo>
                    <a:pt x="132" y="188"/>
                    <a:pt x="132" y="187"/>
                    <a:pt x="132" y="187"/>
                  </a:cubicBezTo>
                  <a:cubicBezTo>
                    <a:pt x="132" y="187"/>
                    <a:pt x="133" y="187"/>
                    <a:pt x="133" y="186"/>
                  </a:cubicBezTo>
                  <a:cubicBezTo>
                    <a:pt x="134" y="186"/>
                    <a:pt x="134" y="186"/>
                    <a:pt x="135" y="186"/>
                  </a:cubicBezTo>
                  <a:cubicBezTo>
                    <a:pt x="135" y="186"/>
                    <a:pt x="135" y="186"/>
                    <a:pt x="135" y="186"/>
                  </a:cubicBezTo>
                  <a:cubicBezTo>
                    <a:pt x="134" y="187"/>
                    <a:pt x="132" y="188"/>
                    <a:pt x="132" y="189"/>
                  </a:cubicBezTo>
                  <a:cubicBezTo>
                    <a:pt x="131" y="189"/>
                    <a:pt x="132" y="189"/>
                    <a:pt x="131" y="189"/>
                  </a:cubicBezTo>
                  <a:cubicBezTo>
                    <a:pt x="133" y="189"/>
                    <a:pt x="133" y="190"/>
                    <a:pt x="134" y="190"/>
                  </a:cubicBezTo>
                  <a:cubicBezTo>
                    <a:pt x="134" y="190"/>
                    <a:pt x="134" y="191"/>
                    <a:pt x="134" y="191"/>
                  </a:cubicBezTo>
                  <a:cubicBezTo>
                    <a:pt x="134" y="191"/>
                    <a:pt x="133" y="191"/>
                    <a:pt x="133" y="191"/>
                  </a:cubicBezTo>
                  <a:cubicBezTo>
                    <a:pt x="133" y="192"/>
                    <a:pt x="133" y="192"/>
                    <a:pt x="133" y="193"/>
                  </a:cubicBezTo>
                  <a:cubicBezTo>
                    <a:pt x="133" y="193"/>
                    <a:pt x="134" y="193"/>
                    <a:pt x="135" y="193"/>
                  </a:cubicBezTo>
                  <a:cubicBezTo>
                    <a:pt x="135" y="194"/>
                    <a:pt x="135" y="194"/>
                    <a:pt x="136" y="194"/>
                  </a:cubicBezTo>
                  <a:cubicBezTo>
                    <a:pt x="136" y="194"/>
                    <a:pt x="136" y="194"/>
                    <a:pt x="136" y="194"/>
                  </a:cubicBezTo>
                  <a:cubicBezTo>
                    <a:pt x="136" y="194"/>
                    <a:pt x="136" y="194"/>
                    <a:pt x="136" y="194"/>
                  </a:cubicBezTo>
                  <a:cubicBezTo>
                    <a:pt x="136" y="195"/>
                    <a:pt x="136" y="195"/>
                    <a:pt x="136" y="196"/>
                  </a:cubicBezTo>
                  <a:cubicBezTo>
                    <a:pt x="135" y="196"/>
                    <a:pt x="135" y="196"/>
                    <a:pt x="135" y="196"/>
                  </a:cubicBezTo>
                  <a:cubicBezTo>
                    <a:pt x="135" y="196"/>
                    <a:pt x="136" y="197"/>
                    <a:pt x="136" y="198"/>
                  </a:cubicBezTo>
                  <a:cubicBezTo>
                    <a:pt x="137" y="197"/>
                    <a:pt x="138" y="196"/>
                    <a:pt x="139" y="195"/>
                  </a:cubicBezTo>
                  <a:cubicBezTo>
                    <a:pt x="139" y="195"/>
                    <a:pt x="139" y="195"/>
                    <a:pt x="139" y="195"/>
                  </a:cubicBezTo>
                  <a:cubicBezTo>
                    <a:pt x="139" y="195"/>
                    <a:pt x="140" y="195"/>
                    <a:pt x="140" y="195"/>
                  </a:cubicBezTo>
                  <a:cubicBezTo>
                    <a:pt x="141" y="195"/>
                    <a:pt x="141" y="195"/>
                    <a:pt x="142" y="194"/>
                  </a:cubicBezTo>
                  <a:cubicBezTo>
                    <a:pt x="142" y="194"/>
                    <a:pt x="142" y="194"/>
                    <a:pt x="142" y="193"/>
                  </a:cubicBezTo>
                  <a:cubicBezTo>
                    <a:pt x="143" y="193"/>
                    <a:pt x="143" y="193"/>
                    <a:pt x="144" y="193"/>
                  </a:cubicBezTo>
                  <a:cubicBezTo>
                    <a:pt x="144" y="195"/>
                    <a:pt x="144" y="195"/>
                    <a:pt x="144" y="196"/>
                  </a:cubicBezTo>
                  <a:cubicBezTo>
                    <a:pt x="143" y="196"/>
                    <a:pt x="144" y="196"/>
                    <a:pt x="142" y="196"/>
                  </a:cubicBezTo>
                  <a:cubicBezTo>
                    <a:pt x="142" y="196"/>
                    <a:pt x="142" y="197"/>
                    <a:pt x="143" y="198"/>
                  </a:cubicBezTo>
                  <a:cubicBezTo>
                    <a:pt x="140" y="198"/>
                    <a:pt x="140" y="199"/>
                    <a:pt x="137" y="199"/>
                  </a:cubicBezTo>
                  <a:cubicBezTo>
                    <a:pt x="137" y="199"/>
                    <a:pt x="137" y="199"/>
                    <a:pt x="137" y="200"/>
                  </a:cubicBezTo>
                  <a:cubicBezTo>
                    <a:pt x="138" y="200"/>
                    <a:pt x="139" y="200"/>
                    <a:pt x="141" y="199"/>
                  </a:cubicBezTo>
                  <a:cubicBezTo>
                    <a:pt x="141" y="200"/>
                    <a:pt x="141" y="200"/>
                    <a:pt x="141" y="200"/>
                  </a:cubicBezTo>
                  <a:cubicBezTo>
                    <a:pt x="140" y="200"/>
                    <a:pt x="139" y="200"/>
                    <a:pt x="138" y="200"/>
                  </a:cubicBezTo>
                  <a:cubicBezTo>
                    <a:pt x="138" y="201"/>
                    <a:pt x="138" y="201"/>
                    <a:pt x="138" y="201"/>
                  </a:cubicBezTo>
                  <a:cubicBezTo>
                    <a:pt x="138" y="201"/>
                    <a:pt x="137" y="201"/>
                    <a:pt x="137" y="201"/>
                  </a:cubicBezTo>
                  <a:cubicBezTo>
                    <a:pt x="137" y="201"/>
                    <a:pt x="138" y="202"/>
                    <a:pt x="139" y="203"/>
                  </a:cubicBezTo>
                  <a:cubicBezTo>
                    <a:pt x="139" y="202"/>
                    <a:pt x="139" y="202"/>
                    <a:pt x="139" y="202"/>
                  </a:cubicBezTo>
                  <a:cubicBezTo>
                    <a:pt x="139" y="203"/>
                    <a:pt x="139" y="203"/>
                    <a:pt x="139" y="203"/>
                  </a:cubicBezTo>
                  <a:cubicBezTo>
                    <a:pt x="139" y="204"/>
                    <a:pt x="139" y="204"/>
                    <a:pt x="139" y="204"/>
                  </a:cubicBezTo>
                  <a:cubicBezTo>
                    <a:pt x="140" y="204"/>
                    <a:pt x="141" y="204"/>
                    <a:pt x="142" y="204"/>
                  </a:cubicBezTo>
                  <a:cubicBezTo>
                    <a:pt x="142" y="204"/>
                    <a:pt x="142" y="205"/>
                    <a:pt x="142" y="205"/>
                  </a:cubicBezTo>
                  <a:cubicBezTo>
                    <a:pt x="142" y="206"/>
                    <a:pt x="142" y="205"/>
                    <a:pt x="142" y="206"/>
                  </a:cubicBezTo>
                  <a:cubicBezTo>
                    <a:pt x="142" y="206"/>
                    <a:pt x="141" y="206"/>
                    <a:pt x="141" y="206"/>
                  </a:cubicBezTo>
                  <a:cubicBezTo>
                    <a:pt x="141" y="207"/>
                    <a:pt x="141" y="206"/>
                    <a:pt x="142" y="207"/>
                  </a:cubicBezTo>
                  <a:cubicBezTo>
                    <a:pt x="142" y="207"/>
                    <a:pt x="142" y="207"/>
                    <a:pt x="142" y="207"/>
                  </a:cubicBezTo>
                  <a:cubicBezTo>
                    <a:pt x="142" y="207"/>
                    <a:pt x="143" y="207"/>
                    <a:pt x="143" y="207"/>
                  </a:cubicBezTo>
                  <a:cubicBezTo>
                    <a:pt x="143" y="207"/>
                    <a:pt x="143" y="207"/>
                    <a:pt x="143" y="207"/>
                  </a:cubicBezTo>
                  <a:cubicBezTo>
                    <a:pt x="143" y="207"/>
                    <a:pt x="143" y="207"/>
                    <a:pt x="143" y="207"/>
                  </a:cubicBezTo>
                  <a:cubicBezTo>
                    <a:pt x="143" y="208"/>
                    <a:pt x="143" y="208"/>
                    <a:pt x="143" y="209"/>
                  </a:cubicBezTo>
                  <a:cubicBezTo>
                    <a:pt x="143" y="209"/>
                    <a:pt x="143" y="209"/>
                    <a:pt x="143" y="209"/>
                  </a:cubicBezTo>
                  <a:cubicBezTo>
                    <a:pt x="144" y="209"/>
                    <a:pt x="143" y="209"/>
                    <a:pt x="144" y="209"/>
                  </a:cubicBezTo>
                  <a:cubicBezTo>
                    <a:pt x="144" y="208"/>
                    <a:pt x="144" y="208"/>
                    <a:pt x="144" y="207"/>
                  </a:cubicBezTo>
                  <a:cubicBezTo>
                    <a:pt x="145" y="207"/>
                    <a:pt x="146" y="207"/>
                    <a:pt x="147" y="207"/>
                  </a:cubicBezTo>
                  <a:cubicBezTo>
                    <a:pt x="146" y="208"/>
                    <a:pt x="146" y="209"/>
                    <a:pt x="146" y="210"/>
                  </a:cubicBezTo>
                  <a:cubicBezTo>
                    <a:pt x="147" y="211"/>
                    <a:pt x="147" y="210"/>
                    <a:pt x="147" y="211"/>
                  </a:cubicBezTo>
                  <a:cubicBezTo>
                    <a:pt x="149" y="211"/>
                    <a:pt x="148" y="210"/>
                    <a:pt x="150" y="210"/>
                  </a:cubicBezTo>
                  <a:cubicBezTo>
                    <a:pt x="150" y="211"/>
                    <a:pt x="150" y="213"/>
                    <a:pt x="149" y="214"/>
                  </a:cubicBezTo>
                  <a:cubicBezTo>
                    <a:pt x="150" y="214"/>
                    <a:pt x="151" y="213"/>
                    <a:pt x="151" y="213"/>
                  </a:cubicBezTo>
                  <a:cubicBezTo>
                    <a:pt x="151" y="213"/>
                    <a:pt x="151" y="213"/>
                    <a:pt x="151" y="213"/>
                  </a:cubicBezTo>
                  <a:cubicBezTo>
                    <a:pt x="152" y="212"/>
                    <a:pt x="152" y="212"/>
                    <a:pt x="153" y="212"/>
                  </a:cubicBezTo>
                  <a:cubicBezTo>
                    <a:pt x="154" y="212"/>
                    <a:pt x="154" y="212"/>
                    <a:pt x="155" y="212"/>
                  </a:cubicBezTo>
                  <a:cubicBezTo>
                    <a:pt x="155" y="212"/>
                    <a:pt x="154" y="213"/>
                    <a:pt x="154" y="214"/>
                  </a:cubicBezTo>
                  <a:cubicBezTo>
                    <a:pt x="154" y="214"/>
                    <a:pt x="155" y="214"/>
                    <a:pt x="155" y="214"/>
                  </a:cubicBezTo>
                  <a:cubicBezTo>
                    <a:pt x="155" y="214"/>
                    <a:pt x="155" y="214"/>
                    <a:pt x="155" y="214"/>
                  </a:cubicBezTo>
                  <a:cubicBezTo>
                    <a:pt x="156" y="215"/>
                    <a:pt x="157" y="214"/>
                    <a:pt x="157" y="213"/>
                  </a:cubicBezTo>
                  <a:cubicBezTo>
                    <a:pt x="157" y="213"/>
                    <a:pt x="157" y="213"/>
                    <a:pt x="157" y="213"/>
                  </a:cubicBezTo>
                  <a:cubicBezTo>
                    <a:pt x="157" y="215"/>
                    <a:pt x="157" y="215"/>
                    <a:pt x="156" y="216"/>
                  </a:cubicBezTo>
                  <a:cubicBezTo>
                    <a:pt x="156" y="216"/>
                    <a:pt x="156" y="216"/>
                    <a:pt x="156" y="216"/>
                  </a:cubicBezTo>
                  <a:cubicBezTo>
                    <a:pt x="156" y="216"/>
                    <a:pt x="157" y="216"/>
                    <a:pt x="157" y="215"/>
                  </a:cubicBezTo>
                  <a:cubicBezTo>
                    <a:pt x="158" y="216"/>
                    <a:pt x="158" y="216"/>
                    <a:pt x="158" y="217"/>
                  </a:cubicBezTo>
                  <a:cubicBezTo>
                    <a:pt x="158" y="217"/>
                    <a:pt x="158" y="217"/>
                    <a:pt x="158" y="217"/>
                  </a:cubicBezTo>
                  <a:cubicBezTo>
                    <a:pt x="158" y="218"/>
                    <a:pt x="158" y="218"/>
                    <a:pt x="157" y="219"/>
                  </a:cubicBezTo>
                  <a:cubicBezTo>
                    <a:pt x="158" y="219"/>
                    <a:pt x="157" y="219"/>
                    <a:pt x="158" y="219"/>
                  </a:cubicBezTo>
                  <a:cubicBezTo>
                    <a:pt x="158" y="219"/>
                    <a:pt x="159" y="219"/>
                    <a:pt x="160" y="219"/>
                  </a:cubicBezTo>
                  <a:cubicBezTo>
                    <a:pt x="160" y="218"/>
                    <a:pt x="160" y="218"/>
                    <a:pt x="160" y="218"/>
                  </a:cubicBezTo>
                  <a:cubicBezTo>
                    <a:pt x="161" y="218"/>
                    <a:pt x="160" y="218"/>
                    <a:pt x="161" y="218"/>
                  </a:cubicBezTo>
                  <a:cubicBezTo>
                    <a:pt x="161" y="218"/>
                    <a:pt x="161" y="218"/>
                    <a:pt x="161" y="218"/>
                  </a:cubicBezTo>
                  <a:cubicBezTo>
                    <a:pt x="161" y="219"/>
                    <a:pt x="161" y="218"/>
                    <a:pt x="161" y="219"/>
                  </a:cubicBezTo>
                  <a:cubicBezTo>
                    <a:pt x="161" y="219"/>
                    <a:pt x="161" y="219"/>
                    <a:pt x="161" y="219"/>
                  </a:cubicBezTo>
                  <a:cubicBezTo>
                    <a:pt x="160" y="219"/>
                    <a:pt x="159" y="219"/>
                    <a:pt x="159" y="219"/>
                  </a:cubicBezTo>
                  <a:cubicBezTo>
                    <a:pt x="159" y="220"/>
                    <a:pt x="159" y="220"/>
                    <a:pt x="159" y="220"/>
                  </a:cubicBezTo>
                  <a:cubicBezTo>
                    <a:pt x="159" y="220"/>
                    <a:pt x="160" y="220"/>
                    <a:pt x="161" y="220"/>
                  </a:cubicBezTo>
                  <a:cubicBezTo>
                    <a:pt x="161" y="221"/>
                    <a:pt x="161" y="222"/>
                    <a:pt x="161" y="223"/>
                  </a:cubicBezTo>
                  <a:cubicBezTo>
                    <a:pt x="162" y="223"/>
                    <a:pt x="162" y="222"/>
                    <a:pt x="163" y="222"/>
                  </a:cubicBezTo>
                  <a:cubicBezTo>
                    <a:pt x="163" y="222"/>
                    <a:pt x="163" y="223"/>
                    <a:pt x="163" y="223"/>
                  </a:cubicBezTo>
                  <a:cubicBezTo>
                    <a:pt x="163" y="223"/>
                    <a:pt x="163" y="223"/>
                    <a:pt x="163" y="223"/>
                  </a:cubicBezTo>
                  <a:cubicBezTo>
                    <a:pt x="163" y="223"/>
                    <a:pt x="163" y="224"/>
                    <a:pt x="163" y="224"/>
                  </a:cubicBezTo>
                  <a:cubicBezTo>
                    <a:pt x="163" y="224"/>
                    <a:pt x="164" y="224"/>
                    <a:pt x="164" y="224"/>
                  </a:cubicBezTo>
                  <a:cubicBezTo>
                    <a:pt x="164" y="224"/>
                    <a:pt x="164" y="224"/>
                    <a:pt x="164" y="223"/>
                  </a:cubicBezTo>
                  <a:cubicBezTo>
                    <a:pt x="165" y="223"/>
                    <a:pt x="165" y="223"/>
                    <a:pt x="165" y="223"/>
                  </a:cubicBezTo>
                  <a:cubicBezTo>
                    <a:pt x="165" y="223"/>
                    <a:pt x="166" y="223"/>
                    <a:pt x="166" y="222"/>
                  </a:cubicBezTo>
                  <a:cubicBezTo>
                    <a:pt x="167" y="222"/>
                    <a:pt x="167" y="223"/>
                    <a:pt x="167" y="223"/>
                  </a:cubicBezTo>
                  <a:cubicBezTo>
                    <a:pt x="168" y="223"/>
                    <a:pt x="168" y="223"/>
                    <a:pt x="168" y="223"/>
                  </a:cubicBezTo>
                  <a:cubicBezTo>
                    <a:pt x="168" y="222"/>
                    <a:pt x="168" y="222"/>
                    <a:pt x="168" y="222"/>
                  </a:cubicBezTo>
                  <a:cubicBezTo>
                    <a:pt x="169" y="222"/>
                    <a:pt x="170" y="222"/>
                    <a:pt x="170" y="222"/>
                  </a:cubicBezTo>
                  <a:cubicBezTo>
                    <a:pt x="170" y="222"/>
                    <a:pt x="170" y="222"/>
                    <a:pt x="170" y="222"/>
                  </a:cubicBezTo>
                  <a:cubicBezTo>
                    <a:pt x="172" y="221"/>
                    <a:pt x="170" y="221"/>
                    <a:pt x="171" y="220"/>
                  </a:cubicBezTo>
                  <a:cubicBezTo>
                    <a:pt x="172" y="219"/>
                    <a:pt x="172" y="219"/>
                    <a:pt x="173" y="218"/>
                  </a:cubicBezTo>
                  <a:cubicBezTo>
                    <a:pt x="173" y="218"/>
                    <a:pt x="173" y="218"/>
                    <a:pt x="173" y="218"/>
                  </a:cubicBezTo>
                  <a:cubicBezTo>
                    <a:pt x="173" y="218"/>
                    <a:pt x="173" y="218"/>
                    <a:pt x="174" y="218"/>
                  </a:cubicBezTo>
                  <a:cubicBezTo>
                    <a:pt x="174" y="220"/>
                    <a:pt x="173" y="220"/>
                    <a:pt x="173" y="221"/>
                  </a:cubicBezTo>
                  <a:cubicBezTo>
                    <a:pt x="173" y="221"/>
                    <a:pt x="174" y="221"/>
                    <a:pt x="174" y="221"/>
                  </a:cubicBezTo>
                  <a:cubicBezTo>
                    <a:pt x="174" y="221"/>
                    <a:pt x="174" y="221"/>
                    <a:pt x="174" y="222"/>
                  </a:cubicBezTo>
                  <a:cubicBezTo>
                    <a:pt x="173" y="222"/>
                    <a:pt x="173" y="222"/>
                    <a:pt x="173" y="223"/>
                  </a:cubicBezTo>
                  <a:cubicBezTo>
                    <a:pt x="173" y="223"/>
                    <a:pt x="172" y="223"/>
                    <a:pt x="172" y="223"/>
                  </a:cubicBezTo>
                  <a:cubicBezTo>
                    <a:pt x="172" y="223"/>
                    <a:pt x="172" y="223"/>
                    <a:pt x="172" y="223"/>
                  </a:cubicBezTo>
                  <a:cubicBezTo>
                    <a:pt x="173" y="223"/>
                    <a:pt x="175" y="223"/>
                    <a:pt x="176" y="223"/>
                  </a:cubicBezTo>
                  <a:cubicBezTo>
                    <a:pt x="176" y="223"/>
                    <a:pt x="176" y="222"/>
                    <a:pt x="176" y="222"/>
                  </a:cubicBezTo>
                  <a:cubicBezTo>
                    <a:pt x="176" y="222"/>
                    <a:pt x="176" y="222"/>
                    <a:pt x="176" y="222"/>
                  </a:cubicBezTo>
                  <a:cubicBezTo>
                    <a:pt x="176" y="223"/>
                    <a:pt x="176" y="224"/>
                    <a:pt x="176" y="224"/>
                  </a:cubicBezTo>
                  <a:cubicBezTo>
                    <a:pt x="176" y="224"/>
                    <a:pt x="176" y="224"/>
                    <a:pt x="177" y="224"/>
                  </a:cubicBezTo>
                  <a:cubicBezTo>
                    <a:pt x="177" y="225"/>
                    <a:pt x="177" y="224"/>
                    <a:pt x="178" y="224"/>
                  </a:cubicBezTo>
                  <a:cubicBezTo>
                    <a:pt x="178" y="224"/>
                    <a:pt x="178" y="224"/>
                    <a:pt x="179" y="224"/>
                  </a:cubicBezTo>
                  <a:cubicBezTo>
                    <a:pt x="178" y="223"/>
                    <a:pt x="178" y="223"/>
                    <a:pt x="178" y="223"/>
                  </a:cubicBezTo>
                  <a:cubicBezTo>
                    <a:pt x="179" y="223"/>
                    <a:pt x="179" y="222"/>
                    <a:pt x="179" y="222"/>
                  </a:cubicBezTo>
                  <a:cubicBezTo>
                    <a:pt x="180" y="223"/>
                    <a:pt x="179" y="223"/>
                    <a:pt x="180" y="223"/>
                  </a:cubicBezTo>
                  <a:cubicBezTo>
                    <a:pt x="180" y="223"/>
                    <a:pt x="180" y="223"/>
                    <a:pt x="180" y="224"/>
                  </a:cubicBezTo>
                  <a:cubicBezTo>
                    <a:pt x="180" y="223"/>
                    <a:pt x="181" y="223"/>
                    <a:pt x="182" y="223"/>
                  </a:cubicBezTo>
                  <a:cubicBezTo>
                    <a:pt x="182" y="223"/>
                    <a:pt x="182" y="223"/>
                    <a:pt x="182" y="222"/>
                  </a:cubicBezTo>
                  <a:cubicBezTo>
                    <a:pt x="182" y="222"/>
                    <a:pt x="182" y="222"/>
                    <a:pt x="182" y="222"/>
                  </a:cubicBezTo>
                  <a:cubicBezTo>
                    <a:pt x="182" y="223"/>
                    <a:pt x="182" y="224"/>
                    <a:pt x="182" y="224"/>
                  </a:cubicBezTo>
                  <a:cubicBezTo>
                    <a:pt x="180" y="225"/>
                    <a:pt x="181" y="226"/>
                    <a:pt x="180" y="227"/>
                  </a:cubicBezTo>
                  <a:cubicBezTo>
                    <a:pt x="180" y="227"/>
                    <a:pt x="180" y="227"/>
                    <a:pt x="180" y="227"/>
                  </a:cubicBezTo>
                  <a:cubicBezTo>
                    <a:pt x="181" y="226"/>
                    <a:pt x="182" y="225"/>
                    <a:pt x="183" y="224"/>
                  </a:cubicBezTo>
                  <a:cubicBezTo>
                    <a:pt x="183" y="224"/>
                    <a:pt x="183" y="224"/>
                    <a:pt x="183" y="224"/>
                  </a:cubicBezTo>
                  <a:cubicBezTo>
                    <a:pt x="183" y="224"/>
                    <a:pt x="183" y="224"/>
                    <a:pt x="183" y="224"/>
                  </a:cubicBezTo>
                  <a:cubicBezTo>
                    <a:pt x="183" y="225"/>
                    <a:pt x="183" y="225"/>
                    <a:pt x="182" y="226"/>
                  </a:cubicBezTo>
                  <a:cubicBezTo>
                    <a:pt x="183" y="227"/>
                    <a:pt x="182" y="227"/>
                    <a:pt x="183" y="227"/>
                  </a:cubicBezTo>
                  <a:cubicBezTo>
                    <a:pt x="183" y="227"/>
                    <a:pt x="183" y="227"/>
                    <a:pt x="183" y="227"/>
                  </a:cubicBezTo>
                  <a:cubicBezTo>
                    <a:pt x="184" y="227"/>
                    <a:pt x="184" y="227"/>
                    <a:pt x="185" y="227"/>
                  </a:cubicBezTo>
                  <a:cubicBezTo>
                    <a:pt x="185" y="226"/>
                    <a:pt x="185" y="225"/>
                    <a:pt x="185" y="225"/>
                  </a:cubicBezTo>
                  <a:cubicBezTo>
                    <a:pt x="185" y="225"/>
                    <a:pt x="185" y="225"/>
                    <a:pt x="185" y="225"/>
                  </a:cubicBezTo>
                  <a:cubicBezTo>
                    <a:pt x="185" y="225"/>
                    <a:pt x="185" y="224"/>
                    <a:pt x="185" y="224"/>
                  </a:cubicBezTo>
                  <a:cubicBezTo>
                    <a:pt x="186" y="224"/>
                    <a:pt x="186" y="224"/>
                    <a:pt x="186" y="224"/>
                  </a:cubicBezTo>
                  <a:cubicBezTo>
                    <a:pt x="186" y="226"/>
                    <a:pt x="187" y="225"/>
                    <a:pt x="186" y="226"/>
                  </a:cubicBezTo>
                  <a:cubicBezTo>
                    <a:pt x="186" y="227"/>
                    <a:pt x="186" y="227"/>
                    <a:pt x="186" y="227"/>
                  </a:cubicBezTo>
                  <a:cubicBezTo>
                    <a:pt x="186" y="227"/>
                    <a:pt x="186" y="227"/>
                    <a:pt x="186" y="227"/>
                  </a:cubicBezTo>
                  <a:cubicBezTo>
                    <a:pt x="186" y="227"/>
                    <a:pt x="186" y="227"/>
                    <a:pt x="186" y="228"/>
                  </a:cubicBezTo>
                  <a:cubicBezTo>
                    <a:pt x="187" y="228"/>
                    <a:pt x="187" y="228"/>
                    <a:pt x="187" y="228"/>
                  </a:cubicBezTo>
                  <a:cubicBezTo>
                    <a:pt x="188" y="228"/>
                    <a:pt x="188" y="228"/>
                    <a:pt x="188" y="229"/>
                  </a:cubicBezTo>
                  <a:cubicBezTo>
                    <a:pt x="188" y="229"/>
                    <a:pt x="188" y="229"/>
                    <a:pt x="188" y="229"/>
                  </a:cubicBezTo>
                  <a:cubicBezTo>
                    <a:pt x="190" y="228"/>
                    <a:pt x="189" y="228"/>
                    <a:pt x="192" y="228"/>
                  </a:cubicBezTo>
                  <a:cubicBezTo>
                    <a:pt x="191" y="227"/>
                    <a:pt x="191" y="227"/>
                    <a:pt x="191" y="227"/>
                  </a:cubicBezTo>
                  <a:cubicBezTo>
                    <a:pt x="191" y="227"/>
                    <a:pt x="191" y="227"/>
                    <a:pt x="191" y="227"/>
                  </a:cubicBezTo>
                  <a:cubicBezTo>
                    <a:pt x="191" y="226"/>
                    <a:pt x="192" y="226"/>
                    <a:pt x="193" y="226"/>
                  </a:cubicBezTo>
                  <a:cubicBezTo>
                    <a:pt x="192" y="225"/>
                    <a:pt x="192" y="226"/>
                    <a:pt x="191" y="225"/>
                  </a:cubicBezTo>
                  <a:cubicBezTo>
                    <a:pt x="191" y="225"/>
                    <a:pt x="191" y="225"/>
                    <a:pt x="191" y="225"/>
                  </a:cubicBezTo>
                  <a:cubicBezTo>
                    <a:pt x="190" y="225"/>
                    <a:pt x="191" y="225"/>
                    <a:pt x="190" y="224"/>
                  </a:cubicBezTo>
                  <a:cubicBezTo>
                    <a:pt x="191" y="224"/>
                    <a:pt x="191" y="224"/>
                    <a:pt x="192" y="224"/>
                  </a:cubicBezTo>
                  <a:cubicBezTo>
                    <a:pt x="191" y="222"/>
                    <a:pt x="191" y="223"/>
                    <a:pt x="190" y="222"/>
                  </a:cubicBezTo>
                  <a:cubicBezTo>
                    <a:pt x="190" y="222"/>
                    <a:pt x="190" y="222"/>
                    <a:pt x="190" y="222"/>
                  </a:cubicBezTo>
                  <a:cubicBezTo>
                    <a:pt x="189" y="222"/>
                    <a:pt x="189" y="222"/>
                    <a:pt x="188" y="222"/>
                  </a:cubicBezTo>
                  <a:cubicBezTo>
                    <a:pt x="188" y="222"/>
                    <a:pt x="188" y="222"/>
                    <a:pt x="188" y="222"/>
                  </a:cubicBezTo>
                  <a:cubicBezTo>
                    <a:pt x="187" y="222"/>
                    <a:pt x="188" y="222"/>
                    <a:pt x="187" y="221"/>
                  </a:cubicBezTo>
                  <a:cubicBezTo>
                    <a:pt x="188" y="221"/>
                    <a:pt x="188" y="221"/>
                    <a:pt x="189" y="221"/>
                  </a:cubicBezTo>
                  <a:cubicBezTo>
                    <a:pt x="189" y="221"/>
                    <a:pt x="189" y="221"/>
                    <a:pt x="189" y="221"/>
                  </a:cubicBezTo>
                  <a:cubicBezTo>
                    <a:pt x="189" y="221"/>
                    <a:pt x="190" y="221"/>
                    <a:pt x="191" y="221"/>
                  </a:cubicBezTo>
                  <a:cubicBezTo>
                    <a:pt x="191" y="221"/>
                    <a:pt x="191" y="221"/>
                    <a:pt x="191" y="221"/>
                  </a:cubicBezTo>
                  <a:cubicBezTo>
                    <a:pt x="191" y="221"/>
                    <a:pt x="191" y="221"/>
                    <a:pt x="191" y="221"/>
                  </a:cubicBezTo>
                  <a:cubicBezTo>
                    <a:pt x="191" y="221"/>
                    <a:pt x="191" y="220"/>
                    <a:pt x="191" y="220"/>
                  </a:cubicBezTo>
                  <a:cubicBezTo>
                    <a:pt x="191" y="220"/>
                    <a:pt x="191" y="220"/>
                    <a:pt x="192" y="220"/>
                  </a:cubicBezTo>
                  <a:cubicBezTo>
                    <a:pt x="192" y="219"/>
                    <a:pt x="191" y="218"/>
                    <a:pt x="191" y="217"/>
                  </a:cubicBezTo>
                  <a:cubicBezTo>
                    <a:pt x="193" y="217"/>
                    <a:pt x="192" y="217"/>
                    <a:pt x="193" y="216"/>
                  </a:cubicBezTo>
                  <a:cubicBezTo>
                    <a:pt x="193" y="215"/>
                    <a:pt x="193" y="215"/>
                    <a:pt x="193" y="214"/>
                  </a:cubicBezTo>
                  <a:cubicBezTo>
                    <a:pt x="193" y="214"/>
                    <a:pt x="193" y="214"/>
                    <a:pt x="192" y="214"/>
                  </a:cubicBezTo>
                  <a:cubicBezTo>
                    <a:pt x="192" y="214"/>
                    <a:pt x="192" y="214"/>
                    <a:pt x="192" y="214"/>
                  </a:cubicBezTo>
                  <a:cubicBezTo>
                    <a:pt x="193" y="214"/>
                    <a:pt x="193" y="214"/>
                    <a:pt x="194" y="214"/>
                  </a:cubicBezTo>
                  <a:cubicBezTo>
                    <a:pt x="194" y="213"/>
                    <a:pt x="195" y="212"/>
                    <a:pt x="195" y="211"/>
                  </a:cubicBezTo>
                  <a:cubicBezTo>
                    <a:pt x="195" y="211"/>
                    <a:pt x="195" y="211"/>
                    <a:pt x="195" y="211"/>
                  </a:cubicBezTo>
                  <a:cubicBezTo>
                    <a:pt x="195" y="211"/>
                    <a:pt x="195" y="211"/>
                    <a:pt x="195" y="210"/>
                  </a:cubicBezTo>
                  <a:cubicBezTo>
                    <a:pt x="195" y="210"/>
                    <a:pt x="195" y="210"/>
                    <a:pt x="195" y="210"/>
                  </a:cubicBezTo>
                  <a:cubicBezTo>
                    <a:pt x="195" y="210"/>
                    <a:pt x="195" y="210"/>
                    <a:pt x="194" y="210"/>
                  </a:cubicBezTo>
                  <a:cubicBezTo>
                    <a:pt x="194" y="210"/>
                    <a:pt x="194" y="210"/>
                    <a:pt x="194" y="210"/>
                  </a:cubicBezTo>
                  <a:cubicBezTo>
                    <a:pt x="194" y="210"/>
                    <a:pt x="194" y="208"/>
                    <a:pt x="194" y="207"/>
                  </a:cubicBezTo>
                  <a:cubicBezTo>
                    <a:pt x="195" y="207"/>
                    <a:pt x="196" y="207"/>
                    <a:pt x="197" y="207"/>
                  </a:cubicBezTo>
                  <a:cubicBezTo>
                    <a:pt x="197" y="206"/>
                    <a:pt x="197" y="206"/>
                    <a:pt x="197" y="205"/>
                  </a:cubicBezTo>
                  <a:cubicBezTo>
                    <a:pt x="196" y="205"/>
                    <a:pt x="196" y="205"/>
                    <a:pt x="195" y="205"/>
                  </a:cubicBezTo>
                  <a:cubicBezTo>
                    <a:pt x="196" y="203"/>
                    <a:pt x="196" y="204"/>
                    <a:pt x="196" y="202"/>
                  </a:cubicBezTo>
                  <a:cubicBezTo>
                    <a:pt x="197" y="202"/>
                    <a:pt x="197" y="202"/>
                    <a:pt x="198" y="202"/>
                  </a:cubicBezTo>
                  <a:cubicBezTo>
                    <a:pt x="198" y="203"/>
                    <a:pt x="198" y="203"/>
                    <a:pt x="198" y="203"/>
                  </a:cubicBezTo>
                  <a:cubicBezTo>
                    <a:pt x="199" y="203"/>
                    <a:pt x="198" y="203"/>
                    <a:pt x="199" y="203"/>
                  </a:cubicBezTo>
                  <a:cubicBezTo>
                    <a:pt x="199" y="203"/>
                    <a:pt x="199" y="203"/>
                    <a:pt x="200" y="203"/>
                  </a:cubicBezTo>
                  <a:cubicBezTo>
                    <a:pt x="200" y="203"/>
                    <a:pt x="199" y="202"/>
                    <a:pt x="199" y="201"/>
                  </a:cubicBezTo>
                  <a:cubicBezTo>
                    <a:pt x="200" y="201"/>
                    <a:pt x="200" y="201"/>
                    <a:pt x="200" y="201"/>
                  </a:cubicBezTo>
                  <a:cubicBezTo>
                    <a:pt x="200" y="200"/>
                    <a:pt x="200" y="200"/>
                    <a:pt x="200" y="200"/>
                  </a:cubicBezTo>
                  <a:cubicBezTo>
                    <a:pt x="199" y="199"/>
                    <a:pt x="201" y="199"/>
                    <a:pt x="198" y="198"/>
                  </a:cubicBezTo>
                  <a:cubicBezTo>
                    <a:pt x="198" y="198"/>
                    <a:pt x="198" y="198"/>
                    <a:pt x="198" y="198"/>
                  </a:cubicBezTo>
                  <a:cubicBezTo>
                    <a:pt x="200" y="198"/>
                    <a:pt x="200" y="199"/>
                    <a:pt x="203" y="199"/>
                  </a:cubicBezTo>
                  <a:cubicBezTo>
                    <a:pt x="203" y="197"/>
                    <a:pt x="202" y="196"/>
                    <a:pt x="202" y="195"/>
                  </a:cubicBezTo>
                  <a:cubicBezTo>
                    <a:pt x="202" y="195"/>
                    <a:pt x="202" y="195"/>
                    <a:pt x="203" y="195"/>
                  </a:cubicBezTo>
                  <a:cubicBezTo>
                    <a:pt x="203" y="194"/>
                    <a:pt x="203" y="194"/>
                    <a:pt x="204" y="192"/>
                  </a:cubicBezTo>
                  <a:cubicBezTo>
                    <a:pt x="201" y="193"/>
                    <a:pt x="200" y="192"/>
                    <a:pt x="199" y="192"/>
                  </a:cubicBezTo>
                  <a:cubicBezTo>
                    <a:pt x="199" y="192"/>
                    <a:pt x="199" y="192"/>
                    <a:pt x="199" y="191"/>
                  </a:cubicBezTo>
                  <a:cubicBezTo>
                    <a:pt x="199" y="191"/>
                    <a:pt x="200" y="191"/>
                    <a:pt x="200" y="191"/>
                  </a:cubicBezTo>
                  <a:cubicBezTo>
                    <a:pt x="200" y="191"/>
                    <a:pt x="200" y="191"/>
                    <a:pt x="200" y="192"/>
                  </a:cubicBezTo>
                  <a:cubicBezTo>
                    <a:pt x="202" y="191"/>
                    <a:pt x="204" y="191"/>
                    <a:pt x="205" y="191"/>
                  </a:cubicBezTo>
                  <a:cubicBezTo>
                    <a:pt x="205" y="190"/>
                    <a:pt x="205" y="189"/>
                    <a:pt x="205" y="188"/>
                  </a:cubicBezTo>
                  <a:cubicBezTo>
                    <a:pt x="205" y="188"/>
                    <a:pt x="205" y="188"/>
                    <a:pt x="204" y="188"/>
                  </a:cubicBezTo>
                  <a:cubicBezTo>
                    <a:pt x="204" y="188"/>
                    <a:pt x="204" y="187"/>
                    <a:pt x="204" y="187"/>
                  </a:cubicBezTo>
                  <a:cubicBezTo>
                    <a:pt x="204" y="187"/>
                    <a:pt x="203" y="187"/>
                    <a:pt x="203" y="187"/>
                  </a:cubicBezTo>
                  <a:cubicBezTo>
                    <a:pt x="202" y="186"/>
                    <a:pt x="202" y="185"/>
                    <a:pt x="201" y="184"/>
                  </a:cubicBezTo>
                  <a:cubicBezTo>
                    <a:pt x="203" y="184"/>
                    <a:pt x="203" y="183"/>
                    <a:pt x="204" y="184"/>
                  </a:cubicBezTo>
                  <a:cubicBezTo>
                    <a:pt x="206" y="184"/>
                    <a:pt x="205" y="183"/>
                    <a:pt x="207" y="182"/>
                  </a:cubicBezTo>
                  <a:cubicBezTo>
                    <a:pt x="207" y="181"/>
                    <a:pt x="206" y="181"/>
                    <a:pt x="206" y="180"/>
                  </a:cubicBezTo>
                  <a:cubicBezTo>
                    <a:pt x="208" y="180"/>
                    <a:pt x="209" y="180"/>
                    <a:pt x="211" y="180"/>
                  </a:cubicBezTo>
                  <a:cubicBezTo>
                    <a:pt x="211" y="180"/>
                    <a:pt x="211" y="179"/>
                    <a:pt x="211" y="179"/>
                  </a:cubicBezTo>
                  <a:cubicBezTo>
                    <a:pt x="213" y="179"/>
                    <a:pt x="214" y="179"/>
                    <a:pt x="216" y="179"/>
                  </a:cubicBezTo>
                  <a:cubicBezTo>
                    <a:pt x="216" y="179"/>
                    <a:pt x="216" y="179"/>
                    <a:pt x="216" y="179"/>
                  </a:cubicBezTo>
                  <a:cubicBezTo>
                    <a:pt x="216" y="179"/>
                    <a:pt x="217" y="179"/>
                    <a:pt x="217" y="179"/>
                  </a:cubicBezTo>
                  <a:cubicBezTo>
                    <a:pt x="217" y="178"/>
                    <a:pt x="218" y="178"/>
                    <a:pt x="218" y="177"/>
                  </a:cubicBezTo>
                  <a:cubicBezTo>
                    <a:pt x="219" y="177"/>
                    <a:pt x="220" y="177"/>
                    <a:pt x="221" y="177"/>
                  </a:cubicBezTo>
                  <a:cubicBezTo>
                    <a:pt x="221" y="178"/>
                    <a:pt x="221" y="179"/>
                    <a:pt x="223" y="180"/>
                  </a:cubicBezTo>
                  <a:cubicBezTo>
                    <a:pt x="223" y="180"/>
                    <a:pt x="223" y="180"/>
                    <a:pt x="223" y="180"/>
                  </a:cubicBezTo>
                  <a:cubicBezTo>
                    <a:pt x="223" y="180"/>
                    <a:pt x="223" y="180"/>
                    <a:pt x="223" y="180"/>
                  </a:cubicBezTo>
                  <a:cubicBezTo>
                    <a:pt x="224" y="179"/>
                    <a:pt x="224" y="179"/>
                    <a:pt x="225" y="178"/>
                  </a:cubicBezTo>
                  <a:cubicBezTo>
                    <a:pt x="225" y="178"/>
                    <a:pt x="225" y="178"/>
                    <a:pt x="225" y="178"/>
                  </a:cubicBezTo>
                  <a:cubicBezTo>
                    <a:pt x="226" y="177"/>
                    <a:pt x="226" y="176"/>
                    <a:pt x="226" y="176"/>
                  </a:cubicBezTo>
                  <a:cubicBezTo>
                    <a:pt x="227" y="176"/>
                    <a:pt x="228" y="176"/>
                    <a:pt x="229" y="176"/>
                  </a:cubicBezTo>
                  <a:cubicBezTo>
                    <a:pt x="229" y="176"/>
                    <a:pt x="229" y="177"/>
                    <a:pt x="229" y="177"/>
                  </a:cubicBezTo>
                  <a:cubicBezTo>
                    <a:pt x="230" y="177"/>
                    <a:pt x="230" y="177"/>
                    <a:pt x="230" y="177"/>
                  </a:cubicBezTo>
                  <a:cubicBezTo>
                    <a:pt x="230" y="177"/>
                    <a:pt x="231" y="176"/>
                    <a:pt x="231" y="176"/>
                  </a:cubicBezTo>
                  <a:cubicBezTo>
                    <a:pt x="231" y="175"/>
                    <a:pt x="232" y="175"/>
                    <a:pt x="231" y="174"/>
                  </a:cubicBezTo>
                  <a:cubicBezTo>
                    <a:pt x="231" y="174"/>
                    <a:pt x="231" y="174"/>
                    <a:pt x="231" y="174"/>
                  </a:cubicBezTo>
                  <a:cubicBezTo>
                    <a:pt x="231" y="174"/>
                    <a:pt x="231" y="174"/>
                    <a:pt x="231" y="174"/>
                  </a:cubicBezTo>
                  <a:cubicBezTo>
                    <a:pt x="231" y="174"/>
                    <a:pt x="232" y="174"/>
                    <a:pt x="232" y="174"/>
                  </a:cubicBezTo>
                  <a:cubicBezTo>
                    <a:pt x="232" y="174"/>
                    <a:pt x="232" y="173"/>
                    <a:pt x="232" y="173"/>
                  </a:cubicBezTo>
                  <a:cubicBezTo>
                    <a:pt x="233" y="173"/>
                    <a:pt x="233" y="173"/>
                    <a:pt x="234" y="173"/>
                  </a:cubicBezTo>
                  <a:cubicBezTo>
                    <a:pt x="234" y="172"/>
                    <a:pt x="234" y="171"/>
                    <a:pt x="234" y="171"/>
                  </a:cubicBezTo>
                  <a:cubicBezTo>
                    <a:pt x="234" y="171"/>
                    <a:pt x="234" y="171"/>
                    <a:pt x="234" y="171"/>
                  </a:cubicBezTo>
                  <a:cubicBezTo>
                    <a:pt x="235" y="168"/>
                    <a:pt x="235" y="170"/>
                    <a:pt x="237" y="169"/>
                  </a:cubicBezTo>
                  <a:cubicBezTo>
                    <a:pt x="237" y="169"/>
                    <a:pt x="237" y="169"/>
                    <a:pt x="238" y="168"/>
                  </a:cubicBezTo>
                  <a:cubicBezTo>
                    <a:pt x="238" y="168"/>
                    <a:pt x="238" y="168"/>
                    <a:pt x="239" y="168"/>
                  </a:cubicBezTo>
                  <a:cubicBezTo>
                    <a:pt x="239" y="168"/>
                    <a:pt x="239" y="167"/>
                    <a:pt x="239" y="167"/>
                  </a:cubicBezTo>
                  <a:cubicBezTo>
                    <a:pt x="240" y="167"/>
                    <a:pt x="242" y="166"/>
                    <a:pt x="243" y="166"/>
                  </a:cubicBezTo>
                  <a:cubicBezTo>
                    <a:pt x="244" y="165"/>
                    <a:pt x="244" y="164"/>
                    <a:pt x="245" y="163"/>
                  </a:cubicBezTo>
                  <a:cubicBezTo>
                    <a:pt x="245" y="163"/>
                    <a:pt x="245" y="163"/>
                    <a:pt x="245" y="162"/>
                  </a:cubicBezTo>
                  <a:cubicBezTo>
                    <a:pt x="246" y="162"/>
                    <a:pt x="246" y="162"/>
                    <a:pt x="246" y="162"/>
                  </a:cubicBezTo>
                  <a:cubicBezTo>
                    <a:pt x="247" y="162"/>
                    <a:pt x="247" y="161"/>
                    <a:pt x="247" y="161"/>
                  </a:cubicBezTo>
                  <a:cubicBezTo>
                    <a:pt x="248" y="160"/>
                    <a:pt x="249" y="161"/>
                    <a:pt x="249" y="161"/>
                  </a:cubicBezTo>
                  <a:cubicBezTo>
                    <a:pt x="249" y="161"/>
                    <a:pt x="250" y="161"/>
                    <a:pt x="250" y="161"/>
                  </a:cubicBezTo>
                  <a:cubicBezTo>
                    <a:pt x="251" y="159"/>
                    <a:pt x="251" y="158"/>
                    <a:pt x="250" y="156"/>
                  </a:cubicBezTo>
                  <a:cubicBezTo>
                    <a:pt x="250" y="157"/>
                    <a:pt x="249" y="157"/>
                    <a:pt x="249" y="157"/>
                  </a:cubicBezTo>
                  <a:cubicBezTo>
                    <a:pt x="248" y="156"/>
                    <a:pt x="248" y="155"/>
                    <a:pt x="247" y="154"/>
                  </a:cubicBezTo>
                  <a:cubicBezTo>
                    <a:pt x="247" y="153"/>
                    <a:pt x="247" y="153"/>
                    <a:pt x="247" y="152"/>
                  </a:cubicBezTo>
                  <a:cubicBezTo>
                    <a:pt x="247" y="152"/>
                    <a:pt x="248" y="152"/>
                    <a:pt x="248" y="152"/>
                  </a:cubicBezTo>
                  <a:cubicBezTo>
                    <a:pt x="248" y="152"/>
                    <a:pt x="248" y="153"/>
                    <a:pt x="248" y="153"/>
                  </a:cubicBezTo>
                  <a:cubicBezTo>
                    <a:pt x="248" y="153"/>
                    <a:pt x="248" y="153"/>
                    <a:pt x="249" y="154"/>
                  </a:cubicBezTo>
                  <a:cubicBezTo>
                    <a:pt x="249" y="154"/>
                    <a:pt x="250" y="155"/>
                    <a:pt x="250" y="155"/>
                  </a:cubicBezTo>
                  <a:cubicBezTo>
                    <a:pt x="251" y="155"/>
                    <a:pt x="253" y="156"/>
                    <a:pt x="254" y="156"/>
                  </a:cubicBezTo>
                  <a:cubicBezTo>
                    <a:pt x="254" y="156"/>
                    <a:pt x="254" y="156"/>
                    <a:pt x="254" y="156"/>
                  </a:cubicBezTo>
                  <a:cubicBezTo>
                    <a:pt x="255" y="156"/>
                    <a:pt x="256" y="156"/>
                    <a:pt x="257" y="156"/>
                  </a:cubicBezTo>
                  <a:cubicBezTo>
                    <a:pt x="257" y="156"/>
                    <a:pt x="257" y="156"/>
                    <a:pt x="257" y="156"/>
                  </a:cubicBezTo>
                  <a:cubicBezTo>
                    <a:pt x="258" y="156"/>
                    <a:pt x="258" y="156"/>
                    <a:pt x="259" y="156"/>
                  </a:cubicBezTo>
                  <a:cubicBezTo>
                    <a:pt x="259" y="156"/>
                    <a:pt x="259" y="156"/>
                    <a:pt x="258" y="155"/>
                  </a:cubicBezTo>
                  <a:cubicBezTo>
                    <a:pt x="259" y="155"/>
                    <a:pt x="260" y="155"/>
                    <a:pt x="261" y="155"/>
                  </a:cubicBezTo>
                  <a:cubicBezTo>
                    <a:pt x="262" y="154"/>
                    <a:pt x="262" y="154"/>
                    <a:pt x="261" y="153"/>
                  </a:cubicBezTo>
                  <a:cubicBezTo>
                    <a:pt x="262" y="153"/>
                    <a:pt x="262" y="153"/>
                    <a:pt x="262" y="153"/>
                  </a:cubicBezTo>
                  <a:cubicBezTo>
                    <a:pt x="263" y="153"/>
                    <a:pt x="263" y="153"/>
                    <a:pt x="263" y="153"/>
                  </a:cubicBezTo>
                  <a:cubicBezTo>
                    <a:pt x="263" y="153"/>
                    <a:pt x="263" y="153"/>
                    <a:pt x="263" y="153"/>
                  </a:cubicBezTo>
                  <a:cubicBezTo>
                    <a:pt x="263" y="154"/>
                    <a:pt x="263" y="154"/>
                    <a:pt x="263" y="154"/>
                  </a:cubicBezTo>
                  <a:cubicBezTo>
                    <a:pt x="265" y="154"/>
                    <a:pt x="265" y="154"/>
                    <a:pt x="267" y="153"/>
                  </a:cubicBezTo>
                  <a:cubicBezTo>
                    <a:pt x="267" y="153"/>
                    <a:pt x="267" y="153"/>
                    <a:pt x="267" y="152"/>
                  </a:cubicBezTo>
                  <a:cubicBezTo>
                    <a:pt x="267" y="152"/>
                    <a:pt x="267" y="152"/>
                    <a:pt x="267" y="152"/>
                  </a:cubicBezTo>
                  <a:cubicBezTo>
                    <a:pt x="267" y="152"/>
                    <a:pt x="267" y="152"/>
                    <a:pt x="267" y="152"/>
                  </a:cubicBezTo>
                  <a:cubicBezTo>
                    <a:pt x="268" y="152"/>
                    <a:pt x="268" y="152"/>
                    <a:pt x="268" y="152"/>
                  </a:cubicBezTo>
                  <a:cubicBezTo>
                    <a:pt x="268" y="152"/>
                    <a:pt x="268" y="152"/>
                    <a:pt x="268" y="152"/>
                  </a:cubicBezTo>
                  <a:cubicBezTo>
                    <a:pt x="269" y="153"/>
                    <a:pt x="270" y="153"/>
                    <a:pt x="271" y="153"/>
                  </a:cubicBezTo>
                  <a:cubicBezTo>
                    <a:pt x="271" y="152"/>
                    <a:pt x="271" y="152"/>
                    <a:pt x="271" y="152"/>
                  </a:cubicBezTo>
                  <a:cubicBezTo>
                    <a:pt x="272" y="152"/>
                    <a:pt x="272" y="152"/>
                    <a:pt x="273" y="152"/>
                  </a:cubicBezTo>
                  <a:cubicBezTo>
                    <a:pt x="273" y="152"/>
                    <a:pt x="273" y="152"/>
                    <a:pt x="273" y="152"/>
                  </a:cubicBezTo>
                  <a:cubicBezTo>
                    <a:pt x="274" y="152"/>
                    <a:pt x="274" y="152"/>
                    <a:pt x="274" y="151"/>
                  </a:cubicBezTo>
                  <a:cubicBezTo>
                    <a:pt x="276" y="151"/>
                    <a:pt x="275" y="151"/>
                    <a:pt x="277" y="151"/>
                  </a:cubicBezTo>
                  <a:cubicBezTo>
                    <a:pt x="277" y="151"/>
                    <a:pt x="277" y="150"/>
                    <a:pt x="277" y="150"/>
                  </a:cubicBezTo>
                  <a:cubicBezTo>
                    <a:pt x="280" y="150"/>
                    <a:pt x="284" y="149"/>
                    <a:pt x="285" y="148"/>
                  </a:cubicBezTo>
                  <a:cubicBezTo>
                    <a:pt x="285" y="147"/>
                    <a:pt x="286" y="147"/>
                    <a:pt x="286" y="147"/>
                  </a:cubicBezTo>
                  <a:cubicBezTo>
                    <a:pt x="286" y="147"/>
                    <a:pt x="285" y="146"/>
                    <a:pt x="285" y="145"/>
                  </a:cubicBezTo>
                  <a:cubicBezTo>
                    <a:pt x="286" y="146"/>
                    <a:pt x="287" y="146"/>
                    <a:pt x="287" y="146"/>
                  </a:cubicBezTo>
                  <a:cubicBezTo>
                    <a:pt x="289" y="146"/>
                    <a:pt x="289" y="146"/>
                    <a:pt x="290" y="145"/>
                  </a:cubicBezTo>
                  <a:cubicBezTo>
                    <a:pt x="290" y="145"/>
                    <a:pt x="290" y="145"/>
                    <a:pt x="290" y="145"/>
                  </a:cubicBezTo>
                  <a:cubicBezTo>
                    <a:pt x="290" y="145"/>
                    <a:pt x="290" y="145"/>
                    <a:pt x="290" y="144"/>
                  </a:cubicBezTo>
                  <a:cubicBezTo>
                    <a:pt x="290" y="144"/>
                    <a:pt x="290" y="144"/>
                    <a:pt x="290" y="144"/>
                  </a:cubicBezTo>
                  <a:cubicBezTo>
                    <a:pt x="291" y="144"/>
                    <a:pt x="291" y="143"/>
                    <a:pt x="292" y="143"/>
                  </a:cubicBezTo>
                  <a:cubicBezTo>
                    <a:pt x="292" y="143"/>
                    <a:pt x="292" y="143"/>
                    <a:pt x="292" y="143"/>
                  </a:cubicBezTo>
                  <a:cubicBezTo>
                    <a:pt x="293" y="143"/>
                    <a:pt x="293" y="143"/>
                    <a:pt x="293" y="143"/>
                  </a:cubicBezTo>
                  <a:cubicBezTo>
                    <a:pt x="294" y="143"/>
                    <a:pt x="294" y="144"/>
                    <a:pt x="294" y="144"/>
                  </a:cubicBezTo>
                  <a:cubicBezTo>
                    <a:pt x="295" y="143"/>
                    <a:pt x="295" y="143"/>
                    <a:pt x="295" y="143"/>
                  </a:cubicBezTo>
                  <a:cubicBezTo>
                    <a:pt x="297" y="142"/>
                    <a:pt x="296" y="143"/>
                    <a:pt x="297" y="141"/>
                  </a:cubicBezTo>
                  <a:cubicBezTo>
                    <a:pt x="299" y="141"/>
                    <a:pt x="300" y="142"/>
                    <a:pt x="302" y="141"/>
                  </a:cubicBezTo>
                  <a:cubicBezTo>
                    <a:pt x="302" y="141"/>
                    <a:pt x="302" y="141"/>
                    <a:pt x="302" y="140"/>
                  </a:cubicBezTo>
                  <a:cubicBezTo>
                    <a:pt x="303" y="140"/>
                    <a:pt x="303" y="141"/>
                    <a:pt x="304" y="141"/>
                  </a:cubicBezTo>
                  <a:cubicBezTo>
                    <a:pt x="304" y="140"/>
                    <a:pt x="304" y="140"/>
                    <a:pt x="304" y="140"/>
                  </a:cubicBezTo>
                  <a:cubicBezTo>
                    <a:pt x="305" y="140"/>
                    <a:pt x="305" y="140"/>
                    <a:pt x="305" y="139"/>
                  </a:cubicBezTo>
                  <a:cubicBezTo>
                    <a:pt x="305" y="139"/>
                    <a:pt x="305" y="139"/>
                    <a:pt x="304" y="139"/>
                  </a:cubicBezTo>
                  <a:cubicBezTo>
                    <a:pt x="305" y="138"/>
                    <a:pt x="305" y="138"/>
                    <a:pt x="305" y="138"/>
                  </a:cubicBezTo>
                  <a:cubicBezTo>
                    <a:pt x="306" y="138"/>
                    <a:pt x="306" y="138"/>
                    <a:pt x="307" y="138"/>
                  </a:cubicBezTo>
                  <a:cubicBezTo>
                    <a:pt x="307" y="138"/>
                    <a:pt x="307" y="138"/>
                    <a:pt x="307" y="137"/>
                  </a:cubicBezTo>
                  <a:cubicBezTo>
                    <a:pt x="307" y="137"/>
                    <a:pt x="307" y="137"/>
                    <a:pt x="307" y="137"/>
                  </a:cubicBezTo>
                  <a:cubicBezTo>
                    <a:pt x="307" y="137"/>
                    <a:pt x="307" y="137"/>
                    <a:pt x="307" y="137"/>
                  </a:cubicBezTo>
                  <a:cubicBezTo>
                    <a:pt x="307" y="135"/>
                    <a:pt x="310" y="134"/>
                    <a:pt x="312" y="134"/>
                  </a:cubicBezTo>
                  <a:cubicBezTo>
                    <a:pt x="312" y="133"/>
                    <a:pt x="312" y="133"/>
                    <a:pt x="312" y="133"/>
                  </a:cubicBezTo>
                  <a:cubicBezTo>
                    <a:pt x="312" y="133"/>
                    <a:pt x="312" y="132"/>
                    <a:pt x="312" y="132"/>
                  </a:cubicBezTo>
                  <a:cubicBezTo>
                    <a:pt x="310" y="133"/>
                    <a:pt x="308" y="133"/>
                    <a:pt x="306" y="133"/>
                  </a:cubicBezTo>
                  <a:cubicBezTo>
                    <a:pt x="306" y="133"/>
                    <a:pt x="306" y="133"/>
                    <a:pt x="306" y="133"/>
                  </a:cubicBezTo>
                  <a:cubicBezTo>
                    <a:pt x="305" y="133"/>
                    <a:pt x="305" y="133"/>
                    <a:pt x="304" y="133"/>
                  </a:cubicBezTo>
                  <a:cubicBezTo>
                    <a:pt x="304" y="133"/>
                    <a:pt x="304" y="132"/>
                    <a:pt x="304" y="132"/>
                  </a:cubicBezTo>
                  <a:cubicBezTo>
                    <a:pt x="303" y="132"/>
                    <a:pt x="303" y="132"/>
                    <a:pt x="302" y="132"/>
                  </a:cubicBezTo>
                  <a:cubicBezTo>
                    <a:pt x="302" y="132"/>
                    <a:pt x="302" y="132"/>
                    <a:pt x="302" y="132"/>
                  </a:cubicBezTo>
                  <a:cubicBezTo>
                    <a:pt x="301" y="132"/>
                    <a:pt x="301" y="132"/>
                    <a:pt x="301" y="132"/>
                  </a:cubicBezTo>
                  <a:cubicBezTo>
                    <a:pt x="301" y="132"/>
                    <a:pt x="301" y="131"/>
                    <a:pt x="301" y="131"/>
                  </a:cubicBezTo>
                  <a:cubicBezTo>
                    <a:pt x="300" y="131"/>
                    <a:pt x="300" y="131"/>
                    <a:pt x="299" y="131"/>
                  </a:cubicBezTo>
                  <a:cubicBezTo>
                    <a:pt x="299" y="131"/>
                    <a:pt x="299" y="131"/>
                    <a:pt x="299" y="131"/>
                  </a:cubicBezTo>
                  <a:cubicBezTo>
                    <a:pt x="299" y="131"/>
                    <a:pt x="298" y="131"/>
                    <a:pt x="298" y="132"/>
                  </a:cubicBezTo>
                  <a:cubicBezTo>
                    <a:pt x="297" y="131"/>
                    <a:pt x="297" y="131"/>
                    <a:pt x="296" y="131"/>
                  </a:cubicBezTo>
                  <a:cubicBezTo>
                    <a:pt x="296" y="131"/>
                    <a:pt x="296" y="131"/>
                    <a:pt x="296" y="131"/>
                  </a:cubicBezTo>
                  <a:cubicBezTo>
                    <a:pt x="296" y="131"/>
                    <a:pt x="295" y="131"/>
                    <a:pt x="295" y="131"/>
                  </a:cubicBezTo>
                  <a:cubicBezTo>
                    <a:pt x="295" y="132"/>
                    <a:pt x="294" y="132"/>
                    <a:pt x="294" y="132"/>
                  </a:cubicBezTo>
                  <a:cubicBezTo>
                    <a:pt x="294" y="132"/>
                    <a:pt x="293" y="132"/>
                    <a:pt x="293" y="132"/>
                  </a:cubicBezTo>
                  <a:cubicBezTo>
                    <a:pt x="293" y="132"/>
                    <a:pt x="293" y="132"/>
                    <a:pt x="293" y="132"/>
                  </a:cubicBezTo>
                  <a:cubicBezTo>
                    <a:pt x="292" y="132"/>
                    <a:pt x="292" y="133"/>
                    <a:pt x="292" y="133"/>
                  </a:cubicBezTo>
                  <a:cubicBezTo>
                    <a:pt x="292" y="133"/>
                    <a:pt x="292" y="133"/>
                    <a:pt x="292" y="133"/>
                  </a:cubicBezTo>
                  <a:cubicBezTo>
                    <a:pt x="289" y="134"/>
                    <a:pt x="287" y="132"/>
                    <a:pt x="286" y="133"/>
                  </a:cubicBezTo>
                  <a:cubicBezTo>
                    <a:pt x="285" y="133"/>
                    <a:pt x="285" y="133"/>
                    <a:pt x="284" y="133"/>
                  </a:cubicBezTo>
                  <a:cubicBezTo>
                    <a:pt x="284" y="133"/>
                    <a:pt x="284" y="133"/>
                    <a:pt x="284" y="133"/>
                  </a:cubicBezTo>
                  <a:cubicBezTo>
                    <a:pt x="285" y="133"/>
                    <a:pt x="286" y="132"/>
                    <a:pt x="286" y="132"/>
                  </a:cubicBezTo>
                  <a:cubicBezTo>
                    <a:pt x="286" y="131"/>
                    <a:pt x="286" y="131"/>
                    <a:pt x="286" y="130"/>
                  </a:cubicBezTo>
                  <a:cubicBezTo>
                    <a:pt x="285" y="130"/>
                    <a:pt x="285" y="130"/>
                    <a:pt x="284" y="130"/>
                  </a:cubicBezTo>
                  <a:cubicBezTo>
                    <a:pt x="284" y="130"/>
                    <a:pt x="284" y="131"/>
                    <a:pt x="284" y="131"/>
                  </a:cubicBezTo>
                  <a:cubicBezTo>
                    <a:pt x="281" y="131"/>
                    <a:pt x="278" y="130"/>
                    <a:pt x="276" y="132"/>
                  </a:cubicBezTo>
                  <a:cubicBezTo>
                    <a:pt x="274" y="132"/>
                    <a:pt x="273" y="132"/>
                    <a:pt x="273" y="130"/>
                  </a:cubicBezTo>
                  <a:cubicBezTo>
                    <a:pt x="273" y="130"/>
                    <a:pt x="273" y="130"/>
                    <a:pt x="272" y="130"/>
                  </a:cubicBezTo>
                  <a:cubicBezTo>
                    <a:pt x="273" y="130"/>
                    <a:pt x="273" y="129"/>
                    <a:pt x="273" y="129"/>
                  </a:cubicBezTo>
                  <a:cubicBezTo>
                    <a:pt x="275" y="128"/>
                    <a:pt x="274" y="127"/>
                    <a:pt x="276" y="127"/>
                  </a:cubicBezTo>
                  <a:cubicBezTo>
                    <a:pt x="276" y="126"/>
                    <a:pt x="276" y="126"/>
                    <a:pt x="276" y="126"/>
                  </a:cubicBezTo>
                  <a:cubicBezTo>
                    <a:pt x="277" y="126"/>
                    <a:pt x="278" y="126"/>
                    <a:pt x="278" y="126"/>
                  </a:cubicBezTo>
                  <a:cubicBezTo>
                    <a:pt x="278" y="126"/>
                    <a:pt x="278" y="126"/>
                    <a:pt x="278" y="126"/>
                  </a:cubicBezTo>
                  <a:cubicBezTo>
                    <a:pt x="280" y="126"/>
                    <a:pt x="283" y="126"/>
                    <a:pt x="285" y="126"/>
                  </a:cubicBezTo>
                  <a:cubicBezTo>
                    <a:pt x="285" y="126"/>
                    <a:pt x="285" y="127"/>
                    <a:pt x="286" y="126"/>
                  </a:cubicBezTo>
                  <a:cubicBezTo>
                    <a:pt x="286" y="126"/>
                    <a:pt x="286" y="126"/>
                    <a:pt x="286" y="126"/>
                  </a:cubicBezTo>
                  <a:cubicBezTo>
                    <a:pt x="286" y="126"/>
                    <a:pt x="286" y="126"/>
                    <a:pt x="286" y="126"/>
                  </a:cubicBezTo>
                  <a:cubicBezTo>
                    <a:pt x="287" y="126"/>
                    <a:pt x="287" y="126"/>
                    <a:pt x="288" y="126"/>
                  </a:cubicBezTo>
                  <a:cubicBezTo>
                    <a:pt x="288" y="125"/>
                    <a:pt x="288" y="125"/>
                    <a:pt x="288" y="125"/>
                  </a:cubicBezTo>
                  <a:cubicBezTo>
                    <a:pt x="289" y="125"/>
                    <a:pt x="291" y="125"/>
                    <a:pt x="292" y="125"/>
                  </a:cubicBezTo>
                  <a:cubicBezTo>
                    <a:pt x="292" y="124"/>
                    <a:pt x="292" y="123"/>
                    <a:pt x="292" y="123"/>
                  </a:cubicBezTo>
                  <a:cubicBezTo>
                    <a:pt x="291" y="123"/>
                    <a:pt x="290" y="123"/>
                    <a:pt x="290" y="123"/>
                  </a:cubicBezTo>
                  <a:cubicBezTo>
                    <a:pt x="290" y="123"/>
                    <a:pt x="290" y="123"/>
                    <a:pt x="290" y="122"/>
                  </a:cubicBezTo>
                  <a:cubicBezTo>
                    <a:pt x="287" y="123"/>
                    <a:pt x="287" y="122"/>
                    <a:pt x="286" y="121"/>
                  </a:cubicBezTo>
                  <a:cubicBezTo>
                    <a:pt x="286" y="121"/>
                    <a:pt x="285" y="121"/>
                    <a:pt x="285" y="121"/>
                  </a:cubicBezTo>
                  <a:cubicBezTo>
                    <a:pt x="285" y="121"/>
                    <a:pt x="285" y="121"/>
                    <a:pt x="285" y="122"/>
                  </a:cubicBezTo>
                  <a:cubicBezTo>
                    <a:pt x="282" y="122"/>
                    <a:pt x="279" y="122"/>
                    <a:pt x="277" y="122"/>
                  </a:cubicBezTo>
                  <a:cubicBezTo>
                    <a:pt x="277" y="122"/>
                    <a:pt x="277" y="122"/>
                    <a:pt x="277" y="122"/>
                  </a:cubicBezTo>
                  <a:cubicBezTo>
                    <a:pt x="276" y="122"/>
                    <a:pt x="276" y="122"/>
                    <a:pt x="276" y="122"/>
                  </a:cubicBezTo>
                  <a:cubicBezTo>
                    <a:pt x="276" y="123"/>
                    <a:pt x="276" y="123"/>
                    <a:pt x="276" y="123"/>
                  </a:cubicBezTo>
                  <a:cubicBezTo>
                    <a:pt x="275" y="123"/>
                    <a:pt x="274" y="123"/>
                    <a:pt x="273" y="123"/>
                  </a:cubicBezTo>
                  <a:cubicBezTo>
                    <a:pt x="273" y="123"/>
                    <a:pt x="273" y="123"/>
                    <a:pt x="273" y="123"/>
                  </a:cubicBezTo>
                  <a:cubicBezTo>
                    <a:pt x="273" y="123"/>
                    <a:pt x="273" y="123"/>
                    <a:pt x="273" y="123"/>
                  </a:cubicBezTo>
                  <a:cubicBezTo>
                    <a:pt x="273" y="122"/>
                    <a:pt x="273" y="122"/>
                    <a:pt x="273" y="122"/>
                  </a:cubicBezTo>
                  <a:cubicBezTo>
                    <a:pt x="273" y="122"/>
                    <a:pt x="273" y="122"/>
                    <a:pt x="273" y="122"/>
                  </a:cubicBezTo>
                  <a:cubicBezTo>
                    <a:pt x="274" y="122"/>
                    <a:pt x="275" y="122"/>
                    <a:pt x="276" y="122"/>
                  </a:cubicBezTo>
                  <a:cubicBezTo>
                    <a:pt x="276" y="122"/>
                    <a:pt x="276" y="121"/>
                    <a:pt x="276" y="121"/>
                  </a:cubicBezTo>
                  <a:cubicBezTo>
                    <a:pt x="276" y="121"/>
                    <a:pt x="276" y="121"/>
                    <a:pt x="276" y="121"/>
                  </a:cubicBezTo>
                  <a:cubicBezTo>
                    <a:pt x="276" y="121"/>
                    <a:pt x="276" y="121"/>
                    <a:pt x="276" y="121"/>
                  </a:cubicBezTo>
                  <a:cubicBezTo>
                    <a:pt x="276" y="121"/>
                    <a:pt x="276" y="121"/>
                    <a:pt x="276" y="121"/>
                  </a:cubicBezTo>
                  <a:cubicBezTo>
                    <a:pt x="275" y="120"/>
                    <a:pt x="276" y="120"/>
                    <a:pt x="274" y="120"/>
                  </a:cubicBezTo>
                  <a:cubicBezTo>
                    <a:pt x="274" y="119"/>
                    <a:pt x="274" y="119"/>
                    <a:pt x="274" y="119"/>
                  </a:cubicBezTo>
                  <a:cubicBezTo>
                    <a:pt x="274" y="119"/>
                    <a:pt x="274" y="119"/>
                    <a:pt x="275" y="119"/>
                  </a:cubicBezTo>
                  <a:cubicBezTo>
                    <a:pt x="275" y="118"/>
                    <a:pt x="277" y="120"/>
                    <a:pt x="278" y="120"/>
                  </a:cubicBezTo>
                  <a:cubicBezTo>
                    <a:pt x="278" y="120"/>
                    <a:pt x="278" y="120"/>
                    <a:pt x="278" y="120"/>
                  </a:cubicBezTo>
                  <a:cubicBezTo>
                    <a:pt x="279" y="120"/>
                    <a:pt x="280" y="120"/>
                    <a:pt x="281" y="120"/>
                  </a:cubicBezTo>
                  <a:cubicBezTo>
                    <a:pt x="281" y="120"/>
                    <a:pt x="281" y="120"/>
                    <a:pt x="281" y="120"/>
                  </a:cubicBezTo>
                  <a:cubicBezTo>
                    <a:pt x="282" y="120"/>
                    <a:pt x="284" y="120"/>
                    <a:pt x="286" y="120"/>
                  </a:cubicBezTo>
                  <a:cubicBezTo>
                    <a:pt x="286" y="120"/>
                    <a:pt x="286" y="120"/>
                    <a:pt x="286" y="120"/>
                  </a:cubicBezTo>
                  <a:cubicBezTo>
                    <a:pt x="286" y="120"/>
                    <a:pt x="286" y="120"/>
                    <a:pt x="287" y="120"/>
                  </a:cubicBezTo>
                  <a:cubicBezTo>
                    <a:pt x="287" y="120"/>
                    <a:pt x="287" y="120"/>
                    <a:pt x="287" y="120"/>
                  </a:cubicBezTo>
                  <a:cubicBezTo>
                    <a:pt x="288" y="120"/>
                    <a:pt x="289" y="120"/>
                    <a:pt x="290" y="120"/>
                  </a:cubicBezTo>
                  <a:cubicBezTo>
                    <a:pt x="290" y="121"/>
                    <a:pt x="291" y="121"/>
                    <a:pt x="291" y="122"/>
                  </a:cubicBezTo>
                  <a:cubicBezTo>
                    <a:pt x="293" y="122"/>
                    <a:pt x="294" y="122"/>
                    <a:pt x="296" y="122"/>
                  </a:cubicBezTo>
                  <a:cubicBezTo>
                    <a:pt x="297" y="123"/>
                    <a:pt x="297" y="124"/>
                    <a:pt x="298" y="125"/>
                  </a:cubicBezTo>
                  <a:cubicBezTo>
                    <a:pt x="298" y="125"/>
                    <a:pt x="299" y="125"/>
                    <a:pt x="299" y="125"/>
                  </a:cubicBezTo>
                  <a:cubicBezTo>
                    <a:pt x="299" y="126"/>
                    <a:pt x="299" y="126"/>
                    <a:pt x="300" y="127"/>
                  </a:cubicBezTo>
                  <a:cubicBezTo>
                    <a:pt x="301" y="127"/>
                    <a:pt x="302" y="128"/>
                    <a:pt x="302" y="129"/>
                  </a:cubicBezTo>
                  <a:cubicBezTo>
                    <a:pt x="303" y="129"/>
                    <a:pt x="303" y="129"/>
                    <a:pt x="303" y="130"/>
                  </a:cubicBezTo>
                  <a:cubicBezTo>
                    <a:pt x="304" y="130"/>
                    <a:pt x="305" y="130"/>
                    <a:pt x="306" y="130"/>
                  </a:cubicBezTo>
                  <a:cubicBezTo>
                    <a:pt x="306" y="130"/>
                    <a:pt x="306" y="131"/>
                    <a:pt x="306" y="131"/>
                  </a:cubicBezTo>
                  <a:cubicBezTo>
                    <a:pt x="307" y="131"/>
                    <a:pt x="307" y="131"/>
                    <a:pt x="308" y="131"/>
                  </a:cubicBezTo>
                  <a:cubicBezTo>
                    <a:pt x="308" y="131"/>
                    <a:pt x="308" y="131"/>
                    <a:pt x="309" y="131"/>
                  </a:cubicBezTo>
                  <a:cubicBezTo>
                    <a:pt x="309" y="131"/>
                    <a:pt x="309" y="130"/>
                    <a:pt x="309" y="130"/>
                  </a:cubicBezTo>
                  <a:cubicBezTo>
                    <a:pt x="310" y="131"/>
                    <a:pt x="311" y="131"/>
                    <a:pt x="312" y="130"/>
                  </a:cubicBezTo>
                  <a:cubicBezTo>
                    <a:pt x="312" y="131"/>
                    <a:pt x="312" y="131"/>
                    <a:pt x="312" y="131"/>
                  </a:cubicBezTo>
                  <a:cubicBezTo>
                    <a:pt x="314" y="131"/>
                    <a:pt x="314" y="131"/>
                    <a:pt x="315" y="132"/>
                  </a:cubicBezTo>
                  <a:cubicBezTo>
                    <a:pt x="315" y="131"/>
                    <a:pt x="315" y="131"/>
                    <a:pt x="316" y="131"/>
                  </a:cubicBezTo>
                  <a:cubicBezTo>
                    <a:pt x="316" y="130"/>
                    <a:pt x="315" y="130"/>
                    <a:pt x="315" y="129"/>
                  </a:cubicBezTo>
                  <a:cubicBezTo>
                    <a:pt x="315" y="129"/>
                    <a:pt x="315" y="129"/>
                    <a:pt x="314" y="129"/>
                  </a:cubicBezTo>
                  <a:cubicBezTo>
                    <a:pt x="314" y="129"/>
                    <a:pt x="314" y="129"/>
                    <a:pt x="314" y="129"/>
                  </a:cubicBezTo>
                  <a:cubicBezTo>
                    <a:pt x="314" y="129"/>
                    <a:pt x="314" y="129"/>
                    <a:pt x="314" y="129"/>
                  </a:cubicBezTo>
                  <a:cubicBezTo>
                    <a:pt x="314" y="128"/>
                    <a:pt x="314" y="128"/>
                    <a:pt x="315" y="128"/>
                  </a:cubicBezTo>
                  <a:cubicBezTo>
                    <a:pt x="315" y="128"/>
                    <a:pt x="315" y="128"/>
                    <a:pt x="314" y="127"/>
                  </a:cubicBezTo>
                  <a:cubicBezTo>
                    <a:pt x="315" y="127"/>
                    <a:pt x="315" y="127"/>
                    <a:pt x="315" y="127"/>
                  </a:cubicBezTo>
                  <a:cubicBezTo>
                    <a:pt x="315" y="126"/>
                    <a:pt x="315" y="126"/>
                    <a:pt x="315" y="125"/>
                  </a:cubicBezTo>
                  <a:cubicBezTo>
                    <a:pt x="315" y="125"/>
                    <a:pt x="315" y="125"/>
                    <a:pt x="314" y="125"/>
                  </a:cubicBezTo>
                  <a:cubicBezTo>
                    <a:pt x="314" y="123"/>
                    <a:pt x="314" y="123"/>
                    <a:pt x="312" y="123"/>
                  </a:cubicBezTo>
                  <a:cubicBezTo>
                    <a:pt x="312" y="122"/>
                    <a:pt x="312" y="121"/>
                    <a:pt x="312" y="121"/>
                  </a:cubicBezTo>
                  <a:cubicBezTo>
                    <a:pt x="311" y="121"/>
                    <a:pt x="311" y="121"/>
                    <a:pt x="310" y="121"/>
                  </a:cubicBezTo>
                  <a:cubicBezTo>
                    <a:pt x="310" y="122"/>
                    <a:pt x="311" y="121"/>
                    <a:pt x="310" y="122"/>
                  </a:cubicBezTo>
                  <a:cubicBezTo>
                    <a:pt x="310" y="122"/>
                    <a:pt x="310" y="122"/>
                    <a:pt x="310" y="122"/>
                  </a:cubicBezTo>
                  <a:cubicBezTo>
                    <a:pt x="310" y="122"/>
                    <a:pt x="310" y="122"/>
                    <a:pt x="310" y="122"/>
                  </a:cubicBezTo>
                  <a:cubicBezTo>
                    <a:pt x="310" y="121"/>
                    <a:pt x="310" y="120"/>
                    <a:pt x="310" y="119"/>
                  </a:cubicBezTo>
                  <a:cubicBezTo>
                    <a:pt x="309" y="119"/>
                    <a:pt x="308" y="120"/>
                    <a:pt x="308" y="120"/>
                  </a:cubicBezTo>
                  <a:cubicBezTo>
                    <a:pt x="308" y="119"/>
                    <a:pt x="308" y="119"/>
                    <a:pt x="308" y="118"/>
                  </a:cubicBezTo>
                  <a:cubicBezTo>
                    <a:pt x="307" y="118"/>
                    <a:pt x="307" y="118"/>
                    <a:pt x="307" y="118"/>
                  </a:cubicBezTo>
                  <a:cubicBezTo>
                    <a:pt x="307" y="118"/>
                    <a:pt x="306" y="118"/>
                    <a:pt x="306" y="118"/>
                  </a:cubicBezTo>
                  <a:cubicBezTo>
                    <a:pt x="306" y="117"/>
                    <a:pt x="306" y="117"/>
                    <a:pt x="305" y="116"/>
                  </a:cubicBezTo>
                  <a:cubicBezTo>
                    <a:pt x="304" y="116"/>
                    <a:pt x="303" y="116"/>
                    <a:pt x="302" y="116"/>
                  </a:cubicBezTo>
                  <a:cubicBezTo>
                    <a:pt x="302" y="116"/>
                    <a:pt x="301" y="115"/>
                    <a:pt x="301" y="115"/>
                  </a:cubicBezTo>
                  <a:cubicBezTo>
                    <a:pt x="300" y="114"/>
                    <a:pt x="298" y="114"/>
                    <a:pt x="296" y="114"/>
                  </a:cubicBezTo>
                  <a:cubicBezTo>
                    <a:pt x="296" y="114"/>
                    <a:pt x="296" y="115"/>
                    <a:pt x="296" y="115"/>
                  </a:cubicBezTo>
                  <a:cubicBezTo>
                    <a:pt x="296" y="115"/>
                    <a:pt x="295" y="114"/>
                    <a:pt x="294" y="114"/>
                  </a:cubicBezTo>
                  <a:cubicBezTo>
                    <a:pt x="294" y="114"/>
                    <a:pt x="294" y="115"/>
                    <a:pt x="294" y="115"/>
                  </a:cubicBezTo>
                  <a:cubicBezTo>
                    <a:pt x="294" y="115"/>
                    <a:pt x="293" y="115"/>
                    <a:pt x="292" y="115"/>
                  </a:cubicBezTo>
                  <a:cubicBezTo>
                    <a:pt x="292" y="115"/>
                    <a:pt x="292" y="115"/>
                    <a:pt x="292" y="114"/>
                  </a:cubicBezTo>
                  <a:cubicBezTo>
                    <a:pt x="293" y="114"/>
                    <a:pt x="295" y="114"/>
                    <a:pt x="296" y="113"/>
                  </a:cubicBezTo>
                  <a:cubicBezTo>
                    <a:pt x="296" y="113"/>
                    <a:pt x="296" y="113"/>
                    <a:pt x="296" y="112"/>
                  </a:cubicBezTo>
                  <a:cubicBezTo>
                    <a:pt x="296" y="112"/>
                    <a:pt x="295" y="112"/>
                    <a:pt x="295" y="111"/>
                  </a:cubicBezTo>
                  <a:cubicBezTo>
                    <a:pt x="294" y="111"/>
                    <a:pt x="294" y="111"/>
                    <a:pt x="293" y="111"/>
                  </a:cubicBezTo>
                  <a:cubicBezTo>
                    <a:pt x="293" y="111"/>
                    <a:pt x="293" y="111"/>
                    <a:pt x="293" y="111"/>
                  </a:cubicBezTo>
                  <a:cubicBezTo>
                    <a:pt x="292" y="111"/>
                    <a:pt x="291" y="111"/>
                    <a:pt x="291" y="112"/>
                  </a:cubicBezTo>
                  <a:cubicBezTo>
                    <a:pt x="291" y="112"/>
                    <a:pt x="291" y="112"/>
                    <a:pt x="291" y="112"/>
                  </a:cubicBezTo>
                  <a:cubicBezTo>
                    <a:pt x="290" y="112"/>
                    <a:pt x="289" y="112"/>
                    <a:pt x="288" y="112"/>
                  </a:cubicBezTo>
                  <a:cubicBezTo>
                    <a:pt x="288" y="112"/>
                    <a:pt x="288" y="114"/>
                    <a:pt x="287" y="114"/>
                  </a:cubicBezTo>
                  <a:cubicBezTo>
                    <a:pt x="287" y="113"/>
                    <a:pt x="287" y="113"/>
                    <a:pt x="287" y="113"/>
                  </a:cubicBezTo>
                  <a:cubicBezTo>
                    <a:pt x="286" y="113"/>
                    <a:pt x="286" y="113"/>
                    <a:pt x="286" y="113"/>
                  </a:cubicBezTo>
                  <a:cubicBezTo>
                    <a:pt x="286" y="113"/>
                    <a:pt x="284" y="113"/>
                    <a:pt x="285" y="113"/>
                  </a:cubicBezTo>
                  <a:cubicBezTo>
                    <a:pt x="285" y="113"/>
                    <a:pt x="285" y="113"/>
                    <a:pt x="285" y="112"/>
                  </a:cubicBezTo>
                  <a:cubicBezTo>
                    <a:pt x="283" y="112"/>
                    <a:pt x="285" y="112"/>
                    <a:pt x="282" y="112"/>
                  </a:cubicBezTo>
                  <a:cubicBezTo>
                    <a:pt x="282" y="111"/>
                    <a:pt x="282" y="111"/>
                    <a:pt x="283" y="110"/>
                  </a:cubicBezTo>
                  <a:cubicBezTo>
                    <a:pt x="282" y="110"/>
                    <a:pt x="282" y="110"/>
                    <a:pt x="281" y="110"/>
                  </a:cubicBezTo>
                  <a:cubicBezTo>
                    <a:pt x="281" y="110"/>
                    <a:pt x="281" y="109"/>
                    <a:pt x="281" y="109"/>
                  </a:cubicBezTo>
                  <a:cubicBezTo>
                    <a:pt x="280" y="109"/>
                    <a:pt x="280" y="109"/>
                    <a:pt x="280" y="109"/>
                  </a:cubicBezTo>
                  <a:cubicBezTo>
                    <a:pt x="280" y="109"/>
                    <a:pt x="280" y="109"/>
                    <a:pt x="280" y="109"/>
                  </a:cubicBezTo>
                  <a:cubicBezTo>
                    <a:pt x="282" y="109"/>
                    <a:pt x="282" y="108"/>
                    <a:pt x="283" y="108"/>
                  </a:cubicBezTo>
                  <a:cubicBezTo>
                    <a:pt x="283" y="108"/>
                    <a:pt x="283" y="107"/>
                    <a:pt x="283" y="107"/>
                  </a:cubicBezTo>
                  <a:cubicBezTo>
                    <a:pt x="283" y="107"/>
                    <a:pt x="282" y="107"/>
                    <a:pt x="282" y="107"/>
                  </a:cubicBezTo>
                  <a:cubicBezTo>
                    <a:pt x="284" y="105"/>
                    <a:pt x="286" y="107"/>
                    <a:pt x="288" y="106"/>
                  </a:cubicBezTo>
                  <a:cubicBezTo>
                    <a:pt x="288" y="106"/>
                    <a:pt x="288" y="106"/>
                    <a:pt x="288" y="106"/>
                  </a:cubicBezTo>
                  <a:cubicBezTo>
                    <a:pt x="289" y="106"/>
                    <a:pt x="289" y="106"/>
                    <a:pt x="290" y="106"/>
                  </a:cubicBezTo>
                  <a:cubicBezTo>
                    <a:pt x="290" y="105"/>
                    <a:pt x="290" y="105"/>
                    <a:pt x="290" y="105"/>
                  </a:cubicBezTo>
                  <a:cubicBezTo>
                    <a:pt x="291" y="105"/>
                    <a:pt x="292" y="104"/>
                    <a:pt x="293" y="104"/>
                  </a:cubicBezTo>
                  <a:cubicBezTo>
                    <a:pt x="293" y="104"/>
                    <a:pt x="293" y="104"/>
                    <a:pt x="293" y="104"/>
                  </a:cubicBezTo>
                  <a:cubicBezTo>
                    <a:pt x="293" y="103"/>
                    <a:pt x="293" y="104"/>
                    <a:pt x="293" y="103"/>
                  </a:cubicBezTo>
                  <a:cubicBezTo>
                    <a:pt x="294" y="103"/>
                    <a:pt x="295" y="103"/>
                    <a:pt x="296" y="103"/>
                  </a:cubicBezTo>
                  <a:cubicBezTo>
                    <a:pt x="296" y="102"/>
                    <a:pt x="296" y="101"/>
                    <a:pt x="296" y="100"/>
                  </a:cubicBezTo>
                  <a:cubicBezTo>
                    <a:pt x="297" y="100"/>
                    <a:pt x="297" y="100"/>
                    <a:pt x="298" y="100"/>
                  </a:cubicBezTo>
                  <a:cubicBezTo>
                    <a:pt x="298" y="101"/>
                    <a:pt x="298" y="102"/>
                    <a:pt x="298" y="102"/>
                  </a:cubicBezTo>
                  <a:cubicBezTo>
                    <a:pt x="297" y="102"/>
                    <a:pt x="297" y="102"/>
                    <a:pt x="297" y="102"/>
                  </a:cubicBezTo>
                  <a:cubicBezTo>
                    <a:pt x="297" y="102"/>
                    <a:pt x="297" y="103"/>
                    <a:pt x="298" y="103"/>
                  </a:cubicBezTo>
                  <a:cubicBezTo>
                    <a:pt x="298" y="103"/>
                    <a:pt x="299" y="103"/>
                    <a:pt x="299" y="103"/>
                  </a:cubicBezTo>
                  <a:cubicBezTo>
                    <a:pt x="299" y="103"/>
                    <a:pt x="299" y="103"/>
                    <a:pt x="299" y="104"/>
                  </a:cubicBezTo>
                  <a:cubicBezTo>
                    <a:pt x="301" y="104"/>
                    <a:pt x="302" y="103"/>
                    <a:pt x="303" y="103"/>
                  </a:cubicBezTo>
                  <a:cubicBezTo>
                    <a:pt x="303" y="104"/>
                    <a:pt x="303" y="104"/>
                    <a:pt x="303" y="104"/>
                  </a:cubicBezTo>
                  <a:cubicBezTo>
                    <a:pt x="303" y="104"/>
                    <a:pt x="303" y="104"/>
                    <a:pt x="304" y="104"/>
                  </a:cubicBezTo>
                  <a:cubicBezTo>
                    <a:pt x="304" y="104"/>
                    <a:pt x="304" y="104"/>
                    <a:pt x="304" y="104"/>
                  </a:cubicBezTo>
                  <a:cubicBezTo>
                    <a:pt x="305" y="104"/>
                    <a:pt x="306" y="104"/>
                    <a:pt x="307" y="104"/>
                  </a:cubicBezTo>
                  <a:cubicBezTo>
                    <a:pt x="307" y="104"/>
                    <a:pt x="307" y="104"/>
                    <a:pt x="307" y="104"/>
                  </a:cubicBezTo>
                  <a:cubicBezTo>
                    <a:pt x="307" y="104"/>
                    <a:pt x="308" y="104"/>
                    <a:pt x="308" y="104"/>
                  </a:cubicBezTo>
                  <a:cubicBezTo>
                    <a:pt x="308" y="104"/>
                    <a:pt x="308" y="105"/>
                    <a:pt x="308" y="105"/>
                  </a:cubicBezTo>
                  <a:cubicBezTo>
                    <a:pt x="308" y="105"/>
                    <a:pt x="309" y="105"/>
                    <a:pt x="309" y="105"/>
                  </a:cubicBezTo>
                  <a:cubicBezTo>
                    <a:pt x="309" y="105"/>
                    <a:pt x="309" y="105"/>
                    <a:pt x="309" y="105"/>
                  </a:cubicBezTo>
                  <a:cubicBezTo>
                    <a:pt x="310" y="104"/>
                    <a:pt x="311" y="104"/>
                    <a:pt x="312" y="104"/>
                  </a:cubicBezTo>
                  <a:cubicBezTo>
                    <a:pt x="312" y="104"/>
                    <a:pt x="312" y="104"/>
                    <a:pt x="312" y="104"/>
                  </a:cubicBezTo>
                  <a:cubicBezTo>
                    <a:pt x="313" y="104"/>
                    <a:pt x="313" y="104"/>
                    <a:pt x="314" y="104"/>
                  </a:cubicBezTo>
                  <a:cubicBezTo>
                    <a:pt x="314" y="103"/>
                    <a:pt x="314" y="103"/>
                    <a:pt x="314" y="103"/>
                  </a:cubicBezTo>
                  <a:cubicBezTo>
                    <a:pt x="315" y="103"/>
                    <a:pt x="315" y="103"/>
                    <a:pt x="315" y="103"/>
                  </a:cubicBezTo>
                  <a:cubicBezTo>
                    <a:pt x="315" y="103"/>
                    <a:pt x="315" y="102"/>
                    <a:pt x="315" y="102"/>
                  </a:cubicBezTo>
                  <a:cubicBezTo>
                    <a:pt x="316" y="102"/>
                    <a:pt x="319" y="101"/>
                    <a:pt x="319" y="101"/>
                  </a:cubicBezTo>
                  <a:cubicBezTo>
                    <a:pt x="320" y="101"/>
                    <a:pt x="320" y="101"/>
                    <a:pt x="320" y="101"/>
                  </a:cubicBezTo>
                  <a:cubicBezTo>
                    <a:pt x="320" y="100"/>
                    <a:pt x="319" y="99"/>
                    <a:pt x="319" y="98"/>
                  </a:cubicBezTo>
                  <a:cubicBezTo>
                    <a:pt x="319" y="98"/>
                    <a:pt x="320" y="98"/>
                    <a:pt x="320" y="98"/>
                  </a:cubicBezTo>
                  <a:cubicBezTo>
                    <a:pt x="319" y="97"/>
                    <a:pt x="317" y="98"/>
                    <a:pt x="316" y="98"/>
                  </a:cubicBezTo>
                  <a:cubicBezTo>
                    <a:pt x="316" y="97"/>
                    <a:pt x="316" y="97"/>
                    <a:pt x="316" y="97"/>
                  </a:cubicBezTo>
                  <a:cubicBezTo>
                    <a:pt x="315" y="97"/>
                    <a:pt x="315" y="97"/>
                    <a:pt x="314" y="97"/>
                  </a:cubicBezTo>
                  <a:cubicBezTo>
                    <a:pt x="313" y="98"/>
                    <a:pt x="312" y="98"/>
                    <a:pt x="312" y="100"/>
                  </a:cubicBezTo>
                  <a:cubicBezTo>
                    <a:pt x="312" y="100"/>
                    <a:pt x="312" y="100"/>
                    <a:pt x="312" y="100"/>
                  </a:cubicBezTo>
                  <a:cubicBezTo>
                    <a:pt x="312" y="99"/>
                    <a:pt x="311" y="98"/>
                    <a:pt x="311" y="97"/>
                  </a:cubicBezTo>
                  <a:cubicBezTo>
                    <a:pt x="310" y="97"/>
                    <a:pt x="310" y="97"/>
                    <a:pt x="309" y="97"/>
                  </a:cubicBezTo>
                  <a:cubicBezTo>
                    <a:pt x="309" y="97"/>
                    <a:pt x="309" y="97"/>
                    <a:pt x="309" y="97"/>
                  </a:cubicBezTo>
                  <a:cubicBezTo>
                    <a:pt x="309" y="95"/>
                    <a:pt x="310" y="94"/>
                    <a:pt x="310" y="92"/>
                  </a:cubicBezTo>
                  <a:cubicBezTo>
                    <a:pt x="311" y="92"/>
                    <a:pt x="312" y="92"/>
                    <a:pt x="313" y="93"/>
                  </a:cubicBezTo>
                  <a:cubicBezTo>
                    <a:pt x="313" y="93"/>
                    <a:pt x="313" y="93"/>
                    <a:pt x="313" y="93"/>
                  </a:cubicBezTo>
                  <a:cubicBezTo>
                    <a:pt x="316" y="93"/>
                    <a:pt x="319" y="93"/>
                    <a:pt x="321" y="94"/>
                  </a:cubicBezTo>
                  <a:cubicBezTo>
                    <a:pt x="321" y="94"/>
                    <a:pt x="321" y="94"/>
                    <a:pt x="321" y="94"/>
                  </a:cubicBezTo>
                  <a:cubicBezTo>
                    <a:pt x="322" y="94"/>
                    <a:pt x="322" y="94"/>
                    <a:pt x="322" y="94"/>
                  </a:cubicBezTo>
                  <a:cubicBezTo>
                    <a:pt x="323" y="94"/>
                    <a:pt x="323" y="95"/>
                    <a:pt x="323" y="95"/>
                  </a:cubicBezTo>
                  <a:cubicBezTo>
                    <a:pt x="326" y="96"/>
                    <a:pt x="328" y="94"/>
                    <a:pt x="328" y="94"/>
                  </a:cubicBezTo>
                  <a:cubicBezTo>
                    <a:pt x="328" y="93"/>
                    <a:pt x="328" y="92"/>
                    <a:pt x="328" y="92"/>
                  </a:cubicBezTo>
                  <a:cubicBezTo>
                    <a:pt x="327" y="92"/>
                    <a:pt x="326" y="92"/>
                    <a:pt x="325" y="92"/>
                  </a:cubicBezTo>
                  <a:cubicBezTo>
                    <a:pt x="325" y="92"/>
                    <a:pt x="325" y="92"/>
                    <a:pt x="325" y="92"/>
                  </a:cubicBezTo>
                  <a:cubicBezTo>
                    <a:pt x="324" y="92"/>
                    <a:pt x="324" y="92"/>
                    <a:pt x="323" y="92"/>
                  </a:cubicBezTo>
                  <a:cubicBezTo>
                    <a:pt x="323" y="92"/>
                    <a:pt x="323" y="92"/>
                    <a:pt x="323" y="92"/>
                  </a:cubicBezTo>
                  <a:cubicBezTo>
                    <a:pt x="321" y="92"/>
                    <a:pt x="320" y="93"/>
                    <a:pt x="318" y="93"/>
                  </a:cubicBezTo>
                  <a:cubicBezTo>
                    <a:pt x="318" y="92"/>
                    <a:pt x="318" y="92"/>
                    <a:pt x="319" y="91"/>
                  </a:cubicBezTo>
                  <a:cubicBezTo>
                    <a:pt x="319" y="90"/>
                    <a:pt x="319" y="90"/>
                    <a:pt x="318" y="89"/>
                  </a:cubicBezTo>
                  <a:cubicBezTo>
                    <a:pt x="316" y="89"/>
                    <a:pt x="316" y="90"/>
                    <a:pt x="316" y="91"/>
                  </a:cubicBezTo>
                  <a:cubicBezTo>
                    <a:pt x="313" y="91"/>
                    <a:pt x="314" y="91"/>
                    <a:pt x="312" y="90"/>
                  </a:cubicBezTo>
                  <a:cubicBezTo>
                    <a:pt x="312" y="90"/>
                    <a:pt x="312" y="90"/>
                    <a:pt x="312" y="90"/>
                  </a:cubicBezTo>
                  <a:cubicBezTo>
                    <a:pt x="313" y="90"/>
                    <a:pt x="314" y="90"/>
                    <a:pt x="315" y="91"/>
                  </a:cubicBezTo>
                  <a:cubicBezTo>
                    <a:pt x="316" y="90"/>
                    <a:pt x="316" y="89"/>
                    <a:pt x="317" y="88"/>
                  </a:cubicBezTo>
                  <a:cubicBezTo>
                    <a:pt x="317" y="88"/>
                    <a:pt x="317" y="88"/>
                    <a:pt x="317" y="88"/>
                  </a:cubicBezTo>
                  <a:cubicBezTo>
                    <a:pt x="317" y="88"/>
                    <a:pt x="317" y="88"/>
                    <a:pt x="317" y="87"/>
                  </a:cubicBezTo>
                  <a:cubicBezTo>
                    <a:pt x="316" y="87"/>
                    <a:pt x="316" y="87"/>
                    <a:pt x="316" y="86"/>
                  </a:cubicBezTo>
                  <a:cubicBezTo>
                    <a:pt x="314" y="85"/>
                    <a:pt x="313" y="85"/>
                    <a:pt x="311" y="85"/>
                  </a:cubicBezTo>
                  <a:cubicBezTo>
                    <a:pt x="311" y="85"/>
                    <a:pt x="311" y="84"/>
                    <a:pt x="311" y="84"/>
                  </a:cubicBezTo>
                  <a:cubicBezTo>
                    <a:pt x="312" y="84"/>
                    <a:pt x="313" y="84"/>
                    <a:pt x="314" y="84"/>
                  </a:cubicBezTo>
                  <a:cubicBezTo>
                    <a:pt x="314" y="84"/>
                    <a:pt x="314" y="84"/>
                    <a:pt x="314" y="85"/>
                  </a:cubicBezTo>
                  <a:cubicBezTo>
                    <a:pt x="314" y="85"/>
                    <a:pt x="314" y="85"/>
                    <a:pt x="315" y="84"/>
                  </a:cubicBezTo>
                  <a:cubicBezTo>
                    <a:pt x="315" y="85"/>
                    <a:pt x="315" y="85"/>
                    <a:pt x="315" y="85"/>
                  </a:cubicBezTo>
                  <a:cubicBezTo>
                    <a:pt x="317" y="85"/>
                    <a:pt x="318" y="84"/>
                    <a:pt x="320" y="84"/>
                  </a:cubicBezTo>
                  <a:cubicBezTo>
                    <a:pt x="320" y="85"/>
                    <a:pt x="321" y="85"/>
                    <a:pt x="321" y="86"/>
                  </a:cubicBezTo>
                  <a:cubicBezTo>
                    <a:pt x="322" y="86"/>
                    <a:pt x="322" y="86"/>
                    <a:pt x="323" y="86"/>
                  </a:cubicBezTo>
                  <a:cubicBezTo>
                    <a:pt x="323" y="86"/>
                    <a:pt x="323" y="85"/>
                    <a:pt x="323" y="85"/>
                  </a:cubicBezTo>
                  <a:cubicBezTo>
                    <a:pt x="323" y="85"/>
                    <a:pt x="323" y="85"/>
                    <a:pt x="323" y="85"/>
                  </a:cubicBezTo>
                  <a:cubicBezTo>
                    <a:pt x="323" y="85"/>
                    <a:pt x="323" y="85"/>
                    <a:pt x="323" y="84"/>
                  </a:cubicBezTo>
                  <a:cubicBezTo>
                    <a:pt x="325" y="82"/>
                    <a:pt x="323" y="80"/>
                    <a:pt x="322" y="78"/>
                  </a:cubicBezTo>
                  <a:cubicBezTo>
                    <a:pt x="322" y="78"/>
                    <a:pt x="321" y="78"/>
                    <a:pt x="320" y="77"/>
                  </a:cubicBezTo>
                  <a:cubicBezTo>
                    <a:pt x="321" y="77"/>
                    <a:pt x="321" y="77"/>
                    <a:pt x="321" y="77"/>
                  </a:cubicBezTo>
                  <a:cubicBezTo>
                    <a:pt x="321" y="74"/>
                    <a:pt x="321" y="75"/>
                    <a:pt x="318" y="75"/>
                  </a:cubicBezTo>
                  <a:cubicBezTo>
                    <a:pt x="318" y="74"/>
                    <a:pt x="318" y="74"/>
                    <a:pt x="317" y="74"/>
                  </a:cubicBezTo>
                  <a:cubicBezTo>
                    <a:pt x="317" y="75"/>
                    <a:pt x="316" y="75"/>
                    <a:pt x="316" y="76"/>
                  </a:cubicBezTo>
                  <a:cubicBezTo>
                    <a:pt x="315" y="76"/>
                    <a:pt x="315" y="76"/>
                    <a:pt x="315" y="77"/>
                  </a:cubicBezTo>
                  <a:cubicBezTo>
                    <a:pt x="315" y="76"/>
                    <a:pt x="314" y="76"/>
                    <a:pt x="314" y="75"/>
                  </a:cubicBezTo>
                  <a:cubicBezTo>
                    <a:pt x="313" y="76"/>
                    <a:pt x="312" y="76"/>
                    <a:pt x="311" y="76"/>
                  </a:cubicBezTo>
                  <a:cubicBezTo>
                    <a:pt x="311" y="75"/>
                    <a:pt x="311" y="75"/>
                    <a:pt x="311" y="74"/>
                  </a:cubicBezTo>
                  <a:cubicBezTo>
                    <a:pt x="312" y="74"/>
                    <a:pt x="312" y="74"/>
                    <a:pt x="313" y="74"/>
                  </a:cubicBezTo>
                  <a:cubicBezTo>
                    <a:pt x="313" y="74"/>
                    <a:pt x="313" y="74"/>
                    <a:pt x="313" y="74"/>
                  </a:cubicBezTo>
                  <a:cubicBezTo>
                    <a:pt x="313" y="74"/>
                    <a:pt x="313" y="74"/>
                    <a:pt x="314" y="74"/>
                  </a:cubicBezTo>
                  <a:cubicBezTo>
                    <a:pt x="314" y="74"/>
                    <a:pt x="314" y="74"/>
                    <a:pt x="314" y="74"/>
                  </a:cubicBezTo>
                  <a:cubicBezTo>
                    <a:pt x="314" y="74"/>
                    <a:pt x="315" y="73"/>
                    <a:pt x="316" y="72"/>
                  </a:cubicBezTo>
                  <a:cubicBezTo>
                    <a:pt x="316" y="72"/>
                    <a:pt x="316" y="72"/>
                    <a:pt x="316" y="72"/>
                  </a:cubicBezTo>
                  <a:cubicBezTo>
                    <a:pt x="316" y="72"/>
                    <a:pt x="316" y="72"/>
                    <a:pt x="316" y="72"/>
                  </a:cubicBezTo>
                  <a:cubicBezTo>
                    <a:pt x="316" y="72"/>
                    <a:pt x="316" y="72"/>
                    <a:pt x="316" y="72"/>
                  </a:cubicBezTo>
                  <a:cubicBezTo>
                    <a:pt x="315" y="71"/>
                    <a:pt x="315" y="71"/>
                    <a:pt x="316" y="71"/>
                  </a:cubicBezTo>
                  <a:cubicBezTo>
                    <a:pt x="316" y="70"/>
                    <a:pt x="316" y="70"/>
                    <a:pt x="316" y="70"/>
                  </a:cubicBezTo>
                  <a:cubicBezTo>
                    <a:pt x="315" y="70"/>
                    <a:pt x="315" y="70"/>
                    <a:pt x="314" y="70"/>
                  </a:cubicBezTo>
                  <a:cubicBezTo>
                    <a:pt x="315" y="70"/>
                    <a:pt x="315" y="69"/>
                    <a:pt x="315" y="69"/>
                  </a:cubicBezTo>
                  <a:cubicBezTo>
                    <a:pt x="319" y="69"/>
                    <a:pt x="325" y="69"/>
                    <a:pt x="327" y="71"/>
                  </a:cubicBezTo>
                  <a:cubicBezTo>
                    <a:pt x="328" y="71"/>
                    <a:pt x="330" y="71"/>
                    <a:pt x="331" y="71"/>
                  </a:cubicBezTo>
                  <a:cubicBezTo>
                    <a:pt x="331" y="71"/>
                    <a:pt x="331" y="70"/>
                    <a:pt x="331" y="70"/>
                  </a:cubicBezTo>
                  <a:cubicBezTo>
                    <a:pt x="331" y="70"/>
                    <a:pt x="331" y="70"/>
                    <a:pt x="331" y="70"/>
                  </a:cubicBezTo>
                  <a:cubicBezTo>
                    <a:pt x="331" y="70"/>
                    <a:pt x="331" y="69"/>
                    <a:pt x="331" y="68"/>
                  </a:cubicBezTo>
                  <a:cubicBezTo>
                    <a:pt x="331" y="68"/>
                    <a:pt x="331" y="68"/>
                    <a:pt x="331" y="68"/>
                  </a:cubicBezTo>
                  <a:cubicBezTo>
                    <a:pt x="331" y="67"/>
                    <a:pt x="331" y="67"/>
                    <a:pt x="330" y="66"/>
                  </a:cubicBezTo>
                  <a:cubicBezTo>
                    <a:pt x="330" y="66"/>
                    <a:pt x="329" y="66"/>
                    <a:pt x="329" y="66"/>
                  </a:cubicBezTo>
                  <a:cubicBezTo>
                    <a:pt x="329" y="66"/>
                    <a:pt x="329" y="65"/>
                    <a:pt x="329" y="65"/>
                  </a:cubicBezTo>
                  <a:cubicBezTo>
                    <a:pt x="329" y="65"/>
                    <a:pt x="328" y="64"/>
                    <a:pt x="328" y="64"/>
                  </a:cubicBezTo>
                  <a:cubicBezTo>
                    <a:pt x="327" y="64"/>
                    <a:pt x="326" y="63"/>
                    <a:pt x="325" y="63"/>
                  </a:cubicBezTo>
                  <a:cubicBezTo>
                    <a:pt x="325" y="64"/>
                    <a:pt x="325" y="65"/>
                    <a:pt x="325" y="65"/>
                  </a:cubicBezTo>
                  <a:cubicBezTo>
                    <a:pt x="323" y="65"/>
                    <a:pt x="321" y="64"/>
                    <a:pt x="321" y="65"/>
                  </a:cubicBezTo>
                  <a:cubicBezTo>
                    <a:pt x="321" y="65"/>
                    <a:pt x="321" y="65"/>
                    <a:pt x="321" y="65"/>
                  </a:cubicBezTo>
                  <a:cubicBezTo>
                    <a:pt x="320" y="65"/>
                    <a:pt x="319" y="65"/>
                    <a:pt x="318" y="65"/>
                  </a:cubicBezTo>
                  <a:cubicBezTo>
                    <a:pt x="318" y="64"/>
                    <a:pt x="318" y="64"/>
                    <a:pt x="318" y="63"/>
                  </a:cubicBezTo>
                  <a:cubicBezTo>
                    <a:pt x="318" y="63"/>
                    <a:pt x="319" y="63"/>
                    <a:pt x="319" y="62"/>
                  </a:cubicBezTo>
                  <a:cubicBezTo>
                    <a:pt x="319" y="62"/>
                    <a:pt x="319" y="62"/>
                    <a:pt x="319" y="63"/>
                  </a:cubicBezTo>
                  <a:cubicBezTo>
                    <a:pt x="319" y="62"/>
                    <a:pt x="318" y="62"/>
                    <a:pt x="318" y="61"/>
                  </a:cubicBezTo>
                  <a:cubicBezTo>
                    <a:pt x="318" y="61"/>
                    <a:pt x="319" y="61"/>
                    <a:pt x="319" y="61"/>
                  </a:cubicBezTo>
                  <a:cubicBezTo>
                    <a:pt x="319" y="61"/>
                    <a:pt x="319" y="61"/>
                    <a:pt x="319" y="61"/>
                  </a:cubicBezTo>
                  <a:cubicBezTo>
                    <a:pt x="321" y="61"/>
                    <a:pt x="321" y="61"/>
                    <a:pt x="322" y="62"/>
                  </a:cubicBezTo>
                  <a:cubicBezTo>
                    <a:pt x="323" y="62"/>
                    <a:pt x="324" y="62"/>
                    <a:pt x="324" y="61"/>
                  </a:cubicBezTo>
                  <a:cubicBezTo>
                    <a:pt x="325" y="61"/>
                    <a:pt x="325" y="61"/>
                    <a:pt x="325" y="61"/>
                  </a:cubicBezTo>
                  <a:cubicBezTo>
                    <a:pt x="324" y="61"/>
                    <a:pt x="322" y="60"/>
                    <a:pt x="321" y="59"/>
                  </a:cubicBezTo>
                  <a:cubicBezTo>
                    <a:pt x="321" y="59"/>
                    <a:pt x="320" y="59"/>
                    <a:pt x="320" y="58"/>
                  </a:cubicBezTo>
                  <a:cubicBezTo>
                    <a:pt x="319" y="59"/>
                    <a:pt x="317" y="59"/>
                    <a:pt x="316" y="59"/>
                  </a:cubicBezTo>
                  <a:cubicBezTo>
                    <a:pt x="316" y="59"/>
                    <a:pt x="316" y="59"/>
                    <a:pt x="316" y="59"/>
                  </a:cubicBezTo>
                  <a:cubicBezTo>
                    <a:pt x="314" y="59"/>
                    <a:pt x="313" y="58"/>
                    <a:pt x="312" y="58"/>
                  </a:cubicBezTo>
                  <a:cubicBezTo>
                    <a:pt x="311" y="58"/>
                    <a:pt x="311" y="58"/>
                    <a:pt x="311" y="59"/>
                  </a:cubicBezTo>
                  <a:cubicBezTo>
                    <a:pt x="311" y="59"/>
                    <a:pt x="310" y="59"/>
                    <a:pt x="310" y="59"/>
                  </a:cubicBezTo>
                  <a:cubicBezTo>
                    <a:pt x="310" y="59"/>
                    <a:pt x="310" y="58"/>
                    <a:pt x="310" y="58"/>
                  </a:cubicBezTo>
                  <a:cubicBezTo>
                    <a:pt x="310" y="58"/>
                    <a:pt x="310" y="58"/>
                    <a:pt x="310" y="58"/>
                  </a:cubicBezTo>
                  <a:cubicBezTo>
                    <a:pt x="309" y="58"/>
                    <a:pt x="310" y="58"/>
                    <a:pt x="310" y="58"/>
                  </a:cubicBezTo>
                  <a:cubicBezTo>
                    <a:pt x="310" y="57"/>
                    <a:pt x="310" y="56"/>
                    <a:pt x="311" y="55"/>
                  </a:cubicBezTo>
                  <a:cubicBezTo>
                    <a:pt x="312" y="55"/>
                    <a:pt x="313" y="55"/>
                    <a:pt x="315" y="56"/>
                  </a:cubicBezTo>
                  <a:cubicBezTo>
                    <a:pt x="315" y="56"/>
                    <a:pt x="315" y="56"/>
                    <a:pt x="315" y="56"/>
                  </a:cubicBezTo>
                  <a:cubicBezTo>
                    <a:pt x="315" y="56"/>
                    <a:pt x="315" y="56"/>
                    <a:pt x="316" y="56"/>
                  </a:cubicBezTo>
                  <a:cubicBezTo>
                    <a:pt x="316" y="56"/>
                    <a:pt x="316" y="56"/>
                    <a:pt x="316" y="56"/>
                  </a:cubicBezTo>
                  <a:cubicBezTo>
                    <a:pt x="316" y="56"/>
                    <a:pt x="317" y="56"/>
                    <a:pt x="318" y="56"/>
                  </a:cubicBezTo>
                  <a:cubicBezTo>
                    <a:pt x="318" y="56"/>
                    <a:pt x="318" y="56"/>
                    <a:pt x="318" y="57"/>
                  </a:cubicBezTo>
                  <a:cubicBezTo>
                    <a:pt x="318" y="57"/>
                    <a:pt x="318" y="57"/>
                    <a:pt x="320" y="57"/>
                  </a:cubicBezTo>
                  <a:cubicBezTo>
                    <a:pt x="320" y="56"/>
                    <a:pt x="320" y="55"/>
                    <a:pt x="320" y="54"/>
                  </a:cubicBezTo>
                  <a:cubicBezTo>
                    <a:pt x="320" y="54"/>
                    <a:pt x="321" y="54"/>
                    <a:pt x="321" y="54"/>
                  </a:cubicBezTo>
                  <a:cubicBezTo>
                    <a:pt x="322" y="53"/>
                    <a:pt x="323" y="53"/>
                    <a:pt x="324" y="51"/>
                  </a:cubicBezTo>
                  <a:cubicBezTo>
                    <a:pt x="324" y="51"/>
                    <a:pt x="324" y="51"/>
                    <a:pt x="324" y="51"/>
                  </a:cubicBezTo>
                  <a:cubicBezTo>
                    <a:pt x="324" y="51"/>
                    <a:pt x="324" y="51"/>
                    <a:pt x="324" y="50"/>
                  </a:cubicBezTo>
                  <a:cubicBezTo>
                    <a:pt x="324" y="50"/>
                    <a:pt x="324" y="50"/>
                    <a:pt x="324" y="50"/>
                  </a:cubicBezTo>
                  <a:cubicBezTo>
                    <a:pt x="324" y="50"/>
                    <a:pt x="324" y="49"/>
                    <a:pt x="324" y="49"/>
                  </a:cubicBezTo>
                  <a:cubicBezTo>
                    <a:pt x="324" y="49"/>
                    <a:pt x="324" y="49"/>
                    <a:pt x="324" y="49"/>
                  </a:cubicBezTo>
                  <a:cubicBezTo>
                    <a:pt x="324" y="48"/>
                    <a:pt x="325" y="47"/>
                    <a:pt x="326" y="47"/>
                  </a:cubicBezTo>
                  <a:cubicBezTo>
                    <a:pt x="326" y="46"/>
                    <a:pt x="326" y="46"/>
                    <a:pt x="326" y="45"/>
                  </a:cubicBezTo>
                  <a:cubicBezTo>
                    <a:pt x="325" y="45"/>
                    <a:pt x="325" y="45"/>
                    <a:pt x="324" y="45"/>
                  </a:cubicBezTo>
                  <a:cubicBezTo>
                    <a:pt x="324" y="45"/>
                    <a:pt x="324" y="44"/>
                    <a:pt x="324" y="44"/>
                  </a:cubicBezTo>
                  <a:cubicBezTo>
                    <a:pt x="326" y="43"/>
                    <a:pt x="329" y="43"/>
                    <a:pt x="333" y="43"/>
                  </a:cubicBezTo>
                  <a:cubicBezTo>
                    <a:pt x="332" y="40"/>
                    <a:pt x="333" y="41"/>
                    <a:pt x="335" y="40"/>
                  </a:cubicBezTo>
                  <a:cubicBezTo>
                    <a:pt x="336" y="40"/>
                    <a:pt x="335" y="39"/>
                    <a:pt x="336" y="39"/>
                  </a:cubicBezTo>
                  <a:cubicBezTo>
                    <a:pt x="336" y="38"/>
                    <a:pt x="336" y="38"/>
                    <a:pt x="336" y="37"/>
                  </a:cubicBezTo>
                  <a:cubicBezTo>
                    <a:pt x="334" y="37"/>
                    <a:pt x="329" y="36"/>
                    <a:pt x="326" y="37"/>
                  </a:cubicBezTo>
                  <a:cubicBezTo>
                    <a:pt x="326" y="37"/>
                    <a:pt x="326" y="37"/>
                    <a:pt x="326" y="37"/>
                  </a:cubicBezTo>
                  <a:cubicBezTo>
                    <a:pt x="325" y="37"/>
                    <a:pt x="325" y="37"/>
                    <a:pt x="325" y="37"/>
                  </a:cubicBezTo>
                  <a:cubicBezTo>
                    <a:pt x="325" y="37"/>
                    <a:pt x="325" y="38"/>
                    <a:pt x="324" y="38"/>
                  </a:cubicBezTo>
                  <a:cubicBezTo>
                    <a:pt x="324" y="38"/>
                    <a:pt x="324" y="38"/>
                    <a:pt x="323" y="38"/>
                  </a:cubicBezTo>
                  <a:cubicBezTo>
                    <a:pt x="323" y="38"/>
                    <a:pt x="323" y="38"/>
                    <a:pt x="323" y="38"/>
                  </a:cubicBezTo>
                  <a:cubicBezTo>
                    <a:pt x="322" y="39"/>
                    <a:pt x="321" y="39"/>
                    <a:pt x="320" y="40"/>
                  </a:cubicBezTo>
                  <a:cubicBezTo>
                    <a:pt x="320" y="40"/>
                    <a:pt x="319" y="40"/>
                    <a:pt x="319" y="40"/>
                  </a:cubicBezTo>
                  <a:cubicBezTo>
                    <a:pt x="319" y="39"/>
                    <a:pt x="319" y="39"/>
                    <a:pt x="319" y="38"/>
                  </a:cubicBezTo>
                  <a:cubicBezTo>
                    <a:pt x="319" y="38"/>
                    <a:pt x="319" y="38"/>
                    <a:pt x="319" y="38"/>
                  </a:cubicBezTo>
                  <a:cubicBezTo>
                    <a:pt x="319" y="38"/>
                    <a:pt x="319" y="38"/>
                    <a:pt x="319" y="37"/>
                  </a:cubicBezTo>
                  <a:cubicBezTo>
                    <a:pt x="319" y="37"/>
                    <a:pt x="318" y="37"/>
                    <a:pt x="318" y="37"/>
                  </a:cubicBezTo>
                  <a:cubicBezTo>
                    <a:pt x="318" y="37"/>
                    <a:pt x="317" y="37"/>
                    <a:pt x="317" y="37"/>
                  </a:cubicBezTo>
                  <a:cubicBezTo>
                    <a:pt x="317" y="36"/>
                    <a:pt x="317" y="36"/>
                    <a:pt x="317" y="36"/>
                  </a:cubicBezTo>
                  <a:cubicBezTo>
                    <a:pt x="317" y="36"/>
                    <a:pt x="318" y="36"/>
                    <a:pt x="318" y="36"/>
                  </a:cubicBezTo>
                  <a:cubicBezTo>
                    <a:pt x="318" y="35"/>
                    <a:pt x="319" y="35"/>
                    <a:pt x="320" y="34"/>
                  </a:cubicBezTo>
                  <a:cubicBezTo>
                    <a:pt x="325" y="34"/>
                    <a:pt x="328" y="35"/>
                    <a:pt x="332" y="35"/>
                  </a:cubicBezTo>
                  <a:cubicBezTo>
                    <a:pt x="334" y="36"/>
                    <a:pt x="336" y="35"/>
                    <a:pt x="338" y="35"/>
                  </a:cubicBezTo>
                  <a:cubicBezTo>
                    <a:pt x="338" y="35"/>
                    <a:pt x="339" y="35"/>
                    <a:pt x="340" y="35"/>
                  </a:cubicBezTo>
                  <a:cubicBezTo>
                    <a:pt x="340" y="35"/>
                    <a:pt x="341" y="35"/>
                    <a:pt x="341" y="34"/>
                  </a:cubicBezTo>
                  <a:cubicBezTo>
                    <a:pt x="341" y="34"/>
                    <a:pt x="342" y="33"/>
                    <a:pt x="343" y="33"/>
                  </a:cubicBezTo>
                  <a:cubicBezTo>
                    <a:pt x="343" y="33"/>
                    <a:pt x="343" y="33"/>
                    <a:pt x="343" y="33"/>
                  </a:cubicBezTo>
                  <a:cubicBezTo>
                    <a:pt x="343" y="33"/>
                    <a:pt x="343" y="33"/>
                    <a:pt x="344" y="33"/>
                  </a:cubicBezTo>
                  <a:cubicBezTo>
                    <a:pt x="345" y="32"/>
                    <a:pt x="345" y="31"/>
                    <a:pt x="346" y="30"/>
                  </a:cubicBezTo>
                  <a:cubicBezTo>
                    <a:pt x="346" y="30"/>
                    <a:pt x="346" y="30"/>
                    <a:pt x="346" y="29"/>
                  </a:cubicBezTo>
                  <a:cubicBezTo>
                    <a:pt x="345" y="29"/>
                    <a:pt x="341" y="29"/>
                    <a:pt x="341" y="29"/>
                  </a:cubicBezTo>
                  <a:cubicBezTo>
                    <a:pt x="340" y="29"/>
                    <a:pt x="340" y="30"/>
                    <a:pt x="339" y="31"/>
                  </a:cubicBezTo>
                  <a:cubicBezTo>
                    <a:pt x="338" y="30"/>
                    <a:pt x="337" y="30"/>
                    <a:pt x="335" y="30"/>
                  </a:cubicBezTo>
                  <a:cubicBezTo>
                    <a:pt x="332" y="31"/>
                    <a:pt x="328" y="32"/>
                    <a:pt x="326" y="30"/>
                  </a:cubicBezTo>
                  <a:cubicBezTo>
                    <a:pt x="326" y="30"/>
                    <a:pt x="326" y="30"/>
                    <a:pt x="326" y="30"/>
                  </a:cubicBezTo>
                  <a:cubicBezTo>
                    <a:pt x="326" y="30"/>
                    <a:pt x="326" y="30"/>
                    <a:pt x="326" y="30"/>
                  </a:cubicBezTo>
                  <a:cubicBezTo>
                    <a:pt x="327" y="30"/>
                    <a:pt x="329" y="30"/>
                    <a:pt x="331" y="29"/>
                  </a:cubicBezTo>
                  <a:cubicBezTo>
                    <a:pt x="331" y="29"/>
                    <a:pt x="332" y="29"/>
                    <a:pt x="332" y="28"/>
                  </a:cubicBezTo>
                  <a:cubicBezTo>
                    <a:pt x="334" y="28"/>
                    <a:pt x="337" y="28"/>
                    <a:pt x="339" y="28"/>
                  </a:cubicBezTo>
                  <a:cubicBezTo>
                    <a:pt x="339" y="28"/>
                    <a:pt x="339" y="29"/>
                    <a:pt x="339" y="29"/>
                  </a:cubicBezTo>
                  <a:cubicBezTo>
                    <a:pt x="340" y="28"/>
                    <a:pt x="341" y="28"/>
                    <a:pt x="342" y="28"/>
                  </a:cubicBezTo>
                  <a:cubicBezTo>
                    <a:pt x="342" y="28"/>
                    <a:pt x="342" y="28"/>
                    <a:pt x="342" y="28"/>
                  </a:cubicBezTo>
                  <a:cubicBezTo>
                    <a:pt x="344" y="28"/>
                    <a:pt x="346" y="28"/>
                    <a:pt x="348" y="28"/>
                  </a:cubicBezTo>
                  <a:cubicBezTo>
                    <a:pt x="348" y="27"/>
                    <a:pt x="348" y="28"/>
                    <a:pt x="349" y="27"/>
                  </a:cubicBezTo>
                  <a:cubicBezTo>
                    <a:pt x="351" y="27"/>
                    <a:pt x="352" y="26"/>
                    <a:pt x="354" y="26"/>
                  </a:cubicBezTo>
                  <a:cubicBezTo>
                    <a:pt x="354" y="25"/>
                    <a:pt x="354" y="25"/>
                    <a:pt x="354" y="24"/>
                  </a:cubicBezTo>
                  <a:close/>
                  <a:moveTo>
                    <a:pt x="249" y="18"/>
                  </a:moveTo>
                  <a:cubicBezTo>
                    <a:pt x="250" y="18"/>
                    <a:pt x="249" y="18"/>
                    <a:pt x="250" y="18"/>
                  </a:cubicBezTo>
                  <a:cubicBezTo>
                    <a:pt x="249" y="18"/>
                    <a:pt x="249" y="18"/>
                    <a:pt x="249" y="18"/>
                  </a:cubicBezTo>
                  <a:close/>
                  <a:moveTo>
                    <a:pt x="254" y="7"/>
                  </a:moveTo>
                  <a:cubicBezTo>
                    <a:pt x="260" y="7"/>
                    <a:pt x="266" y="6"/>
                    <a:pt x="273" y="6"/>
                  </a:cubicBezTo>
                  <a:cubicBezTo>
                    <a:pt x="273" y="6"/>
                    <a:pt x="273" y="7"/>
                    <a:pt x="273" y="7"/>
                  </a:cubicBezTo>
                  <a:cubicBezTo>
                    <a:pt x="266" y="8"/>
                    <a:pt x="261" y="8"/>
                    <a:pt x="254" y="8"/>
                  </a:cubicBezTo>
                  <a:cubicBezTo>
                    <a:pt x="254" y="9"/>
                    <a:pt x="253" y="9"/>
                    <a:pt x="252" y="9"/>
                  </a:cubicBezTo>
                  <a:cubicBezTo>
                    <a:pt x="252" y="9"/>
                    <a:pt x="252" y="9"/>
                    <a:pt x="252" y="9"/>
                  </a:cubicBezTo>
                  <a:cubicBezTo>
                    <a:pt x="251" y="10"/>
                    <a:pt x="249" y="9"/>
                    <a:pt x="248" y="10"/>
                  </a:cubicBezTo>
                  <a:cubicBezTo>
                    <a:pt x="248" y="10"/>
                    <a:pt x="247" y="10"/>
                    <a:pt x="247" y="10"/>
                  </a:cubicBezTo>
                  <a:cubicBezTo>
                    <a:pt x="247" y="10"/>
                    <a:pt x="247" y="10"/>
                    <a:pt x="247" y="9"/>
                  </a:cubicBezTo>
                  <a:cubicBezTo>
                    <a:pt x="247" y="10"/>
                    <a:pt x="246" y="10"/>
                    <a:pt x="245" y="10"/>
                  </a:cubicBezTo>
                  <a:cubicBezTo>
                    <a:pt x="245" y="9"/>
                    <a:pt x="245" y="9"/>
                    <a:pt x="245" y="9"/>
                  </a:cubicBezTo>
                  <a:cubicBezTo>
                    <a:pt x="247" y="9"/>
                    <a:pt x="253" y="8"/>
                    <a:pt x="254" y="7"/>
                  </a:cubicBezTo>
                  <a:close/>
                  <a:moveTo>
                    <a:pt x="130" y="178"/>
                  </a:moveTo>
                  <a:cubicBezTo>
                    <a:pt x="130" y="177"/>
                    <a:pt x="130" y="177"/>
                    <a:pt x="130" y="177"/>
                  </a:cubicBezTo>
                  <a:cubicBezTo>
                    <a:pt x="132" y="177"/>
                    <a:pt x="131" y="177"/>
                    <a:pt x="132" y="177"/>
                  </a:cubicBezTo>
                  <a:cubicBezTo>
                    <a:pt x="132" y="178"/>
                    <a:pt x="132" y="178"/>
                    <a:pt x="132" y="178"/>
                  </a:cubicBezTo>
                  <a:cubicBezTo>
                    <a:pt x="132" y="178"/>
                    <a:pt x="131" y="178"/>
                    <a:pt x="130" y="178"/>
                  </a:cubicBezTo>
                  <a:close/>
                  <a:moveTo>
                    <a:pt x="146" y="167"/>
                  </a:moveTo>
                  <a:cubicBezTo>
                    <a:pt x="146" y="167"/>
                    <a:pt x="146" y="167"/>
                    <a:pt x="146" y="167"/>
                  </a:cubicBezTo>
                  <a:cubicBezTo>
                    <a:pt x="146" y="167"/>
                    <a:pt x="145" y="167"/>
                    <a:pt x="145" y="167"/>
                  </a:cubicBezTo>
                  <a:cubicBezTo>
                    <a:pt x="145" y="167"/>
                    <a:pt x="145" y="167"/>
                    <a:pt x="145" y="167"/>
                  </a:cubicBezTo>
                  <a:cubicBezTo>
                    <a:pt x="145" y="167"/>
                    <a:pt x="145" y="167"/>
                    <a:pt x="145" y="167"/>
                  </a:cubicBezTo>
                  <a:cubicBezTo>
                    <a:pt x="145" y="167"/>
                    <a:pt x="145" y="167"/>
                    <a:pt x="144" y="167"/>
                  </a:cubicBezTo>
                  <a:cubicBezTo>
                    <a:pt x="145" y="167"/>
                    <a:pt x="145" y="167"/>
                    <a:pt x="146" y="167"/>
                  </a:cubicBezTo>
                  <a:close/>
                  <a:moveTo>
                    <a:pt x="145" y="168"/>
                  </a:moveTo>
                  <a:cubicBezTo>
                    <a:pt x="145" y="168"/>
                    <a:pt x="145" y="169"/>
                    <a:pt x="145" y="169"/>
                  </a:cubicBezTo>
                  <a:cubicBezTo>
                    <a:pt x="145" y="169"/>
                    <a:pt x="144" y="169"/>
                    <a:pt x="144" y="169"/>
                  </a:cubicBezTo>
                  <a:cubicBezTo>
                    <a:pt x="144" y="169"/>
                    <a:pt x="144" y="168"/>
                    <a:pt x="144" y="168"/>
                  </a:cubicBezTo>
                  <a:cubicBezTo>
                    <a:pt x="144" y="168"/>
                    <a:pt x="145" y="168"/>
                    <a:pt x="145" y="168"/>
                  </a:cubicBezTo>
                  <a:close/>
                  <a:moveTo>
                    <a:pt x="143" y="177"/>
                  </a:moveTo>
                  <a:cubicBezTo>
                    <a:pt x="143" y="178"/>
                    <a:pt x="143" y="178"/>
                    <a:pt x="143" y="178"/>
                  </a:cubicBezTo>
                  <a:cubicBezTo>
                    <a:pt x="143" y="178"/>
                    <a:pt x="142" y="178"/>
                    <a:pt x="142" y="178"/>
                  </a:cubicBezTo>
                  <a:cubicBezTo>
                    <a:pt x="142" y="178"/>
                    <a:pt x="142" y="177"/>
                    <a:pt x="143" y="177"/>
                  </a:cubicBezTo>
                  <a:close/>
                  <a:moveTo>
                    <a:pt x="177" y="222"/>
                  </a:moveTo>
                  <a:cubicBezTo>
                    <a:pt x="177" y="222"/>
                    <a:pt x="177" y="222"/>
                    <a:pt x="177" y="222"/>
                  </a:cubicBezTo>
                  <a:cubicBezTo>
                    <a:pt x="176" y="222"/>
                    <a:pt x="176" y="222"/>
                    <a:pt x="176" y="222"/>
                  </a:cubicBezTo>
                  <a:cubicBezTo>
                    <a:pt x="176" y="222"/>
                    <a:pt x="176" y="221"/>
                    <a:pt x="176" y="221"/>
                  </a:cubicBezTo>
                  <a:cubicBezTo>
                    <a:pt x="177" y="221"/>
                    <a:pt x="177" y="221"/>
                    <a:pt x="177" y="221"/>
                  </a:cubicBezTo>
                  <a:cubicBezTo>
                    <a:pt x="177" y="221"/>
                    <a:pt x="177" y="221"/>
                    <a:pt x="177" y="222"/>
                  </a:cubicBezTo>
                  <a:close/>
                  <a:moveTo>
                    <a:pt x="223" y="175"/>
                  </a:moveTo>
                  <a:cubicBezTo>
                    <a:pt x="222" y="175"/>
                    <a:pt x="221" y="175"/>
                    <a:pt x="221" y="176"/>
                  </a:cubicBezTo>
                  <a:cubicBezTo>
                    <a:pt x="220" y="175"/>
                    <a:pt x="220" y="174"/>
                    <a:pt x="220" y="174"/>
                  </a:cubicBezTo>
                  <a:cubicBezTo>
                    <a:pt x="221" y="173"/>
                    <a:pt x="220" y="173"/>
                    <a:pt x="221" y="173"/>
                  </a:cubicBezTo>
                  <a:cubicBezTo>
                    <a:pt x="222" y="173"/>
                    <a:pt x="223" y="173"/>
                    <a:pt x="224" y="173"/>
                  </a:cubicBezTo>
                  <a:cubicBezTo>
                    <a:pt x="224" y="174"/>
                    <a:pt x="223" y="174"/>
                    <a:pt x="223" y="175"/>
                  </a:cubicBezTo>
                  <a:close/>
                  <a:moveTo>
                    <a:pt x="225" y="12"/>
                  </a:moveTo>
                  <a:cubicBezTo>
                    <a:pt x="225" y="12"/>
                    <a:pt x="225" y="12"/>
                    <a:pt x="225" y="12"/>
                  </a:cubicBezTo>
                  <a:cubicBezTo>
                    <a:pt x="225" y="12"/>
                    <a:pt x="225" y="13"/>
                    <a:pt x="225" y="13"/>
                  </a:cubicBezTo>
                  <a:cubicBezTo>
                    <a:pt x="223" y="12"/>
                    <a:pt x="224" y="12"/>
                    <a:pt x="222" y="12"/>
                  </a:cubicBezTo>
                  <a:cubicBezTo>
                    <a:pt x="221" y="13"/>
                    <a:pt x="222" y="12"/>
                    <a:pt x="221" y="13"/>
                  </a:cubicBezTo>
                  <a:cubicBezTo>
                    <a:pt x="221" y="13"/>
                    <a:pt x="221" y="13"/>
                    <a:pt x="221" y="13"/>
                  </a:cubicBezTo>
                  <a:cubicBezTo>
                    <a:pt x="221" y="13"/>
                    <a:pt x="221" y="13"/>
                    <a:pt x="221" y="13"/>
                  </a:cubicBezTo>
                  <a:cubicBezTo>
                    <a:pt x="221" y="13"/>
                    <a:pt x="221" y="12"/>
                    <a:pt x="221" y="12"/>
                  </a:cubicBezTo>
                  <a:cubicBezTo>
                    <a:pt x="221" y="12"/>
                    <a:pt x="221" y="12"/>
                    <a:pt x="221" y="12"/>
                  </a:cubicBezTo>
                  <a:cubicBezTo>
                    <a:pt x="222" y="11"/>
                    <a:pt x="226" y="10"/>
                    <a:pt x="228" y="10"/>
                  </a:cubicBezTo>
                  <a:cubicBezTo>
                    <a:pt x="228" y="10"/>
                    <a:pt x="228" y="11"/>
                    <a:pt x="228" y="11"/>
                  </a:cubicBezTo>
                  <a:cubicBezTo>
                    <a:pt x="227" y="11"/>
                    <a:pt x="226" y="11"/>
                    <a:pt x="225" y="12"/>
                  </a:cubicBezTo>
                  <a:close/>
                  <a:moveTo>
                    <a:pt x="233" y="11"/>
                  </a:moveTo>
                  <a:cubicBezTo>
                    <a:pt x="233" y="10"/>
                    <a:pt x="233" y="11"/>
                    <a:pt x="232" y="10"/>
                  </a:cubicBezTo>
                  <a:cubicBezTo>
                    <a:pt x="232" y="10"/>
                    <a:pt x="232" y="10"/>
                    <a:pt x="232" y="10"/>
                  </a:cubicBezTo>
                  <a:cubicBezTo>
                    <a:pt x="232" y="10"/>
                    <a:pt x="232" y="10"/>
                    <a:pt x="232" y="10"/>
                  </a:cubicBezTo>
                  <a:cubicBezTo>
                    <a:pt x="232" y="10"/>
                    <a:pt x="232" y="10"/>
                    <a:pt x="232" y="10"/>
                  </a:cubicBezTo>
                  <a:cubicBezTo>
                    <a:pt x="232" y="9"/>
                    <a:pt x="232" y="8"/>
                    <a:pt x="232" y="7"/>
                  </a:cubicBezTo>
                  <a:cubicBezTo>
                    <a:pt x="232" y="7"/>
                    <a:pt x="233" y="7"/>
                    <a:pt x="233" y="7"/>
                  </a:cubicBezTo>
                  <a:cubicBezTo>
                    <a:pt x="233" y="7"/>
                    <a:pt x="233" y="8"/>
                    <a:pt x="233" y="8"/>
                  </a:cubicBezTo>
                  <a:cubicBezTo>
                    <a:pt x="234" y="9"/>
                    <a:pt x="235" y="9"/>
                    <a:pt x="235" y="10"/>
                  </a:cubicBezTo>
                  <a:cubicBezTo>
                    <a:pt x="237" y="9"/>
                    <a:pt x="238" y="9"/>
                    <a:pt x="239" y="8"/>
                  </a:cubicBezTo>
                  <a:cubicBezTo>
                    <a:pt x="240" y="8"/>
                    <a:pt x="243" y="9"/>
                    <a:pt x="244" y="9"/>
                  </a:cubicBezTo>
                  <a:cubicBezTo>
                    <a:pt x="244" y="9"/>
                    <a:pt x="244" y="10"/>
                    <a:pt x="244" y="10"/>
                  </a:cubicBezTo>
                  <a:cubicBezTo>
                    <a:pt x="243" y="10"/>
                    <a:pt x="242" y="10"/>
                    <a:pt x="241" y="10"/>
                  </a:cubicBezTo>
                  <a:cubicBezTo>
                    <a:pt x="241" y="10"/>
                    <a:pt x="241" y="10"/>
                    <a:pt x="241" y="9"/>
                  </a:cubicBezTo>
                  <a:cubicBezTo>
                    <a:pt x="240" y="9"/>
                    <a:pt x="240" y="10"/>
                    <a:pt x="240" y="10"/>
                  </a:cubicBezTo>
                  <a:cubicBezTo>
                    <a:pt x="238" y="10"/>
                    <a:pt x="237" y="10"/>
                    <a:pt x="235" y="10"/>
                  </a:cubicBezTo>
                  <a:cubicBezTo>
                    <a:pt x="235" y="11"/>
                    <a:pt x="235" y="11"/>
                    <a:pt x="235" y="11"/>
                  </a:cubicBezTo>
                  <a:cubicBezTo>
                    <a:pt x="235" y="11"/>
                    <a:pt x="235" y="11"/>
                    <a:pt x="235" y="11"/>
                  </a:cubicBezTo>
                  <a:cubicBezTo>
                    <a:pt x="235" y="11"/>
                    <a:pt x="235" y="12"/>
                    <a:pt x="235" y="12"/>
                  </a:cubicBezTo>
                  <a:cubicBezTo>
                    <a:pt x="235" y="12"/>
                    <a:pt x="235" y="12"/>
                    <a:pt x="234" y="12"/>
                  </a:cubicBezTo>
                  <a:cubicBezTo>
                    <a:pt x="234" y="11"/>
                    <a:pt x="234" y="11"/>
                    <a:pt x="233" y="11"/>
                  </a:cubicBezTo>
                  <a:close/>
                  <a:moveTo>
                    <a:pt x="281" y="133"/>
                  </a:moveTo>
                  <a:cubicBezTo>
                    <a:pt x="282" y="133"/>
                    <a:pt x="282" y="133"/>
                    <a:pt x="283" y="133"/>
                  </a:cubicBezTo>
                  <a:cubicBezTo>
                    <a:pt x="283" y="134"/>
                    <a:pt x="282" y="134"/>
                    <a:pt x="282" y="134"/>
                  </a:cubicBezTo>
                  <a:cubicBezTo>
                    <a:pt x="282" y="135"/>
                    <a:pt x="282" y="135"/>
                    <a:pt x="282" y="135"/>
                  </a:cubicBezTo>
                  <a:cubicBezTo>
                    <a:pt x="281" y="135"/>
                    <a:pt x="280" y="134"/>
                    <a:pt x="279" y="135"/>
                  </a:cubicBezTo>
                  <a:cubicBezTo>
                    <a:pt x="279" y="135"/>
                    <a:pt x="279" y="135"/>
                    <a:pt x="279" y="135"/>
                  </a:cubicBezTo>
                  <a:cubicBezTo>
                    <a:pt x="279" y="135"/>
                    <a:pt x="278" y="135"/>
                    <a:pt x="278" y="135"/>
                  </a:cubicBezTo>
                  <a:cubicBezTo>
                    <a:pt x="279" y="134"/>
                    <a:pt x="280" y="134"/>
                    <a:pt x="281" y="133"/>
                  </a:cubicBezTo>
                  <a:close/>
                  <a:moveTo>
                    <a:pt x="279" y="32"/>
                  </a:moveTo>
                  <a:cubicBezTo>
                    <a:pt x="279" y="32"/>
                    <a:pt x="279" y="32"/>
                    <a:pt x="279" y="32"/>
                  </a:cubicBezTo>
                  <a:cubicBezTo>
                    <a:pt x="279" y="32"/>
                    <a:pt x="278" y="32"/>
                    <a:pt x="278" y="32"/>
                  </a:cubicBezTo>
                  <a:cubicBezTo>
                    <a:pt x="278" y="32"/>
                    <a:pt x="278" y="33"/>
                    <a:pt x="278" y="33"/>
                  </a:cubicBezTo>
                  <a:cubicBezTo>
                    <a:pt x="278" y="33"/>
                    <a:pt x="277" y="33"/>
                    <a:pt x="277" y="33"/>
                  </a:cubicBezTo>
                  <a:cubicBezTo>
                    <a:pt x="277" y="33"/>
                    <a:pt x="277" y="33"/>
                    <a:pt x="277" y="33"/>
                  </a:cubicBezTo>
                  <a:cubicBezTo>
                    <a:pt x="276" y="33"/>
                    <a:pt x="276" y="33"/>
                    <a:pt x="275" y="33"/>
                  </a:cubicBezTo>
                  <a:cubicBezTo>
                    <a:pt x="275" y="33"/>
                    <a:pt x="275" y="33"/>
                    <a:pt x="275" y="34"/>
                  </a:cubicBezTo>
                  <a:cubicBezTo>
                    <a:pt x="273" y="34"/>
                    <a:pt x="272" y="34"/>
                    <a:pt x="272" y="36"/>
                  </a:cubicBezTo>
                  <a:cubicBezTo>
                    <a:pt x="272" y="36"/>
                    <a:pt x="271" y="36"/>
                    <a:pt x="271" y="36"/>
                  </a:cubicBezTo>
                  <a:cubicBezTo>
                    <a:pt x="271" y="35"/>
                    <a:pt x="271" y="35"/>
                    <a:pt x="272" y="34"/>
                  </a:cubicBezTo>
                  <a:cubicBezTo>
                    <a:pt x="272" y="34"/>
                    <a:pt x="272" y="34"/>
                    <a:pt x="272" y="34"/>
                  </a:cubicBezTo>
                  <a:cubicBezTo>
                    <a:pt x="273" y="34"/>
                    <a:pt x="274" y="33"/>
                    <a:pt x="275" y="33"/>
                  </a:cubicBezTo>
                  <a:cubicBezTo>
                    <a:pt x="275" y="33"/>
                    <a:pt x="275" y="33"/>
                    <a:pt x="275" y="33"/>
                  </a:cubicBezTo>
                  <a:cubicBezTo>
                    <a:pt x="275" y="33"/>
                    <a:pt x="276" y="33"/>
                    <a:pt x="276" y="33"/>
                  </a:cubicBezTo>
                  <a:cubicBezTo>
                    <a:pt x="276" y="33"/>
                    <a:pt x="276" y="33"/>
                    <a:pt x="276" y="32"/>
                  </a:cubicBezTo>
                  <a:cubicBezTo>
                    <a:pt x="276" y="32"/>
                    <a:pt x="277" y="32"/>
                    <a:pt x="277" y="32"/>
                  </a:cubicBezTo>
                  <a:cubicBezTo>
                    <a:pt x="279" y="32"/>
                    <a:pt x="280" y="31"/>
                    <a:pt x="282" y="31"/>
                  </a:cubicBezTo>
                  <a:cubicBezTo>
                    <a:pt x="282" y="31"/>
                    <a:pt x="282" y="31"/>
                    <a:pt x="282" y="31"/>
                  </a:cubicBezTo>
                  <a:cubicBezTo>
                    <a:pt x="281" y="32"/>
                    <a:pt x="280" y="32"/>
                    <a:pt x="279" y="32"/>
                  </a:cubicBezTo>
                  <a:close/>
                  <a:moveTo>
                    <a:pt x="283" y="31"/>
                  </a:moveTo>
                  <a:cubicBezTo>
                    <a:pt x="284" y="30"/>
                    <a:pt x="284" y="30"/>
                    <a:pt x="284" y="30"/>
                  </a:cubicBezTo>
                  <a:cubicBezTo>
                    <a:pt x="284" y="30"/>
                    <a:pt x="284" y="30"/>
                    <a:pt x="285" y="30"/>
                  </a:cubicBezTo>
                  <a:cubicBezTo>
                    <a:pt x="285" y="30"/>
                    <a:pt x="285" y="30"/>
                    <a:pt x="285" y="30"/>
                  </a:cubicBezTo>
                  <a:cubicBezTo>
                    <a:pt x="284" y="30"/>
                    <a:pt x="284" y="30"/>
                    <a:pt x="283" y="31"/>
                  </a:cubicBezTo>
                  <a:close/>
                  <a:moveTo>
                    <a:pt x="287" y="29"/>
                  </a:moveTo>
                  <a:cubicBezTo>
                    <a:pt x="288" y="29"/>
                    <a:pt x="288" y="29"/>
                    <a:pt x="288" y="29"/>
                  </a:cubicBezTo>
                  <a:cubicBezTo>
                    <a:pt x="287" y="29"/>
                    <a:pt x="288" y="29"/>
                    <a:pt x="287" y="29"/>
                  </a:cubicBezTo>
                  <a:close/>
                  <a:moveTo>
                    <a:pt x="308" y="88"/>
                  </a:moveTo>
                  <a:cubicBezTo>
                    <a:pt x="308" y="88"/>
                    <a:pt x="308" y="88"/>
                    <a:pt x="308" y="88"/>
                  </a:cubicBezTo>
                  <a:cubicBezTo>
                    <a:pt x="308" y="88"/>
                    <a:pt x="308" y="88"/>
                    <a:pt x="308" y="88"/>
                  </a:cubicBezTo>
                  <a:cubicBezTo>
                    <a:pt x="308" y="87"/>
                    <a:pt x="308" y="86"/>
                    <a:pt x="308" y="85"/>
                  </a:cubicBezTo>
                  <a:cubicBezTo>
                    <a:pt x="308" y="85"/>
                    <a:pt x="308" y="85"/>
                    <a:pt x="309" y="85"/>
                  </a:cubicBezTo>
                  <a:cubicBezTo>
                    <a:pt x="309" y="86"/>
                    <a:pt x="309" y="87"/>
                    <a:pt x="310" y="88"/>
                  </a:cubicBezTo>
                  <a:cubicBezTo>
                    <a:pt x="309" y="88"/>
                    <a:pt x="309" y="88"/>
                    <a:pt x="30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5">
              <a:extLst>
                <a:ext uri="{FF2B5EF4-FFF2-40B4-BE49-F238E27FC236}">
                  <a16:creationId xmlns:a16="http://schemas.microsoft.com/office/drawing/2014/main" id="{E7AF01B8-3E2E-41D6-8BA9-C648D31443FB}"/>
                </a:ext>
              </a:extLst>
            </p:cNvPr>
            <p:cNvSpPr>
              <a:spLocks/>
            </p:cNvSpPr>
            <p:nvPr/>
          </p:nvSpPr>
          <p:spPr bwMode="auto">
            <a:xfrm>
              <a:off x="3915" y="1447"/>
              <a:ext cx="61" cy="52"/>
            </a:xfrm>
            <a:custGeom>
              <a:avLst/>
              <a:gdLst>
                <a:gd name="T0" fmla="*/ 19 w 26"/>
                <a:gd name="T1" fmla="*/ 3 h 22"/>
                <a:gd name="T2" fmla="*/ 15 w 26"/>
                <a:gd name="T3" fmla="*/ 4 h 22"/>
                <a:gd name="T4" fmla="*/ 13 w 26"/>
                <a:gd name="T5" fmla="*/ 4 h 22"/>
                <a:gd name="T6" fmla="*/ 10 w 26"/>
                <a:gd name="T7" fmla="*/ 5 h 22"/>
                <a:gd name="T8" fmla="*/ 10 w 26"/>
                <a:gd name="T9" fmla="*/ 3 h 22"/>
                <a:gd name="T10" fmla="*/ 8 w 26"/>
                <a:gd name="T11" fmla="*/ 3 h 22"/>
                <a:gd name="T12" fmla="*/ 6 w 26"/>
                <a:gd name="T13" fmla="*/ 3 h 22"/>
                <a:gd name="T14" fmla="*/ 2 w 26"/>
                <a:gd name="T15" fmla="*/ 5 h 22"/>
                <a:gd name="T16" fmla="*/ 1 w 26"/>
                <a:gd name="T17" fmla="*/ 7 h 22"/>
                <a:gd name="T18" fmla="*/ 0 w 26"/>
                <a:gd name="T19" fmla="*/ 10 h 22"/>
                <a:gd name="T20" fmla="*/ 2 w 26"/>
                <a:gd name="T21" fmla="*/ 11 h 22"/>
                <a:gd name="T22" fmla="*/ 5 w 26"/>
                <a:gd name="T23" fmla="*/ 8 h 22"/>
                <a:gd name="T24" fmla="*/ 7 w 26"/>
                <a:gd name="T25" fmla="*/ 10 h 22"/>
                <a:gd name="T26" fmla="*/ 9 w 26"/>
                <a:gd name="T27" fmla="*/ 10 h 22"/>
                <a:gd name="T28" fmla="*/ 11 w 26"/>
                <a:gd name="T29" fmla="*/ 10 h 22"/>
                <a:gd name="T30" fmla="*/ 12 w 26"/>
                <a:gd name="T31" fmla="*/ 11 h 22"/>
                <a:gd name="T32" fmla="*/ 12 w 26"/>
                <a:gd name="T33" fmla="*/ 11 h 22"/>
                <a:gd name="T34" fmla="*/ 11 w 26"/>
                <a:gd name="T35" fmla="*/ 12 h 22"/>
                <a:gd name="T36" fmla="*/ 10 w 26"/>
                <a:gd name="T37" fmla="*/ 13 h 22"/>
                <a:gd name="T38" fmla="*/ 13 w 26"/>
                <a:gd name="T39" fmla="*/ 19 h 22"/>
                <a:gd name="T40" fmla="*/ 17 w 26"/>
                <a:gd name="T41" fmla="*/ 20 h 22"/>
                <a:gd name="T42" fmla="*/ 16 w 26"/>
                <a:gd name="T43" fmla="*/ 22 h 22"/>
                <a:gd name="T44" fmla="*/ 16 w 26"/>
                <a:gd name="T45" fmla="*/ 22 h 22"/>
                <a:gd name="T46" fmla="*/ 19 w 26"/>
                <a:gd name="T47" fmla="*/ 19 h 22"/>
                <a:gd name="T48" fmla="*/ 19 w 26"/>
                <a:gd name="T49" fmla="*/ 18 h 22"/>
                <a:gd name="T50" fmla="*/ 19 w 26"/>
                <a:gd name="T51" fmla="*/ 16 h 22"/>
                <a:gd name="T52" fmla="*/ 20 w 26"/>
                <a:gd name="T53" fmla="*/ 16 h 22"/>
                <a:gd name="T54" fmla="*/ 20 w 26"/>
                <a:gd name="T55" fmla="*/ 18 h 22"/>
                <a:gd name="T56" fmla="*/ 21 w 26"/>
                <a:gd name="T57" fmla="*/ 18 h 22"/>
                <a:gd name="T58" fmla="*/ 21 w 26"/>
                <a:gd name="T59" fmla="*/ 15 h 22"/>
                <a:gd name="T60" fmla="*/ 23 w 26"/>
                <a:gd name="T61" fmla="*/ 12 h 22"/>
                <a:gd name="T62" fmla="*/ 24 w 26"/>
                <a:gd name="T63" fmla="*/ 12 h 22"/>
                <a:gd name="T64" fmla="*/ 25 w 26"/>
                <a:gd name="T65" fmla="*/ 10 h 22"/>
                <a:gd name="T66" fmla="*/ 24 w 26"/>
                <a:gd name="T67" fmla="*/ 0 h 22"/>
                <a:gd name="T68" fmla="*/ 21 w 26"/>
                <a:gd name="T69" fmla="*/ 1 h 22"/>
                <a:gd name="T70" fmla="*/ 21 w 26"/>
                <a:gd name="T71" fmla="*/ 2 h 22"/>
                <a:gd name="T72" fmla="*/ 21 w 26"/>
                <a:gd name="T73" fmla="*/ 3 h 22"/>
                <a:gd name="T74" fmla="*/ 19 w 26"/>
                <a:gd name="T7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22">
                  <a:moveTo>
                    <a:pt x="19" y="2"/>
                  </a:moveTo>
                  <a:cubicBezTo>
                    <a:pt x="19" y="3"/>
                    <a:pt x="19" y="3"/>
                    <a:pt x="19" y="3"/>
                  </a:cubicBezTo>
                  <a:cubicBezTo>
                    <a:pt x="17" y="3"/>
                    <a:pt x="17" y="4"/>
                    <a:pt x="17" y="5"/>
                  </a:cubicBezTo>
                  <a:cubicBezTo>
                    <a:pt x="16" y="5"/>
                    <a:pt x="15" y="4"/>
                    <a:pt x="15" y="4"/>
                  </a:cubicBezTo>
                  <a:cubicBezTo>
                    <a:pt x="15" y="4"/>
                    <a:pt x="15" y="4"/>
                    <a:pt x="15" y="4"/>
                  </a:cubicBezTo>
                  <a:cubicBezTo>
                    <a:pt x="14" y="4"/>
                    <a:pt x="14" y="4"/>
                    <a:pt x="13" y="4"/>
                  </a:cubicBezTo>
                  <a:cubicBezTo>
                    <a:pt x="13" y="4"/>
                    <a:pt x="13" y="5"/>
                    <a:pt x="13" y="5"/>
                  </a:cubicBezTo>
                  <a:cubicBezTo>
                    <a:pt x="11" y="5"/>
                    <a:pt x="11" y="5"/>
                    <a:pt x="10" y="5"/>
                  </a:cubicBezTo>
                  <a:cubicBezTo>
                    <a:pt x="10" y="5"/>
                    <a:pt x="10" y="4"/>
                    <a:pt x="10" y="3"/>
                  </a:cubicBezTo>
                  <a:cubicBezTo>
                    <a:pt x="10" y="3"/>
                    <a:pt x="10" y="3"/>
                    <a:pt x="10" y="3"/>
                  </a:cubicBezTo>
                  <a:cubicBezTo>
                    <a:pt x="10" y="3"/>
                    <a:pt x="10" y="3"/>
                    <a:pt x="10" y="3"/>
                  </a:cubicBezTo>
                  <a:cubicBezTo>
                    <a:pt x="10" y="3"/>
                    <a:pt x="8" y="3"/>
                    <a:pt x="8" y="3"/>
                  </a:cubicBezTo>
                  <a:cubicBezTo>
                    <a:pt x="8" y="3"/>
                    <a:pt x="8" y="3"/>
                    <a:pt x="7" y="3"/>
                  </a:cubicBezTo>
                  <a:cubicBezTo>
                    <a:pt x="7" y="3"/>
                    <a:pt x="7" y="3"/>
                    <a:pt x="6" y="3"/>
                  </a:cubicBezTo>
                  <a:cubicBezTo>
                    <a:pt x="6" y="4"/>
                    <a:pt x="6" y="4"/>
                    <a:pt x="6" y="5"/>
                  </a:cubicBezTo>
                  <a:cubicBezTo>
                    <a:pt x="5" y="5"/>
                    <a:pt x="4" y="5"/>
                    <a:pt x="2" y="5"/>
                  </a:cubicBezTo>
                  <a:cubicBezTo>
                    <a:pt x="1" y="6"/>
                    <a:pt x="2" y="6"/>
                    <a:pt x="2" y="8"/>
                  </a:cubicBezTo>
                  <a:cubicBezTo>
                    <a:pt x="2" y="8"/>
                    <a:pt x="1" y="7"/>
                    <a:pt x="1" y="7"/>
                  </a:cubicBezTo>
                  <a:cubicBezTo>
                    <a:pt x="1" y="8"/>
                    <a:pt x="1" y="9"/>
                    <a:pt x="1" y="9"/>
                  </a:cubicBezTo>
                  <a:cubicBezTo>
                    <a:pt x="0" y="9"/>
                    <a:pt x="0" y="9"/>
                    <a:pt x="0" y="10"/>
                  </a:cubicBezTo>
                  <a:cubicBezTo>
                    <a:pt x="0" y="10"/>
                    <a:pt x="0" y="10"/>
                    <a:pt x="0" y="11"/>
                  </a:cubicBezTo>
                  <a:cubicBezTo>
                    <a:pt x="1" y="11"/>
                    <a:pt x="1" y="11"/>
                    <a:pt x="2" y="11"/>
                  </a:cubicBezTo>
                  <a:cubicBezTo>
                    <a:pt x="2" y="10"/>
                    <a:pt x="3" y="10"/>
                    <a:pt x="3" y="8"/>
                  </a:cubicBezTo>
                  <a:cubicBezTo>
                    <a:pt x="4" y="8"/>
                    <a:pt x="4" y="8"/>
                    <a:pt x="5" y="8"/>
                  </a:cubicBezTo>
                  <a:cubicBezTo>
                    <a:pt x="5" y="9"/>
                    <a:pt x="5" y="9"/>
                    <a:pt x="5" y="10"/>
                  </a:cubicBezTo>
                  <a:cubicBezTo>
                    <a:pt x="6" y="10"/>
                    <a:pt x="6" y="10"/>
                    <a:pt x="7" y="10"/>
                  </a:cubicBezTo>
                  <a:cubicBezTo>
                    <a:pt x="7" y="10"/>
                    <a:pt x="7" y="10"/>
                    <a:pt x="7" y="9"/>
                  </a:cubicBezTo>
                  <a:cubicBezTo>
                    <a:pt x="8" y="10"/>
                    <a:pt x="8" y="10"/>
                    <a:pt x="9" y="10"/>
                  </a:cubicBezTo>
                  <a:cubicBezTo>
                    <a:pt x="9" y="10"/>
                    <a:pt x="9" y="10"/>
                    <a:pt x="9" y="9"/>
                  </a:cubicBezTo>
                  <a:cubicBezTo>
                    <a:pt x="10" y="10"/>
                    <a:pt x="10" y="10"/>
                    <a:pt x="11" y="10"/>
                  </a:cubicBezTo>
                  <a:cubicBezTo>
                    <a:pt x="11" y="10"/>
                    <a:pt x="11" y="10"/>
                    <a:pt x="11" y="10"/>
                  </a:cubicBezTo>
                  <a:cubicBezTo>
                    <a:pt x="11" y="10"/>
                    <a:pt x="11" y="10"/>
                    <a:pt x="12" y="11"/>
                  </a:cubicBezTo>
                  <a:cubicBezTo>
                    <a:pt x="12" y="11"/>
                    <a:pt x="12" y="11"/>
                    <a:pt x="12" y="11"/>
                  </a:cubicBezTo>
                  <a:cubicBezTo>
                    <a:pt x="12" y="11"/>
                    <a:pt x="12" y="11"/>
                    <a:pt x="12" y="11"/>
                  </a:cubicBezTo>
                  <a:cubicBezTo>
                    <a:pt x="12" y="11"/>
                    <a:pt x="12" y="12"/>
                    <a:pt x="12" y="12"/>
                  </a:cubicBezTo>
                  <a:cubicBezTo>
                    <a:pt x="12" y="12"/>
                    <a:pt x="12" y="12"/>
                    <a:pt x="11" y="12"/>
                  </a:cubicBezTo>
                  <a:cubicBezTo>
                    <a:pt x="11" y="12"/>
                    <a:pt x="11" y="12"/>
                    <a:pt x="11" y="13"/>
                  </a:cubicBezTo>
                  <a:cubicBezTo>
                    <a:pt x="11" y="13"/>
                    <a:pt x="11" y="13"/>
                    <a:pt x="10" y="13"/>
                  </a:cubicBezTo>
                  <a:cubicBezTo>
                    <a:pt x="9" y="14"/>
                    <a:pt x="10" y="16"/>
                    <a:pt x="10" y="17"/>
                  </a:cubicBezTo>
                  <a:cubicBezTo>
                    <a:pt x="11" y="18"/>
                    <a:pt x="12" y="18"/>
                    <a:pt x="13" y="19"/>
                  </a:cubicBezTo>
                  <a:cubicBezTo>
                    <a:pt x="13" y="19"/>
                    <a:pt x="13" y="20"/>
                    <a:pt x="13" y="20"/>
                  </a:cubicBezTo>
                  <a:cubicBezTo>
                    <a:pt x="14" y="21"/>
                    <a:pt x="16" y="20"/>
                    <a:pt x="17" y="20"/>
                  </a:cubicBezTo>
                  <a:cubicBezTo>
                    <a:pt x="16" y="21"/>
                    <a:pt x="17" y="20"/>
                    <a:pt x="16" y="21"/>
                  </a:cubicBezTo>
                  <a:cubicBezTo>
                    <a:pt x="16" y="21"/>
                    <a:pt x="16" y="21"/>
                    <a:pt x="16" y="22"/>
                  </a:cubicBezTo>
                  <a:cubicBezTo>
                    <a:pt x="16" y="22"/>
                    <a:pt x="16" y="22"/>
                    <a:pt x="16" y="22"/>
                  </a:cubicBezTo>
                  <a:cubicBezTo>
                    <a:pt x="16" y="22"/>
                    <a:pt x="16" y="22"/>
                    <a:pt x="16" y="22"/>
                  </a:cubicBezTo>
                  <a:cubicBezTo>
                    <a:pt x="17" y="22"/>
                    <a:pt x="17" y="22"/>
                    <a:pt x="18" y="22"/>
                  </a:cubicBezTo>
                  <a:cubicBezTo>
                    <a:pt x="19" y="21"/>
                    <a:pt x="20" y="20"/>
                    <a:pt x="19" y="19"/>
                  </a:cubicBezTo>
                  <a:cubicBezTo>
                    <a:pt x="19" y="19"/>
                    <a:pt x="19" y="19"/>
                    <a:pt x="19" y="19"/>
                  </a:cubicBezTo>
                  <a:cubicBezTo>
                    <a:pt x="19" y="19"/>
                    <a:pt x="19" y="18"/>
                    <a:pt x="19" y="18"/>
                  </a:cubicBezTo>
                  <a:cubicBezTo>
                    <a:pt x="19" y="18"/>
                    <a:pt x="19" y="18"/>
                    <a:pt x="19" y="18"/>
                  </a:cubicBezTo>
                  <a:cubicBezTo>
                    <a:pt x="19" y="17"/>
                    <a:pt x="19" y="17"/>
                    <a:pt x="19" y="16"/>
                  </a:cubicBezTo>
                  <a:cubicBezTo>
                    <a:pt x="19" y="16"/>
                    <a:pt x="20" y="16"/>
                    <a:pt x="20" y="16"/>
                  </a:cubicBezTo>
                  <a:cubicBezTo>
                    <a:pt x="20" y="16"/>
                    <a:pt x="20" y="16"/>
                    <a:pt x="20" y="16"/>
                  </a:cubicBezTo>
                  <a:cubicBezTo>
                    <a:pt x="20" y="16"/>
                    <a:pt x="21" y="16"/>
                    <a:pt x="21" y="16"/>
                  </a:cubicBezTo>
                  <a:cubicBezTo>
                    <a:pt x="21" y="17"/>
                    <a:pt x="21" y="17"/>
                    <a:pt x="20" y="18"/>
                  </a:cubicBezTo>
                  <a:cubicBezTo>
                    <a:pt x="21" y="18"/>
                    <a:pt x="21" y="18"/>
                    <a:pt x="21" y="18"/>
                  </a:cubicBezTo>
                  <a:cubicBezTo>
                    <a:pt x="21" y="18"/>
                    <a:pt x="21" y="18"/>
                    <a:pt x="21" y="18"/>
                  </a:cubicBezTo>
                  <a:cubicBezTo>
                    <a:pt x="21" y="18"/>
                    <a:pt x="21" y="18"/>
                    <a:pt x="21" y="18"/>
                  </a:cubicBezTo>
                  <a:cubicBezTo>
                    <a:pt x="21" y="17"/>
                    <a:pt x="21" y="16"/>
                    <a:pt x="21" y="15"/>
                  </a:cubicBezTo>
                  <a:cubicBezTo>
                    <a:pt x="21" y="13"/>
                    <a:pt x="22" y="13"/>
                    <a:pt x="23" y="12"/>
                  </a:cubicBezTo>
                  <a:cubicBezTo>
                    <a:pt x="23" y="12"/>
                    <a:pt x="23" y="12"/>
                    <a:pt x="23" y="12"/>
                  </a:cubicBezTo>
                  <a:cubicBezTo>
                    <a:pt x="23" y="12"/>
                    <a:pt x="23" y="12"/>
                    <a:pt x="23" y="11"/>
                  </a:cubicBezTo>
                  <a:cubicBezTo>
                    <a:pt x="23" y="12"/>
                    <a:pt x="23" y="12"/>
                    <a:pt x="24" y="12"/>
                  </a:cubicBezTo>
                  <a:cubicBezTo>
                    <a:pt x="24" y="11"/>
                    <a:pt x="24" y="11"/>
                    <a:pt x="24" y="11"/>
                  </a:cubicBezTo>
                  <a:cubicBezTo>
                    <a:pt x="24" y="11"/>
                    <a:pt x="24" y="11"/>
                    <a:pt x="25" y="10"/>
                  </a:cubicBezTo>
                  <a:cubicBezTo>
                    <a:pt x="25" y="10"/>
                    <a:pt x="25" y="10"/>
                    <a:pt x="25" y="10"/>
                  </a:cubicBezTo>
                  <a:cubicBezTo>
                    <a:pt x="26" y="6"/>
                    <a:pt x="25" y="4"/>
                    <a:pt x="24" y="0"/>
                  </a:cubicBezTo>
                  <a:cubicBezTo>
                    <a:pt x="23" y="0"/>
                    <a:pt x="23" y="0"/>
                    <a:pt x="21" y="0"/>
                  </a:cubicBezTo>
                  <a:cubicBezTo>
                    <a:pt x="21" y="0"/>
                    <a:pt x="21" y="1"/>
                    <a:pt x="21" y="1"/>
                  </a:cubicBezTo>
                  <a:cubicBezTo>
                    <a:pt x="21" y="1"/>
                    <a:pt x="21" y="1"/>
                    <a:pt x="21" y="1"/>
                  </a:cubicBezTo>
                  <a:cubicBezTo>
                    <a:pt x="21" y="1"/>
                    <a:pt x="21" y="2"/>
                    <a:pt x="21" y="2"/>
                  </a:cubicBezTo>
                  <a:cubicBezTo>
                    <a:pt x="21" y="2"/>
                    <a:pt x="21" y="2"/>
                    <a:pt x="21" y="2"/>
                  </a:cubicBezTo>
                  <a:cubicBezTo>
                    <a:pt x="21" y="2"/>
                    <a:pt x="21" y="3"/>
                    <a:pt x="21" y="3"/>
                  </a:cubicBezTo>
                  <a:cubicBezTo>
                    <a:pt x="20" y="3"/>
                    <a:pt x="19" y="3"/>
                    <a:pt x="19" y="3"/>
                  </a:cubicBezTo>
                  <a:cubicBezTo>
                    <a:pt x="19" y="3"/>
                    <a:pt x="19" y="3"/>
                    <a:pt x="19" y="3"/>
                  </a:cubicBezTo>
                  <a:cubicBezTo>
                    <a:pt x="19" y="2"/>
                    <a:pt x="19" y="2"/>
                    <a:pt x="1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6">
              <a:extLst>
                <a:ext uri="{FF2B5EF4-FFF2-40B4-BE49-F238E27FC236}">
                  <a16:creationId xmlns:a16="http://schemas.microsoft.com/office/drawing/2014/main" id="{9FD640B9-7093-4108-B5D2-7142C09B5EB7}"/>
                </a:ext>
              </a:extLst>
            </p:cNvPr>
            <p:cNvSpPr>
              <a:spLocks noEditPoints="1"/>
            </p:cNvSpPr>
            <p:nvPr/>
          </p:nvSpPr>
          <p:spPr bwMode="auto">
            <a:xfrm>
              <a:off x="956" y="61"/>
              <a:ext cx="506" cy="204"/>
            </a:xfrm>
            <a:custGeom>
              <a:avLst/>
              <a:gdLst>
                <a:gd name="T0" fmla="*/ 8 w 214"/>
                <a:gd name="T1" fmla="*/ 45 h 86"/>
                <a:gd name="T2" fmla="*/ 9 w 214"/>
                <a:gd name="T3" fmla="*/ 52 h 86"/>
                <a:gd name="T4" fmla="*/ 14 w 214"/>
                <a:gd name="T5" fmla="*/ 55 h 86"/>
                <a:gd name="T6" fmla="*/ 16 w 214"/>
                <a:gd name="T7" fmla="*/ 64 h 86"/>
                <a:gd name="T8" fmla="*/ 23 w 214"/>
                <a:gd name="T9" fmla="*/ 64 h 86"/>
                <a:gd name="T10" fmla="*/ 42 w 214"/>
                <a:gd name="T11" fmla="*/ 69 h 86"/>
                <a:gd name="T12" fmla="*/ 52 w 214"/>
                <a:gd name="T13" fmla="*/ 60 h 86"/>
                <a:gd name="T14" fmla="*/ 64 w 214"/>
                <a:gd name="T15" fmla="*/ 58 h 86"/>
                <a:gd name="T16" fmla="*/ 72 w 214"/>
                <a:gd name="T17" fmla="*/ 52 h 86"/>
                <a:gd name="T18" fmla="*/ 87 w 214"/>
                <a:gd name="T19" fmla="*/ 57 h 86"/>
                <a:gd name="T20" fmla="*/ 61 w 214"/>
                <a:gd name="T21" fmla="*/ 60 h 86"/>
                <a:gd name="T22" fmla="*/ 63 w 214"/>
                <a:gd name="T23" fmla="*/ 65 h 86"/>
                <a:gd name="T24" fmla="*/ 72 w 214"/>
                <a:gd name="T25" fmla="*/ 66 h 86"/>
                <a:gd name="T26" fmla="*/ 82 w 214"/>
                <a:gd name="T27" fmla="*/ 71 h 86"/>
                <a:gd name="T28" fmla="*/ 53 w 214"/>
                <a:gd name="T29" fmla="*/ 70 h 86"/>
                <a:gd name="T30" fmla="*/ 44 w 214"/>
                <a:gd name="T31" fmla="*/ 82 h 86"/>
                <a:gd name="T32" fmla="*/ 57 w 214"/>
                <a:gd name="T33" fmla="*/ 82 h 86"/>
                <a:gd name="T34" fmla="*/ 72 w 214"/>
                <a:gd name="T35" fmla="*/ 85 h 86"/>
                <a:gd name="T36" fmla="*/ 79 w 214"/>
                <a:gd name="T37" fmla="*/ 80 h 86"/>
                <a:gd name="T38" fmla="*/ 96 w 214"/>
                <a:gd name="T39" fmla="*/ 76 h 86"/>
                <a:gd name="T40" fmla="*/ 113 w 214"/>
                <a:gd name="T41" fmla="*/ 75 h 86"/>
                <a:gd name="T42" fmla="*/ 115 w 214"/>
                <a:gd name="T43" fmla="*/ 66 h 86"/>
                <a:gd name="T44" fmla="*/ 132 w 214"/>
                <a:gd name="T45" fmla="*/ 57 h 86"/>
                <a:gd name="T46" fmla="*/ 122 w 214"/>
                <a:gd name="T47" fmla="*/ 51 h 86"/>
                <a:gd name="T48" fmla="*/ 114 w 214"/>
                <a:gd name="T49" fmla="*/ 50 h 86"/>
                <a:gd name="T50" fmla="*/ 127 w 214"/>
                <a:gd name="T51" fmla="*/ 46 h 86"/>
                <a:gd name="T52" fmla="*/ 130 w 214"/>
                <a:gd name="T53" fmla="*/ 44 h 86"/>
                <a:gd name="T54" fmla="*/ 147 w 214"/>
                <a:gd name="T55" fmla="*/ 41 h 86"/>
                <a:gd name="T56" fmla="*/ 157 w 214"/>
                <a:gd name="T57" fmla="*/ 34 h 86"/>
                <a:gd name="T58" fmla="*/ 171 w 214"/>
                <a:gd name="T59" fmla="*/ 27 h 86"/>
                <a:gd name="T60" fmla="*/ 189 w 214"/>
                <a:gd name="T61" fmla="*/ 18 h 86"/>
                <a:gd name="T62" fmla="*/ 196 w 214"/>
                <a:gd name="T63" fmla="*/ 15 h 86"/>
                <a:gd name="T64" fmla="*/ 205 w 214"/>
                <a:gd name="T65" fmla="*/ 4 h 86"/>
                <a:gd name="T66" fmla="*/ 184 w 214"/>
                <a:gd name="T67" fmla="*/ 0 h 86"/>
                <a:gd name="T68" fmla="*/ 164 w 214"/>
                <a:gd name="T69" fmla="*/ 10 h 86"/>
                <a:gd name="T70" fmla="*/ 173 w 214"/>
                <a:gd name="T71" fmla="*/ 0 h 86"/>
                <a:gd name="T72" fmla="*/ 136 w 214"/>
                <a:gd name="T73" fmla="*/ 9 h 86"/>
                <a:gd name="T74" fmla="*/ 118 w 214"/>
                <a:gd name="T75" fmla="*/ 15 h 86"/>
                <a:gd name="T76" fmla="*/ 97 w 214"/>
                <a:gd name="T77" fmla="*/ 17 h 86"/>
                <a:gd name="T78" fmla="*/ 89 w 214"/>
                <a:gd name="T79" fmla="*/ 19 h 86"/>
                <a:gd name="T80" fmla="*/ 76 w 214"/>
                <a:gd name="T81" fmla="*/ 21 h 86"/>
                <a:gd name="T82" fmla="*/ 52 w 214"/>
                <a:gd name="T83" fmla="*/ 24 h 86"/>
                <a:gd name="T84" fmla="*/ 66 w 214"/>
                <a:gd name="T85" fmla="*/ 27 h 86"/>
                <a:gd name="T86" fmla="*/ 48 w 214"/>
                <a:gd name="T87" fmla="*/ 27 h 86"/>
                <a:gd name="T88" fmla="*/ 30 w 214"/>
                <a:gd name="T89" fmla="*/ 33 h 86"/>
                <a:gd name="T90" fmla="*/ 32 w 214"/>
                <a:gd name="T91" fmla="*/ 41 h 86"/>
                <a:gd name="T92" fmla="*/ 39 w 214"/>
                <a:gd name="T93" fmla="*/ 39 h 86"/>
                <a:gd name="T94" fmla="*/ 49 w 214"/>
                <a:gd name="T95" fmla="*/ 40 h 86"/>
                <a:gd name="T96" fmla="*/ 70 w 214"/>
                <a:gd name="T97" fmla="*/ 40 h 86"/>
                <a:gd name="T98" fmla="*/ 96 w 214"/>
                <a:gd name="T99" fmla="*/ 33 h 86"/>
                <a:gd name="T100" fmla="*/ 120 w 214"/>
                <a:gd name="T101" fmla="*/ 27 h 86"/>
                <a:gd name="T102" fmla="*/ 105 w 214"/>
                <a:gd name="T103" fmla="*/ 34 h 86"/>
                <a:gd name="T104" fmla="*/ 97 w 214"/>
                <a:gd name="T105" fmla="*/ 38 h 86"/>
                <a:gd name="T106" fmla="*/ 97 w 214"/>
                <a:gd name="T107" fmla="*/ 46 h 86"/>
                <a:gd name="T108" fmla="*/ 81 w 214"/>
                <a:gd name="T109" fmla="*/ 40 h 86"/>
                <a:gd name="T110" fmla="*/ 56 w 214"/>
                <a:gd name="T111" fmla="*/ 44 h 86"/>
                <a:gd name="T112" fmla="*/ 31 w 214"/>
                <a:gd name="T113" fmla="*/ 46 h 86"/>
                <a:gd name="T114" fmla="*/ 4 w 214"/>
                <a:gd name="T115" fmla="*/ 39 h 86"/>
                <a:gd name="T116" fmla="*/ 85 w 214"/>
                <a:gd name="T117" fmla="*/ 63 h 86"/>
                <a:gd name="T118" fmla="*/ 72 w 214"/>
                <a:gd name="T119" fmla="*/ 28 h 86"/>
                <a:gd name="T120" fmla="*/ 97 w 214"/>
                <a:gd name="T121" fmla="*/ 68 h 86"/>
                <a:gd name="T122" fmla="*/ 22 w 214"/>
                <a:gd name="T123" fmla="*/ 5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86">
                  <a:moveTo>
                    <a:pt x="1" y="41"/>
                  </a:moveTo>
                  <a:cubicBezTo>
                    <a:pt x="2" y="41"/>
                    <a:pt x="4" y="41"/>
                    <a:pt x="5" y="40"/>
                  </a:cubicBezTo>
                  <a:cubicBezTo>
                    <a:pt x="6" y="40"/>
                    <a:pt x="7" y="41"/>
                    <a:pt x="8" y="41"/>
                  </a:cubicBezTo>
                  <a:cubicBezTo>
                    <a:pt x="8" y="40"/>
                    <a:pt x="8" y="40"/>
                    <a:pt x="7" y="40"/>
                  </a:cubicBezTo>
                  <a:cubicBezTo>
                    <a:pt x="10" y="40"/>
                    <a:pt x="10" y="41"/>
                    <a:pt x="11" y="41"/>
                  </a:cubicBezTo>
                  <a:cubicBezTo>
                    <a:pt x="10" y="43"/>
                    <a:pt x="11" y="42"/>
                    <a:pt x="12" y="44"/>
                  </a:cubicBezTo>
                  <a:cubicBezTo>
                    <a:pt x="11" y="44"/>
                    <a:pt x="10" y="44"/>
                    <a:pt x="9" y="44"/>
                  </a:cubicBezTo>
                  <a:cubicBezTo>
                    <a:pt x="9" y="44"/>
                    <a:pt x="9" y="44"/>
                    <a:pt x="9" y="44"/>
                  </a:cubicBezTo>
                  <a:cubicBezTo>
                    <a:pt x="9" y="44"/>
                    <a:pt x="8" y="44"/>
                    <a:pt x="8" y="44"/>
                  </a:cubicBezTo>
                  <a:cubicBezTo>
                    <a:pt x="8" y="44"/>
                    <a:pt x="8" y="44"/>
                    <a:pt x="8" y="43"/>
                  </a:cubicBezTo>
                  <a:cubicBezTo>
                    <a:pt x="6" y="43"/>
                    <a:pt x="4" y="44"/>
                    <a:pt x="3" y="43"/>
                  </a:cubicBezTo>
                  <a:cubicBezTo>
                    <a:pt x="2" y="44"/>
                    <a:pt x="2" y="44"/>
                    <a:pt x="1" y="44"/>
                  </a:cubicBezTo>
                  <a:cubicBezTo>
                    <a:pt x="1" y="45"/>
                    <a:pt x="1" y="46"/>
                    <a:pt x="2" y="46"/>
                  </a:cubicBezTo>
                  <a:cubicBezTo>
                    <a:pt x="2" y="46"/>
                    <a:pt x="3" y="46"/>
                    <a:pt x="4" y="46"/>
                  </a:cubicBezTo>
                  <a:cubicBezTo>
                    <a:pt x="4" y="46"/>
                    <a:pt x="4" y="47"/>
                    <a:pt x="4" y="47"/>
                  </a:cubicBezTo>
                  <a:cubicBezTo>
                    <a:pt x="7" y="47"/>
                    <a:pt x="6" y="46"/>
                    <a:pt x="8" y="45"/>
                  </a:cubicBezTo>
                  <a:cubicBezTo>
                    <a:pt x="8" y="45"/>
                    <a:pt x="8" y="45"/>
                    <a:pt x="8" y="45"/>
                  </a:cubicBezTo>
                  <a:cubicBezTo>
                    <a:pt x="8" y="45"/>
                    <a:pt x="10" y="46"/>
                    <a:pt x="10" y="46"/>
                  </a:cubicBezTo>
                  <a:cubicBezTo>
                    <a:pt x="11" y="46"/>
                    <a:pt x="13" y="46"/>
                    <a:pt x="14" y="46"/>
                  </a:cubicBezTo>
                  <a:cubicBezTo>
                    <a:pt x="15" y="45"/>
                    <a:pt x="14" y="45"/>
                    <a:pt x="15" y="45"/>
                  </a:cubicBezTo>
                  <a:cubicBezTo>
                    <a:pt x="15" y="44"/>
                    <a:pt x="15" y="44"/>
                    <a:pt x="15" y="44"/>
                  </a:cubicBezTo>
                  <a:cubicBezTo>
                    <a:pt x="15" y="44"/>
                    <a:pt x="15" y="44"/>
                    <a:pt x="15" y="44"/>
                  </a:cubicBezTo>
                  <a:cubicBezTo>
                    <a:pt x="15" y="44"/>
                    <a:pt x="16" y="44"/>
                    <a:pt x="16" y="44"/>
                  </a:cubicBezTo>
                  <a:cubicBezTo>
                    <a:pt x="16" y="45"/>
                    <a:pt x="16" y="45"/>
                    <a:pt x="16" y="46"/>
                  </a:cubicBezTo>
                  <a:cubicBezTo>
                    <a:pt x="16" y="46"/>
                    <a:pt x="16" y="46"/>
                    <a:pt x="16" y="46"/>
                  </a:cubicBezTo>
                  <a:cubicBezTo>
                    <a:pt x="17" y="46"/>
                    <a:pt x="17" y="46"/>
                    <a:pt x="18" y="47"/>
                  </a:cubicBezTo>
                  <a:cubicBezTo>
                    <a:pt x="15" y="48"/>
                    <a:pt x="9" y="49"/>
                    <a:pt x="8" y="50"/>
                  </a:cubicBezTo>
                  <a:cubicBezTo>
                    <a:pt x="7" y="50"/>
                    <a:pt x="8" y="50"/>
                    <a:pt x="7" y="50"/>
                  </a:cubicBezTo>
                  <a:cubicBezTo>
                    <a:pt x="8" y="51"/>
                    <a:pt x="8" y="51"/>
                    <a:pt x="9" y="51"/>
                  </a:cubicBezTo>
                  <a:cubicBezTo>
                    <a:pt x="9" y="51"/>
                    <a:pt x="9" y="52"/>
                    <a:pt x="9" y="52"/>
                  </a:cubicBezTo>
                  <a:cubicBezTo>
                    <a:pt x="9" y="52"/>
                    <a:pt x="9" y="52"/>
                    <a:pt x="9" y="52"/>
                  </a:cubicBezTo>
                  <a:cubicBezTo>
                    <a:pt x="9" y="52"/>
                    <a:pt x="9" y="52"/>
                    <a:pt x="9" y="52"/>
                  </a:cubicBezTo>
                  <a:cubicBezTo>
                    <a:pt x="7" y="52"/>
                    <a:pt x="7" y="52"/>
                    <a:pt x="5" y="53"/>
                  </a:cubicBezTo>
                  <a:cubicBezTo>
                    <a:pt x="5" y="53"/>
                    <a:pt x="5" y="53"/>
                    <a:pt x="5" y="53"/>
                  </a:cubicBezTo>
                  <a:cubicBezTo>
                    <a:pt x="6" y="53"/>
                    <a:pt x="6" y="53"/>
                    <a:pt x="6" y="53"/>
                  </a:cubicBezTo>
                  <a:cubicBezTo>
                    <a:pt x="6" y="53"/>
                    <a:pt x="6" y="53"/>
                    <a:pt x="6" y="54"/>
                  </a:cubicBezTo>
                  <a:cubicBezTo>
                    <a:pt x="7" y="54"/>
                    <a:pt x="8" y="54"/>
                    <a:pt x="9" y="54"/>
                  </a:cubicBezTo>
                  <a:cubicBezTo>
                    <a:pt x="9" y="54"/>
                    <a:pt x="9" y="54"/>
                    <a:pt x="9" y="54"/>
                  </a:cubicBezTo>
                  <a:cubicBezTo>
                    <a:pt x="10" y="54"/>
                    <a:pt x="12" y="53"/>
                    <a:pt x="12" y="53"/>
                  </a:cubicBezTo>
                  <a:cubicBezTo>
                    <a:pt x="12" y="53"/>
                    <a:pt x="12" y="53"/>
                    <a:pt x="12" y="54"/>
                  </a:cubicBezTo>
                  <a:cubicBezTo>
                    <a:pt x="14" y="53"/>
                    <a:pt x="13" y="53"/>
                    <a:pt x="14" y="52"/>
                  </a:cubicBezTo>
                  <a:cubicBezTo>
                    <a:pt x="14" y="52"/>
                    <a:pt x="14" y="52"/>
                    <a:pt x="14" y="52"/>
                  </a:cubicBezTo>
                  <a:cubicBezTo>
                    <a:pt x="15" y="52"/>
                    <a:pt x="15" y="52"/>
                    <a:pt x="15" y="52"/>
                  </a:cubicBezTo>
                  <a:cubicBezTo>
                    <a:pt x="15" y="52"/>
                    <a:pt x="15" y="53"/>
                    <a:pt x="15" y="53"/>
                  </a:cubicBezTo>
                  <a:cubicBezTo>
                    <a:pt x="17" y="54"/>
                    <a:pt x="18" y="54"/>
                    <a:pt x="19" y="53"/>
                  </a:cubicBezTo>
                  <a:cubicBezTo>
                    <a:pt x="20" y="53"/>
                    <a:pt x="20" y="54"/>
                    <a:pt x="20" y="54"/>
                  </a:cubicBezTo>
                  <a:cubicBezTo>
                    <a:pt x="20" y="54"/>
                    <a:pt x="20" y="54"/>
                    <a:pt x="20" y="54"/>
                  </a:cubicBezTo>
                  <a:cubicBezTo>
                    <a:pt x="18" y="54"/>
                    <a:pt x="16" y="55"/>
                    <a:pt x="14" y="55"/>
                  </a:cubicBezTo>
                  <a:cubicBezTo>
                    <a:pt x="14" y="55"/>
                    <a:pt x="14" y="55"/>
                    <a:pt x="14" y="54"/>
                  </a:cubicBezTo>
                  <a:cubicBezTo>
                    <a:pt x="12" y="54"/>
                    <a:pt x="11" y="54"/>
                    <a:pt x="9" y="54"/>
                  </a:cubicBezTo>
                  <a:cubicBezTo>
                    <a:pt x="8" y="55"/>
                    <a:pt x="8" y="56"/>
                    <a:pt x="8" y="56"/>
                  </a:cubicBezTo>
                  <a:cubicBezTo>
                    <a:pt x="9" y="56"/>
                    <a:pt x="9" y="56"/>
                    <a:pt x="9" y="56"/>
                  </a:cubicBezTo>
                  <a:cubicBezTo>
                    <a:pt x="9" y="57"/>
                    <a:pt x="9" y="57"/>
                    <a:pt x="9" y="57"/>
                  </a:cubicBezTo>
                  <a:cubicBezTo>
                    <a:pt x="9" y="57"/>
                    <a:pt x="9" y="57"/>
                    <a:pt x="9" y="57"/>
                  </a:cubicBezTo>
                  <a:cubicBezTo>
                    <a:pt x="10" y="59"/>
                    <a:pt x="10" y="58"/>
                    <a:pt x="11" y="59"/>
                  </a:cubicBezTo>
                  <a:cubicBezTo>
                    <a:pt x="11" y="59"/>
                    <a:pt x="12" y="59"/>
                    <a:pt x="12" y="60"/>
                  </a:cubicBezTo>
                  <a:cubicBezTo>
                    <a:pt x="12" y="60"/>
                    <a:pt x="13" y="60"/>
                    <a:pt x="13" y="59"/>
                  </a:cubicBezTo>
                  <a:cubicBezTo>
                    <a:pt x="13" y="60"/>
                    <a:pt x="13" y="60"/>
                    <a:pt x="13" y="60"/>
                  </a:cubicBezTo>
                  <a:cubicBezTo>
                    <a:pt x="16" y="61"/>
                    <a:pt x="19" y="60"/>
                    <a:pt x="23" y="59"/>
                  </a:cubicBezTo>
                  <a:cubicBezTo>
                    <a:pt x="23" y="60"/>
                    <a:pt x="23" y="60"/>
                    <a:pt x="23" y="60"/>
                  </a:cubicBezTo>
                  <a:cubicBezTo>
                    <a:pt x="22" y="60"/>
                    <a:pt x="22" y="60"/>
                    <a:pt x="21" y="60"/>
                  </a:cubicBezTo>
                  <a:cubicBezTo>
                    <a:pt x="21" y="60"/>
                    <a:pt x="21" y="60"/>
                    <a:pt x="21" y="61"/>
                  </a:cubicBezTo>
                  <a:cubicBezTo>
                    <a:pt x="19" y="61"/>
                    <a:pt x="16" y="61"/>
                    <a:pt x="15" y="62"/>
                  </a:cubicBezTo>
                  <a:cubicBezTo>
                    <a:pt x="15" y="63"/>
                    <a:pt x="15" y="63"/>
                    <a:pt x="16" y="64"/>
                  </a:cubicBezTo>
                  <a:cubicBezTo>
                    <a:pt x="17" y="63"/>
                    <a:pt x="18" y="63"/>
                    <a:pt x="19" y="63"/>
                  </a:cubicBezTo>
                  <a:cubicBezTo>
                    <a:pt x="20" y="63"/>
                    <a:pt x="22" y="63"/>
                    <a:pt x="23" y="63"/>
                  </a:cubicBezTo>
                  <a:cubicBezTo>
                    <a:pt x="23" y="62"/>
                    <a:pt x="23" y="62"/>
                    <a:pt x="23" y="62"/>
                  </a:cubicBezTo>
                  <a:cubicBezTo>
                    <a:pt x="24" y="62"/>
                    <a:pt x="24" y="62"/>
                    <a:pt x="24" y="62"/>
                  </a:cubicBezTo>
                  <a:cubicBezTo>
                    <a:pt x="25" y="62"/>
                    <a:pt x="25" y="61"/>
                    <a:pt x="26" y="60"/>
                  </a:cubicBezTo>
                  <a:cubicBezTo>
                    <a:pt x="28" y="60"/>
                    <a:pt x="30" y="60"/>
                    <a:pt x="32" y="60"/>
                  </a:cubicBezTo>
                  <a:cubicBezTo>
                    <a:pt x="32" y="60"/>
                    <a:pt x="32" y="61"/>
                    <a:pt x="32" y="61"/>
                  </a:cubicBezTo>
                  <a:cubicBezTo>
                    <a:pt x="31" y="61"/>
                    <a:pt x="29" y="61"/>
                    <a:pt x="28" y="62"/>
                  </a:cubicBezTo>
                  <a:cubicBezTo>
                    <a:pt x="28" y="62"/>
                    <a:pt x="28" y="62"/>
                    <a:pt x="28" y="62"/>
                  </a:cubicBezTo>
                  <a:cubicBezTo>
                    <a:pt x="28" y="62"/>
                    <a:pt x="28" y="62"/>
                    <a:pt x="27" y="62"/>
                  </a:cubicBezTo>
                  <a:cubicBezTo>
                    <a:pt x="27" y="62"/>
                    <a:pt x="27" y="62"/>
                    <a:pt x="27" y="62"/>
                  </a:cubicBezTo>
                  <a:cubicBezTo>
                    <a:pt x="27" y="63"/>
                    <a:pt x="26" y="63"/>
                    <a:pt x="25" y="63"/>
                  </a:cubicBezTo>
                  <a:cubicBezTo>
                    <a:pt x="25" y="63"/>
                    <a:pt x="25" y="63"/>
                    <a:pt x="25" y="63"/>
                  </a:cubicBezTo>
                  <a:cubicBezTo>
                    <a:pt x="25" y="63"/>
                    <a:pt x="25" y="63"/>
                    <a:pt x="25" y="63"/>
                  </a:cubicBezTo>
                  <a:cubicBezTo>
                    <a:pt x="25" y="63"/>
                    <a:pt x="25" y="63"/>
                    <a:pt x="25" y="64"/>
                  </a:cubicBezTo>
                  <a:cubicBezTo>
                    <a:pt x="24" y="64"/>
                    <a:pt x="24" y="64"/>
                    <a:pt x="23" y="64"/>
                  </a:cubicBezTo>
                  <a:cubicBezTo>
                    <a:pt x="23" y="64"/>
                    <a:pt x="23" y="64"/>
                    <a:pt x="23" y="64"/>
                  </a:cubicBezTo>
                  <a:cubicBezTo>
                    <a:pt x="23" y="65"/>
                    <a:pt x="24" y="66"/>
                    <a:pt x="25" y="67"/>
                  </a:cubicBezTo>
                  <a:cubicBezTo>
                    <a:pt x="25" y="67"/>
                    <a:pt x="25" y="66"/>
                    <a:pt x="26" y="66"/>
                  </a:cubicBezTo>
                  <a:cubicBezTo>
                    <a:pt x="26" y="68"/>
                    <a:pt x="26" y="68"/>
                    <a:pt x="27" y="69"/>
                  </a:cubicBezTo>
                  <a:cubicBezTo>
                    <a:pt x="28" y="69"/>
                    <a:pt x="28" y="69"/>
                    <a:pt x="29" y="69"/>
                  </a:cubicBezTo>
                  <a:cubicBezTo>
                    <a:pt x="29" y="69"/>
                    <a:pt x="29" y="69"/>
                    <a:pt x="29" y="69"/>
                  </a:cubicBezTo>
                  <a:cubicBezTo>
                    <a:pt x="27" y="70"/>
                    <a:pt x="27" y="70"/>
                    <a:pt x="26" y="70"/>
                  </a:cubicBezTo>
                  <a:cubicBezTo>
                    <a:pt x="27" y="71"/>
                    <a:pt x="27" y="71"/>
                    <a:pt x="27" y="72"/>
                  </a:cubicBezTo>
                  <a:cubicBezTo>
                    <a:pt x="29" y="71"/>
                    <a:pt x="32" y="71"/>
                    <a:pt x="34" y="71"/>
                  </a:cubicBezTo>
                  <a:cubicBezTo>
                    <a:pt x="34" y="71"/>
                    <a:pt x="34" y="71"/>
                    <a:pt x="34" y="71"/>
                  </a:cubicBezTo>
                  <a:cubicBezTo>
                    <a:pt x="34" y="71"/>
                    <a:pt x="35" y="71"/>
                    <a:pt x="35" y="70"/>
                  </a:cubicBezTo>
                  <a:cubicBezTo>
                    <a:pt x="35" y="70"/>
                    <a:pt x="35" y="70"/>
                    <a:pt x="35" y="70"/>
                  </a:cubicBezTo>
                  <a:cubicBezTo>
                    <a:pt x="35" y="70"/>
                    <a:pt x="36" y="70"/>
                    <a:pt x="36" y="70"/>
                  </a:cubicBezTo>
                  <a:cubicBezTo>
                    <a:pt x="36" y="69"/>
                    <a:pt x="36" y="69"/>
                    <a:pt x="36" y="68"/>
                  </a:cubicBezTo>
                  <a:cubicBezTo>
                    <a:pt x="38" y="68"/>
                    <a:pt x="38" y="68"/>
                    <a:pt x="39" y="69"/>
                  </a:cubicBezTo>
                  <a:cubicBezTo>
                    <a:pt x="41" y="69"/>
                    <a:pt x="41" y="70"/>
                    <a:pt x="42" y="69"/>
                  </a:cubicBezTo>
                  <a:cubicBezTo>
                    <a:pt x="42" y="69"/>
                    <a:pt x="42" y="69"/>
                    <a:pt x="42" y="68"/>
                  </a:cubicBezTo>
                  <a:cubicBezTo>
                    <a:pt x="42" y="68"/>
                    <a:pt x="42" y="68"/>
                    <a:pt x="41" y="69"/>
                  </a:cubicBezTo>
                  <a:cubicBezTo>
                    <a:pt x="41" y="68"/>
                    <a:pt x="41" y="68"/>
                    <a:pt x="41" y="68"/>
                  </a:cubicBezTo>
                  <a:cubicBezTo>
                    <a:pt x="42" y="68"/>
                    <a:pt x="42" y="68"/>
                    <a:pt x="43" y="68"/>
                  </a:cubicBezTo>
                  <a:cubicBezTo>
                    <a:pt x="43" y="68"/>
                    <a:pt x="43" y="69"/>
                    <a:pt x="43" y="69"/>
                  </a:cubicBezTo>
                  <a:cubicBezTo>
                    <a:pt x="43" y="69"/>
                    <a:pt x="44" y="69"/>
                    <a:pt x="44" y="69"/>
                  </a:cubicBezTo>
                  <a:cubicBezTo>
                    <a:pt x="44" y="68"/>
                    <a:pt x="44" y="68"/>
                    <a:pt x="44" y="67"/>
                  </a:cubicBezTo>
                  <a:cubicBezTo>
                    <a:pt x="44" y="67"/>
                    <a:pt x="44" y="67"/>
                    <a:pt x="45" y="67"/>
                  </a:cubicBezTo>
                  <a:cubicBezTo>
                    <a:pt x="45" y="66"/>
                    <a:pt x="45" y="66"/>
                    <a:pt x="45" y="65"/>
                  </a:cubicBezTo>
                  <a:cubicBezTo>
                    <a:pt x="48" y="65"/>
                    <a:pt x="49" y="64"/>
                    <a:pt x="51" y="63"/>
                  </a:cubicBezTo>
                  <a:cubicBezTo>
                    <a:pt x="51" y="63"/>
                    <a:pt x="51" y="63"/>
                    <a:pt x="51" y="63"/>
                  </a:cubicBezTo>
                  <a:cubicBezTo>
                    <a:pt x="51" y="62"/>
                    <a:pt x="50" y="63"/>
                    <a:pt x="50" y="62"/>
                  </a:cubicBezTo>
                  <a:cubicBezTo>
                    <a:pt x="50" y="62"/>
                    <a:pt x="50" y="62"/>
                    <a:pt x="51" y="62"/>
                  </a:cubicBezTo>
                  <a:cubicBezTo>
                    <a:pt x="51" y="62"/>
                    <a:pt x="51" y="61"/>
                    <a:pt x="51" y="61"/>
                  </a:cubicBezTo>
                  <a:cubicBezTo>
                    <a:pt x="51" y="61"/>
                    <a:pt x="51" y="61"/>
                    <a:pt x="51" y="61"/>
                  </a:cubicBezTo>
                  <a:cubicBezTo>
                    <a:pt x="52" y="60"/>
                    <a:pt x="51" y="60"/>
                    <a:pt x="52" y="60"/>
                  </a:cubicBezTo>
                  <a:cubicBezTo>
                    <a:pt x="52" y="59"/>
                    <a:pt x="52" y="59"/>
                    <a:pt x="52" y="59"/>
                  </a:cubicBezTo>
                  <a:cubicBezTo>
                    <a:pt x="52" y="59"/>
                    <a:pt x="52" y="59"/>
                    <a:pt x="52" y="59"/>
                  </a:cubicBezTo>
                  <a:cubicBezTo>
                    <a:pt x="52" y="60"/>
                    <a:pt x="52" y="61"/>
                    <a:pt x="52" y="62"/>
                  </a:cubicBezTo>
                  <a:cubicBezTo>
                    <a:pt x="53" y="62"/>
                    <a:pt x="54" y="62"/>
                    <a:pt x="55" y="61"/>
                  </a:cubicBezTo>
                  <a:cubicBezTo>
                    <a:pt x="55" y="61"/>
                    <a:pt x="55" y="60"/>
                    <a:pt x="55" y="60"/>
                  </a:cubicBezTo>
                  <a:cubicBezTo>
                    <a:pt x="55" y="60"/>
                    <a:pt x="56" y="60"/>
                    <a:pt x="56" y="60"/>
                  </a:cubicBezTo>
                  <a:cubicBezTo>
                    <a:pt x="56" y="60"/>
                    <a:pt x="56" y="60"/>
                    <a:pt x="56" y="59"/>
                  </a:cubicBezTo>
                  <a:cubicBezTo>
                    <a:pt x="56" y="59"/>
                    <a:pt x="57" y="59"/>
                    <a:pt x="57" y="59"/>
                  </a:cubicBezTo>
                  <a:cubicBezTo>
                    <a:pt x="57" y="59"/>
                    <a:pt x="57" y="59"/>
                    <a:pt x="58" y="58"/>
                  </a:cubicBezTo>
                  <a:cubicBezTo>
                    <a:pt x="58" y="58"/>
                    <a:pt x="58" y="58"/>
                    <a:pt x="58" y="58"/>
                  </a:cubicBezTo>
                  <a:cubicBezTo>
                    <a:pt x="58" y="58"/>
                    <a:pt x="59" y="59"/>
                    <a:pt x="60" y="59"/>
                  </a:cubicBezTo>
                  <a:cubicBezTo>
                    <a:pt x="60" y="59"/>
                    <a:pt x="60" y="59"/>
                    <a:pt x="60" y="59"/>
                  </a:cubicBezTo>
                  <a:cubicBezTo>
                    <a:pt x="60" y="59"/>
                    <a:pt x="60" y="58"/>
                    <a:pt x="61" y="58"/>
                  </a:cubicBezTo>
                  <a:cubicBezTo>
                    <a:pt x="61" y="58"/>
                    <a:pt x="61" y="58"/>
                    <a:pt x="60" y="58"/>
                  </a:cubicBezTo>
                  <a:cubicBezTo>
                    <a:pt x="62" y="58"/>
                    <a:pt x="63" y="57"/>
                    <a:pt x="64" y="57"/>
                  </a:cubicBezTo>
                  <a:cubicBezTo>
                    <a:pt x="64" y="57"/>
                    <a:pt x="64" y="58"/>
                    <a:pt x="64" y="58"/>
                  </a:cubicBezTo>
                  <a:cubicBezTo>
                    <a:pt x="65" y="58"/>
                    <a:pt x="65" y="58"/>
                    <a:pt x="65" y="58"/>
                  </a:cubicBezTo>
                  <a:cubicBezTo>
                    <a:pt x="65" y="58"/>
                    <a:pt x="65" y="57"/>
                    <a:pt x="65" y="57"/>
                  </a:cubicBezTo>
                  <a:cubicBezTo>
                    <a:pt x="66" y="57"/>
                    <a:pt x="66" y="57"/>
                    <a:pt x="67" y="57"/>
                  </a:cubicBezTo>
                  <a:cubicBezTo>
                    <a:pt x="67" y="57"/>
                    <a:pt x="67" y="57"/>
                    <a:pt x="67" y="56"/>
                  </a:cubicBezTo>
                  <a:cubicBezTo>
                    <a:pt x="68" y="56"/>
                    <a:pt x="68" y="56"/>
                    <a:pt x="69" y="56"/>
                  </a:cubicBezTo>
                  <a:cubicBezTo>
                    <a:pt x="69" y="56"/>
                    <a:pt x="69" y="56"/>
                    <a:pt x="69" y="55"/>
                  </a:cubicBezTo>
                  <a:cubicBezTo>
                    <a:pt x="70" y="55"/>
                    <a:pt x="71" y="55"/>
                    <a:pt x="71" y="54"/>
                  </a:cubicBezTo>
                  <a:cubicBezTo>
                    <a:pt x="71" y="54"/>
                    <a:pt x="71" y="54"/>
                    <a:pt x="71" y="54"/>
                  </a:cubicBezTo>
                  <a:cubicBezTo>
                    <a:pt x="72" y="54"/>
                    <a:pt x="72" y="54"/>
                    <a:pt x="72" y="54"/>
                  </a:cubicBezTo>
                  <a:cubicBezTo>
                    <a:pt x="72" y="53"/>
                    <a:pt x="71" y="52"/>
                    <a:pt x="71" y="52"/>
                  </a:cubicBezTo>
                  <a:cubicBezTo>
                    <a:pt x="71" y="52"/>
                    <a:pt x="70" y="52"/>
                    <a:pt x="70" y="52"/>
                  </a:cubicBezTo>
                  <a:cubicBezTo>
                    <a:pt x="69" y="50"/>
                    <a:pt x="70" y="50"/>
                    <a:pt x="68" y="49"/>
                  </a:cubicBezTo>
                  <a:cubicBezTo>
                    <a:pt x="68" y="49"/>
                    <a:pt x="68" y="49"/>
                    <a:pt x="68" y="49"/>
                  </a:cubicBezTo>
                  <a:cubicBezTo>
                    <a:pt x="71" y="49"/>
                    <a:pt x="70" y="50"/>
                    <a:pt x="72" y="51"/>
                  </a:cubicBezTo>
                  <a:cubicBezTo>
                    <a:pt x="72" y="51"/>
                    <a:pt x="72" y="51"/>
                    <a:pt x="72" y="51"/>
                  </a:cubicBezTo>
                  <a:cubicBezTo>
                    <a:pt x="72" y="52"/>
                    <a:pt x="72" y="52"/>
                    <a:pt x="72" y="52"/>
                  </a:cubicBezTo>
                  <a:cubicBezTo>
                    <a:pt x="72" y="52"/>
                    <a:pt x="72" y="52"/>
                    <a:pt x="73" y="52"/>
                  </a:cubicBezTo>
                  <a:cubicBezTo>
                    <a:pt x="73" y="52"/>
                    <a:pt x="73" y="53"/>
                    <a:pt x="73" y="53"/>
                  </a:cubicBezTo>
                  <a:cubicBezTo>
                    <a:pt x="74" y="53"/>
                    <a:pt x="74" y="53"/>
                    <a:pt x="75" y="53"/>
                  </a:cubicBezTo>
                  <a:cubicBezTo>
                    <a:pt x="75" y="53"/>
                    <a:pt x="75" y="52"/>
                    <a:pt x="75" y="52"/>
                  </a:cubicBezTo>
                  <a:cubicBezTo>
                    <a:pt x="76" y="52"/>
                    <a:pt x="76" y="52"/>
                    <a:pt x="76" y="52"/>
                  </a:cubicBezTo>
                  <a:cubicBezTo>
                    <a:pt x="77" y="53"/>
                    <a:pt x="77" y="53"/>
                    <a:pt x="78" y="54"/>
                  </a:cubicBezTo>
                  <a:cubicBezTo>
                    <a:pt x="78" y="54"/>
                    <a:pt x="79" y="54"/>
                    <a:pt x="79" y="54"/>
                  </a:cubicBezTo>
                  <a:cubicBezTo>
                    <a:pt x="78" y="54"/>
                    <a:pt x="74" y="54"/>
                    <a:pt x="73" y="55"/>
                  </a:cubicBezTo>
                  <a:cubicBezTo>
                    <a:pt x="73" y="55"/>
                    <a:pt x="73" y="55"/>
                    <a:pt x="73" y="55"/>
                  </a:cubicBezTo>
                  <a:cubicBezTo>
                    <a:pt x="72" y="56"/>
                    <a:pt x="73" y="55"/>
                    <a:pt x="73" y="56"/>
                  </a:cubicBezTo>
                  <a:cubicBezTo>
                    <a:pt x="77" y="56"/>
                    <a:pt x="81" y="56"/>
                    <a:pt x="85" y="55"/>
                  </a:cubicBezTo>
                  <a:cubicBezTo>
                    <a:pt x="86" y="55"/>
                    <a:pt x="85" y="55"/>
                    <a:pt x="86" y="55"/>
                  </a:cubicBezTo>
                  <a:cubicBezTo>
                    <a:pt x="86" y="55"/>
                    <a:pt x="86" y="56"/>
                    <a:pt x="86" y="56"/>
                  </a:cubicBezTo>
                  <a:cubicBezTo>
                    <a:pt x="86" y="56"/>
                    <a:pt x="86" y="56"/>
                    <a:pt x="86" y="56"/>
                  </a:cubicBezTo>
                  <a:cubicBezTo>
                    <a:pt x="86" y="56"/>
                    <a:pt x="86" y="56"/>
                    <a:pt x="86" y="56"/>
                  </a:cubicBezTo>
                  <a:cubicBezTo>
                    <a:pt x="86" y="57"/>
                    <a:pt x="86" y="57"/>
                    <a:pt x="87" y="57"/>
                  </a:cubicBezTo>
                  <a:cubicBezTo>
                    <a:pt x="86" y="57"/>
                    <a:pt x="85" y="57"/>
                    <a:pt x="85" y="57"/>
                  </a:cubicBezTo>
                  <a:cubicBezTo>
                    <a:pt x="85" y="57"/>
                    <a:pt x="85" y="57"/>
                    <a:pt x="85" y="57"/>
                  </a:cubicBezTo>
                  <a:cubicBezTo>
                    <a:pt x="82" y="57"/>
                    <a:pt x="80" y="57"/>
                    <a:pt x="78" y="57"/>
                  </a:cubicBezTo>
                  <a:cubicBezTo>
                    <a:pt x="78" y="57"/>
                    <a:pt x="78" y="57"/>
                    <a:pt x="78" y="57"/>
                  </a:cubicBezTo>
                  <a:cubicBezTo>
                    <a:pt x="77" y="57"/>
                    <a:pt x="75" y="57"/>
                    <a:pt x="74" y="57"/>
                  </a:cubicBezTo>
                  <a:cubicBezTo>
                    <a:pt x="73" y="58"/>
                    <a:pt x="71" y="59"/>
                    <a:pt x="69" y="58"/>
                  </a:cubicBezTo>
                  <a:cubicBezTo>
                    <a:pt x="69" y="58"/>
                    <a:pt x="69" y="58"/>
                    <a:pt x="69" y="58"/>
                  </a:cubicBezTo>
                  <a:cubicBezTo>
                    <a:pt x="68" y="58"/>
                    <a:pt x="68" y="58"/>
                    <a:pt x="67" y="58"/>
                  </a:cubicBezTo>
                  <a:cubicBezTo>
                    <a:pt x="67" y="58"/>
                    <a:pt x="67" y="58"/>
                    <a:pt x="67" y="58"/>
                  </a:cubicBezTo>
                  <a:cubicBezTo>
                    <a:pt x="67" y="58"/>
                    <a:pt x="66" y="58"/>
                    <a:pt x="65" y="58"/>
                  </a:cubicBezTo>
                  <a:cubicBezTo>
                    <a:pt x="65" y="58"/>
                    <a:pt x="65" y="58"/>
                    <a:pt x="65" y="59"/>
                  </a:cubicBezTo>
                  <a:cubicBezTo>
                    <a:pt x="65" y="59"/>
                    <a:pt x="65" y="59"/>
                    <a:pt x="64" y="59"/>
                  </a:cubicBezTo>
                  <a:cubicBezTo>
                    <a:pt x="64" y="59"/>
                    <a:pt x="64" y="59"/>
                    <a:pt x="64" y="59"/>
                  </a:cubicBezTo>
                  <a:cubicBezTo>
                    <a:pt x="64" y="59"/>
                    <a:pt x="63" y="59"/>
                    <a:pt x="63" y="59"/>
                  </a:cubicBezTo>
                  <a:cubicBezTo>
                    <a:pt x="63" y="59"/>
                    <a:pt x="63" y="59"/>
                    <a:pt x="63" y="60"/>
                  </a:cubicBezTo>
                  <a:cubicBezTo>
                    <a:pt x="62" y="60"/>
                    <a:pt x="62" y="60"/>
                    <a:pt x="61" y="60"/>
                  </a:cubicBezTo>
                  <a:cubicBezTo>
                    <a:pt x="61" y="60"/>
                    <a:pt x="61" y="60"/>
                    <a:pt x="61" y="61"/>
                  </a:cubicBezTo>
                  <a:cubicBezTo>
                    <a:pt x="61" y="61"/>
                    <a:pt x="60" y="61"/>
                    <a:pt x="60" y="61"/>
                  </a:cubicBezTo>
                  <a:cubicBezTo>
                    <a:pt x="60" y="61"/>
                    <a:pt x="60" y="61"/>
                    <a:pt x="60" y="61"/>
                  </a:cubicBezTo>
                  <a:cubicBezTo>
                    <a:pt x="60" y="61"/>
                    <a:pt x="59" y="61"/>
                    <a:pt x="59" y="61"/>
                  </a:cubicBezTo>
                  <a:cubicBezTo>
                    <a:pt x="59" y="62"/>
                    <a:pt x="59" y="62"/>
                    <a:pt x="59" y="62"/>
                  </a:cubicBezTo>
                  <a:cubicBezTo>
                    <a:pt x="57" y="62"/>
                    <a:pt x="56" y="62"/>
                    <a:pt x="55" y="62"/>
                  </a:cubicBezTo>
                  <a:cubicBezTo>
                    <a:pt x="55" y="63"/>
                    <a:pt x="55" y="64"/>
                    <a:pt x="55" y="64"/>
                  </a:cubicBezTo>
                  <a:cubicBezTo>
                    <a:pt x="55" y="65"/>
                    <a:pt x="54" y="65"/>
                    <a:pt x="54" y="65"/>
                  </a:cubicBezTo>
                  <a:cubicBezTo>
                    <a:pt x="54" y="65"/>
                    <a:pt x="54" y="65"/>
                    <a:pt x="54" y="65"/>
                  </a:cubicBezTo>
                  <a:cubicBezTo>
                    <a:pt x="54" y="65"/>
                    <a:pt x="54" y="65"/>
                    <a:pt x="54" y="65"/>
                  </a:cubicBezTo>
                  <a:cubicBezTo>
                    <a:pt x="54" y="66"/>
                    <a:pt x="54" y="67"/>
                    <a:pt x="55" y="68"/>
                  </a:cubicBezTo>
                  <a:cubicBezTo>
                    <a:pt x="56" y="68"/>
                    <a:pt x="55" y="68"/>
                    <a:pt x="56" y="68"/>
                  </a:cubicBezTo>
                  <a:cubicBezTo>
                    <a:pt x="58" y="68"/>
                    <a:pt x="58" y="67"/>
                    <a:pt x="59" y="67"/>
                  </a:cubicBezTo>
                  <a:cubicBezTo>
                    <a:pt x="60" y="66"/>
                    <a:pt x="60" y="66"/>
                    <a:pt x="61" y="66"/>
                  </a:cubicBezTo>
                  <a:cubicBezTo>
                    <a:pt x="61" y="66"/>
                    <a:pt x="61" y="66"/>
                    <a:pt x="61" y="66"/>
                  </a:cubicBezTo>
                  <a:cubicBezTo>
                    <a:pt x="62" y="65"/>
                    <a:pt x="62" y="65"/>
                    <a:pt x="63" y="65"/>
                  </a:cubicBezTo>
                  <a:cubicBezTo>
                    <a:pt x="63" y="65"/>
                    <a:pt x="63" y="65"/>
                    <a:pt x="63" y="65"/>
                  </a:cubicBezTo>
                  <a:cubicBezTo>
                    <a:pt x="63" y="65"/>
                    <a:pt x="63" y="65"/>
                    <a:pt x="64" y="65"/>
                  </a:cubicBezTo>
                  <a:cubicBezTo>
                    <a:pt x="64" y="65"/>
                    <a:pt x="63" y="65"/>
                    <a:pt x="63" y="65"/>
                  </a:cubicBezTo>
                  <a:cubicBezTo>
                    <a:pt x="64" y="65"/>
                    <a:pt x="64" y="66"/>
                    <a:pt x="64" y="66"/>
                  </a:cubicBezTo>
                  <a:cubicBezTo>
                    <a:pt x="66" y="66"/>
                    <a:pt x="68" y="65"/>
                    <a:pt x="70" y="65"/>
                  </a:cubicBezTo>
                  <a:cubicBezTo>
                    <a:pt x="70" y="65"/>
                    <a:pt x="70" y="64"/>
                    <a:pt x="71" y="64"/>
                  </a:cubicBezTo>
                  <a:cubicBezTo>
                    <a:pt x="71" y="63"/>
                    <a:pt x="72" y="62"/>
                    <a:pt x="72" y="61"/>
                  </a:cubicBezTo>
                  <a:cubicBezTo>
                    <a:pt x="73" y="61"/>
                    <a:pt x="73" y="61"/>
                    <a:pt x="73" y="61"/>
                  </a:cubicBezTo>
                  <a:cubicBezTo>
                    <a:pt x="73" y="61"/>
                    <a:pt x="74" y="61"/>
                    <a:pt x="74" y="61"/>
                  </a:cubicBezTo>
                  <a:cubicBezTo>
                    <a:pt x="74" y="62"/>
                    <a:pt x="74" y="62"/>
                    <a:pt x="74" y="63"/>
                  </a:cubicBezTo>
                  <a:cubicBezTo>
                    <a:pt x="74" y="63"/>
                    <a:pt x="74" y="63"/>
                    <a:pt x="73" y="63"/>
                  </a:cubicBezTo>
                  <a:cubicBezTo>
                    <a:pt x="73" y="63"/>
                    <a:pt x="73" y="63"/>
                    <a:pt x="74" y="63"/>
                  </a:cubicBezTo>
                  <a:cubicBezTo>
                    <a:pt x="74" y="63"/>
                    <a:pt x="74" y="63"/>
                    <a:pt x="74" y="63"/>
                  </a:cubicBezTo>
                  <a:cubicBezTo>
                    <a:pt x="74" y="63"/>
                    <a:pt x="74" y="64"/>
                    <a:pt x="74" y="64"/>
                  </a:cubicBezTo>
                  <a:cubicBezTo>
                    <a:pt x="74" y="64"/>
                    <a:pt x="73" y="64"/>
                    <a:pt x="73" y="64"/>
                  </a:cubicBezTo>
                  <a:cubicBezTo>
                    <a:pt x="73" y="65"/>
                    <a:pt x="73" y="65"/>
                    <a:pt x="72" y="66"/>
                  </a:cubicBezTo>
                  <a:cubicBezTo>
                    <a:pt x="72" y="66"/>
                    <a:pt x="72" y="66"/>
                    <a:pt x="72" y="66"/>
                  </a:cubicBezTo>
                  <a:cubicBezTo>
                    <a:pt x="72" y="66"/>
                    <a:pt x="72" y="66"/>
                    <a:pt x="72" y="66"/>
                  </a:cubicBezTo>
                  <a:cubicBezTo>
                    <a:pt x="72" y="66"/>
                    <a:pt x="72" y="66"/>
                    <a:pt x="72" y="66"/>
                  </a:cubicBezTo>
                  <a:cubicBezTo>
                    <a:pt x="73" y="66"/>
                    <a:pt x="73" y="66"/>
                    <a:pt x="74" y="66"/>
                  </a:cubicBezTo>
                  <a:cubicBezTo>
                    <a:pt x="74" y="68"/>
                    <a:pt x="75" y="68"/>
                    <a:pt x="75" y="69"/>
                  </a:cubicBezTo>
                  <a:cubicBezTo>
                    <a:pt x="75" y="69"/>
                    <a:pt x="76" y="69"/>
                    <a:pt x="76" y="69"/>
                  </a:cubicBezTo>
                  <a:cubicBezTo>
                    <a:pt x="76" y="68"/>
                    <a:pt x="76" y="68"/>
                    <a:pt x="77" y="68"/>
                  </a:cubicBezTo>
                  <a:cubicBezTo>
                    <a:pt x="77" y="68"/>
                    <a:pt x="77" y="67"/>
                    <a:pt x="77" y="67"/>
                  </a:cubicBezTo>
                  <a:cubicBezTo>
                    <a:pt x="78" y="67"/>
                    <a:pt x="78" y="68"/>
                    <a:pt x="79" y="68"/>
                  </a:cubicBezTo>
                  <a:cubicBezTo>
                    <a:pt x="79" y="68"/>
                    <a:pt x="79" y="68"/>
                    <a:pt x="79" y="69"/>
                  </a:cubicBezTo>
                  <a:cubicBezTo>
                    <a:pt x="81" y="69"/>
                    <a:pt x="82" y="69"/>
                    <a:pt x="84" y="67"/>
                  </a:cubicBezTo>
                  <a:cubicBezTo>
                    <a:pt x="84" y="67"/>
                    <a:pt x="84" y="67"/>
                    <a:pt x="84" y="67"/>
                  </a:cubicBezTo>
                  <a:cubicBezTo>
                    <a:pt x="84" y="68"/>
                    <a:pt x="83" y="69"/>
                    <a:pt x="83" y="70"/>
                  </a:cubicBezTo>
                  <a:cubicBezTo>
                    <a:pt x="83" y="70"/>
                    <a:pt x="83" y="70"/>
                    <a:pt x="83" y="70"/>
                  </a:cubicBezTo>
                  <a:cubicBezTo>
                    <a:pt x="83" y="70"/>
                    <a:pt x="83" y="70"/>
                    <a:pt x="83" y="70"/>
                  </a:cubicBezTo>
                  <a:cubicBezTo>
                    <a:pt x="83" y="70"/>
                    <a:pt x="82" y="70"/>
                    <a:pt x="82" y="71"/>
                  </a:cubicBezTo>
                  <a:cubicBezTo>
                    <a:pt x="82" y="71"/>
                    <a:pt x="82" y="71"/>
                    <a:pt x="82" y="71"/>
                  </a:cubicBezTo>
                  <a:cubicBezTo>
                    <a:pt x="81" y="71"/>
                    <a:pt x="81" y="71"/>
                    <a:pt x="81" y="71"/>
                  </a:cubicBezTo>
                  <a:cubicBezTo>
                    <a:pt x="81" y="71"/>
                    <a:pt x="81" y="72"/>
                    <a:pt x="81" y="72"/>
                  </a:cubicBezTo>
                  <a:cubicBezTo>
                    <a:pt x="80" y="72"/>
                    <a:pt x="80" y="72"/>
                    <a:pt x="79" y="72"/>
                  </a:cubicBezTo>
                  <a:cubicBezTo>
                    <a:pt x="79" y="72"/>
                    <a:pt x="79" y="71"/>
                    <a:pt x="79" y="71"/>
                  </a:cubicBezTo>
                  <a:cubicBezTo>
                    <a:pt x="78" y="71"/>
                    <a:pt x="77" y="71"/>
                    <a:pt x="76" y="72"/>
                  </a:cubicBezTo>
                  <a:cubicBezTo>
                    <a:pt x="76" y="72"/>
                    <a:pt x="76" y="72"/>
                    <a:pt x="76" y="72"/>
                  </a:cubicBezTo>
                  <a:cubicBezTo>
                    <a:pt x="75" y="72"/>
                    <a:pt x="75" y="71"/>
                    <a:pt x="73" y="72"/>
                  </a:cubicBezTo>
                  <a:cubicBezTo>
                    <a:pt x="72" y="71"/>
                    <a:pt x="71" y="71"/>
                    <a:pt x="71" y="70"/>
                  </a:cubicBezTo>
                  <a:cubicBezTo>
                    <a:pt x="70" y="70"/>
                    <a:pt x="69" y="70"/>
                    <a:pt x="68" y="70"/>
                  </a:cubicBezTo>
                  <a:cubicBezTo>
                    <a:pt x="67" y="70"/>
                    <a:pt x="67" y="69"/>
                    <a:pt x="66" y="69"/>
                  </a:cubicBezTo>
                  <a:cubicBezTo>
                    <a:pt x="65" y="68"/>
                    <a:pt x="64" y="69"/>
                    <a:pt x="62" y="68"/>
                  </a:cubicBezTo>
                  <a:cubicBezTo>
                    <a:pt x="62" y="68"/>
                    <a:pt x="62" y="68"/>
                    <a:pt x="62" y="68"/>
                  </a:cubicBezTo>
                  <a:cubicBezTo>
                    <a:pt x="61" y="68"/>
                    <a:pt x="60" y="69"/>
                    <a:pt x="60" y="69"/>
                  </a:cubicBezTo>
                  <a:cubicBezTo>
                    <a:pt x="60" y="69"/>
                    <a:pt x="60" y="69"/>
                    <a:pt x="60" y="69"/>
                  </a:cubicBezTo>
                  <a:cubicBezTo>
                    <a:pt x="57" y="70"/>
                    <a:pt x="55" y="70"/>
                    <a:pt x="53" y="70"/>
                  </a:cubicBezTo>
                  <a:cubicBezTo>
                    <a:pt x="53" y="71"/>
                    <a:pt x="53" y="71"/>
                    <a:pt x="54" y="71"/>
                  </a:cubicBezTo>
                  <a:cubicBezTo>
                    <a:pt x="54" y="74"/>
                    <a:pt x="56" y="73"/>
                    <a:pt x="58" y="74"/>
                  </a:cubicBezTo>
                  <a:cubicBezTo>
                    <a:pt x="58" y="74"/>
                    <a:pt x="59" y="75"/>
                    <a:pt x="59" y="76"/>
                  </a:cubicBezTo>
                  <a:cubicBezTo>
                    <a:pt x="58" y="76"/>
                    <a:pt x="57" y="76"/>
                    <a:pt x="56" y="76"/>
                  </a:cubicBezTo>
                  <a:cubicBezTo>
                    <a:pt x="56" y="77"/>
                    <a:pt x="56" y="77"/>
                    <a:pt x="56" y="77"/>
                  </a:cubicBezTo>
                  <a:cubicBezTo>
                    <a:pt x="54" y="77"/>
                    <a:pt x="53" y="77"/>
                    <a:pt x="51" y="77"/>
                  </a:cubicBezTo>
                  <a:cubicBezTo>
                    <a:pt x="51" y="78"/>
                    <a:pt x="51" y="78"/>
                    <a:pt x="51" y="78"/>
                  </a:cubicBezTo>
                  <a:cubicBezTo>
                    <a:pt x="51" y="78"/>
                    <a:pt x="50" y="78"/>
                    <a:pt x="50" y="78"/>
                  </a:cubicBezTo>
                  <a:cubicBezTo>
                    <a:pt x="50" y="78"/>
                    <a:pt x="50" y="78"/>
                    <a:pt x="50" y="78"/>
                  </a:cubicBezTo>
                  <a:cubicBezTo>
                    <a:pt x="49" y="78"/>
                    <a:pt x="49" y="79"/>
                    <a:pt x="48" y="79"/>
                  </a:cubicBezTo>
                  <a:cubicBezTo>
                    <a:pt x="48" y="79"/>
                    <a:pt x="48" y="79"/>
                    <a:pt x="48" y="79"/>
                  </a:cubicBezTo>
                  <a:cubicBezTo>
                    <a:pt x="48" y="79"/>
                    <a:pt x="47" y="79"/>
                    <a:pt x="47" y="79"/>
                  </a:cubicBezTo>
                  <a:cubicBezTo>
                    <a:pt x="47" y="80"/>
                    <a:pt x="46" y="81"/>
                    <a:pt x="46" y="81"/>
                  </a:cubicBezTo>
                  <a:cubicBezTo>
                    <a:pt x="46" y="81"/>
                    <a:pt x="45" y="81"/>
                    <a:pt x="45" y="81"/>
                  </a:cubicBezTo>
                  <a:cubicBezTo>
                    <a:pt x="45" y="81"/>
                    <a:pt x="45" y="82"/>
                    <a:pt x="45" y="82"/>
                  </a:cubicBezTo>
                  <a:cubicBezTo>
                    <a:pt x="45" y="82"/>
                    <a:pt x="44" y="82"/>
                    <a:pt x="44" y="82"/>
                  </a:cubicBezTo>
                  <a:cubicBezTo>
                    <a:pt x="44" y="83"/>
                    <a:pt x="44" y="83"/>
                    <a:pt x="44" y="84"/>
                  </a:cubicBezTo>
                  <a:cubicBezTo>
                    <a:pt x="45" y="84"/>
                    <a:pt x="45" y="84"/>
                    <a:pt x="46" y="85"/>
                  </a:cubicBezTo>
                  <a:cubicBezTo>
                    <a:pt x="46" y="85"/>
                    <a:pt x="46" y="86"/>
                    <a:pt x="47" y="86"/>
                  </a:cubicBezTo>
                  <a:cubicBezTo>
                    <a:pt x="47" y="86"/>
                    <a:pt x="48" y="86"/>
                    <a:pt x="48" y="86"/>
                  </a:cubicBezTo>
                  <a:cubicBezTo>
                    <a:pt x="48" y="86"/>
                    <a:pt x="48" y="85"/>
                    <a:pt x="48" y="85"/>
                  </a:cubicBezTo>
                  <a:cubicBezTo>
                    <a:pt x="48" y="85"/>
                    <a:pt x="48" y="85"/>
                    <a:pt x="48" y="85"/>
                  </a:cubicBezTo>
                  <a:cubicBezTo>
                    <a:pt x="48" y="85"/>
                    <a:pt x="48" y="85"/>
                    <a:pt x="48" y="84"/>
                  </a:cubicBezTo>
                  <a:cubicBezTo>
                    <a:pt x="48" y="84"/>
                    <a:pt x="49" y="84"/>
                    <a:pt x="49" y="84"/>
                  </a:cubicBezTo>
                  <a:cubicBezTo>
                    <a:pt x="49" y="85"/>
                    <a:pt x="50" y="85"/>
                    <a:pt x="50" y="84"/>
                  </a:cubicBezTo>
                  <a:cubicBezTo>
                    <a:pt x="50" y="84"/>
                    <a:pt x="50" y="84"/>
                    <a:pt x="50" y="84"/>
                  </a:cubicBezTo>
                  <a:cubicBezTo>
                    <a:pt x="50" y="84"/>
                    <a:pt x="50" y="84"/>
                    <a:pt x="51" y="84"/>
                  </a:cubicBezTo>
                  <a:cubicBezTo>
                    <a:pt x="51" y="85"/>
                    <a:pt x="51" y="85"/>
                    <a:pt x="51" y="86"/>
                  </a:cubicBezTo>
                  <a:cubicBezTo>
                    <a:pt x="53" y="86"/>
                    <a:pt x="55" y="86"/>
                    <a:pt x="55" y="85"/>
                  </a:cubicBezTo>
                  <a:cubicBezTo>
                    <a:pt x="57" y="85"/>
                    <a:pt x="57" y="85"/>
                    <a:pt x="57" y="84"/>
                  </a:cubicBezTo>
                  <a:cubicBezTo>
                    <a:pt x="56" y="84"/>
                    <a:pt x="56" y="84"/>
                    <a:pt x="56" y="84"/>
                  </a:cubicBezTo>
                  <a:cubicBezTo>
                    <a:pt x="56" y="83"/>
                    <a:pt x="56" y="83"/>
                    <a:pt x="57" y="82"/>
                  </a:cubicBezTo>
                  <a:cubicBezTo>
                    <a:pt x="57" y="82"/>
                    <a:pt x="57" y="82"/>
                    <a:pt x="57" y="82"/>
                  </a:cubicBezTo>
                  <a:cubicBezTo>
                    <a:pt x="57" y="82"/>
                    <a:pt x="57" y="82"/>
                    <a:pt x="57" y="82"/>
                  </a:cubicBezTo>
                  <a:cubicBezTo>
                    <a:pt x="58" y="82"/>
                    <a:pt x="58" y="83"/>
                    <a:pt x="58" y="83"/>
                  </a:cubicBezTo>
                  <a:cubicBezTo>
                    <a:pt x="59" y="83"/>
                    <a:pt x="59" y="83"/>
                    <a:pt x="59" y="83"/>
                  </a:cubicBezTo>
                  <a:cubicBezTo>
                    <a:pt x="59" y="83"/>
                    <a:pt x="59" y="84"/>
                    <a:pt x="59" y="84"/>
                  </a:cubicBezTo>
                  <a:cubicBezTo>
                    <a:pt x="59" y="84"/>
                    <a:pt x="61" y="84"/>
                    <a:pt x="62" y="84"/>
                  </a:cubicBezTo>
                  <a:cubicBezTo>
                    <a:pt x="61" y="84"/>
                    <a:pt x="61" y="83"/>
                    <a:pt x="61" y="83"/>
                  </a:cubicBezTo>
                  <a:cubicBezTo>
                    <a:pt x="61" y="83"/>
                    <a:pt x="62" y="83"/>
                    <a:pt x="62" y="83"/>
                  </a:cubicBezTo>
                  <a:cubicBezTo>
                    <a:pt x="62" y="82"/>
                    <a:pt x="62" y="82"/>
                    <a:pt x="62" y="82"/>
                  </a:cubicBezTo>
                  <a:cubicBezTo>
                    <a:pt x="62" y="82"/>
                    <a:pt x="62" y="82"/>
                    <a:pt x="62" y="82"/>
                  </a:cubicBezTo>
                  <a:cubicBezTo>
                    <a:pt x="62" y="82"/>
                    <a:pt x="62" y="83"/>
                    <a:pt x="62" y="83"/>
                  </a:cubicBezTo>
                  <a:cubicBezTo>
                    <a:pt x="64" y="83"/>
                    <a:pt x="65" y="84"/>
                    <a:pt x="66" y="84"/>
                  </a:cubicBezTo>
                  <a:cubicBezTo>
                    <a:pt x="67" y="84"/>
                    <a:pt x="68" y="83"/>
                    <a:pt x="68" y="83"/>
                  </a:cubicBezTo>
                  <a:cubicBezTo>
                    <a:pt x="69" y="83"/>
                    <a:pt x="70" y="84"/>
                    <a:pt x="72" y="84"/>
                  </a:cubicBezTo>
                  <a:cubicBezTo>
                    <a:pt x="72" y="84"/>
                    <a:pt x="72" y="84"/>
                    <a:pt x="72" y="85"/>
                  </a:cubicBezTo>
                  <a:cubicBezTo>
                    <a:pt x="72" y="85"/>
                    <a:pt x="72" y="85"/>
                    <a:pt x="72" y="85"/>
                  </a:cubicBezTo>
                  <a:cubicBezTo>
                    <a:pt x="72" y="84"/>
                    <a:pt x="72" y="84"/>
                    <a:pt x="72" y="83"/>
                  </a:cubicBezTo>
                  <a:cubicBezTo>
                    <a:pt x="73" y="83"/>
                    <a:pt x="73" y="83"/>
                    <a:pt x="74" y="83"/>
                  </a:cubicBezTo>
                  <a:cubicBezTo>
                    <a:pt x="74" y="82"/>
                    <a:pt x="74" y="82"/>
                    <a:pt x="74" y="82"/>
                  </a:cubicBezTo>
                  <a:cubicBezTo>
                    <a:pt x="74" y="82"/>
                    <a:pt x="74" y="82"/>
                    <a:pt x="75" y="82"/>
                  </a:cubicBezTo>
                  <a:cubicBezTo>
                    <a:pt x="75" y="82"/>
                    <a:pt x="75" y="82"/>
                    <a:pt x="75" y="82"/>
                  </a:cubicBezTo>
                  <a:cubicBezTo>
                    <a:pt x="75" y="82"/>
                    <a:pt x="75" y="82"/>
                    <a:pt x="75" y="82"/>
                  </a:cubicBezTo>
                  <a:cubicBezTo>
                    <a:pt x="76" y="81"/>
                    <a:pt x="74" y="80"/>
                    <a:pt x="73" y="80"/>
                  </a:cubicBezTo>
                  <a:cubicBezTo>
                    <a:pt x="73" y="79"/>
                    <a:pt x="73" y="79"/>
                    <a:pt x="73" y="79"/>
                  </a:cubicBezTo>
                  <a:cubicBezTo>
                    <a:pt x="75" y="79"/>
                    <a:pt x="75" y="80"/>
                    <a:pt x="77" y="79"/>
                  </a:cubicBezTo>
                  <a:cubicBezTo>
                    <a:pt x="77" y="78"/>
                    <a:pt x="78" y="78"/>
                    <a:pt x="79" y="77"/>
                  </a:cubicBezTo>
                  <a:cubicBezTo>
                    <a:pt x="79" y="77"/>
                    <a:pt x="78" y="77"/>
                    <a:pt x="79" y="77"/>
                  </a:cubicBezTo>
                  <a:cubicBezTo>
                    <a:pt x="79" y="77"/>
                    <a:pt x="79" y="77"/>
                    <a:pt x="79" y="77"/>
                  </a:cubicBezTo>
                  <a:cubicBezTo>
                    <a:pt x="79" y="77"/>
                    <a:pt x="79" y="77"/>
                    <a:pt x="79" y="77"/>
                  </a:cubicBezTo>
                  <a:cubicBezTo>
                    <a:pt x="79" y="77"/>
                    <a:pt x="79" y="78"/>
                    <a:pt x="79" y="78"/>
                  </a:cubicBezTo>
                  <a:cubicBezTo>
                    <a:pt x="79" y="78"/>
                    <a:pt x="79" y="78"/>
                    <a:pt x="79" y="78"/>
                  </a:cubicBezTo>
                  <a:cubicBezTo>
                    <a:pt x="79" y="79"/>
                    <a:pt x="79" y="80"/>
                    <a:pt x="79" y="80"/>
                  </a:cubicBezTo>
                  <a:cubicBezTo>
                    <a:pt x="81" y="80"/>
                    <a:pt x="83" y="80"/>
                    <a:pt x="85" y="79"/>
                  </a:cubicBezTo>
                  <a:cubicBezTo>
                    <a:pt x="85" y="79"/>
                    <a:pt x="85" y="79"/>
                    <a:pt x="85" y="79"/>
                  </a:cubicBezTo>
                  <a:cubicBezTo>
                    <a:pt x="85" y="79"/>
                    <a:pt x="85" y="79"/>
                    <a:pt x="85" y="79"/>
                  </a:cubicBezTo>
                  <a:cubicBezTo>
                    <a:pt x="85" y="79"/>
                    <a:pt x="85" y="79"/>
                    <a:pt x="85" y="79"/>
                  </a:cubicBezTo>
                  <a:cubicBezTo>
                    <a:pt x="86" y="79"/>
                    <a:pt x="87" y="79"/>
                    <a:pt x="87" y="79"/>
                  </a:cubicBezTo>
                  <a:cubicBezTo>
                    <a:pt x="87" y="79"/>
                    <a:pt x="87" y="79"/>
                    <a:pt x="87" y="79"/>
                  </a:cubicBezTo>
                  <a:cubicBezTo>
                    <a:pt x="88" y="79"/>
                    <a:pt x="89" y="79"/>
                    <a:pt x="91" y="78"/>
                  </a:cubicBezTo>
                  <a:cubicBezTo>
                    <a:pt x="91" y="78"/>
                    <a:pt x="91" y="78"/>
                    <a:pt x="91" y="78"/>
                  </a:cubicBezTo>
                  <a:cubicBezTo>
                    <a:pt x="91" y="76"/>
                    <a:pt x="91" y="76"/>
                    <a:pt x="90" y="75"/>
                  </a:cubicBezTo>
                  <a:cubicBezTo>
                    <a:pt x="90" y="75"/>
                    <a:pt x="90" y="75"/>
                    <a:pt x="90" y="74"/>
                  </a:cubicBezTo>
                  <a:cubicBezTo>
                    <a:pt x="90" y="74"/>
                    <a:pt x="90" y="74"/>
                    <a:pt x="91" y="74"/>
                  </a:cubicBezTo>
                  <a:cubicBezTo>
                    <a:pt x="91" y="75"/>
                    <a:pt x="91" y="75"/>
                    <a:pt x="92" y="75"/>
                  </a:cubicBezTo>
                  <a:cubicBezTo>
                    <a:pt x="92" y="75"/>
                    <a:pt x="92" y="75"/>
                    <a:pt x="93" y="75"/>
                  </a:cubicBezTo>
                  <a:cubicBezTo>
                    <a:pt x="93" y="75"/>
                    <a:pt x="92" y="76"/>
                    <a:pt x="92" y="77"/>
                  </a:cubicBezTo>
                  <a:cubicBezTo>
                    <a:pt x="92" y="77"/>
                    <a:pt x="93" y="77"/>
                    <a:pt x="94" y="78"/>
                  </a:cubicBezTo>
                  <a:cubicBezTo>
                    <a:pt x="95" y="77"/>
                    <a:pt x="95" y="77"/>
                    <a:pt x="96" y="76"/>
                  </a:cubicBezTo>
                  <a:cubicBezTo>
                    <a:pt x="97" y="76"/>
                    <a:pt x="97" y="77"/>
                    <a:pt x="98" y="77"/>
                  </a:cubicBezTo>
                  <a:cubicBezTo>
                    <a:pt x="99" y="78"/>
                    <a:pt x="99" y="78"/>
                    <a:pt x="99" y="79"/>
                  </a:cubicBezTo>
                  <a:cubicBezTo>
                    <a:pt x="98" y="79"/>
                    <a:pt x="98" y="79"/>
                    <a:pt x="98" y="79"/>
                  </a:cubicBezTo>
                  <a:cubicBezTo>
                    <a:pt x="98" y="80"/>
                    <a:pt x="99" y="81"/>
                    <a:pt x="99" y="82"/>
                  </a:cubicBezTo>
                  <a:cubicBezTo>
                    <a:pt x="101" y="81"/>
                    <a:pt x="101" y="81"/>
                    <a:pt x="102" y="81"/>
                  </a:cubicBezTo>
                  <a:cubicBezTo>
                    <a:pt x="103" y="81"/>
                    <a:pt x="103" y="80"/>
                    <a:pt x="103" y="79"/>
                  </a:cubicBezTo>
                  <a:cubicBezTo>
                    <a:pt x="104" y="79"/>
                    <a:pt x="104" y="79"/>
                    <a:pt x="105" y="79"/>
                  </a:cubicBezTo>
                  <a:cubicBezTo>
                    <a:pt x="105" y="78"/>
                    <a:pt x="105" y="78"/>
                    <a:pt x="106" y="77"/>
                  </a:cubicBezTo>
                  <a:cubicBezTo>
                    <a:pt x="106" y="77"/>
                    <a:pt x="106" y="77"/>
                    <a:pt x="107" y="77"/>
                  </a:cubicBezTo>
                  <a:cubicBezTo>
                    <a:pt x="107" y="77"/>
                    <a:pt x="107" y="76"/>
                    <a:pt x="108" y="76"/>
                  </a:cubicBezTo>
                  <a:cubicBezTo>
                    <a:pt x="108" y="76"/>
                    <a:pt x="108" y="77"/>
                    <a:pt x="109" y="77"/>
                  </a:cubicBezTo>
                  <a:cubicBezTo>
                    <a:pt x="110" y="77"/>
                    <a:pt x="111" y="77"/>
                    <a:pt x="112" y="76"/>
                  </a:cubicBezTo>
                  <a:cubicBezTo>
                    <a:pt x="112" y="76"/>
                    <a:pt x="112" y="76"/>
                    <a:pt x="111" y="76"/>
                  </a:cubicBezTo>
                  <a:cubicBezTo>
                    <a:pt x="112" y="76"/>
                    <a:pt x="112" y="76"/>
                    <a:pt x="112" y="76"/>
                  </a:cubicBezTo>
                  <a:cubicBezTo>
                    <a:pt x="113" y="75"/>
                    <a:pt x="113" y="75"/>
                    <a:pt x="113" y="75"/>
                  </a:cubicBezTo>
                  <a:cubicBezTo>
                    <a:pt x="113" y="75"/>
                    <a:pt x="113" y="75"/>
                    <a:pt x="113" y="75"/>
                  </a:cubicBezTo>
                  <a:cubicBezTo>
                    <a:pt x="113" y="74"/>
                    <a:pt x="114" y="74"/>
                    <a:pt x="114" y="74"/>
                  </a:cubicBezTo>
                  <a:cubicBezTo>
                    <a:pt x="115" y="73"/>
                    <a:pt x="115" y="74"/>
                    <a:pt x="116" y="72"/>
                  </a:cubicBezTo>
                  <a:cubicBezTo>
                    <a:pt x="116" y="72"/>
                    <a:pt x="116" y="72"/>
                    <a:pt x="116" y="72"/>
                  </a:cubicBezTo>
                  <a:cubicBezTo>
                    <a:pt x="116" y="72"/>
                    <a:pt x="115" y="72"/>
                    <a:pt x="115" y="71"/>
                  </a:cubicBezTo>
                  <a:cubicBezTo>
                    <a:pt x="114" y="71"/>
                    <a:pt x="114" y="71"/>
                    <a:pt x="113" y="71"/>
                  </a:cubicBezTo>
                  <a:cubicBezTo>
                    <a:pt x="113" y="71"/>
                    <a:pt x="113" y="71"/>
                    <a:pt x="113" y="72"/>
                  </a:cubicBezTo>
                  <a:cubicBezTo>
                    <a:pt x="113" y="72"/>
                    <a:pt x="112" y="72"/>
                    <a:pt x="112" y="72"/>
                  </a:cubicBezTo>
                  <a:cubicBezTo>
                    <a:pt x="111" y="71"/>
                    <a:pt x="111" y="71"/>
                    <a:pt x="111" y="71"/>
                  </a:cubicBezTo>
                  <a:cubicBezTo>
                    <a:pt x="111" y="71"/>
                    <a:pt x="110" y="71"/>
                    <a:pt x="110" y="71"/>
                  </a:cubicBezTo>
                  <a:cubicBezTo>
                    <a:pt x="109" y="70"/>
                    <a:pt x="109" y="70"/>
                    <a:pt x="108" y="69"/>
                  </a:cubicBezTo>
                  <a:cubicBezTo>
                    <a:pt x="107" y="69"/>
                    <a:pt x="103" y="69"/>
                    <a:pt x="102" y="69"/>
                  </a:cubicBezTo>
                  <a:cubicBezTo>
                    <a:pt x="103" y="68"/>
                    <a:pt x="105" y="69"/>
                    <a:pt x="107" y="68"/>
                  </a:cubicBezTo>
                  <a:cubicBezTo>
                    <a:pt x="107" y="68"/>
                    <a:pt x="107" y="68"/>
                    <a:pt x="107" y="67"/>
                  </a:cubicBezTo>
                  <a:cubicBezTo>
                    <a:pt x="108" y="67"/>
                    <a:pt x="109" y="68"/>
                    <a:pt x="110" y="68"/>
                  </a:cubicBezTo>
                  <a:cubicBezTo>
                    <a:pt x="110" y="67"/>
                    <a:pt x="110" y="67"/>
                    <a:pt x="110" y="67"/>
                  </a:cubicBezTo>
                  <a:cubicBezTo>
                    <a:pt x="111" y="67"/>
                    <a:pt x="113" y="66"/>
                    <a:pt x="115" y="66"/>
                  </a:cubicBezTo>
                  <a:cubicBezTo>
                    <a:pt x="115" y="66"/>
                    <a:pt x="115" y="66"/>
                    <a:pt x="115" y="66"/>
                  </a:cubicBezTo>
                  <a:cubicBezTo>
                    <a:pt x="115" y="66"/>
                    <a:pt x="115" y="66"/>
                    <a:pt x="115" y="66"/>
                  </a:cubicBezTo>
                  <a:cubicBezTo>
                    <a:pt x="115" y="65"/>
                    <a:pt x="115" y="64"/>
                    <a:pt x="115" y="63"/>
                  </a:cubicBezTo>
                  <a:cubicBezTo>
                    <a:pt x="114" y="63"/>
                    <a:pt x="114" y="63"/>
                    <a:pt x="114" y="63"/>
                  </a:cubicBezTo>
                  <a:cubicBezTo>
                    <a:pt x="114" y="63"/>
                    <a:pt x="114" y="62"/>
                    <a:pt x="114" y="62"/>
                  </a:cubicBezTo>
                  <a:cubicBezTo>
                    <a:pt x="114" y="62"/>
                    <a:pt x="114" y="62"/>
                    <a:pt x="114" y="62"/>
                  </a:cubicBezTo>
                  <a:cubicBezTo>
                    <a:pt x="116" y="61"/>
                    <a:pt x="122" y="63"/>
                    <a:pt x="124" y="61"/>
                  </a:cubicBezTo>
                  <a:cubicBezTo>
                    <a:pt x="127" y="60"/>
                    <a:pt x="128" y="60"/>
                    <a:pt x="128" y="58"/>
                  </a:cubicBezTo>
                  <a:cubicBezTo>
                    <a:pt x="127" y="58"/>
                    <a:pt x="126" y="58"/>
                    <a:pt x="126" y="58"/>
                  </a:cubicBezTo>
                  <a:cubicBezTo>
                    <a:pt x="126" y="58"/>
                    <a:pt x="126" y="58"/>
                    <a:pt x="126" y="58"/>
                  </a:cubicBezTo>
                  <a:cubicBezTo>
                    <a:pt x="125" y="58"/>
                    <a:pt x="125" y="58"/>
                    <a:pt x="125" y="58"/>
                  </a:cubicBezTo>
                  <a:cubicBezTo>
                    <a:pt x="125" y="58"/>
                    <a:pt x="125" y="58"/>
                    <a:pt x="125" y="58"/>
                  </a:cubicBezTo>
                  <a:cubicBezTo>
                    <a:pt x="126" y="58"/>
                    <a:pt x="127" y="57"/>
                    <a:pt x="128" y="57"/>
                  </a:cubicBezTo>
                  <a:cubicBezTo>
                    <a:pt x="128" y="57"/>
                    <a:pt x="129" y="58"/>
                    <a:pt x="130" y="57"/>
                  </a:cubicBezTo>
                  <a:cubicBezTo>
                    <a:pt x="130" y="57"/>
                    <a:pt x="130" y="57"/>
                    <a:pt x="130" y="57"/>
                  </a:cubicBezTo>
                  <a:cubicBezTo>
                    <a:pt x="130" y="57"/>
                    <a:pt x="131" y="57"/>
                    <a:pt x="132" y="57"/>
                  </a:cubicBezTo>
                  <a:cubicBezTo>
                    <a:pt x="131" y="56"/>
                    <a:pt x="131" y="55"/>
                    <a:pt x="130" y="55"/>
                  </a:cubicBezTo>
                  <a:cubicBezTo>
                    <a:pt x="129" y="55"/>
                    <a:pt x="129" y="55"/>
                    <a:pt x="129" y="55"/>
                  </a:cubicBezTo>
                  <a:cubicBezTo>
                    <a:pt x="131" y="54"/>
                    <a:pt x="133" y="54"/>
                    <a:pt x="135" y="54"/>
                  </a:cubicBezTo>
                  <a:cubicBezTo>
                    <a:pt x="135" y="54"/>
                    <a:pt x="135" y="54"/>
                    <a:pt x="135" y="54"/>
                  </a:cubicBezTo>
                  <a:cubicBezTo>
                    <a:pt x="135" y="53"/>
                    <a:pt x="136" y="53"/>
                    <a:pt x="137" y="52"/>
                  </a:cubicBezTo>
                  <a:cubicBezTo>
                    <a:pt x="136" y="51"/>
                    <a:pt x="136" y="51"/>
                    <a:pt x="136" y="50"/>
                  </a:cubicBezTo>
                  <a:cubicBezTo>
                    <a:pt x="134" y="50"/>
                    <a:pt x="132" y="51"/>
                    <a:pt x="131" y="51"/>
                  </a:cubicBezTo>
                  <a:cubicBezTo>
                    <a:pt x="131" y="51"/>
                    <a:pt x="131" y="50"/>
                    <a:pt x="131" y="50"/>
                  </a:cubicBezTo>
                  <a:cubicBezTo>
                    <a:pt x="130" y="50"/>
                    <a:pt x="129" y="50"/>
                    <a:pt x="128" y="50"/>
                  </a:cubicBezTo>
                  <a:cubicBezTo>
                    <a:pt x="128" y="50"/>
                    <a:pt x="128" y="50"/>
                    <a:pt x="128" y="50"/>
                  </a:cubicBezTo>
                  <a:cubicBezTo>
                    <a:pt x="127" y="50"/>
                    <a:pt x="126" y="50"/>
                    <a:pt x="126" y="50"/>
                  </a:cubicBezTo>
                  <a:cubicBezTo>
                    <a:pt x="126" y="50"/>
                    <a:pt x="126" y="50"/>
                    <a:pt x="126" y="50"/>
                  </a:cubicBezTo>
                  <a:cubicBezTo>
                    <a:pt x="125" y="50"/>
                    <a:pt x="125" y="50"/>
                    <a:pt x="125" y="50"/>
                  </a:cubicBezTo>
                  <a:cubicBezTo>
                    <a:pt x="125" y="50"/>
                    <a:pt x="125" y="51"/>
                    <a:pt x="125" y="51"/>
                  </a:cubicBezTo>
                  <a:cubicBezTo>
                    <a:pt x="124" y="51"/>
                    <a:pt x="123" y="51"/>
                    <a:pt x="122" y="51"/>
                  </a:cubicBezTo>
                  <a:cubicBezTo>
                    <a:pt x="122" y="51"/>
                    <a:pt x="122" y="51"/>
                    <a:pt x="122" y="51"/>
                  </a:cubicBezTo>
                  <a:cubicBezTo>
                    <a:pt x="122" y="51"/>
                    <a:pt x="121" y="51"/>
                    <a:pt x="121" y="51"/>
                  </a:cubicBezTo>
                  <a:cubicBezTo>
                    <a:pt x="121" y="52"/>
                    <a:pt x="121" y="52"/>
                    <a:pt x="121" y="52"/>
                  </a:cubicBezTo>
                  <a:cubicBezTo>
                    <a:pt x="120" y="52"/>
                    <a:pt x="119" y="52"/>
                    <a:pt x="119" y="52"/>
                  </a:cubicBezTo>
                  <a:cubicBezTo>
                    <a:pt x="119" y="52"/>
                    <a:pt x="119" y="52"/>
                    <a:pt x="119" y="52"/>
                  </a:cubicBezTo>
                  <a:cubicBezTo>
                    <a:pt x="118" y="52"/>
                    <a:pt x="118" y="53"/>
                    <a:pt x="118" y="53"/>
                  </a:cubicBezTo>
                  <a:cubicBezTo>
                    <a:pt x="118" y="53"/>
                    <a:pt x="118" y="53"/>
                    <a:pt x="118" y="53"/>
                  </a:cubicBezTo>
                  <a:cubicBezTo>
                    <a:pt x="117" y="53"/>
                    <a:pt x="116" y="53"/>
                    <a:pt x="115" y="54"/>
                  </a:cubicBezTo>
                  <a:cubicBezTo>
                    <a:pt x="115" y="54"/>
                    <a:pt x="115" y="54"/>
                    <a:pt x="115" y="54"/>
                  </a:cubicBezTo>
                  <a:cubicBezTo>
                    <a:pt x="115" y="54"/>
                    <a:pt x="114" y="54"/>
                    <a:pt x="114" y="54"/>
                  </a:cubicBezTo>
                  <a:cubicBezTo>
                    <a:pt x="114" y="54"/>
                    <a:pt x="114" y="53"/>
                    <a:pt x="114" y="53"/>
                  </a:cubicBezTo>
                  <a:cubicBezTo>
                    <a:pt x="115" y="52"/>
                    <a:pt x="116" y="52"/>
                    <a:pt x="116" y="52"/>
                  </a:cubicBezTo>
                  <a:cubicBezTo>
                    <a:pt x="118" y="51"/>
                    <a:pt x="117" y="51"/>
                    <a:pt x="118" y="50"/>
                  </a:cubicBezTo>
                  <a:cubicBezTo>
                    <a:pt x="115" y="50"/>
                    <a:pt x="113" y="50"/>
                    <a:pt x="110" y="50"/>
                  </a:cubicBezTo>
                  <a:cubicBezTo>
                    <a:pt x="110" y="50"/>
                    <a:pt x="110" y="50"/>
                    <a:pt x="110" y="50"/>
                  </a:cubicBezTo>
                  <a:cubicBezTo>
                    <a:pt x="112" y="49"/>
                    <a:pt x="112" y="49"/>
                    <a:pt x="114" y="49"/>
                  </a:cubicBezTo>
                  <a:cubicBezTo>
                    <a:pt x="114" y="49"/>
                    <a:pt x="114" y="49"/>
                    <a:pt x="114" y="50"/>
                  </a:cubicBezTo>
                  <a:cubicBezTo>
                    <a:pt x="115" y="50"/>
                    <a:pt x="115" y="49"/>
                    <a:pt x="116" y="49"/>
                  </a:cubicBezTo>
                  <a:cubicBezTo>
                    <a:pt x="116" y="49"/>
                    <a:pt x="116" y="50"/>
                    <a:pt x="116" y="50"/>
                  </a:cubicBezTo>
                  <a:cubicBezTo>
                    <a:pt x="117" y="50"/>
                    <a:pt x="118" y="50"/>
                    <a:pt x="118" y="49"/>
                  </a:cubicBezTo>
                  <a:cubicBezTo>
                    <a:pt x="119" y="50"/>
                    <a:pt x="119" y="50"/>
                    <a:pt x="119" y="50"/>
                  </a:cubicBezTo>
                  <a:cubicBezTo>
                    <a:pt x="119" y="50"/>
                    <a:pt x="120" y="50"/>
                    <a:pt x="120" y="50"/>
                  </a:cubicBezTo>
                  <a:cubicBezTo>
                    <a:pt x="120" y="50"/>
                    <a:pt x="120" y="50"/>
                    <a:pt x="120" y="50"/>
                  </a:cubicBezTo>
                  <a:cubicBezTo>
                    <a:pt x="120" y="50"/>
                    <a:pt x="123" y="49"/>
                    <a:pt x="123" y="49"/>
                  </a:cubicBezTo>
                  <a:cubicBezTo>
                    <a:pt x="123" y="49"/>
                    <a:pt x="123" y="49"/>
                    <a:pt x="124" y="49"/>
                  </a:cubicBezTo>
                  <a:cubicBezTo>
                    <a:pt x="124" y="49"/>
                    <a:pt x="124" y="49"/>
                    <a:pt x="124" y="49"/>
                  </a:cubicBezTo>
                  <a:cubicBezTo>
                    <a:pt x="125" y="49"/>
                    <a:pt x="126" y="49"/>
                    <a:pt x="127" y="48"/>
                  </a:cubicBezTo>
                  <a:cubicBezTo>
                    <a:pt x="127" y="48"/>
                    <a:pt x="126" y="48"/>
                    <a:pt x="126" y="47"/>
                  </a:cubicBezTo>
                  <a:cubicBezTo>
                    <a:pt x="124" y="47"/>
                    <a:pt x="122" y="47"/>
                    <a:pt x="119" y="47"/>
                  </a:cubicBezTo>
                  <a:cubicBezTo>
                    <a:pt x="119" y="47"/>
                    <a:pt x="119" y="46"/>
                    <a:pt x="119" y="46"/>
                  </a:cubicBezTo>
                  <a:cubicBezTo>
                    <a:pt x="121" y="46"/>
                    <a:pt x="122" y="46"/>
                    <a:pt x="124" y="46"/>
                  </a:cubicBezTo>
                  <a:cubicBezTo>
                    <a:pt x="124" y="46"/>
                    <a:pt x="124" y="46"/>
                    <a:pt x="124" y="47"/>
                  </a:cubicBezTo>
                  <a:cubicBezTo>
                    <a:pt x="125" y="46"/>
                    <a:pt x="126" y="46"/>
                    <a:pt x="127" y="46"/>
                  </a:cubicBezTo>
                  <a:cubicBezTo>
                    <a:pt x="127" y="46"/>
                    <a:pt x="127" y="47"/>
                    <a:pt x="127" y="47"/>
                  </a:cubicBezTo>
                  <a:cubicBezTo>
                    <a:pt x="127" y="47"/>
                    <a:pt x="128" y="47"/>
                    <a:pt x="128" y="46"/>
                  </a:cubicBezTo>
                  <a:cubicBezTo>
                    <a:pt x="128" y="47"/>
                    <a:pt x="128" y="47"/>
                    <a:pt x="128" y="47"/>
                  </a:cubicBezTo>
                  <a:cubicBezTo>
                    <a:pt x="128" y="47"/>
                    <a:pt x="129" y="46"/>
                    <a:pt x="130" y="46"/>
                  </a:cubicBezTo>
                  <a:cubicBezTo>
                    <a:pt x="130" y="46"/>
                    <a:pt x="130" y="45"/>
                    <a:pt x="130" y="45"/>
                  </a:cubicBezTo>
                  <a:cubicBezTo>
                    <a:pt x="126" y="45"/>
                    <a:pt x="123" y="45"/>
                    <a:pt x="118" y="45"/>
                  </a:cubicBezTo>
                  <a:cubicBezTo>
                    <a:pt x="118" y="45"/>
                    <a:pt x="119" y="45"/>
                    <a:pt x="119" y="44"/>
                  </a:cubicBezTo>
                  <a:cubicBezTo>
                    <a:pt x="119" y="44"/>
                    <a:pt x="118" y="44"/>
                    <a:pt x="118" y="44"/>
                  </a:cubicBezTo>
                  <a:cubicBezTo>
                    <a:pt x="120" y="44"/>
                    <a:pt x="121" y="44"/>
                    <a:pt x="123" y="44"/>
                  </a:cubicBezTo>
                  <a:cubicBezTo>
                    <a:pt x="123" y="44"/>
                    <a:pt x="123" y="43"/>
                    <a:pt x="123" y="43"/>
                  </a:cubicBezTo>
                  <a:cubicBezTo>
                    <a:pt x="124" y="43"/>
                    <a:pt x="124" y="43"/>
                    <a:pt x="124" y="43"/>
                  </a:cubicBezTo>
                  <a:cubicBezTo>
                    <a:pt x="124" y="43"/>
                    <a:pt x="124" y="43"/>
                    <a:pt x="124" y="42"/>
                  </a:cubicBezTo>
                  <a:cubicBezTo>
                    <a:pt x="124" y="42"/>
                    <a:pt x="124" y="43"/>
                    <a:pt x="125" y="43"/>
                  </a:cubicBezTo>
                  <a:cubicBezTo>
                    <a:pt x="125" y="43"/>
                    <a:pt x="125" y="42"/>
                    <a:pt x="125" y="42"/>
                  </a:cubicBezTo>
                  <a:cubicBezTo>
                    <a:pt x="126" y="43"/>
                    <a:pt x="127" y="44"/>
                    <a:pt x="128" y="44"/>
                  </a:cubicBezTo>
                  <a:cubicBezTo>
                    <a:pt x="129" y="44"/>
                    <a:pt x="129" y="44"/>
                    <a:pt x="130" y="44"/>
                  </a:cubicBezTo>
                  <a:cubicBezTo>
                    <a:pt x="130" y="44"/>
                    <a:pt x="130" y="44"/>
                    <a:pt x="130" y="44"/>
                  </a:cubicBezTo>
                  <a:cubicBezTo>
                    <a:pt x="131" y="44"/>
                    <a:pt x="130" y="44"/>
                    <a:pt x="131" y="44"/>
                  </a:cubicBezTo>
                  <a:cubicBezTo>
                    <a:pt x="131" y="44"/>
                    <a:pt x="131" y="44"/>
                    <a:pt x="131" y="44"/>
                  </a:cubicBezTo>
                  <a:cubicBezTo>
                    <a:pt x="131" y="43"/>
                    <a:pt x="131" y="43"/>
                    <a:pt x="130" y="43"/>
                  </a:cubicBezTo>
                  <a:cubicBezTo>
                    <a:pt x="130" y="43"/>
                    <a:pt x="130" y="43"/>
                    <a:pt x="130" y="43"/>
                  </a:cubicBezTo>
                  <a:cubicBezTo>
                    <a:pt x="133" y="43"/>
                    <a:pt x="133" y="44"/>
                    <a:pt x="135" y="44"/>
                  </a:cubicBezTo>
                  <a:cubicBezTo>
                    <a:pt x="136" y="43"/>
                    <a:pt x="137" y="43"/>
                    <a:pt x="137" y="42"/>
                  </a:cubicBezTo>
                  <a:cubicBezTo>
                    <a:pt x="137" y="42"/>
                    <a:pt x="139" y="43"/>
                    <a:pt x="139" y="43"/>
                  </a:cubicBezTo>
                  <a:cubicBezTo>
                    <a:pt x="140" y="43"/>
                    <a:pt x="141" y="42"/>
                    <a:pt x="142" y="42"/>
                  </a:cubicBezTo>
                  <a:cubicBezTo>
                    <a:pt x="142" y="42"/>
                    <a:pt x="142" y="43"/>
                    <a:pt x="142" y="43"/>
                  </a:cubicBezTo>
                  <a:cubicBezTo>
                    <a:pt x="142" y="42"/>
                    <a:pt x="143" y="42"/>
                    <a:pt x="143" y="42"/>
                  </a:cubicBezTo>
                  <a:cubicBezTo>
                    <a:pt x="143" y="42"/>
                    <a:pt x="143" y="42"/>
                    <a:pt x="143" y="42"/>
                  </a:cubicBezTo>
                  <a:cubicBezTo>
                    <a:pt x="144" y="41"/>
                    <a:pt x="145" y="42"/>
                    <a:pt x="145" y="42"/>
                  </a:cubicBezTo>
                  <a:cubicBezTo>
                    <a:pt x="145" y="42"/>
                    <a:pt x="146" y="42"/>
                    <a:pt x="147" y="41"/>
                  </a:cubicBezTo>
                  <a:cubicBezTo>
                    <a:pt x="147" y="41"/>
                    <a:pt x="147" y="41"/>
                    <a:pt x="147" y="41"/>
                  </a:cubicBezTo>
                  <a:cubicBezTo>
                    <a:pt x="147" y="41"/>
                    <a:pt x="147" y="41"/>
                    <a:pt x="147" y="41"/>
                  </a:cubicBezTo>
                  <a:cubicBezTo>
                    <a:pt x="147" y="40"/>
                    <a:pt x="147" y="40"/>
                    <a:pt x="146" y="39"/>
                  </a:cubicBezTo>
                  <a:cubicBezTo>
                    <a:pt x="146" y="39"/>
                    <a:pt x="146" y="39"/>
                    <a:pt x="146" y="39"/>
                  </a:cubicBezTo>
                  <a:cubicBezTo>
                    <a:pt x="146" y="39"/>
                    <a:pt x="148" y="39"/>
                    <a:pt x="149" y="39"/>
                  </a:cubicBezTo>
                  <a:cubicBezTo>
                    <a:pt x="149" y="38"/>
                    <a:pt x="150" y="38"/>
                    <a:pt x="150" y="37"/>
                  </a:cubicBezTo>
                  <a:cubicBezTo>
                    <a:pt x="152" y="37"/>
                    <a:pt x="153" y="37"/>
                    <a:pt x="155" y="36"/>
                  </a:cubicBezTo>
                  <a:cubicBezTo>
                    <a:pt x="155" y="36"/>
                    <a:pt x="155" y="36"/>
                    <a:pt x="154" y="36"/>
                  </a:cubicBezTo>
                  <a:cubicBezTo>
                    <a:pt x="154" y="35"/>
                    <a:pt x="154" y="35"/>
                    <a:pt x="154" y="35"/>
                  </a:cubicBezTo>
                  <a:cubicBezTo>
                    <a:pt x="153" y="35"/>
                    <a:pt x="152" y="35"/>
                    <a:pt x="151" y="35"/>
                  </a:cubicBezTo>
                  <a:cubicBezTo>
                    <a:pt x="151" y="35"/>
                    <a:pt x="151" y="35"/>
                    <a:pt x="151" y="35"/>
                  </a:cubicBezTo>
                  <a:cubicBezTo>
                    <a:pt x="151" y="35"/>
                    <a:pt x="151" y="35"/>
                    <a:pt x="151" y="35"/>
                  </a:cubicBezTo>
                  <a:cubicBezTo>
                    <a:pt x="152" y="34"/>
                    <a:pt x="152" y="34"/>
                    <a:pt x="152" y="34"/>
                  </a:cubicBezTo>
                  <a:cubicBezTo>
                    <a:pt x="153" y="34"/>
                    <a:pt x="153" y="34"/>
                    <a:pt x="154" y="34"/>
                  </a:cubicBezTo>
                  <a:cubicBezTo>
                    <a:pt x="154" y="34"/>
                    <a:pt x="154" y="34"/>
                    <a:pt x="154" y="34"/>
                  </a:cubicBezTo>
                  <a:cubicBezTo>
                    <a:pt x="154" y="34"/>
                    <a:pt x="154" y="34"/>
                    <a:pt x="155" y="34"/>
                  </a:cubicBezTo>
                  <a:cubicBezTo>
                    <a:pt x="155" y="34"/>
                    <a:pt x="155" y="34"/>
                    <a:pt x="155" y="34"/>
                  </a:cubicBezTo>
                  <a:cubicBezTo>
                    <a:pt x="155" y="34"/>
                    <a:pt x="156" y="34"/>
                    <a:pt x="157" y="34"/>
                  </a:cubicBezTo>
                  <a:cubicBezTo>
                    <a:pt x="157" y="34"/>
                    <a:pt x="157" y="34"/>
                    <a:pt x="157" y="35"/>
                  </a:cubicBezTo>
                  <a:cubicBezTo>
                    <a:pt x="158" y="34"/>
                    <a:pt x="159" y="34"/>
                    <a:pt x="159" y="32"/>
                  </a:cubicBezTo>
                  <a:cubicBezTo>
                    <a:pt x="160" y="32"/>
                    <a:pt x="161" y="32"/>
                    <a:pt x="161" y="32"/>
                  </a:cubicBezTo>
                  <a:cubicBezTo>
                    <a:pt x="161" y="32"/>
                    <a:pt x="161" y="32"/>
                    <a:pt x="161" y="32"/>
                  </a:cubicBezTo>
                  <a:cubicBezTo>
                    <a:pt x="161" y="32"/>
                    <a:pt x="161" y="32"/>
                    <a:pt x="162" y="32"/>
                  </a:cubicBezTo>
                  <a:cubicBezTo>
                    <a:pt x="162" y="31"/>
                    <a:pt x="161" y="31"/>
                    <a:pt x="161" y="30"/>
                  </a:cubicBezTo>
                  <a:cubicBezTo>
                    <a:pt x="161" y="30"/>
                    <a:pt x="161" y="30"/>
                    <a:pt x="161" y="30"/>
                  </a:cubicBezTo>
                  <a:cubicBezTo>
                    <a:pt x="162" y="30"/>
                    <a:pt x="162" y="29"/>
                    <a:pt x="163" y="29"/>
                  </a:cubicBezTo>
                  <a:cubicBezTo>
                    <a:pt x="163" y="30"/>
                    <a:pt x="163" y="29"/>
                    <a:pt x="163" y="29"/>
                  </a:cubicBezTo>
                  <a:cubicBezTo>
                    <a:pt x="163" y="30"/>
                    <a:pt x="163" y="30"/>
                    <a:pt x="163" y="30"/>
                  </a:cubicBezTo>
                  <a:cubicBezTo>
                    <a:pt x="164" y="30"/>
                    <a:pt x="164" y="30"/>
                    <a:pt x="164" y="30"/>
                  </a:cubicBezTo>
                  <a:cubicBezTo>
                    <a:pt x="164" y="31"/>
                    <a:pt x="164" y="31"/>
                    <a:pt x="164" y="31"/>
                  </a:cubicBezTo>
                  <a:cubicBezTo>
                    <a:pt x="164" y="31"/>
                    <a:pt x="165" y="31"/>
                    <a:pt x="165" y="31"/>
                  </a:cubicBezTo>
                  <a:cubicBezTo>
                    <a:pt x="166" y="30"/>
                    <a:pt x="165" y="30"/>
                    <a:pt x="167" y="30"/>
                  </a:cubicBezTo>
                  <a:cubicBezTo>
                    <a:pt x="167" y="28"/>
                    <a:pt x="169" y="28"/>
                    <a:pt x="171" y="27"/>
                  </a:cubicBezTo>
                  <a:cubicBezTo>
                    <a:pt x="171" y="27"/>
                    <a:pt x="171" y="27"/>
                    <a:pt x="171" y="27"/>
                  </a:cubicBezTo>
                  <a:cubicBezTo>
                    <a:pt x="171" y="27"/>
                    <a:pt x="172" y="27"/>
                    <a:pt x="172" y="27"/>
                  </a:cubicBezTo>
                  <a:cubicBezTo>
                    <a:pt x="172" y="27"/>
                    <a:pt x="172" y="26"/>
                    <a:pt x="172" y="26"/>
                  </a:cubicBezTo>
                  <a:cubicBezTo>
                    <a:pt x="173" y="25"/>
                    <a:pt x="175" y="25"/>
                    <a:pt x="176" y="24"/>
                  </a:cubicBezTo>
                  <a:cubicBezTo>
                    <a:pt x="176" y="23"/>
                    <a:pt x="176" y="24"/>
                    <a:pt x="176" y="23"/>
                  </a:cubicBezTo>
                  <a:cubicBezTo>
                    <a:pt x="177" y="23"/>
                    <a:pt x="182" y="23"/>
                    <a:pt x="184" y="22"/>
                  </a:cubicBezTo>
                  <a:cubicBezTo>
                    <a:pt x="184" y="22"/>
                    <a:pt x="184" y="22"/>
                    <a:pt x="184" y="22"/>
                  </a:cubicBezTo>
                  <a:cubicBezTo>
                    <a:pt x="184" y="22"/>
                    <a:pt x="185" y="22"/>
                    <a:pt x="185" y="22"/>
                  </a:cubicBezTo>
                  <a:cubicBezTo>
                    <a:pt x="185" y="22"/>
                    <a:pt x="185" y="22"/>
                    <a:pt x="185" y="21"/>
                  </a:cubicBezTo>
                  <a:cubicBezTo>
                    <a:pt x="186" y="21"/>
                    <a:pt x="187" y="21"/>
                    <a:pt x="188" y="21"/>
                  </a:cubicBezTo>
                  <a:cubicBezTo>
                    <a:pt x="188" y="21"/>
                    <a:pt x="188" y="21"/>
                    <a:pt x="188" y="21"/>
                  </a:cubicBezTo>
                  <a:cubicBezTo>
                    <a:pt x="189" y="21"/>
                    <a:pt x="190" y="20"/>
                    <a:pt x="191" y="20"/>
                  </a:cubicBezTo>
                  <a:cubicBezTo>
                    <a:pt x="193" y="19"/>
                    <a:pt x="196" y="17"/>
                    <a:pt x="198" y="16"/>
                  </a:cubicBezTo>
                  <a:cubicBezTo>
                    <a:pt x="198" y="16"/>
                    <a:pt x="198" y="16"/>
                    <a:pt x="198" y="15"/>
                  </a:cubicBezTo>
                  <a:cubicBezTo>
                    <a:pt x="197" y="15"/>
                    <a:pt x="197" y="15"/>
                    <a:pt x="197" y="15"/>
                  </a:cubicBezTo>
                  <a:cubicBezTo>
                    <a:pt x="197" y="15"/>
                    <a:pt x="197" y="15"/>
                    <a:pt x="197" y="15"/>
                  </a:cubicBezTo>
                  <a:cubicBezTo>
                    <a:pt x="194" y="16"/>
                    <a:pt x="191" y="17"/>
                    <a:pt x="189" y="18"/>
                  </a:cubicBezTo>
                  <a:cubicBezTo>
                    <a:pt x="189" y="18"/>
                    <a:pt x="189" y="18"/>
                    <a:pt x="189" y="18"/>
                  </a:cubicBezTo>
                  <a:cubicBezTo>
                    <a:pt x="187" y="19"/>
                    <a:pt x="185" y="18"/>
                    <a:pt x="185" y="19"/>
                  </a:cubicBezTo>
                  <a:cubicBezTo>
                    <a:pt x="184" y="19"/>
                    <a:pt x="183" y="19"/>
                    <a:pt x="182" y="19"/>
                  </a:cubicBezTo>
                  <a:cubicBezTo>
                    <a:pt x="182" y="19"/>
                    <a:pt x="182" y="19"/>
                    <a:pt x="182" y="19"/>
                  </a:cubicBezTo>
                  <a:cubicBezTo>
                    <a:pt x="183" y="19"/>
                    <a:pt x="183" y="18"/>
                    <a:pt x="184" y="18"/>
                  </a:cubicBezTo>
                  <a:cubicBezTo>
                    <a:pt x="184" y="18"/>
                    <a:pt x="183" y="18"/>
                    <a:pt x="183" y="18"/>
                  </a:cubicBezTo>
                  <a:cubicBezTo>
                    <a:pt x="185" y="18"/>
                    <a:pt x="186" y="18"/>
                    <a:pt x="187" y="18"/>
                  </a:cubicBezTo>
                  <a:cubicBezTo>
                    <a:pt x="187" y="17"/>
                    <a:pt x="187" y="17"/>
                    <a:pt x="187" y="17"/>
                  </a:cubicBezTo>
                  <a:cubicBezTo>
                    <a:pt x="188" y="17"/>
                    <a:pt x="189" y="17"/>
                    <a:pt x="190" y="16"/>
                  </a:cubicBezTo>
                  <a:cubicBezTo>
                    <a:pt x="191" y="16"/>
                    <a:pt x="191" y="16"/>
                    <a:pt x="191" y="16"/>
                  </a:cubicBezTo>
                  <a:cubicBezTo>
                    <a:pt x="190" y="16"/>
                    <a:pt x="190" y="16"/>
                    <a:pt x="190" y="15"/>
                  </a:cubicBezTo>
                  <a:cubicBezTo>
                    <a:pt x="190" y="15"/>
                    <a:pt x="190" y="15"/>
                    <a:pt x="190" y="15"/>
                  </a:cubicBezTo>
                  <a:cubicBezTo>
                    <a:pt x="191" y="15"/>
                    <a:pt x="191" y="15"/>
                    <a:pt x="192" y="15"/>
                  </a:cubicBezTo>
                  <a:cubicBezTo>
                    <a:pt x="192" y="15"/>
                    <a:pt x="192" y="15"/>
                    <a:pt x="192" y="15"/>
                  </a:cubicBezTo>
                  <a:cubicBezTo>
                    <a:pt x="193" y="16"/>
                    <a:pt x="194" y="15"/>
                    <a:pt x="194" y="15"/>
                  </a:cubicBezTo>
                  <a:cubicBezTo>
                    <a:pt x="194" y="15"/>
                    <a:pt x="195" y="15"/>
                    <a:pt x="196" y="15"/>
                  </a:cubicBezTo>
                  <a:cubicBezTo>
                    <a:pt x="196" y="15"/>
                    <a:pt x="196" y="14"/>
                    <a:pt x="196" y="14"/>
                  </a:cubicBezTo>
                  <a:cubicBezTo>
                    <a:pt x="196" y="14"/>
                    <a:pt x="197" y="14"/>
                    <a:pt x="197" y="14"/>
                  </a:cubicBezTo>
                  <a:cubicBezTo>
                    <a:pt x="198" y="13"/>
                    <a:pt x="199" y="13"/>
                    <a:pt x="200" y="12"/>
                  </a:cubicBezTo>
                  <a:cubicBezTo>
                    <a:pt x="201" y="12"/>
                    <a:pt x="202" y="11"/>
                    <a:pt x="203" y="11"/>
                  </a:cubicBezTo>
                  <a:cubicBezTo>
                    <a:pt x="203" y="11"/>
                    <a:pt x="203" y="11"/>
                    <a:pt x="203" y="11"/>
                  </a:cubicBezTo>
                  <a:cubicBezTo>
                    <a:pt x="204" y="10"/>
                    <a:pt x="205" y="10"/>
                    <a:pt x="206" y="10"/>
                  </a:cubicBezTo>
                  <a:cubicBezTo>
                    <a:pt x="206" y="9"/>
                    <a:pt x="207" y="9"/>
                    <a:pt x="207" y="8"/>
                  </a:cubicBezTo>
                  <a:cubicBezTo>
                    <a:pt x="208" y="8"/>
                    <a:pt x="209" y="8"/>
                    <a:pt x="210" y="8"/>
                  </a:cubicBezTo>
                  <a:cubicBezTo>
                    <a:pt x="210" y="8"/>
                    <a:pt x="210" y="8"/>
                    <a:pt x="210" y="8"/>
                  </a:cubicBezTo>
                  <a:cubicBezTo>
                    <a:pt x="211" y="7"/>
                    <a:pt x="211" y="7"/>
                    <a:pt x="212" y="7"/>
                  </a:cubicBezTo>
                  <a:cubicBezTo>
                    <a:pt x="213" y="6"/>
                    <a:pt x="213" y="6"/>
                    <a:pt x="214" y="5"/>
                  </a:cubicBezTo>
                  <a:cubicBezTo>
                    <a:pt x="214" y="5"/>
                    <a:pt x="214" y="5"/>
                    <a:pt x="214" y="4"/>
                  </a:cubicBezTo>
                  <a:cubicBezTo>
                    <a:pt x="213" y="4"/>
                    <a:pt x="213" y="4"/>
                    <a:pt x="213" y="4"/>
                  </a:cubicBezTo>
                  <a:cubicBezTo>
                    <a:pt x="212" y="4"/>
                    <a:pt x="210" y="5"/>
                    <a:pt x="208" y="4"/>
                  </a:cubicBezTo>
                  <a:cubicBezTo>
                    <a:pt x="208" y="4"/>
                    <a:pt x="208" y="4"/>
                    <a:pt x="207" y="3"/>
                  </a:cubicBezTo>
                  <a:cubicBezTo>
                    <a:pt x="207" y="3"/>
                    <a:pt x="206" y="4"/>
                    <a:pt x="205" y="4"/>
                  </a:cubicBezTo>
                  <a:cubicBezTo>
                    <a:pt x="205" y="4"/>
                    <a:pt x="205" y="3"/>
                    <a:pt x="205" y="3"/>
                  </a:cubicBezTo>
                  <a:cubicBezTo>
                    <a:pt x="204" y="3"/>
                    <a:pt x="203" y="4"/>
                    <a:pt x="202" y="4"/>
                  </a:cubicBezTo>
                  <a:cubicBezTo>
                    <a:pt x="202" y="4"/>
                    <a:pt x="202" y="3"/>
                    <a:pt x="202" y="3"/>
                  </a:cubicBezTo>
                  <a:cubicBezTo>
                    <a:pt x="201" y="2"/>
                    <a:pt x="200" y="2"/>
                    <a:pt x="199" y="2"/>
                  </a:cubicBezTo>
                  <a:cubicBezTo>
                    <a:pt x="199" y="2"/>
                    <a:pt x="199" y="2"/>
                    <a:pt x="199" y="2"/>
                  </a:cubicBezTo>
                  <a:cubicBezTo>
                    <a:pt x="197" y="2"/>
                    <a:pt x="196" y="2"/>
                    <a:pt x="195" y="2"/>
                  </a:cubicBezTo>
                  <a:cubicBezTo>
                    <a:pt x="195" y="1"/>
                    <a:pt x="195" y="1"/>
                    <a:pt x="195" y="1"/>
                  </a:cubicBezTo>
                  <a:cubicBezTo>
                    <a:pt x="194" y="1"/>
                    <a:pt x="193" y="1"/>
                    <a:pt x="192" y="1"/>
                  </a:cubicBezTo>
                  <a:cubicBezTo>
                    <a:pt x="192" y="1"/>
                    <a:pt x="192" y="1"/>
                    <a:pt x="192" y="1"/>
                  </a:cubicBezTo>
                  <a:cubicBezTo>
                    <a:pt x="192" y="1"/>
                    <a:pt x="192" y="1"/>
                    <a:pt x="191" y="1"/>
                  </a:cubicBezTo>
                  <a:cubicBezTo>
                    <a:pt x="191" y="1"/>
                    <a:pt x="191" y="1"/>
                    <a:pt x="191" y="1"/>
                  </a:cubicBezTo>
                  <a:cubicBezTo>
                    <a:pt x="191" y="1"/>
                    <a:pt x="190" y="1"/>
                    <a:pt x="190" y="1"/>
                  </a:cubicBezTo>
                  <a:cubicBezTo>
                    <a:pt x="190" y="1"/>
                    <a:pt x="190" y="1"/>
                    <a:pt x="190" y="1"/>
                  </a:cubicBezTo>
                  <a:cubicBezTo>
                    <a:pt x="188" y="1"/>
                    <a:pt x="187" y="1"/>
                    <a:pt x="186" y="1"/>
                  </a:cubicBezTo>
                  <a:cubicBezTo>
                    <a:pt x="186" y="1"/>
                    <a:pt x="186" y="1"/>
                    <a:pt x="186" y="1"/>
                  </a:cubicBezTo>
                  <a:cubicBezTo>
                    <a:pt x="185" y="0"/>
                    <a:pt x="185" y="0"/>
                    <a:pt x="184" y="0"/>
                  </a:cubicBezTo>
                  <a:cubicBezTo>
                    <a:pt x="184" y="1"/>
                    <a:pt x="184" y="1"/>
                    <a:pt x="184" y="1"/>
                  </a:cubicBezTo>
                  <a:cubicBezTo>
                    <a:pt x="183" y="1"/>
                    <a:pt x="182" y="1"/>
                    <a:pt x="181" y="1"/>
                  </a:cubicBezTo>
                  <a:cubicBezTo>
                    <a:pt x="180" y="2"/>
                    <a:pt x="179" y="4"/>
                    <a:pt x="177" y="5"/>
                  </a:cubicBezTo>
                  <a:cubicBezTo>
                    <a:pt x="177" y="5"/>
                    <a:pt x="176" y="5"/>
                    <a:pt x="175" y="5"/>
                  </a:cubicBezTo>
                  <a:cubicBezTo>
                    <a:pt x="175" y="6"/>
                    <a:pt x="175" y="6"/>
                    <a:pt x="175" y="6"/>
                  </a:cubicBezTo>
                  <a:cubicBezTo>
                    <a:pt x="175" y="6"/>
                    <a:pt x="174" y="6"/>
                    <a:pt x="174" y="6"/>
                  </a:cubicBezTo>
                  <a:cubicBezTo>
                    <a:pt x="174" y="6"/>
                    <a:pt x="174" y="6"/>
                    <a:pt x="174" y="6"/>
                  </a:cubicBezTo>
                  <a:cubicBezTo>
                    <a:pt x="173" y="7"/>
                    <a:pt x="173" y="7"/>
                    <a:pt x="172" y="7"/>
                  </a:cubicBezTo>
                  <a:cubicBezTo>
                    <a:pt x="172" y="7"/>
                    <a:pt x="172" y="7"/>
                    <a:pt x="172" y="8"/>
                  </a:cubicBezTo>
                  <a:cubicBezTo>
                    <a:pt x="171" y="8"/>
                    <a:pt x="171" y="7"/>
                    <a:pt x="170" y="8"/>
                  </a:cubicBezTo>
                  <a:cubicBezTo>
                    <a:pt x="170" y="8"/>
                    <a:pt x="170" y="8"/>
                    <a:pt x="170" y="8"/>
                  </a:cubicBezTo>
                  <a:cubicBezTo>
                    <a:pt x="169" y="8"/>
                    <a:pt x="169" y="8"/>
                    <a:pt x="168" y="8"/>
                  </a:cubicBezTo>
                  <a:cubicBezTo>
                    <a:pt x="168" y="9"/>
                    <a:pt x="168" y="9"/>
                    <a:pt x="168" y="9"/>
                  </a:cubicBezTo>
                  <a:cubicBezTo>
                    <a:pt x="167" y="9"/>
                    <a:pt x="166" y="9"/>
                    <a:pt x="165" y="9"/>
                  </a:cubicBezTo>
                  <a:cubicBezTo>
                    <a:pt x="165" y="9"/>
                    <a:pt x="165" y="10"/>
                    <a:pt x="164" y="10"/>
                  </a:cubicBezTo>
                  <a:cubicBezTo>
                    <a:pt x="164" y="10"/>
                    <a:pt x="164" y="10"/>
                    <a:pt x="164" y="10"/>
                  </a:cubicBezTo>
                  <a:cubicBezTo>
                    <a:pt x="163" y="11"/>
                    <a:pt x="163" y="10"/>
                    <a:pt x="163" y="10"/>
                  </a:cubicBezTo>
                  <a:cubicBezTo>
                    <a:pt x="163" y="10"/>
                    <a:pt x="163" y="10"/>
                    <a:pt x="163" y="10"/>
                  </a:cubicBezTo>
                  <a:cubicBezTo>
                    <a:pt x="163" y="10"/>
                    <a:pt x="163" y="10"/>
                    <a:pt x="163" y="10"/>
                  </a:cubicBezTo>
                  <a:cubicBezTo>
                    <a:pt x="164" y="9"/>
                    <a:pt x="165" y="8"/>
                    <a:pt x="167" y="7"/>
                  </a:cubicBezTo>
                  <a:cubicBezTo>
                    <a:pt x="167" y="7"/>
                    <a:pt x="167" y="7"/>
                    <a:pt x="167" y="7"/>
                  </a:cubicBezTo>
                  <a:cubicBezTo>
                    <a:pt x="168" y="7"/>
                    <a:pt x="169" y="7"/>
                    <a:pt x="170" y="7"/>
                  </a:cubicBezTo>
                  <a:cubicBezTo>
                    <a:pt x="170" y="7"/>
                    <a:pt x="170" y="6"/>
                    <a:pt x="170" y="6"/>
                  </a:cubicBezTo>
                  <a:cubicBezTo>
                    <a:pt x="171" y="6"/>
                    <a:pt x="171" y="6"/>
                    <a:pt x="171" y="6"/>
                  </a:cubicBezTo>
                  <a:cubicBezTo>
                    <a:pt x="171" y="6"/>
                    <a:pt x="171" y="6"/>
                    <a:pt x="171" y="6"/>
                  </a:cubicBezTo>
                  <a:cubicBezTo>
                    <a:pt x="172" y="6"/>
                    <a:pt x="172" y="6"/>
                    <a:pt x="173" y="6"/>
                  </a:cubicBezTo>
                  <a:cubicBezTo>
                    <a:pt x="173" y="6"/>
                    <a:pt x="173" y="5"/>
                    <a:pt x="173" y="5"/>
                  </a:cubicBezTo>
                  <a:cubicBezTo>
                    <a:pt x="173" y="5"/>
                    <a:pt x="173" y="5"/>
                    <a:pt x="174" y="5"/>
                  </a:cubicBezTo>
                  <a:cubicBezTo>
                    <a:pt x="174" y="5"/>
                    <a:pt x="174" y="5"/>
                    <a:pt x="174" y="4"/>
                  </a:cubicBezTo>
                  <a:cubicBezTo>
                    <a:pt x="176" y="3"/>
                    <a:pt x="177" y="4"/>
                    <a:pt x="177" y="1"/>
                  </a:cubicBezTo>
                  <a:cubicBezTo>
                    <a:pt x="176" y="1"/>
                    <a:pt x="174" y="1"/>
                    <a:pt x="173" y="1"/>
                  </a:cubicBezTo>
                  <a:cubicBezTo>
                    <a:pt x="173" y="1"/>
                    <a:pt x="173" y="1"/>
                    <a:pt x="173" y="0"/>
                  </a:cubicBezTo>
                  <a:cubicBezTo>
                    <a:pt x="172" y="1"/>
                    <a:pt x="170" y="1"/>
                    <a:pt x="169" y="1"/>
                  </a:cubicBezTo>
                  <a:cubicBezTo>
                    <a:pt x="169" y="1"/>
                    <a:pt x="169" y="1"/>
                    <a:pt x="169" y="2"/>
                  </a:cubicBezTo>
                  <a:cubicBezTo>
                    <a:pt x="168" y="2"/>
                    <a:pt x="164" y="2"/>
                    <a:pt x="163" y="2"/>
                  </a:cubicBezTo>
                  <a:cubicBezTo>
                    <a:pt x="163" y="2"/>
                    <a:pt x="163" y="3"/>
                    <a:pt x="163" y="3"/>
                  </a:cubicBezTo>
                  <a:cubicBezTo>
                    <a:pt x="161" y="3"/>
                    <a:pt x="160" y="3"/>
                    <a:pt x="159" y="3"/>
                  </a:cubicBezTo>
                  <a:cubicBezTo>
                    <a:pt x="158" y="2"/>
                    <a:pt x="158" y="2"/>
                    <a:pt x="158" y="2"/>
                  </a:cubicBezTo>
                  <a:cubicBezTo>
                    <a:pt x="157" y="2"/>
                    <a:pt x="157" y="3"/>
                    <a:pt x="156" y="3"/>
                  </a:cubicBezTo>
                  <a:cubicBezTo>
                    <a:pt x="155" y="3"/>
                    <a:pt x="151" y="2"/>
                    <a:pt x="150" y="2"/>
                  </a:cubicBezTo>
                  <a:cubicBezTo>
                    <a:pt x="149" y="3"/>
                    <a:pt x="148" y="4"/>
                    <a:pt x="147" y="5"/>
                  </a:cubicBezTo>
                  <a:cubicBezTo>
                    <a:pt x="147" y="5"/>
                    <a:pt x="147" y="6"/>
                    <a:pt x="147" y="6"/>
                  </a:cubicBezTo>
                  <a:cubicBezTo>
                    <a:pt x="147" y="7"/>
                    <a:pt x="147" y="7"/>
                    <a:pt x="146" y="7"/>
                  </a:cubicBezTo>
                  <a:cubicBezTo>
                    <a:pt x="146" y="6"/>
                    <a:pt x="146" y="6"/>
                    <a:pt x="146" y="6"/>
                  </a:cubicBezTo>
                  <a:cubicBezTo>
                    <a:pt x="143" y="6"/>
                    <a:pt x="141" y="8"/>
                    <a:pt x="138" y="8"/>
                  </a:cubicBezTo>
                  <a:cubicBezTo>
                    <a:pt x="138" y="10"/>
                    <a:pt x="138" y="10"/>
                    <a:pt x="139" y="10"/>
                  </a:cubicBezTo>
                  <a:cubicBezTo>
                    <a:pt x="139" y="10"/>
                    <a:pt x="139" y="10"/>
                    <a:pt x="139" y="10"/>
                  </a:cubicBezTo>
                  <a:cubicBezTo>
                    <a:pt x="138" y="10"/>
                    <a:pt x="137" y="10"/>
                    <a:pt x="136" y="9"/>
                  </a:cubicBezTo>
                  <a:cubicBezTo>
                    <a:pt x="135" y="9"/>
                    <a:pt x="135" y="9"/>
                    <a:pt x="135" y="9"/>
                  </a:cubicBezTo>
                  <a:cubicBezTo>
                    <a:pt x="134" y="9"/>
                    <a:pt x="134" y="9"/>
                    <a:pt x="134" y="8"/>
                  </a:cubicBezTo>
                  <a:cubicBezTo>
                    <a:pt x="133" y="8"/>
                    <a:pt x="133" y="8"/>
                    <a:pt x="133" y="8"/>
                  </a:cubicBezTo>
                  <a:cubicBezTo>
                    <a:pt x="133" y="8"/>
                    <a:pt x="133" y="8"/>
                    <a:pt x="133" y="8"/>
                  </a:cubicBezTo>
                  <a:cubicBezTo>
                    <a:pt x="131" y="8"/>
                    <a:pt x="129" y="9"/>
                    <a:pt x="127" y="9"/>
                  </a:cubicBezTo>
                  <a:cubicBezTo>
                    <a:pt x="122" y="10"/>
                    <a:pt x="115" y="10"/>
                    <a:pt x="113" y="12"/>
                  </a:cubicBezTo>
                  <a:cubicBezTo>
                    <a:pt x="112" y="12"/>
                    <a:pt x="112" y="12"/>
                    <a:pt x="112" y="13"/>
                  </a:cubicBezTo>
                  <a:cubicBezTo>
                    <a:pt x="113" y="13"/>
                    <a:pt x="113" y="13"/>
                    <a:pt x="114" y="14"/>
                  </a:cubicBezTo>
                  <a:cubicBezTo>
                    <a:pt x="114" y="14"/>
                    <a:pt x="114" y="14"/>
                    <a:pt x="114" y="14"/>
                  </a:cubicBezTo>
                  <a:cubicBezTo>
                    <a:pt x="115" y="14"/>
                    <a:pt x="116" y="14"/>
                    <a:pt x="117" y="14"/>
                  </a:cubicBezTo>
                  <a:cubicBezTo>
                    <a:pt x="117" y="14"/>
                    <a:pt x="117" y="14"/>
                    <a:pt x="117" y="14"/>
                  </a:cubicBezTo>
                  <a:cubicBezTo>
                    <a:pt x="118" y="15"/>
                    <a:pt x="119" y="15"/>
                    <a:pt x="120" y="16"/>
                  </a:cubicBezTo>
                  <a:cubicBezTo>
                    <a:pt x="120" y="16"/>
                    <a:pt x="120" y="16"/>
                    <a:pt x="120" y="17"/>
                  </a:cubicBezTo>
                  <a:cubicBezTo>
                    <a:pt x="119" y="17"/>
                    <a:pt x="120" y="17"/>
                    <a:pt x="119" y="17"/>
                  </a:cubicBezTo>
                  <a:cubicBezTo>
                    <a:pt x="119" y="17"/>
                    <a:pt x="119" y="17"/>
                    <a:pt x="119" y="17"/>
                  </a:cubicBezTo>
                  <a:cubicBezTo>
                    <a:pt x="119" y="17"/>
                    <a:pt x="119" y="16"/>
                    <a:pt x="118" y="15"/>
                  </a:cubicBezTo>
                  <a:cubicBezTo>
                    <a:pt x="118" y="15"/>
                    <a:pt x="118" y="15"/>
                    <a:pt x="118" y="15"/>
                  </a:cubicBezTo>
                  <a:cubicBezTo>
                    <a:pt x="118" y="15"/>
                    <a:pt x="118" y="15"/>
                    <a:pt x="118" y="15"/>
                  </a:cubicBezTo>
                  <a:cubicBezTo>
                    <a:pt x="116" y="15"/>
                    <a:pt x="115" y="15"/>
                    <a:pt x="113" y="15"/>
                  </a:cubicBezTo>
                  <a:cubicBezTo>
                    <a:pt x="113" y="15"/>
                    <a:pt x="113" y="14"/>
                    <a:pt x="112" y="14"/>
                  </a:cubicBezTo>
                  <a:cubicBezTo>
                    <a:pt x="112" y="14"/>
                    <a:pt x="111" y="14"/>
                    <a:pt x="111" y="13"/>
                  </a:cubicBezTo>
                  <a:cubicBezTo>
                    <a:pt x="109" y="14"/>
                    <a:pt x="109" y="14"/>
                    <a:pt x="109" y="15"/>
                  </a:cubicBezTo>
                  <a:cubicBezTo>
                    <a:pt x="107" y="15"/>
                    <a:pt x="106" y="15"/>
                    <a:pt x="104" y="15"/>
                  </a:cubicBezTo>
                  <a:cubicBezTo>
                    <a:pt x="104" y="15"/>
                    <a:pt x="104" y="14"/>
                    <a:pt x="104" y="14"/>
                  </a:cubicBezTo>
                  <a:cubicBezTo>
                    <a:pt x="104" y="14"/>
                    <a:pt x="103" y="14"/>
                    <a:pt x="103" y="14"/>
                  </a:cubicBezTo>
                  <a:cubicBezTo>
                    <a:pt x="103" y="14"/>
                    <a:pt x="103" y="14"/>
                    <a:pt x="103" y="14"/>
                  </a:cubicBezTo>
                  <a:cubicBezTo>
                    <a:pt x="103" y="14"/>
                    <a:pt x="103" y="14"/>
                    <a:pt x="103" y="14"/>
                  </a:cubicBezTo>
                  <a:cubicBezTo>
                    <a:pt x="103" y="14"/>
                    <a:pt x="103" y="15"/>
                    <a:pt x="103" y="15"/>
                  </a:cubicBezTo>
                  <a:cubicBezTo>
                    <a:pt x="103" y="15"/>
                    <a:pt x="103" y="15"/>
                    <a:pt x="102" y="15"/>
                  </a:cubicBezTo>
                  <a:cubicBezTo>
                    <a:pt x="102" y="16"/>
                    <a:pt x="101" y="17"/>
                    <a:pt x="100" y="18"/>
                  </a:cubicBezTo>
                  <a:cubicBezTo>
                    <a:pt x="100" y="18"/>
                    <a:pt x="99" y="18"/>
                    <a:pt x="98" y="18"/>
                  </a:cubicBezTo>
                  <a:cubicBezTo>
                    <a:pt x="98" y="18"/>
                    <a:pt x="98" y="17"/>
                    <a:pt x="97" y="17"/>
                  </a:cubicBezTo>
                  <a:cubicBezTo>
                    <a:pt x="96" y="17"/>
                    <a:pt x="95" y="17"/>
                    <a:pt x="95" y="17"/>
                  </a:cubicBezTo>
                  <a:cubicBezTo>
                    <a:pt x="95" y="19"/>
                    <a:pt x="95" y="19"/>
                    <a:pt x="96" y="19"/>
                  </a:cubicBezTo>
                  <a:cubicBezTo>
                    <a:pt x="96" y="19"/>
                    <a:pt x="96" y="19"/>
                    <a:pt x="96" y="20"/>
                  </a:cubicBezTo>
                  <a:cubicBezTo>
                    <a:pt x="97" y="19"/>
                    <a:pt x="98" y="19"/>
                    <a:pt x="98" y="19"/>
                  </a:cubicBezTo>
                  <a:cubicBezTo>
                    <a:pt x="98" y="20"/>
                    <a:pt x="99" y="20"/>
                    <a:pt x="99" y="20"/>
                  </a:cubicBezTo>
                  <a:cubicBezTo>
                    <a:pt x="100" y="20"/>
                    <a:pt x="100" y="20"/>
                    <a:pt x="101" y="20"/>
                  </a:cubicBezTo>
                  <a:cubicBezTo>
                    <a:pt x="101" y="20"/>
                    <a:pt x="101" y="20"/>
                    <a:pt x="101" y="20"/>
                  </a:cubicBezTo>
                  <a:cubicBezTo>
                    <a:pt x="102" y="20"/>
                    <a:pt x="103" y="20"/>
                    <a:pt x="104" y="20"/>
                  </a:cubicBezTo>
                  <a:cubicBezTo>
                    <a:pt x="104" y="20"/>
                    <a:pt x="104" y="20"/>
                    <a:pt x="104" y="21"/>
                  </a:cubicBezTo>
                  <a:cubicBezTo>
                    <a:pt x="103" y="21"/>
                    <a:pt x="103" y="21"/>
                    <a:pt x="102" y="21"/>
                  </a:cubicBezTo>
                  <a:cubicBezTo>
                    <a:pt x="102" y="21"/>
                    <a:pt x="102" y="21"/>
                    <a:pt x="102" y="21"/>
                  </a:cubicBezTo>
                  <a:cubicBezTo>
                    <a:pt x="102" y="21"/>
                    <a:pt x="101" y="21"/>
                    <a:pt x="101" y="22"/>
                  </a:cubicBezTo>
                  <a:cubicBezTo>
                    <a:pt x="101" y="21"/>
                    <a:pt x="101" y="21"/>
                    <a:pt x="101" y="21"/>
                  </a:cubicBezTo>
                  <a:cubicBezTo>
                    <a:pt x="99" y="20"/>
                    <a:pt x="97" y="20"/>
                    <a:pt x="95" y="20"/>
                  </a:cubicBezTo>
                  <a:cubicBezTo>
                    <a:pt x="95" y="19"/>
                    <a:pt x="94" y="19"/>
                    <a:pt x="94" y="19"/>
                  </a:cubicBezTo>
                  <a:cubicBezTo>
                    <a:pt x="93" y="19"/>
                    <a:pt x="91" y="19"/>
                    <a:pt x="89" y="19"/>
                  </a:cubicBezTo>
                  <a:cubicBezTo>
                    <a:pt x="89" y="19"/>
                    <a:pt x="89" y="19"/>
                    <a:pt x="89" y="18"/>
                  </a:cubicBezTo>
                  <a:cubicBezTo>
                    <a:pt x="89" y="18"/>
                    <a:pt x="89" y="19"/>
                    <a:pt x="88" y="19"/>
                  </a:cubicBezTo>
                  <a:cubicBezTo>
                    <a:pt x="88" y="18"/>
                    <a:pt x="88" y="18"/>
                    <a:pt x="88" y="18"/>
                  </a:cubicBezTo>
                  <a:cubicBezTo>
                    <a:pt x="87" y="18"/>
                    <a:pt x="86" y="18"/>
                    <a:pt x="85" y="18"/>
                  </a:cubicBezTo>
                  <a:cubicBezTo>
                    <a:pt x="85" y="19"/>
                    <a:pt x="85" y="19"/>
                    <a:pt x="85" y="20"/>
                  </a:cubicBezTo>
                  <a:cubicBezTo>
                    <a:pt x="85" y="20"/>
                    <a:pt x="85" y="20"/>
                    <a:pt x="84" y="20"/>
                  </a:cubicBezTo>
                  <a:cubicBezTo>
                    <a:pt x="85" y="22"/>
                    <a:pt x="86" y="23"/>
                    <a:pt x="88" y="24"/>
                  </a:cubicBezTo>
                  <a:cubicBezTo>
                    <a:pt x="88" y="24"/>
                    <a:pt x="88" y="24"/>
                    <a:pt x="88" y="25"/>
                  </a:cubicBezTo>
                  <a:cubicBezTo>
                    <a:pt x="87" y="24"/>
                    <a:pt x="85" y="23"/>
                    <a:pt x="84" y="22"/>
                  </a:cubicBezTo>
                  <a:cubicBezTo>
                    <a:pt x="84" y="22"/>
                    <a:pt x="83" y="22"/>
                    <a:pt x="83" y="22"/>
                  </a:cubicBezTo>
                  <a:cubicBezTo>
                    <a:pt x="83" y="23"/>
                    <a:pt x="83" y="24"/>
                    <a:pt x="83" y="24"/>
                  </a:cubicBezTo>
                  <a:cubicBezTo>
                    <a:pt x="81" y="24"/>
                    <a:pt x="81" y="23"/>
                    <a:pt x="79" y="22"/>
                  </a:cubicBezTo>
                  <a:cubicBezTo>
                    <a:pt x="79" y="22"/>
                    <a:pt x="79" y="22"/>
                    <a:pt x="79" y="22"/>
                  </a:cubicBezTo>
                  <a:cubicBezTo>
                    <a:pt x="79" y="22"/>
                    <a:pt x="79" y="22"/>
                    <a:pt x="78" y="22"/>
                  </a:cubicBezTo>
                  <a:cubicBezTo>
                    <a:pt x="78" y="21"/>
                    <a:pt x="78" y="21"/>
                    <a:pt x="78" y="21"/>
                  </a:cubicBezTo>
                  <a:cubicBezTo>
                    <a:pt x="77" y="21"/>
                    <a:pt x="77" y="21"/>
                    <a:pt x="76" y="21"/>
                  </a:cubicBezTo>
                  <a:cubicBezTo>
                    <a:pt x="76" y="21"/>
                    <a:pt x="76" y="21"/>
                    <a:pt x="76" y="21"/>
                  </a:cubicBezTo>
                  <a:cubicBezTo>
                    <a:pt x="76" y="21"/>
                    <a:pt x="75" y="21"/>
                    <a:pt x="75" y="21"/>
                  </a:cubicBezTo>
                  <a:cubicBezTo>
                    <a:pt x="75" y="21"/>
                    <a:pt x="75" y="21"/>
                    <a:pt x="75" y="21"/>
                  </a:cubicBezTo>
                  <a:cubicBezTo>
                    <a:pt x="73" y="21"/>
                    <a:pt x="71" y="21"/>
                    <a:pt x="69" y="21"/>
                  </a:cubicBezTo>
                  <a:cubicBezTo>
                    <a:pt x="69" y="21"/>
                    <a:pt x="69" y="21"/>
                    <a:pt x="69" y="21"/>
                  </a:cubicBezTo>
                  <a:cubicBezTo>
                    <a:pt x="68" y="21"/>
                    <a:pt x="67" y="21"/>
                    <a:pt x="66" y="21"/>
                  </a:cubicBezTo>
                  <a:cubicBezTo>
                    <a:pt x="66" y="20"/>
                    <a:pt x="66" y="20"/>
                    <a:pt x="65" y="19"/>
                  </a:cubicBezTo>
                  <a:cubicBezTo>
                    <a:pt x="63" y="19"/>
                    <a:pt x="62" y="20"/>
                    <a:pt x="60" y="20"/>
                  </a:cubicBezTo>
                  <a:cubicBezTo>
                    <a:pt x="60" y="21"/>
                    <a:pt x="60" y="21"/>
                    <a:pt x="61" y="22"/>
                  </a:cubicBezTo>
                  <a:cubicBezTo>
                    <a:pt x="61" y="22"/>
                    <a:pt x="61" y="22"/>
                    <a:pt x="62" y="22"/>
                  </a:cubicBezTo>
                  <a:cubicBezTo>
                    <a:pt x="62" y="22"/>
                    <a:pt x="61" y="22"/>
                    <a:pt x="63" y="23"/>
                  </a:cubicBezTo>
                  <a:cubicBezTo>
                    <a:pt x="63" y="23"/>
                    <a:pt x="63" y="23"/>
                    <a:pt x="63" y="23"/>
                  </a:cubicBezTo>
                  <a:cubicBezTo>
                    <a:pt x="62" y="23"/>
                    <a:pt x="61" y="23"/>
                    <a:pt x="59" y="23"/>
                  </a:cubicBezTo>
                  <a:cubicBezTo>
                    <a:pt x="59" y="23"/>
                    <a:pt x="59" y="23"/>
                    <a:pt x="59" y="23"/>
                  </a:cubicBezTo>
                  <a:cubicBezTo>
                    <a:pt x="58" y="23"/>
                    <a:pt x="56" y="24"/>
                    <a:pt x="56" y="24"/>
                  </a:cubicBezTo>
                  <a:cubicBezTo>
                    <a:pt x="54" y="24"/>
                    <a:pt x="53" y="24"/>
                    <a:pt x="52" y="24"/>
                  </a:cubicBezTo>
                  <a:cubicBezTo>
                    <a:pt x="52" y="26"/>
                    <a:pt x="53" y="26"/>
                    <a:pt x="53" y="27"/>
                  </a:cubicBezTo>
                  <a:cubicBezTo>
                    <a:pt x="54" y="27"/>
                    <a:pt x="55" y="27"/>
                    <a:pt x="56" y="26"/>
                  </a:cubicBezTo>
                  <a:cubicBezTo>
                    <a:pt x="57" y="27"/>
                    <a:pt x="57" y="27"/>
                    <a:pt x="57" y="27"/>
                  </a:cubicBezTo>
                  <a:cubicBezTo>
                    <a:pt x="58" y="27"/>
                    <a:pt x="59" y="27"/>
                    <a:pt x="60" y="27"/>
                  </a:cubicBezTo>
                  <a:cubicBezTo>
                    <a:pt x="60" y="27"/>
                    <a:pt x="60" y="27"/>
                    <a:pt x="60" y="27"/>
                  </a:cubicBezTo>
                  <a:cubicBezTo>
                    <a:pt x="61" y="27"/>
                    <a:pt x="61" y="27"/>
                    <a:pt x="62" y="26"/>
                  </a:cubicBezTo>
                  <a:cubicBezTo>
                    <a:pt x="62" y="26"/>
                    <a:pt x="62" y="26"/>
                    <a:pt x="62" y="26"/>
                  </a:cubicBezTo>
                  <a:cubicBezTo>
                    <a:pt x="63" y="26"/>
                    <a:pt x="65" y="27"/>
                    <a:pt x="66" y="25"/>
                  </a:cubicBezTo>
                  <a:cubicBezTo>
                    <a:pt x="68" y="25"/>
                    <a:pt x="68" y="25"/>
                    <a:pt x="69" y="25"/>
                  </a:cubicBezTo>
                  <a:cubicBezTo>
                    <a:pt x="69" y="26"/>
                    <a:pt x="69" y="26"/>
                    <a:pt x="69" y="26"/>
                  </a:cubicBezTo>
                  <a:cubicBezTo>
                    <a:pt x="68" y="26"/>
                    <a:pt x="68" y="27"/>
                    <a:pt x="67" y="27"/>
                  </a:cubicBezTo>
                  <a:cubicBezTo>
                    <a:pt x="67" y="28"/>
                    <a:pt x="67" y="28"/>
                    <a:pt x="67" y="29"/>
                  </a:cubicBezTo>
                  <a:cubicBezTo>
                    <a:pt x="67" y="29"/>
                    <a:pt x="68" y="29"/>
                    <a:pt x="68" y="29"/>
                  </a:cubicBezTo>
                  <a:cubicBezTo>
                    <a:pt x="68" y="29"/>
                    <a:pt x="68" y="30"/>
                    <a:pt x="68" y="30"/>
                  </a:cubicBezTo>
                  <a:cubicBezTo>
                    <a:pt x="68" y="30"/>
                    <a:pt x="68" y="30"/>
                    <a:pt x="67" y="30"/>
                  </a:cubicBezTo>
                  <a:cubicBezTo>
                    <a:pt x="67" y="29"/>
                    <a:pt x="66" y="28"/>
                    <a:pt x="66" y="27"/>
                  </a:cubicBezTo>
                  <a:cubicBezTo>
                    <a:pt x="64" y="27"/>
                    <a:pt x="63" y="28"/>
                    <a:pt x="62" y="28"/>
                  </a:cubicBezTo>
                  <a:cubicBezTo>
                    <a:pt x="62" y="28"/>
                    <a:pt x="62" y="28"/>
                    <a:pt x="62" y="28"/>
                  </a:cubicBezTo>
                  <a:cubicBezTo>
                    <a:pt x="62" y="28"/>
                    <a:pt x="62" y="28"/>
                    <a:pt x="61" y="28"/>
                  </a:cubicBezTo>
                  <a:cubicBezTo>
                    <a:pt x="62" y="29"/>
                    <a:pt x="63" y="30"/>
                    <a:pt x="64" y="30"/>
                  </a:cubicBezTo>
                  <a:cubicBezTo>
                    <a:pt x="64" y="31"/>
                    <a:pt x="64" y="31"/>
                    <a:pt x="64" y="31"/>
                  </a:cubicBezTo>
                  <a:cubicBezTo>
                    <a:pt x="64" y="31"/>
                    <a:pt x="64" y="31"/>
                    <a:pt x="64" y="31"/>
                  </a:cubicBezTo>
                  <a:cubicBezTo>
                    <a:pt x="63" y="31"/>
                    <a:pt x="61" y="29"/>
                    <a:pt x="61" y="28"/>
                  </a:cubicBezTo>
                  <a:cubicBezTo>
                    <a:pt x="59" y="28"/>
                    <a:pt x="58" y="28"/>
                    <a:pt x="56" y="28"/>
                  </a:cubicBezTo>
                  <a:cubicBezTo>
                    <a:pt x="55" y="28"/>
                    <a:pt x="55" y="28"/>
                    <a:pt x="54" y="29"/>
                  </a:cubicBezTo>
                  <a:cubicBezTo>
                    <a:pt x="55" y="29"/>
                    <a:pt x="55" y="30"/>
                    <a:pt x="55" y="30"/>
                  </a:cubicBezTo>
                  <a:cubicBezTo>
                    <a:pt x="55" y="30"/>
                    <a:pt x="56" y="30"/>
                    <a:pt x="56" y="31"/>
                  </a:cubicBezTo>
                  <a:cubicBezTo>
                    <a:pt x="55" y="30"/>
                    <a:pt x="54" y="30"/>
                    <a:pt x="54" y="30"/>
                  </a:cubicBezTo>
                  <a:cubicBezTo>
                    <a:pt x="53" y="30"/>
                    <a:pt x="53" y="30"/>
                    <a:pt x="53" y="29"/>
                  </a:cubicBezTo>
                  <a:cubicBezTo>
                    <a:pt x="53" y="29"/>
                    <a:pt x="52" y="29"/>
                    <a:pt x="52" y="29"/>
                  </a:cubicBezTo>
                  <a:cubicBezTo>
                    <a:pt x="51" y="29"/>
                    <a:pt x="51" y="29"/>
                    <a:pt x="51" y="28"/>
                  </a:cubicBezTo>
                  <a:cubicBezTo>
                    <a:pt x="50" y="28"/>
                    <a:pt x="49" y="28"/>
                    <a:pt x="48" y="27"/>
                  </a:cubicBezTo>
                  <a:cubicBezTo>
                    <a:pt x="48" y="27"/>
                    <a:pt x="48" y="27"/>
                    <a:pt x="48" y="27"/>
                  </a:cubicBezTo>
                  <a:cubicBezTo>
                    <a:pt x="48" y="27"/>
                    <a:pt x="47" y="27"/>
                    <a:pt x="47" y="28"/>
                  </a:cubicBezTo>
                  <a:cubicBezTo>
                    <a:pt x="47" y="28"/>
                    <a:pt x="47" y="28"/>
                    <a:pt x="47" y="28"/>
                  </a:cubicBezTo>
                  <a:cubicBezTo>
                    <a:pt x="46" y="28"/>
                    <a:pt x="45" y="28"/>
                    <a:pt x="44" y="29"/>
                  </a:cubicBezTo>
                  <a:cubicBezTo>
                    <a:pt x="43" y="29"/>
                    <a:pt x="43" y="30"/>
                    <a:pt x="43" y="30"/>
                  </a:cubicBezTo>
                  <a:cubicBezTo>
                    <a:pt x="42" y="31"/>
                    <a:pt x="42" y="31"/>
                    <a:pt x="41" y="31"/>
                  </a:cubicBezTo>
                  <a:cubicBezTo>
                    <a:pt x="41" y="31"/>
                    <a:pt x="41" y="32"/>
                    <a:pt x="41" y="32"/>
                  </a:cubicBezTo>
                  <a:cubicBezTo>
                    <a:pt x="40" y="33"/>
                    <a:pt x="40" y="33"/>
                    <a:pt x="39" y="34"/>
                  </a:cubicBezTo>
                  <a:cubicBezTo>
                    <a:pt x="38" y="33"/>
                    <a:pt x="38" y="33"/>
                    <a:pt x="37" y="33"/>
                  </a:cubicBezTo>
                  <a:cubicBezTo>
                    <a:pt x="37" y="33"/>
                    <a:pt x="37" y="33"/>
                    <a:pt x="37" y="33"/>
                  </a:cubicBezTo>
                  <a:cubicBezTo>
                    <a:pt x="37" y="33"/>
                    <a:pt x="37" y="33"/>
                    <a:pt x="36" y="33"/>
                  </a:cubicBezTo>
                  <a:cubicBezTo>
                    <a:pt x="36" y="33"/>
                    <a:pt x="36" y="33"/>
                    <a:pt x="36" y="32"/>
                  </a:cubicBezTo>
                  <a:cubicBezTo>
                    <a:pt x="34" y="32"/>
                    <a:pt x="32" y="33"/>
                    <a:pt x="31" y="33"/>
                  </a:cubicBezTo>
                  <a:cubicBezTo>
                    <a:pt x="31" y="33"/>
                    <a:pt x="31" y="33"/>
                    <a:pt x="30" y="33"/>
                  </a:cubicBezTo>
                  <a:cubicBezTo>
                    <a:pt x="30" y="33"/>
                    <a:pt x="30" y="33"/>
                    <a:pt x="30" y="33"/>
                  </a:cubicBezTo>
                  <a:cubicBezTo>
                    <a:pt x="30" y="33"/>
                    <a:pt x="30" y="33"/>
                    <a:pt x="30" y="33"/>
                  </a:cubicBezTo>
                  <a:cubicBezTo>
                    <a:pt x="30" y="33"/>
                    <a:pt x="30" y="34"/>
                    <a:pt x="30" y="34"/>
                  </a:cubicBezTo>
                  <a:cubicBezTo>
                    <a:pt x="29" y="34"/>
                    <a:pt x="28" y="34"/>
                    <a:pt x="26" y="35"/>
                  </a:cubicBezTo>
                  <a:cubicBezTo>
                    <a:pt x="26" y="35"/>
                    <a:pt x="26" y="36"/>
                    <a:pt x="26" y="36"/>
                  </a:cubicBezTo>
                  <a:cubicBezTo>
                    <a:pt x="28" y="35"/>
                    <a:pt x="33" y="33"/>
                    <a:pt x="35" y="35"/>
                  </a:cubicBezTo>
                  <a:cubicBezTo>
                    <a:pt x="34" y="35"/>
                    <a:pt x="32" y="35"/>
                    <a:pt x="31" y="36"/>
                  </a:cubicBezTo>
                  <a:cubicBezTo>
                    <a:pt x="30" y="36"/>
                    <a:pt x="30" y="36"/>
                    <a:pt x="30" y="37"/>
                  </a:cubicBezTo>
                  <a:cubicBezTo>
                    <a:pt x="32" y="37"/>
                    <a:pt x="32" y="37"/>
                    <a:pt x="34" y="36"/>
                  </a:cubicBezTo>
                  <a:cubicBezTo>
                    <a:pt x="35" y="36"/>
                    <a:pt x="36" y="36"/>
                    <a:pt x="38" y="36"/>
                  </a:cubicBezTo>
                  <a:cubicBezTo>
                    <a:pt x="38" y="36"/>
                    <a:pt x="37" y="35"/>
                    <a:pt x="37" y="35"/>
                  </a:cubicBezTo>
                  <a:cubicBezTo>
                    <a:pt x="39" y="35"/>
                    <a:pt x="40" y="36"/>
                    <a:pt x="41" y="35"/>
                  </a:cubicBezTo>
                  <a:cubicBezTo>
                    <a:pt x="42" y="35"/>
                    <a:pt x="43" y="35"/>
                    <a:pt x="44" y="35"/>
                  </a:cubicBezTo>
                  <a:cubicBezTo>
                    <a:pt x="43" y="36"/>
                    <a:pt x="41" y="36"/>
                    <a:pt x="39" y="36"/>
                  </a:cubicBezTo>
                  <a:cubicBezTo>
                    <a:pt x="36" y="37"/>
                    <a:pt x="34" y="38"/>
                    <a:pt x="31" y="39"/>
                  </a:cubicBezTo>
                  <a:cubicBezTo>
                    <a:pt x="31" y="39"/>
                    <a:pt x="31" y="39"/>
                    <a:pt x="31" y="39"/>
                  </a:cubicBezTo>
                  <a:cubicBezTo>
                    <a:pt x="31" y="39"/>
                    <a:pt x="31" y="39"/>
                    <a:pt x="31" y="39"/>
                  </a:cubicBezTo>
                  <a:cubicBezTo>
                    <a:pt x="31" y="40"/>
                    <a:pt x="31" y="40"/>
                    <a:pt x="32" y="41"/>
                  </a:cubicBezTo>
                  <a:cubicBezTo>
                    <a:pt x="33" y="41"/>
                    <a:pt x="33" y="40"/>
                    <a:pt x="35" y="39"/>
                  </a:cubicBezTo>
                  <a:cubicBezTo>
                    <a:pt x="35" y="39"/>
                    <a:pt x="35" y="39"/>
                    <a:pt x="35" y="39"/>
                  </a:cubicBezTo>
                  <a:cubicBezTo>
                    <a:pt x="36" y="39"/>
                    <a:pt x="37" y="39"/>
                    <a:pt x="37" y="39"/>
                  </a:cubicBezTo>
                  <a:cubicBezTo>
                    <a:pt x="37" y="39"/>
                    <a:pt x="37" y="38"/>
                    <a:pt x="37" y="38"/>
                  </a:cubicBezTo>
                  <a:cubicBezTo>
                    <a:pt x="38" y="38"/>
                    <a:pt x="38" y="38"/>
                    <a:pt x="39" y="38"/>
                  </a:cubicBezTo>
                  <a:cubicBezTo>
                    <a:pt x="39" y="38"/>
                    <a:pt x="39" y="38"/>
                    <a:pt x="39" y="38"/>
                  </a:cubicBezTo>
                  <a:cubicBezTo>
                    <a:pt x="39" y="38"/>
                    <a:pt x="39" y="38"/>
                    <a:pt x="40" y="38"/>
                  </a:cubicBezTo>
                  <a:cubicBezTo>
                    <a:pt x="40" y="38"/>
                    <a:pt x="40" y="37"/>
                    <a:pt x="40" y="37"/>
                  </a:cubicBezTo>
                  <a:cubicBezTo>
                    <a:pt x="41" y="37"/>
                    <a:pt x="42" y="37"/>
                    <a:pt x="44" y="37"/>
                  </a:cubicBezTo>
                  <a:cubicBezTo>
                    <a:pt x="45" y="36"/>
                    <a:pt x="47" y="36"/>
                    <a:pt x="48" y="35"/>
                  </a:cubicBezTo>
                  <a:cubicBezTo>
                    <a:pt x="48" y="35"/>
                    <a:pt x="48" y="36"/>
                    <a:pt x="48" y="36"/>
                  </a:cubicBezTo>
                  <a:cubicBezTo>
                    <a:pt x="47" y="36"/>
                    <a:pt x="46" y="37"/>
                    <a:pt x="45" y="37"/>
                  </a:cubicBezTo>
                  <a:cubicBezTo>
                    <a:pt x="44" y="38"/>
                    <a:pt x="43" y="37"/>
                    <a:pt x="43" y="37"/>
                  </a:cubicBezTo>
                  <a:cubicBezTo>
                    <a:pt x="42" y="37"/>
                    <a:pt x="41" y="38"/>
                    <a:pt x="40" y="38"/>
                  </a:cubicBezTo>
                  <a:cubicBezTo>
                    <a:pt x="40" y="38"/>
                    <a:pt x="40" y="38"/>
                    <a:pt x="40" y="39"/>
                  </a:cubicBezTo>
                  <a:cubicBezTo>
                    <a:pt x="40" y="39"/>
                    <a:pt x="39" y="39"/>
                    <a:pt x="39" y="39"/>
                  </a:cubicBezTo>
                  <a:cubicBezTo>
                    <a:pt x="39" y="39"/>
                    <a:pt x="39" y="39"/>
                    <a:pt x="39" y="39"/>
                  </a:cubicBezTo>
                  <a:cubicBezTo>
                    <a:pt x="38" y="39"/>
                    <a:pt x="37" y="40"/>
                    <a:pt x="36" y="40"/>
                  </a:cubicBezTo>
                  <a:cubicBezTo>
                    <a:pt x="36" y="40"/>
                    <a:pt x="36" y="40"/>
                    <a:pt x="35" y="41"/>
                  </a:cubicBezTo>
                  <a:cubicBezTo>
                    <a:pt x="35" y="41"/>
                    <a:pt x="35" y="41"/>
                    <a:pt x="34" y="41"/>
                  </a:cubicBezTo>
                  <a:cubicBezTo>
                    <a:pt x="34" y="41"/>
                    <a:pt x="34" y="42"/>
                    <a:pt x="34" y="42"/>
                  </a:cubicBezTo>
                  <a:cubicBezTo>
                    <a:pt x="34" y="42"/>
                    <a:pt x="36" y="43"/>
                    <a:pt x="37" y="43"/>
                  </a:cubicBezTo>
                  <a:cubicBezTo>
                    <a:pt x="37" y="43"/>
                    <a:pt x="37" y="43"/>
                    <a:pt x="37" y="43"/>
                  </a:cubicBezTo>
                  <a:cubicBezTo>
                    <a:pt x="37" y="43"/>
                    <a:pt x="38" y="42"/>
                    <a:pt x="38" y="42"/>
                  </a:cubicBezTo>
                  <a:cubicBezTo>
                    <a:pt x="38" y="42"/>
                    <a:pt x="38" y="42"/>
                    <a:pt x="38" y="42"/>
                  </a:cubicBezTo>
                  <a:cubicBezTo>
                    <a:pt x="38" y="42"/>
                    <a:pt x="39" y="42"/>
                    <a:pt x="39" y="42"/>
                  </a:cubicBezTo>
                  <a:cubicBezTo>
                    <a:pt x="39" y="42"/>
                    <a:pt x="39" y="42"/>
                    <a:pt x="39" y="42"/>
                  </a:cubicBezTo>
                  <a:cubicBezTo>
                    <a:pt x="40" y="41"/>
                    <a:pt x="40" y="42"/>
                    <a:pt x="40" y="42"/>
                  </a:cubicBezTo>
                  <a:cubicBezTo>
                    <a:pt x="42" y="41"/>
                    <a:pt x="44" y="41"/>
                    <a:pt x="46" y="41"/>
                  </a:cubicBezTo>
                  <a:cubicBezTo>
                    <a:pt x="46" y="41"/>
                    <a:pt x="46" y="41"/>
                    <a:pt x="46" y="41"/>
                  </a:cubicBezTo>
                  <a:cubicBezTo>
                    <a:pt x="47" y="41"/>
                    <a:pt x="48" y="41"/>
                    <a:pt x="49" y="41"/>
                  </a:cubicBezTo>
                  <a:cubicBezTo>
                    <a:pt x="49" y="41"/>
                    <a:pt x="49" y="40"/>
                    <a:pt x="49" y="40"/>
                  </a:cubicBezTo>
                  <a:cubicBezTo>
                    <a:pt x="49" y="40"/>
                    <a:pt x="49" y="41"/>
                    <a:pt x="49" y="41"/>
                  </a:cubicBezTo>
                  <a:cubicBezTo>
                    <a:pt x="50" y="40"/>
                    <a:pt x="50" y="40"/>
                    <a:pt x="51" y="40"/>
                  </a:cubicBezTo>
                  <a:cubicBezTo>
                    <a:pt x="51" y="40"/>
                    <a:pt x="51" y="40"/>
                    <a:pt x="51" y="40"/>
                  </a:cubicBezTo>
                  <a:cubicBezTo>
                    <a:pt x="51" y="40"/>
                    <a:pt x="52" y="39"/>
                    <a:pt x="52" y="39"/>
                  </a:cubicBezTo>
                  <a:cubicBezTo>
                    <a:pt x="53" y="40"/>
                    <a:pt x="53" y="40"/>
                    <a:pt x="53" y="40"/>
                  </a:cubicBezTo>
                  <a:cubicBezTo>
                    <a:pt x="55" y="40"/>
                    <a:pt x="56" y="41"/>
                    <a:pt x="57" y="40"/>
                  </a:cubicBezTo>
                  <a:cubicBezTo>
                    <a:pt x="57" y="40"/>
                    <a:pt x="57" y="39"/>
                    <a:pt x="58" y="39"/>
                  </a:cubicBezTo>
                  <a:cubicBezTo>
                    <a:pt x="58" y="39"/>
                    <a:pt x="58" y="39"/>
                    <a:pt x="59" y="39"/>
                  </a:cubicBezTo>
                  <a:cubicBezTo>
                    <a:pt x="59" y="39"/>
                    <a:pt x="59" y="38"/>
                    <a:pt x="59" y="38"/>
                  </a:cubicBezTo>
                  <a:cubicBezTo>
                    <a:pt x="60" y="38"/>
                    <a:pt x="60" y="38"/>
                    <a:pt x="60" y="38"/>
                  </a:cubicBezTo>
                  <a:cubicBezTo>
                    <a:pt x="60" y="38"/>
                    <a:pt x="60" y="39"/>
                    <a:pt x="60" y="40"/>
                  </a:cubicBezTo>
                  <a:cubicBezTo>
                    <a:pt x="61" y="40"/>
                    <a:pt x="61" y="41"/>
                    <a:pt x="61" y="41"/>
                  </a:cubicBezTo>
                  <a:cubicBezTo>
                    <a:pt x="62" y="40"/>
                    <a:pt x="63" y="40"/>
                    <a:pt x="63" y="40"/>
                  </a:cubicBezTo>
                  <a:cubicBezTo>
                    <a:pt x="63" y="40"/>
                    <a:pt x="63" y="40"/>
                    <a:pt x="64" y="41"/>
                  </a:cubicBezTo>
                  <a:cubicBezTo>
                    <a:pt x="64" y="41"/>
                    <a:pt x="64" y="40"/>
                    <a:pt x="64" y="40"/>
                  </a:cubicBezTo>
                  <a:cubicBezTo>
                    <a:pt x="67" y="39"/>
                    <a:pt x="68" y="40"/>
                    <a:pt x="70" y="40"/>
                  </a:cubicBezTo>
                  <a:cubicBezTo>
                    <a:pt x="70" y="39"/>
                    <a:pt x="70" y="39"/>
                    <a:pt x="70" y="38"/>
                  </a:cubicBezTo>
                  <a:cubicBezTo>
                    <a:pt x="71" y="38"/>
                    <a:pt x="71" y="38"/>
                    <a:pt x="71" y="38"/>
                  </a:cubicBezTo>
                  <a:cubicBezTo>
                    <a:pt x="73" y="37"/>
                    <a:pt x="73" y="37"/>
                    <a:pt x="72" y="35"/>
                  </a:cubicBezTo>
                  <a:cubicBezTo>
                    <a:pt x="73" y="35"/>
                    <a:pt x="73" y="35"/>
                    <a:pt x="74" y="35"/>
                  </a:cubicBezTo>
                  <a:cubicBezTo>
                    <a:pt x="74" y="36"/>
                    <a:pt x="74" y="36"/>
                    <a:pt x="74" y="37"/>
                  </a:cubicBezTo>
                  <a:cubicBezTo>
                    <a:pt x="75" y="37"/>
                    <a:pt x="76" y="38"/>
                    <a:pt x="78" y="37"/>
                  </a:cubicBezTo>
                  <a:cubicBezTo>
                    <a:pt x="78" y="37"/>
                    <a:pt x="78" y="37"/>
                    <a:pt x="78" y="37"/>
                  </a:cubicBezTo>
                  <a:cubicBezTo>
                    <a:pt x="79" y="36"/>
                    <a:pt x="80" y="36"/>
                    <a:pt x="82" y="36"/>
                  </a:cubicBezTo>
                  <a:cubicBezTo>
                    <a:pt x="82" y="36"/>
                    <a:pt x="82" y="36"/>
                    <a:pt x="82" y="36"/>
                  </a:cubicBezTo>
                  <a:cubicBezTo>
                    <a:pt x="82" y="36"/>
                    <a:pt x="83" y="36"/>
                    <a:pt x="84" y="35"/>
                  </a:cubicBezTo>
                  <a:cubicBezTo>
                    <a:pt x="84" y="35"/>
                    <a:pt x="84" y="35"/>
                    <a:pt x="84" y="35"/>
                  </a:cubicBezTo>
                  <a:cubicBezTo>
                    <a:pt x="85" y="35"/>
                    <a:pt x="86" y="35"/>
                    <a:pt x="87" y="35"/>
                  </a:cubicBezTo>
                  <a:cubicBezTo>
                    <a:pt x="87" y="35"/>
                    <a:pt x="87" y="34"/>
                    <a:pt x="87" y="34"/>
                  </a:cubicBezTo>
                  <a:cubicBezTo>
                    <a:pt x="88" y="34"/>
                    <a:pt x="89" y="34"/>
                    <a:pt x="90" y="34"/>
                  </a:cubicBezTo>
                  <a:cubicBezTo>
                    <a:pt x="90" y="34"/>
                    <a:pt x="90" y="34"/>
                    <a:pt x="90" y="34"/>
                  </a:cubicBezTo>
                  <a:cubicBezTo>
                    <a:pt x="92" y="33"/>
                    <a:pt x="94" y="33"/>
                    <a:pt x="96" y="33"/>
                  </a:cubicBezTo>
                  <a:cubicBezTo>
                    <a:pt x="96" y="33"/>
                    <a:pt x="96" y="33"/>
                    <a:pt x="96" y="33"/>
                  </a:cubicBezTo>
                  <a:cubicBezTo>
                    <a:pt x="99" y="32"/>
                    <a:pt x="103" y="32"/>
                    <a:pt x="106" y="31"/>
                  </a:cubicBezTo>
                  <a:cubicBezTo>
                    <a:pt x="106" y="31"/>
                    <a:pt x="106" y="31"/>
                    <a:pt x="106" y="30"/>
                  </a:cubicBezTo>
                  <a:cubicBezTo>
                    <a:pt x="107" y="30"/>
                    <a:pt x="107" y="30"/>
                    <a:pt x="108" y="30"/>
                  </a:cubicBezTo>
                  <a:cubicBezTo>
                    <a:pt x="108" y="30"/>
                    <a:pt x="108" y="30"/>
                    <a:pt x="108" y="30"/>
                  </a:cubicBezTo>
                  <a:cubicBezTo>
                    <a:pt x="108" y="30"/>
                    <a:pt x="108" y="30"/>
                    <a:pt x="109" y="30"/>
                  </a:cubicBezTo>
                  <a:cubicBezTo>
                    <a:pt x="109" y="30"/>
                    <a:pt x="109" y="30"/>
                    <a:pt x="109" y="29"/>
                  </a:cubicBezTo>
                  <a:cubicBezTo>
                    <a:pt x="109" y="29"/>
                    <a:pt x="110" y="29"/>
                    <a:pt x="110" y="29"/>
                  </a:cubicBezTo>
                  <a:cubicBezTo>
                    <a:pt x="110" y="29"/>
                    <a:pt x="110" y="29"/>
                    <a:pt x="110" y="29"/>
                  </a:cubicBezTo>
                  <a:cubicBezTo>
                    <a:pt x="111" y="29"/>
                    <a:pt x="112" y="28"/>
                    <a:pt x="113" y="28"/>
                  </a:cubicBezTo>
                  <a:cubicBezTo>
                    <a:pt x="113" y="28"/>
                    <a:pt x="113" y="28"/>
                    <a:pt x="113" y="27"/>
                  </a:cubicBezTo>
                  <a:cubicBezTo>
                    <a:pt x="114" y="27"/>
                    <a:pt x="114" y="27"/>
                    <a:pt x="114" y="27"/>
                  </a:cubicBezTo>
                  <a:cubicBezTo>
                    <a:pt x="114" y="27"/>
                    <a:pt x="114" y="28"/>
                    <a:pt x="114" y="28"/>
                  </a:cubicBezTo>
                  <a:cubicBezTo>
                    <a:pt x="115" y="28"/>
                    <a:pt x="116" y="27"/>
                    <a:pt x="117" y="27"/>
                  </a:cubicBezTo>
                  <a:cubicBezTo>
                    <a:pt x="117" y="27"/>
                    <a:pt x="117" y="27"/>
                    <a:pt x="117" y="27"/>
                  </a:cubicBezTo>
                  <a:cubicBezTo>
                    <a:pt x="118" y="27"/>
                    <a:pt x="119" y="27"/>
                    <a:pt x="120" y="27"/>
                  </a:cubicBezTo>
                  <a:cubicBezTo>
                    <a:pt x="120" y="27"/>
                    <a:pt x="120" y="26"/>
                    <a:pt x="120" y="26"/>
                  </a:cubicBezTo>
                  <a:cubicBezTo>
                    <a:pt x="121" y="26"/>
                    <a:pt x="122" y="26"/>
                    <a:pt x="123" y="26"/>
                  </a:cubicBezTo>
                  <a:cubicBezTo>
                    <a:pt x="122" y="27"/>
                    <a:pt x="116" y="28"/>
                    <a:pt x="114" y="28"/>
                  </a:cubicBezTo>
                  <a:cubicBezTo>
                    <a:pt x="114" y="29"/>
                    <a:pt x="114" y="29"/>
                    <a:pt x="114" y="30"/>
                  </a:cubicBezTo>
                  <a:cubicBezTo>
                    <a:pt x="116" y="30"/>
                    <a:pt x="118" y="29"/>
                    <a:pt x="120" y="29"/>
                  </a:cubicBezTo>
                  <a:cubicBezTo>
                    <a:pt x="120" y="29"/>
                    <a:pt x="120" y="30"/>
                    <a:pt x="120" y="30"/>
                  </a:cubicBezTo>
                  <a:cubicBezTo>
                    <a:pt x="119" y="30"/>
                    <a:pt x="117" y="30"/>
                    <a:pt x="116" y="30"/>
                  </a:cubicBezTo>
                  <a:cubicBezTo>
                    <a:pt x="116" y="31"/>
                    <a:pt x="116" y="31"/>
                    <a:pt x="116" y="31"/>
                  </a:cubicBezTo>
                  <a:cubicBezTo>
                    <a:pt x="115" y="31"/>
                    <a:pt x="115" y="30"/>
                    <a:pt x="114" y="31"/>
                  </a:cubicBezTo>
                  <a:cubicBezTo>
                    <a:pt x="114" y="31"/>
                    <a:pt x="114" y="31"/>
                    <a:pt x="114" y="31"/>
                  </a:cubicBezTo>
                  <a:cubicBezTo>
                    <a:pt x="113" y="31"/>
                    <a:pt x="113" y="31"/>
                    <a:pt x="112" y="32"/>
                  </a:cubicBezTo>
                  <a:cubicBezTo>
                    <a:pt x="112" y="32"/>
                    <a:pt x="112" y="32"/>
                    <a:pt x="112" y="32"/>
                  </a:cubicBezTo>
                  <a:cubicBezTo>
                    <a:pt x="111" y="32"/>
                    <a:pt x="110" y="32"/>
                    <a:pt x="109" y="32"/>
                  </a:cubicBezTo>
                  <a:cubicBezTo>
                    <a:pt x="108" y="33"/>
                    <a:pt x="107" y="33"/>
                    <a:pt x="106" y="34"/>
                  </a:cubicBezTo>
                  <a:cubicBezTo>
                    <a:pt x="106" y="34"/>
                    <a:pt x="106" y="34"/>
                    <a:pt x="106" y="34"/>
                  </a:cubicBezTo>
                  <a:cubicBezTo>
                    <a:pt x="105" y="34"/>
                    <a:pt x="105" y="34"/>
                    <a:pt x="105" y="34"/>
                  </a:cubicBezTo>
                  <a:cubicBezTo>
                    <a:pt x="105" y="34"/>
                    <a:pt x="106" y="34"/>
                    <a:pt x="106" y="35"/>
                  </a:cubicBezTo>
                  <a:cubicBezTo>
                    <a:pt x="109" y="34"/>
                    <a:pt x="113" y="34"/>
                    <a:pt x="116" y="33"/>
                  </a:cubicBezTo>
                  <a:cubicBezTo>
                    <a:pt x="117" y="33"/>
                    <a:pt x="117" y="33"/>
                    <a:pt x="117" y="33"/>
                  </a:cubicBezTo>
                  <a:cubicBezTo>
                    <a:pt x="115" y="34"/>
                    <a:pt x="113" y="34"/>
                    <a:pt x="112" y="35"/>
                  </a:cubicBezTo>
                  <a:cubicBezTo>
                    <a:pt x="112" y="35"/>
                    <a:pt x="112" y="35"/>
                    <a:pt x="112" y="35"/>
                  </a:cubicBezTo>
                  <a:cubicBezTo>
                    <a:pt x="111" y="35"/>
                    <a:pt x="111" y="35"/>
                    <a:pt x="111" y="35"/>
                  </a:cubicBezTo>
                  <a:cubicBezTo>
                    <a:pt x="111" y="35"/>
                    <a:pt x="111" y="35"/>
                    <a:pt x="111" y="36"/>
                  </a:cubicBezTo>
                  <a:cubicBezTo>
                    <a:pt x="109" y="36"/>
                    <a:pt x="108" y="36"/>
                    <a:pt x="106" y="36"/>
                  </a:cubicBezTo>
                  <a:cubicBezTo>
                    <a:pt x="106" y="36"/>
                    <a:pt x="106" y="36"/>
                    <a:pt x="106" y="36"/>
                  </a:cubicBezTo>
                  <a:cubicBezTo>
                    <a:pt x="106" y="37"/>
                    <a:pt x="106" y="37"/>
                    <a:pt x="106" y="37"/>
                  </a:cubicBezTo>
                  <a:cubicBezTo>
                    <a:pt x="106" y="36"/>
                    <a:pt x="106" y="36"/>
                    <a:pt x="106" y="36"/>
                  </a:cubicBezTo>
                  <a:cubicBezTo>
                    <a:pt x="105" y="36"/>
                    <a:pt x="104" y="36"/>
                    <a:pt x="103" y="36"/>
                  </a:cubicBezTo>
                  <a:cubicBezTo>
                    <a:pt x="103" y="37"/>
                    <a:pt x="103" y="37"/>
                    <a:pt x="103" y="37"/>
                  </a:cubicBezTo>
                  <a:cubicBezTo>
                    <a:pt x="101" y="37"/>
                    <a:pt x="100" y="37"/>
                    <a:pt x="98" y="37"/>
                  </a:cubicBezTo>
                  <a:cubicBezTo>
                    <a:pt x="98" y="38"/>
                    <a:pt x="98" y="38"/>
                    <a:pt x="98" y="38"/>
                  </a:cubicBezTo>
                  <a:cubicBezTo>
                    <a:pt x="98" y="38"/>
                    <a:pt x="97" y="38"/>
                    <a:pt x="97" y="38"/>
                  </a:cubicBezTo>
                  <a:cubicBezTo>
                    <a:pt x="97" y="38"/>
                    <a:pt x="96" y="38"/>
                    <a:pt x="96" y="38"/>
                  </a:cubicBezTo>
                  <a:cubicBezTo>
                    <a:pt x="93" y="38"/>
                    <a:pt x="90" y="39"/>
                    <a:pt x="87" y="40"/>
                  </a:cubicBezTo>
                  <a:cubicBezTo>
                    <a:pt x="87" y="40"/>
                    <a:pt x="87" y="41"/>
                    <a:pt x="87" y="41"/>
                  </a:cubicBezTo>
                  <a:cubicBezTo>
                    <a:pt x="87" y="41"/>
                    <a:pt x="87" y="41"/>
                    <a:pt x="87" y="41"/>
                  </a:cubicBezTo>
                  <a:cubicBezTo>
                    <a:pt x="88" y="41"/>
                    <a:pt x="89" y="42"/>
                    <a:pt x="89" y="43"/>
                  </a:cubicBezTo>
                  <a:cubicBezTo>
                    <a:pt x="88" y="43"/>
                    <a:pt x="88" y="43"/>
                    <a:pt x="88" y="43"/>
                  </a:cubicBezTo>
                  <a:cubicBezTo>
                    <a:pt x="88" y="44"/>
                    <a:pt x="89" y="44"/>
                    <a:pt x="89" y="45"/>
                  </a:cubicBezTo>
                  <a:cubicBezTo>
                    <a:pt x="90" y="45"/>
                    <a:pt x="90" y="45"/>
                    <a:pt x="90" y="45"/>
                  </a:cubicBezTo>
                  <a:cubicBezTo>
                    <a:pt x="91" y="45"/>
                    <a:pt x="92" y="45"/>
                    <a:pt x="93" y="45"/>
                  </a:cubicBezTo>
                  <a:cubicBezTo>
                    <a:pt x="93" y="45"/>
                    <a:pt x="93" y="45"/>
                    <a:pt x="93" y="45"/>
                  </a:cubicBezTo>
                  <a:cubicBezTo>
                    <a:pt x="94" y="45"/>
                    <a:pt x="95" y="45"/>
                    <a:pt x="96" y="45"/>
                  </a:cubicBezTo>
                  <a:cubicBezTo>
                    <a:pt x="96" y="45"/>
                    <a:pt x="96" y="45"/>
                    <a:pt x="96" y="45"/>
                  </a:cubicBezTo>
                  <a:cubicBezTo>
                    <a:pt x="97" y="45"/>
                    <a:pt x="98" y="45"/>
                    <a:pt x="99" y="45"/>
                  </a:cubicBezTo>
                  <a:cubicBezTo>
                    <a:pt x="99" y="45"/>
                    <a:pt x="99" y="45"/>
                    <a:pt x="99" y="45"/>
                  </a:cubicBezTo>
                  <a:cubicBezTo>
                    <a:pt x="98" y="45"/>
                    <a:pt x="97" y="45"/>
                    <a:pt x="97" y="45"/>
                  </a:cubicBezTo>
                  <a:cubicBezTo>
                    <a:pt x="97" y="45"/>
                    <a:pt x="97" y="45"/>
                    <a:pt x="97" y="46"/>
                  </a:cubicBezTo>
                  <a:cubicBezTo>
                    <a:pt x="97" y="46"/>
                    <a:pt x="96" y="46"/>
                    <a:pt x="96" y="46"/>
                  </a:cubicBezTo>
                  <a:cubicBezTo>
                    <a:pt x="96" y="46"/>
                    <a:pt x="96" y="46"/>
                    <a:pt x="96" y="47"/>
                  </a:cubicBezTo>
                  <a:cubicBezTo>
                    <a:pt x="95" y="47"/>
                    <a:pt x="95" y="47"/>
                    <a:pt x="94" y="47"/>
                  </a:cubicBezTo>
                  <a:cubicBezTo>
                    <a:pt x="94" y="47"/>
                    <a:pt x="94" y="46"/>
                    <a:pt x="94" y="46"/>
                  </a:cubicBezTo>
                  <a:cubicBezTo>
                    <a:pt x="93" y="46"/>
                    <a:pt x="92" y="47"/>
                    <a:pt x="91" y="47"/>
                  </a:cubicBezTo>
                  <a:cubicBezTo>
                    <a:pt x="91" y="47"/>
                    <a:pt x="91" y="47"/>
                    <a:pt x="91" y="47"/>
                  </a:cubicBezTo>
                  <a:cubicBezTo>
                    <a:pt x="91" y="47"/>
                    <a:pt x="91" y="47"/>
                    <a:pt x="91" y="47"/>
                  </a:cubicBezTo>
                  <a:cubicBezTo>
                    <a:pt x="91" y="47"/>
                    <a:pt x="91" y="47"/>
                    <a:pt x="90" y="46"/>
                  </a:cubicBezTo>
                  <a:cubicBezTo>
                    <a:pt x="90" y="46"/>
                    <a:pt x="89" y="47"/>
                    <a:pt x="89" y="47"/>
                  </a:cubicBezTo>
                  <a:cubicBezTo>
                    <a:pt x="89" y="46"/>
                    <a:pt x="89" y="46"/>
                    <a:pt x="89" y="46"/>
                  </a:cubicBezTo>
                  <a:cubicBezTo>
                    <a:pt x="87" y="46"/>
                    <a:pt x="87" y="45"/>
                    <a:pt x="86" y="43"/>
                  </a:cubicBezTo>
                  <a:cubicBezTo>
                    <a:pt x="86" y="43"/>
                    <a:pt x="86" y="43"/>
                    <a:pt x="86" y="42"/>
                  </a:cubicBezTo>
                  <a:cubicBezTo>
                    <a:pt x="86" y="42"/>
                    <a:pt x="85" y="42"/>
                    <a:pt x="85" y="42"/>
                  </a:cubicBezTo>
                  <a:cubicBezTo>
                    <a:pt x="84" y="41"/>
                    <a:pt x="83" y="41"/>
                    <a:pt x="83" y="40"/>
                  </a:cubicBezTo>
                  <a:cubicBezTo>
                    <a:pt x="82" y="40"/>
                    <a:pt x="82" y="40"/>
                    <a:pt x="81" y="40"/>
                  </a:cubicBezTo>
                  <a:cubicBezTo>
                    <a:pt x="81" y="40"/>
                    <a:pt x="81" y="40"/>
                    <a:pt x="81" y="40"/>
                  </a:cubicBezTo>
                  <a:cubicBezTo>
                    <a:pt x="81" y="40"/>
                    <a:pt x="80" y="40"/>
                    <a:pt x="80" y="40"/>
                  </a:cubicBezTo>
                  <a:cubicBezTo>
                    <a:pt x="80" y="40"/>
                    <a:pt x="80" y="40"/>
                    <a:pt x="80" y="40"/>
                  </a:cubicBezTo>
                  <a:cubicBezTo>
                    <a:pt x="78" y="40"/>
                    <a:pt x="76" y="40"/>
                    <a:pt x="75" y="41"/>
                  </a:cubicBezTo>
                  <a:cubicBezTo>
                    <a:pt x="72" y="41"/>
                    <a:pt x="66" y="42"/>
                    <a:pt x="63" y="43"/>
                  </a:cubicBezTo>
                  <a:cubicBezTo>
                    <a:pt x="63" y="43"/>
                    <a:pt x="63" y="43"/>
                    <a:pt x="63" y="43"/>
                  </a:cubicBezTo>
                  <a:cubicBezTo>
                    <a:pt x="63" y="45"/>
                    <a:pt x="63" y="45"/>
                    <a:pt x="64" y="45"/>
                  </a:cubicBezTo>
                  <a:cubicBezTo>
                    <a:pt x="64" y="45"/>
                    <a:pt x="64" y="45"/>
                    <a:pt x="64" y="45"/>
                  </a:cubicBezTo>
                  <a:cubicBezTo>
                    <a:pt x="64" y="46"/>
                    <a:pt x="63" y="46"/>
                    <a:pt x="63" y="46"/>
                  </a:cubicBezTo>
                  <a:cubicBezTo>
                    <a:pt x="63" y="46"/>
                    <a:pt x="63" y="47"/>
                    <a:pt x="62" y="48"/>
                  </a:cubicBezTo>
                  <a:cubicBezTo>
                    <a:pt x="61" y="48"/>
                    <a:pt x="61" y="47"/>
                    <a:pt x="60" y="49"/>
                  </a:cubicBezTo>
                  <a:cubicBezTo>
                    <a:pt x="60" y="49"/>
                    <a:pt x="60" y="49"/>
                    <a:pt x="60" y="50"/>
                  </a:cubicBezTo>
                  <a:cubicBezTo>
                    <a:pt x="59" y="50"/>
                    <a:pt x="59" y="50"/>
                    <a:pt x="58" y="50"/>
                  </a:cubicBezTo>
                  <a:cubicBezTo>
                    <a:pt x="59" y="48"/>
                    <a:pt x="60" y="47"/>
                    <a:pt x="58" y="45"/>
                  </a:cubicBezTo>
                  <a:cubicBezTo>
                    <a:pt x="58" y="45"/>
                    <a:pt x="58" y="45"/>
                    <a:pt x="58" y="45"/>
                  </a:cubicBezTo>
                  <a:cubicBezTo>
                    <a:pt x="57" y="45"/>
                    <a:pt x="57" y="45"/>
                    <a:pt x="56" y="45"/>
                  </a:cubicBezTo>
                  <a:cubicBezTo>
                    <a:pt x="56" y="45"/>
                    <a:pt x="56" y="44"/>
                    <a:pt x="56" y="44"/>
                  </a:cubicBezTo>
                  <a:cubicBezTo>
                    <a:pt x="56" y="44"/>
                    <a:pt x="57" y="44"/>
                    <a:pt x="57" y="44"/>
                  </a:cubicBezTo>
                  <a:cubicBezTo>
                    <a:pt x="57" y="44"/>
                    <a:pt x="56" y="43"/>
                    <a:pt x="56" y="43"/>
                  </a:cubicBezTo>
                  <a:cubicBezTo>
                    <a:pt x="56" y="43"/>
                    <a:pt x="56" y="43"/>
                    <a:pt x="55" y="43"/>
                  </a:cubicBezTo>
                  <a:cubicBezTo>
                    <a:pt x="55" y="43"/>
                    <a:pt x="55" y="44"/>
                    <a:pt x="55" y="44"/>
                  </a:cubicBezTo>
                  <a:cubicBezTo>
                    <a:pt x="54" y="44"/>
                    <a:pt x="53" y="45"/>
                    <a:pt x="52" y="45"/>
                  </a:cubicBezTo>
                  <a:cubicBezTo>
                    <a:pt x="52" y="44"/>
                    <a:pt x="52" y="44"/>
                    <a:pt x="52" y="43"/>
                  </a:cubicBezTo>
                  <a:cubicBezTo>
                    <a:pt x="52" y="43"/>
                    <a:pt x="52" y="43"/>
                    <a:pt x="51" y="43"/>
                  </a:cubicBezTo>
                  <a:cubicBezTo>
                    <a:pt x="51" y="43"/>
                    <a:pt x="51" y="43"/>
                    <a:pt x="51" y="43"/>
                  </a:cubicBezTo>
                  <a:cubicBezTo>
                    <a:pt x="51" y="43"/>
                    <a:pt x="50" y="43"/>
                    <a:pt x="50" y="43"/>
                  </a:cubicBezTo>
                  <a:cubicBezTo>
                    <a:pt x="50" y="44"/>
                    <a:pt x="50" y="44"/>
                    <a:pt x="50" y="45"/>
                  </a:cubicBezTo>
                  <a:cubicBezTo>
                    <a:pt x="47" y="45"/>
                    <a:pt x="43" y="45"/>
                    <a:pt x="39" y="46"/>
                  </a:cubicBezTo>
                  <a:cubicBezTo>
                    <a:pt x="39" y="46"/>
                    <a:pt x="37" y="47"/>
                    <a:pt x="35" y="47"/>
                  </a:cubicBezTo>
                  <a:cubicBezTo>
                    <a:pt x="35" y="46"/>
                    <a:pt x="35" y="46"/>
                    <a:pt x="35" y="46"/>
                  </a:cubicBezTo>
                  <a:cubicBezTo>
                    <a:pt x="35" y="46"/>
                    <a:pt x="34" y="46"/>
                    <a:pt x="34" y="46"/>
                  </a:cubicBezTo>
                  <a:cubicBezTo>
                    <a:pt x="34" y="46"/>
                    <a:pt x="34" y="46"/>
                    <a:pt x="34" y="46"/>
                  </a:cubicBezTo>
                  <a:cubicBezTo>
                    <a:pt x="33" y="46"/>
                    <a:pt x="32" y="46"/>
                    <a:pt x="31" y="46"/>
                  </a:cubicBezTo>
                  <a:cubicBezTo>
                    <a:pt x="31" y="46"/>
                    <a:pt x="31" y="46"/>
                    <a:pt x="31" y="46"/>
                  </a:cubicBezTo>
                  <a:cubicBezTo>
                    <a:pt x="31" y="46"/>
                    <a:pt x="30" y="45"/>
                    <a:pt x="30" y="45"/>
                  </a:cubicBezTo>
                  <a:cubicBezTo>
                    <a:pt x="30" y="45"/>
                    <a:pt x="30" y="44"/>
                    <a:pt x="30" y="44"/>
                  </a:cubicBezTo>
                  <a:cubicBezTo>
                    <a:pt x="30" y="44"/>
                    <a:pt x="30" y="44"/>
                    <a:pt x="30" y="44"/>
                  </a:cubicBezTo>
                  <a:cubicBezTo>
                    <a:pt x="29" y="42"/>
                    <a:pt x="27" y="41"/>
                    <a:pt x="26" y="39"/>
                  </a:cubicBezTo>
                  <a:cubicBezTo>
                    <a:pt x="25" y="39"/>
                    <a:pt x="24" y="39"/>
                    <a:pt x="23" y="39"/>
                  </a:cubicBezTo>
                  <a:cubicBezTo>
                    <a:pt x="23" y="39"/>
                    <a:pt x="23" y="39"/>
                    <a:pt x="23" y="39"/>
                  </a:cubicBezTo>
                  <a:cubicBezTo>
                    <a:pt x="22" y="39"/>
                    <a:pt x="20" y="39"/>
                    <a:pt x="19" y="39"/>
                  </a:cubicBezTo>
                  <a:cubicBezTo>
                    <a:pt x="19" y="39"/>
                    <a:pt x="19" y="39"/>
                    <a:pt x="19" y="39"/>
                  </a:cubicBezTo>
                  <a:cubicBezTo>
                    <a:pt x="18" y="39"/>
                    <a:pt x="16" y="39"/>
                    <a:pt x="15" y="39"/>
                  </a:cubicBezTo>
                  <a:cubicBezTo>
                    <a:pt x="15" y="39"/>
                    <a:pt x="15" y="39"/>
                    <a:pt x="15" y="39"/>
                  </a:cubicBezTo>
                  <a:cubicBezTo>
                    <a:pt x="15" y="39"/>
                    <a:pt x="14" y="39"/>
                    <a:pt x="14" y="39"/>
                  </a:cubicBezTo>
                  <a:cubicBezTo>
                    <a:pt x="13" y="39"/>
                    <a:pt x="13" y="39"/>
                    <a:pt x="13" y="39"/>
                  </a:cubicBezTo>
                  <a:cubicBezTo>
                    <a:pt x="12" y="39"/>
                    <a:pt x="11" y="39"/>
                    <a:pt x="10" y="39"/>
                  </a:cubicBezTo>
                  <a:cubicBezTo>
                    <a:pt x="10" y="39"/>
                    <a:pt x="10" y="39"/>
                    <a:pt x="10" y="39"/>
                  </a:cubicBezTo>
                  <a:cubicBezTo>
                    <a:pt x="8" y="39"/>
                    <a:pt x="6" y="39"/>
                    <a:pt x="4" y="39"/>
                  </a:cubicBezTo>
                  <a:cubicBezTo>
                    <a:pt x="4" y="39"/>
                    <a:pt x="4" y="39"/>
                    <a:pt x="4" y="39"/>
                  </a:cubicBezTo>
                  <a:cubicBezTo>
                    <a:pt x="3" y="39"/>
                    <a:pt x="2" y="40"/>
                    <a:pt x="1" y="40"/>
                  </a:cubicBezTo>
                  <a:cubicBezTo>
                    <a:pt x="1" y="40"/>
                    <a:pt x="1" y="41"/>
                    <a:pt x="0" y="41"/>
                  </a:cubicBezTo>
                  <a:cubicBezTo>
                    <a:pt x="1" y="41"/>
                    <a:pt x="0" y="41"/>
                    <a:pt x="1" y="41"/>
                  </a:cubicBezTo>
                  <a:close/>
                  <a:moveTo>
                    <a:pt x="82" y="76"/>
                  </a:moveTo>
                  <a:cubicBezTo>
                    <a:pt x="82" y="76"/>
                    <a:pt x="82" y="76"/>
                    <a:pt x="82" y="76"/>
                  </a:cubicBezTo>
                  <a:cubicBezTo>
                    <a:pt x="82" y="76"/>
                    <a:pt x="83" y="75"/>
                    <a:pt x="83" y="75"/>
                  </a:cubicBezTo>
                  <a:cubicBezTo>
                    <a:pt x="83" y="76"/>
                    <a:pt x="83" y="76"/>
                    <a:pt x="83" y="76"/>
                  </a:cubicBezTo>
                  <a:cubicBezTo>
                    <a:pt x="84" y="76"/>
                    <a:pt x="84" y="76"/>
                    <a:pt x="85" y="76"/>
                  </a:cubicBezTo>
                  <a:cubicBezTo>
                    <a:pt x="85" y="77"/>
                    <a:pt x="85" y="77"/>
                    <a:pt x="85" y="78"/>
                  </a:cubicBezTo>
                  <a:cubicBezTo>
                    <a:pt x="84" y="78"/>
                    <a:pt x="83" y="77"/>
                    <a:pt x="82" y="76"/>
                  </a:cubicBezTo>
                  <a:close/>
                  <a:moveTo>
                    <a:pt x="85" y="64"/>
                  </a:moveTo>
                  <a:cubicBezTo>
                    <a:pt x="85" y="64"/>
                    <a:pt x="85" y="65"/>
                    <a:pt x="85" y="65"/>
                  </a:cubicBezTo>
                  <a:cubicBezTo>
                    <a:pt x="85" y="65"/>
                    <a:pt x="85" y="65"/>
                    <a:pt x="85" y="65"/>
                  </a:cubicBezTo>
                  <a:cubicBezTo>
                    <a:pt x="85" y="64"/>
                    <a:pt x="85" y="64"/>
                    <a:pt x="84" y="63"/>
                  </a:cubicBezTo>
                  <a:cubicBezTo>
                    <a:pt x="85" y="63"/>
                    <a:pt x="85" y="63"/>
                    <a:pt x="85" y="63"/>
                  </a:cubicBezTo>
                  <a:cubicBezTo>
                    <a:pt x="85" y="64"/>
                    <a:pt x="85" y="64"/>
                    <a:pt x="85" y="64"/>
                  </a:cubicBezTo>
                  <a:close/>
                  <a:moveTo>
                    <a:pt x="184" y="16"/>
                  </a:moveTo>
                  <a:cubicBezTo>
                    <a:pt x="184" y="16"/>
                    <a:pt x="185" y="16"/>
                    <a:pt x="185" y="16"/>
                  </a:cubicBezTo>
                  <a:cubicBezTo>
                    <a:pt x="185" y="16"/>
                    <a:pt x="185" y="16"/>
                    <a:pt x="185" y="16"/>
                  </a:cubicBezTo>
                  <a:cubicBezTo>
                    <a:pt x="184" y="16"/>
                    <a:pt x="184" y="16"/>
                    <a:pt x="183" y="16"/>
                  </a:cubicBezTo>
                  <a:cubicBezTo>
                    <a:pt x="183" y="16"/>
                    <a:pt x="183" y="16"/>
                    <a:pt x="183" y="16"/>
                  </a:cubicBezTo>
                  <a:cubicBezTo>
                    <a:pt x="184" y="16"/>
                    <a:pt x="183" y="16"/>
                    <a:pt x="184" y="16"/>
                  </a:cubicBezTo>
                  <a:close/>
                  <a:moveTo>
                    <a:pt x="129" y="28"/>
                  </a:moveTo>
                  <a:cubicBezTo>
                    <a:pt x="129" y="28"/>
                    <a:pt x="129" y="28"/>
                    <a:pt x="129" y="27"/>
                  </a:cubicBezTo>
                  <a:cubicBezTo>
                    <a:pt x="130" y="27"/>
                    <a:pt x="130" y="27"/>
                    <a:pt x="131" y="27"/>
                  </a:cubicBezTo>
                  <a:cubicBezTo>
                    <a:pt x="131" y="27"/>
                    <a:pt x="131" y="27"/>
                    <a:pt x="131" y="28"/>
                  </a:cubicBezTo>
                  <a:cubicBezTo>
                    <a:pt x="130" y="28"/>
                    <a:pt x="131" y="28"/>
                    <a:pt x="130" y="28"/>
                  </a:cubicBezTo>
                  <a:cubicBezTo>
                    <a:pt x="129" y="28"/>
                    <a:pt x="128" y="28"/>
                    <a:pt x="127" y="28"/>
                  </a:cubicBezTo>
                  <a:cubicBezTo>
                    <a:pt x="127" y="28"/>
                    <a:pt x="127" y="28"/>
                    <a:pt x="127" y="28"/>
                  </a:cubicBezTo>
                  <a:cubicBezTo>
                    <a:pt x="128" y="28"/>
                    <a:pt x="128" y="28"/>
                    <a:pt x="129" y="28"/>
                  </a:cubicBezTo>
                  <a:close/>
                  <a:moveTo>
                    <a:pt x="72" y="28"/>
                  </a:moveTo>
                  <a:cubicBezTo>
                    <a:pt x="72" y="28"/>
                    <a:pt x="72" y="27"/>
                    <a:pt x="72" y="27"/>
                  </a:cubicBezTo>
                  <a:cubicBezTo>
                    <a:pt x="72" y="27"/>
                    <a:pt x="72" y="27"/>
                    <a:pt x="72" y="27"/>
                  </a:cubicBezTo>
                  <a:cubicBezTo>
                    <a:pt x="72" y="27"/>
                    <a:pt x="72" y="27"/>
                    <a:pt x="72" y="27"/>
                  </a:cubicBezTo>
                  <a:cubicBezTo>
                    <a:pt x="73" y="27"/>
                    <a:pt x="73" y="27"/>
                    <a:pt x="73" y="27"/>
                  </a:cubicBezTo>
                  <a:cubicBezTo>
                    <a:pt x="73" y="27"/>
                    <a:pt x="73" y="28"/>
                    <a:pt x="73" y="28"/>
                  </a:cubicBezTo>
                  <a:cubicBezTo>
                    <a:pt x="73" y="28"/>
                    <a:pt x="72" y="28"/>
                    <a:pt x="72" y="28"/>
                  </a:cubicBezTo>
                  <a:close/>
                  <a:moveTo>
                    <a:pt x="124" y="29"/>
                  </a:moveTo>
                  <a:cubicBezTo>
                    <a:pt x="123" y="29"/>
                    <a:pt x="123" y="29"/>
                    <a:pt x="123" y="29"/>
                  </a:cubicBezTo>
                  <a:cubicBezTo>
                    <a:pt x="124" y="29"/>
                    <a:pt x="123" y="29"/>
                    <a:pt x="124" y="29"/>
                  </a:cubicBezTo>
                  <a:close/>
                  <a:moveTo>
                    <a:pt x="120" y="33"/>
                  </a:moveTo>
                  <a:cubicBezTo>
                    <a:pt x="119" y="32"/>
                    <a:pt x="120" y="33"/>
                    <a:pt x="119" y="32"/>
                  </a:cubicBezTo>
                  <a:cubicBezTo>
                    <a:pt x="120" y="32"/>
                    <a:pt x="120" y="32"/>
                    <a:pt x="120" y="33"/>
                  </a:cubicBezTo>
                  <a:close/>
                  <a:moveTo>
                    <a:pt x="92" y="68"/>
                  </a:moveTo>
                  <a:cubicBezTo>
                    <a:pt x="93" y="68"/>
                    <a:pt x="93" y="68"/>
                    <a:pt x="94" y="67"/>
                  </a:cubicBezTo>
                  <a:cubicBezTo>
                    <a:pt x="94" y="67"/>
                    <a:pt x="94" y="67"/>
                    <a:pt x="94" y="67"/>
                  </a:cubicBezTo>
                  <a:cubicBezTo>
                    <a:pt x="96" y="67"/>
                    <a:pt x="96" y="68"/>
                    <a:pt x="97" y="68"/>
                  </a:cubicBezTo>
                  <a:cubicBezTo>
                    <a:pt x="97" y="68"/>
                    <a:pt x="97" y="68"/>
                    <a:pt x="97" y="68"/>
                  </a:cubicBezTo>
                  <a:cubicBezTo>
                    <a:pt x="95" y="68"/>
                    <a:pt x="93" y="68"/>
                    <a:pt x="92" y="69"/>
                  </a:cubicBezTo>
                  <a:cubicBezTo>
                    <a:pt x="92" y="69"/>
                    <a:pt x="92" y="69"/>
                    <a:pt x="92" y="69"/>
                  </a:cubicBezTo>
                  <a:cubicBezTo>
                    <a:pt x="91" y="68"/>
                    <a:pt x="92" y="69"/>
                    <a:pt x="91" y="68"/>
                  </a:cubicBezTo>
                  <a:cubicBezTo>
                    <a:pt x="91" y="68"/>
                    <a:pt x="91" y="68"/>
                    <a:pt x="92" y="68"/>
                  </a:cubicBezTo>
                  <a:close/>
                  <a:moveTo>
                    <a:pt x="40" y="66"/>
                  </a:moveTo>
                  <a:cubicBezTo>
                    <a:pt x="40" y="66"/>
                    <a:pt x="40" y="67"/>
                    <a:pt x="40" y="67"/>
                  </a:cubicBezTo>
                  <a:cubicBezTo>
                    <a:pt x="40" y="67"/>
                    <a:pt x="40" y="67"/>
                    <a:pt x="40" y="67"/>
                  </a:cubicBezTo>
                  <a:cubicBezTo>
                    <a:pt x="40" y="67"/>
                    <a:pt x="40" y="66"/>
                    <a:pt x="40" y="66"/>
                  </a:cubicBezTo>
                  <a:cubicBezTo>
                    <a:pt x="40" y="66"/>
                    <a:pt x="40" y="66"/>
                    <a:pt x="40" y="66"/>
                  </a:cubicBezTo>
                  <a:close/>
                  <a:moveTo>
                    <a:pt x="23" y="54"/>
                  </a:moveTo>
                  <a:cubicBezTo>
                    <a:pt x="22" y="54"/>
                    <a:pt x="22" y="54"/>
                    <a:pt x="22" y="54"/>
                  </a:cubicBezTo>
                  <a:cubicBezTo>
                    <a:pt x="23" y="54"/>
                    <a:pt x="22" y="54"/>
                    <a:pt x="23" y="54"/>
                  </a:cubicBezTo>
                  <a:close/>
                  <a:moveTo>
                    <a:pt x="20" y="50"/>
                  </a:moveTo>
                  <a:cubicBezTo>
                    <a:pt x="21" y="50"/>
                    <a:pt x="21" y="50"/>
                    <a:pt x="21" y="50"/>
                  </a:cubicBezTo>
                  <a:cubicBezTo>
                    <a:pt x="21" y="50"/>
                    <a:pt x="22" y="50"/>
                    <a:pt x="22" y="50"/>
                  </a:cubicBezTo>
                  <a:cubicBezTo>
                    <a:pt x="22" y="50"/>
                    <a:pt x="22" y="51"/>
                    <a:pt x="22" y="51"/>
                  </a:cubicBezTo>
                  <a:cubicBezTo>
                    <a:pt x="22" y="51"/>
                    <a:pt x="22" y="51"/>
                    <a:pt x="21" y="51"/>
                  </a:cubicBezTo>
                  <a:cubicBezTo>
                    <a:pt x="21" y="51"/>
                    <a:pt x="21" y="51"/>
                    <a:pt x="21" y="51"/>
                  </a:cubicBezTo>
                  <a:cubicBezTo>
                    <a:pt x="21" y="51"/>
                    <a:pt x="20" y="51"/>
                    <a:pt x="20" y="51"/>
                  </a:cubicBezTo>
                  <a:cubicBezTo>
                    <a:pt x="20" y="51"/>
                    <a:pt x="20" y="52"/>
                    <a:pt x="20" y="52"/>
                  </a:cubicBezTo>
                  <a:cubicBezTo>
                    <a:pt x="20" y="52"/>
                    <a:pt x="20" y="52"/>
                    <a:pt x="20" y="52"/>
                  </a:cubicBezTo>
                  <a:cubicBezTo>
                    <a:pt x="20" y="51"/>
                    <a:pt x="20" y="51"/>
                    <a:pt x="20"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7">
              <a:extLst>
                <a:ext uri="{FF2B5EF4-FFF2-40B4-BE49-F238E27FC236}">
                  <a16:creationId xmlns:a16="http://schemas.microsoft.com/office/drawing/2014/main" id="{18B2EDC8-6EDB-4168-8438-51AEB97AFB2D}"/>
                </a:ext>
              </a:extLst>
            </p:cNvPr>
            <p:cNvSpPr>
              <a:spLocks/>
            </p:cNvSpPr>
            <p:nvPr/>
          </p:nvSpPr>
          <p:spPr bwMode="auto">
            <a:xfrm>
              <a:off x="655" y="376"/>
              <a:ext cx="275" cy="114"/>
            </a:xfrm>
            <a:custGeom>
              <a:avLst/>
              <a:gdLst>
                <a:gd name="T0" fmla="*/ 8 w 116"/>
                <a:gd name="T1" fmla="*/ 24 h 48"/>
                <a:gd name="T2" fmla="*/ 7 w 116"/>
                <a:gd name="T3" fmla="*/ 26 h 48"/>
                <a:gd name="T4" fmla="*/ 13 w 116"/>
                <a:gd name="T5" fmla="*/ 24 h 48"/>
                <a:gd name="T6" fmla="*/ 21 w 116"/>
                <a:gd name="T7" fmla="*/ 22 h 48"/>
                <a:gd name="T8" fmla="*/ 28 w 116"/>
                <a:gd name="T9" fmla="*/ 21 h 48"/>
                <a:gd name="T10" fmla="*/ 24 w 116"/>
                <a:gd name="T11" fmla="*/ 23 h 48"/>
                <a:gd name="T12" fmla="*/ 21 w 116"/>
                <a:gd name="T13" fmla="*/ 24 h 48"/>
                <a:gd name="T14" fmla="*/ 17 w 116"/>
                <a:gd name="T15" fmla="*/ 25 h 48"/>
                <a:gd name="T16" fmla="*/ 12 w 116"/>
                <a:gd name="T17" fmla="*/ 31 h 48"/>
                <a:gd name="T18" fmla="*/ 20 w 116"/>
                <a:gd name="T19" fmla="*/ 30 h 48"/>
                <a:gd name="T20" fmla="*/ 28 w 116"/>
                <a:gd name="T21" fmla="*/ 29 h 48"/>
                <a:gd name="T22" fmla="*/ 40 w 116"/>
                <a:gd name="T23" fmla="*/ 25 h 48"/>
                <a:gd name="T24" fmla="*/ 46 w 116"/>
                <a:gd name="T25" fmla="*/ 26 h 48"/>
                <a:gd name="T26" fmla="*/ 48 w 116"/>
                <a:gd name="T27" fmla="*/ 26 h 48"/>
                <a:gd name="T28" fmla="*/ 37 w 116"/>
                <a:gd name="T29" fmla="*/ 31 h 48"/>
                <a:gd name="T30" fmla="*/ 31 w 116"/>
                <a:gd name="T31" fmla="*/ 31 h 48"/>
                <a:gd name="T32" fmla="*/ 23 w 116"/>
                <a:gd name="T33" fmla="*/ 34 h 48"/>
                <a:gd name="T34" fmla="*/ 18 w 116"/>
                <a:gd name="T35" fmla="*/ 38 h 48"/>
                <a:gd name="T36" fmla="*/ 22 w 116"/>
                <a:gd name="T37" fmla="*/ 41 h 48"/>
                <a:gd name="T38" fmla="*/ 33 w 116"/>
                <a:gd name="T39" fmla="*/ 42 h 48"/>
                <a:gd name="T40" fmla="*/ 38 w 116"/>
                <a:gd name="T41" fmla="*/ 47 h 48"/>
                <a:gd name="T42" fmla="*/ 48 w 116"/>
                <a:gd name="T43" fmla="*/ 45 h 48"/>
                <a:gd name="T44" fmla="*/ 58 w 116"/>
                <a:gd name="T45" fmla="*/ 43 h 48"/>
                <a:gd name="T46" fmla="*/ 65 w 116"/>
                <a:gd name="T47" fmla="*/ 39 h 48"/>
                <a:gd name="T48" fmla="*/ 70 w 116"/>
                <a:gd name="T49" fmla="*/ 38 h 48"/>
                <a:gd name="T50" fmla="*/ 85 w 116"/>
                <a:gd name="T51" fmla="*/ 28 h 48"/>
                <a:gd name="T52" fmla="*/ 90 w 116"/>
                <a:gd name="T53" fmla="*/ 33 h 48"/>
                <a:gd name="T54" fmla="*/ 93 w 116"/>
                <a:gd name="T55" fmla="*/ 34 h 48"/>
                <a:gd name="T56" fmla="*/ 102 w 116"/>
                <a:gd name="T57" fmla="*/ 34 h 48"/>
                <a:gd name="T58" fmla="*/ 107 w 116"/>
                <a:gd name="T59" fmla="*/ 32 h 48"/>
                <a:gd name="T60" fmla="*/ 105 w 116"/>
                <a:gd name="T61" fmla="*/ 28 h 48"/>
                <a:gd name="T62" fmla="*/ 100 w 116"/>
                <a:gd name="T63" fmla="*/ 28 h 48"/>
                <a:gd name="T64" fmla="*/ 109 w 116"/>
                <a:gd name="T65" fmla="*/ 27 h 48"/>
                <a:gd name="T66" fmla="*/ 106 w 116"/>
                <a:gd name="T67" fmla="*/ 24 h 48"/>
                <a:gd name="T68" fmla="*/ 116 w 116"/>
                <a:gd name="T69" fmla="*/ 25 h 48"/>
                <a:gd name="T70" fmla="*/ 114 w 116"/>
                <a:gd name="T71" fmla="*/ 19 h 48"/>
                <a:gd name="T72" fmla="*/ 102 w 116"/>
                <a:gd name="T73" fmla="*/ 20 h 48"/>
                <a:gd name="T74" fmla="*/ 95 w 116"/>
                <a:gd name="T75" fmla="*/ 19 h 48"/>
                <a:gd name="T76" fmla="*/ 85 w 116"/>
                <a:gd name="T77" fmla="*/ 8 h 48"/>
                <a:gd name="T78" fmla="*/ 75 w 116"/>
                <a:gd name="T79" fmla="*/ 6 h 48"/>
                <a:gd name="T80" fmla="*/ 68 w 116"/>
                <a:gd name="T81" fmla="*/ 9 h 48"/>
                <a:gd name="T82" fmla="*/ 66 w 116"/>
                <a:gd name="T83" fmla="*/ 7 h 48"/>
                <a:gd name="T84" fmla="*/ 63 w 116"/>
                <a:gd name="T85" fmla="*/ 3 h 48"/>
                <a:gd name="T86" fmla="*/ 61 w 116"/>
                <a:gd name="T87" fmla="*/ 1 h 48"/>
                <a:gd name="T88" fmla="*/ 50 w 116"/>
                <a:gd name="T89" fmla="*/ 6 h 48"/>
                <a:gd name="T90" fmla="*/ 41 w 116"/>
                <a:gd name="T91" fmla="*/ 8 h 48"/>
                <a:gd name="T92" fmla="*/ 42 w 116"/>
                <a:gd name="T93" fmla="*/ 10 h 48"/>
                <a:gd name="T94" fmla="*/ 37 w 116"/>
                <a:gd name="T95" fmla="*/ 11 h 48"/>
                <a:gd name="T96" fmla="*/ 31 w 116"/>
                <a:gd name="T97" fmla="*/ 8 h 48"/>
                <a:gd name="T98" fmla="*/ 25 w 116"/>
                <a:gd name="T99" fmla="*/ 2 h 48"/>
                <a:gd name="T100" fmla="*/ 15 w 116"/>
                <a:gd name="T101" fmla="*/ 8 h 48"/>
                <a:gd name="T102" fmla="*/ 13 w 116"/>
                <a:gd name="T103" fmla="*/ 9 h 48"/>
                <a:gd name="T104" fmla="*/ 11 w 116"/>
                <a:gd name="T105" fmla="*/ 11 h 48"/>
                <a:gd name="T106" fmla="*/ 7 w 116"/>
                <a:gd name="T107" fmla="*/ 17 h 48"/>
                <a:gd name="T108" fmla="*/ 2 w 116"/>
                <a:gd name="T109"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6" h="48">
                  <a:moveTo>
                    <a:pt x="4" y="25"/>
                  </a:moveTo>
                  <a:cubicBezTo>
                    <a:pt x="4" y="25"/>
                    <a:pt x="4" y="25"/>
                    <a:pt x="4" y="25"/>
                  </a:cubicBezTo>
                  <a:cubicBezTo>
                    <a:pt x="7" y="25"/>
                    <a:pt x="7" y="24"/>
                    <a:pt x="7" y="23"/>
                  </a:cubicBezTo>
                  <a:cubicBezTo>
                    <a:pt x="8" y="23"/>
                    <a:pt x="9" y="23"/>
                    <a:pt x="9" y="23"/>
                  </a:cubicBezTo>
                  <a:cubicBezTo>
                    <a:pt x="9" y="23"/>
                    <a:pt x="9" y="23"/>
                    <a:pt x="8" y="24"/>
                  </a:cubicBezTo>
                  <a:cubicBezTo>
                    <a:pt x="8" y="24"/>
                    <a:pt x="8" y="24"/>
                    <a:pt x="9" y="24"/>
                  </a:cubicBezTo>
                  <a:cubicBezTo>
                    <a:pt x="9" y="24"/>
                    <a:pt x="10" y="24"/>
                    <a:pt x="11" y="24"/>
                  </a:cubicBezTo>
                  <a:cubicBezTo>
                    <a:pt x="11" y="24"/>
                    <a:pt x="11" y="24"/>
                    <a:pt x="11" y="24"/>
                  </a:cubicBezTo>
                  <a:cubicBezTo>
                    <a:pt x="10" y="25"/>
                    <a:pt x="9" y="25"/>
                    <a:pt x="7" y="25"/>
                  </a:cubicBezTo>
                  <a:cubicBezTo>
                    <a:pt x="7" y="26"/>
                    <a:pt x="7" y="25"/>
                    <a:pt x="7" y="26"/>
                  </a:cubicBezTo>
                  <a:cubicBezTo>
                    <a:pt x="7" y="26"/>
                    <a:pt x="7" y="27"/>
                    <a:pt x="8" y="27"/>
                  </a:cubicBezTo>
                  <a:cubicBezTo>
                    <a:pt x="9" y="27"/>
                    <a:pt x="11" y="26"/>
                    <a:pt x="13" y="26"/>
                  </a:cubicBezTo>
                  <a:cubicBezTo>
                    <a:pt x="13" y="26"/>
                    <a:pt x="12" y="25"/>
                    <a:pt x="13" y="24"/>
                  </a:cubicBezTo>
                  <a:cubicBezTo>
                    <a:pt x="13" y="24"/>
                    <a:pt x="13" y="24"/>
                    <a:pt x="13" y="24"/>
                  </a:cubicBezTo>
                  <a:cubicBezTo>
                    <a:pt x="13" y="24"/>
                    <a:pt x="13" y="24"/>
                    <a:pt x="13" y="24"/>
                  </a:cubicBezTo>
                  <a:cubicBezTo>
                    <a:pt x="13" y="24"/>
                    <a:pt x="13" y="24"/>
                    <a:pt x="14" y="24"/>
                  </a:cubicBezTo>
                  <a:cubicBezTo>
                    <a:pt x="14" y="24"/>
                    <a:pt x="14" y="24"/>
                    <a:pt x="14" y="24"/>
                  </a:cubicBezTo>
                  <a:cubicBezTo>
                    <a:pt x="15" y="24"/>
                    <a:pt x="17" y="24"/>
                    <a:pt x="19" y="24"/>
                  </a:cubicBezTo>
                  <a:cubicBezTo>
                    <a:pt x="19" y="24"/>
                    <a:pt x="19" y="23"/>
                    <a:pt x="19" y="23"/>
                  </a:cubicBezTo>
                  <a:cubicBezTo>
                    <a:pt x="20" y="23"/>
                    <a:pt x="20" y="23"/>
                    <a:pt x="21" y="22"/>
                  </a:cubicBezTo>
                  <a:cubicBezTo>
                    <a:pt x="20" y="22"/>
                    <a:pt x="20" y="22"/>
                    <a:pt x="20" y="22"/>
                  </a:cubicBezTo>
                  <a:cubicBezTo>
                    <a:pt x="21" y="22"/>
                    <a:pt x="22" y="22"/>
                    <a:pt x="23" y="22"/>
                  </a:cubicBezTo>
                  <a:cubicBezTo>
                    <a:pt x="23" y="21"/>
                    <a:pt x="23" y="21"/>
                    <a:pt x="23" y="21"/>
                  </a:cubicBezTo>
                  <a:cubicBezTo>
                    <a:pt x="25" y="21"/>
                    <a:pt x="27" y="20"/>
                    <a:pt x="27" y="21"/>
                  </a:cubicBezTo>
                  <a:cubicBezTo>
                    <a:pt x="27" y="21"/>
                    <a:pt x="28" y="21"/>
                    <a:pt x="28" y="21"/>
                  </a:cubicBezTo>
                  <a:cubicBezTo>
                    <a:pt x="28" y="21"/>
                    <a:pt x="28" y="22"/>
                    <a:pt x="28" y="22"/>
                  </a:cubicBezTo>
                  <a:cubicBezTo>
                    <a:pt x="27" y="22"/>
                    <a:pt x="26" y="22"/>
                    <a:pt x="26" y="22"/>
                  </a:cubicBezTo>
                  <a:cubicBezTo>
                    <a:pt x="26" y="22"/>
                    <a:pt x="26" y="22"/>
                    <a:pt x="26" y="22"/>
                  </a:cubicBezTo>
                  <a:cubicBezTo>
                    <a:pt x="25" y="22"/>
                    <a:pt x="25" y="22"/>
                    <a:pt x="25" y="22"/>
                  </a:cubicBezTo>
                  <a:cubicBezTo>
                    <a:pt x="25" y="22"/>
                    <a:pt x="25" y="23"/>
                    <a:pt x="24" y="23"/>
                  </a:cubicBezTo>
                  <a:cubicBezTo>
                    <a:pt x="24" y="23"/>
                    <a:pt x="24" y="22"/>
                    <a:pt x="23" y="22"/>
                  </a:cubicBezTo>
                  <a:cubicBezTo>
                    <a:pt x="23" y="22"/>
                    <a:pt x="23" y="23"/>
                    <a:pt x="23" y="23"/>
                  </a:cubicBezTo>
                  <a:cubicBezTo>
                    <a:pt x="23" y="23"/>
                    <a:pt x="22" y="23"/>
                    <a:pt x="22" y="23"/>
                  </a:cubicBezTo>
                  <a:cubicBezTo>
                    <a:pt x="22" y="23"/>
                    <a:pt x="22" y="23"/>
                    <a:pt x="22" y="23"/>
                  </a:cubicBezTo>
                  <a:cubicBezTo>
                    <a:pt x="22" y="23"/>
                    <a:pt x="21" y="24"/>
                    <a:pt x="21" y="24"/>
                  </a:cubicBezTo>
                  <a:cubicBezTo>
                    <a:pt x="21" y="24"/>
                    <a:pt x="21" y="25"/>
                    <a:pt x="21" y="25"/>
                  </a:cubicBezTo>
                  <a:cubicBezTo>
                    <a:pt x="20" y="25"/>
                    <a:pt x="19" y="25"/>
                    <a:pt x="18" y="25"/>
                  </a:cubicBezTo>
                  <a:cubicBezTo>
                    <a:pt x="18" y="25"/>
                    <a:pt x="18" y="25"/>
                    <a:pt x="18" y="26"/>
                  </a:cubicBezTo>
                  <a:cubicBezTo>
                    <a:pt x="18" y="25"/>
                    <a:pt x="18" y="25"/>
                    <a:pt x="18" y="25"/>
                  </a:cubicBezTo>
                  <a:cubicBezTo>
                    <a:pt x="18" y="25"/>
                    <a:pt x="17" y="25"/>
                    <a:pt x="17" y="25"/>
                  </a:cubicBezTo>
                  <a:cubicBezTo>
                    <a:pt x="17" y="25"/>
                    <a:pt x="17" y="25"/>
                    <a:pt x="17" y="26"/>
                  </a:cubicBezTo>
                  <a:cubicBezTo>
                    <a:pt x="17" y="26"/>
                    <a:pt x="16" y="26"/>
                    <a:pt x="16" y="26"/>
                  </a:cubicBezTo>
                  <a:cubicBezTo>
                    <a:pt x="16" y="26"/>
                    <a:pt x="16" y="26"/>
                    <a:pt x="16" y="27"/>
                  </a:cubicBezTo>
                  <a:cubicBezTo>
                    <a:pt x="13" y="27"/>
                    <a:pt x="11" y="28"/>
                    <a:pt x="9" y="29"/>
                  </a:cubicBezTo>
                  <a:cubicBezTo>
                    <a:pt x="10" y="30"/>
                    <a:pt x="10" y="30"/>
                    <a:pt x="12" y="31"/>
                  </a:cubicBezTo>
                  <a:cubicBezTo>
                    <a:pt x="12" y="31"/>
                    <a:pt x="12" y="31"/>
                    <a:pt x="12" y="31"/>
                  </a:cubicBezTo>
                  <a:cubicBezTo>
                    <a:pt x="13" y="31"/>
                    <a:pt x="13" y="31"/>
                    <a:pt x="13" y="31"/>
                  </a:cubicBezTo>
                  <a:cubicBezTo>
                    <a:pt x="13" y="31"/>
                    <a:pt x="13" y="31"/>
                    <a:pt x="14" y="31"/>
                  </a:cubicBezTo>
                  <a:cubicBezTo>
                    <a:pt x="15" y="31"/>
                    <a:pt x="15" y="31"/>
                    <a:pt x="16" y="30"/>
                  </a:cubicBezTo>
                  <a:cubicBezTo>
                    <a:pt x="17" y="30"/>
                    <a:pt x="18" y="31"/>
                    <a:pt x="20" y="30"/>
                  </a:cubicBezTo>
                  <a:cubicBezTo>
                    <a:pt x="20" y="30"/>
                    <a:pt x="20" y="30"/>
                    <a:pt x="20" y="30"/>
                  </a:cubicBezTo>
                  <a:cubicBezTo>
                    <a:pt x="21" y="29"/>
                    <a:pt x="23" y="29"/>
                    <a:pt x="24" y="29"/>
                  </a:cubicBezTo>
                  <a:cubicBezTo>
                    <a:pt x="24" y="29"/>
                    <a:pt x="24" y="29"/>
                    <a:pt x="25" y="29"/>
                  </a:cubicBezTo>
                  <a:cubicBezTo>
                    <a:pt x="26" y="29"/>
                    <a:pt x="26" y="28"/>
                    <a:pt x="28" y="28"/>
                  </a:cubicBezTo>
                  <a:cubicBezTo>
                    <a:pt x="28" y="28"/>
                    <a:pt x="28" y="28"/>
                    <a:pt x="28" y="29"/>
                  </a:cubicBezTo>
                  <a:cubicBezTo>
                    <a:pt x="29" y="29"/>
                    <a:pt x="34" y="27"/>
                    <a:pt x="34" y="27"/>
                  </a:cubicBezTo>
                  <a:cubicBezTo>
                    <a:pt x="36" y="27"/>
                    <a:pt x="35" y="28"/>
                    <a:pt x="37" y="27"/>
                  </a:cubicBezTo>
                  <a:cubicBezTo>
                    <a:pt x="38" y="27"/>
                    <a:pt x="38" y="27"/>
                    <a:pt x="39" y="27"/>
                  </a:cubicBezTo>
                  <a:cubicBezTo>
                    <a:pt x="39" y="26"/>
                    <a:pt x="39" y="26"/>
                    <a:pt x="39" y="26"/>
                  </a:cubicBezTo>
                  <a:cubicBezTo>
                    <a:pt x="40" y="26"/>
                    <a:pt x="40" y="26"/>
                    <a:pt x="40" y="25"/>
                  </a:cubicBezTo>
                  <a:cubicBezTo>
                    <a:pt x="40" y="25"/>
                    <a:pt x="41" y="25"/>
                    <a:pt x="41" y="25"/>
                  </a:cubicBezTo>
                  <a:cubicBezTo>
                    <a:pt x="41" y="25"/>
                    <a:pt x="41" y="25"/>
                    <a:pt x="41" y="25"/>
                  </a:cubicBezTo>
                  <a:cubicBezTo>
                    <a:pt x="42" y="25"/>
                    <a:pt x="43" y="25"/>
                    <a:pt x="43" y="25"/>
                  </a:cubicBezTo>
                  <a:cubicBezTo>
                    <a:pt x="43" y="26"/>
                    <a:pt x="43" y="26"/>
                    <a:pt x="43" y="27"/>
                  </a:cubicBezTo>
                  <a:cubicBezTo>
                    <a:pt x="44" y="26"/>
                    <a:pt x="45" y="26"/>
                    <a:pt x="46" y="26"/>
                  </a:cubicBezTo>
                  <a:cubicBezTo>
                    <a:pt x="46" y="26"/>
                    <a:pt x="46" y="25"/>
                    <a:pt x="46" y="25"/>
                  </a:cubicBezTo>
                  <a:cubicBezTo>
                    <a:pt x="47" y="25"/>
                    <a:pt x="48" y="24"/>
                    <a:pt x="49" y="24"/>
                  </a:cubicBezTo>
                  <a:cubicBezTo>
                    <a:pt x="49" y="25"/>
                    <a:pt x="49" y="25"/>
                    <a:pt x="49" y="26"/>
                  </a:cubicBezTo>
                  <a:cubicBezTo>
                    <a:pt x="49" y="26"/>
                    <a:pt x="48" y="26"/>
                    <a:pt x="47" y="26"/>
                  </a:cubicBezTo>
                  <a:cubicBezTo>
                    <a:pt x="48" y="26"/>
                    <a:pt x="48" y="26"/>
                    <a:pt x="48" y="26"/>
                  </a:cubicBezTo>
                  <a:cubicBezTo>
                    <a:pt x="47" y="26"/>
                    <a:pt x="47" y="26"/>
                    <a:pt x="47" y="26"/>
                  </a:cubicBezTo>
                  <a:cubicBezTo>
                    <a:pt x="47" y="27"/>
                    <a:pt x="48" y="27"/>
                    <a:pt x="48" y="28"/>
                  </a:cubicBezTo>
                  <a:cubicBezTo>
                    <a:pt x="47" y="28"/>
                    <a:pt x="47" y="28"/>
                    <a:pt x="46" y="29"/>
                  </a:cubicBezTo>
                  <a:cubicBezTo>
                    <a:pt x="45" y="29"/>
                    <a:pt x="45" y="29"/>
                    <a:pt x="45" y="30"/>
                  </a:cubicBezTo>
                  <a:cubicBezTo>
                    <a:pt x="43" y="30"/>
                    <a:pt x="40" y="31"/>
                    <a:pt x="37" y="31"/>
                  </a:cubicBezTo>
                  <a:cubicBezTo>
                    <a:pt x="37" y="31"/>
                    <a:pt x="37" y="31"/>
                    <a:pt x="37" y="31"/>
                  </a:cubicBezTo>
                  <a:cubicBezTo>
                    <a:pt x="37" y="31"/>
                    <a:pt x="36" y="31"/>
                    <a:pt x="36" y="31"/>
                  </a:cubicBezTo>
                  <a:cubicBezTo>
                    <a:pt x="36" y="30"/>
                    <a:pt x="35" y="30"/>
                    <a:pt x="35" y="30"/>
                  </a:cubicBezTo>
                  <a:cubicBezTo>
                    <a:pt x="35" y="30"/>
                    <a:pt x="36" y="30"/>
                    <a:pt x="35" y="31"/>
                  </a:cubicBezTo>
                  <a:cubicBezTo>
                    <a:pt x="34" y="31"/>
                    <a:pt x="33" y="31"/>
                    <a:pt x="31" y="31"/>
                  </a:cubicBezTo>
                  <a:cubicBezTo>
                    <a:pt x="31" y="31"/>
                    <a:pt x="31" y="31"/>
                    <a:pt x="31" y="32"/>
                  </a:cubicBezTo>
                  <a:cubicBezTo>
                    <a:pt x="30" y="32"/>
                    <a:pt x="29" y="32"/>
                    <a:pt x="28" y="32"/>
                  </a:cubicBezTo>
                  <a:cubicBezTo>
                    <a:pt x="28" y="33"/>
                    <a:pt x="28" y="33"/>
                    <a:pt x="28" y="34"/>
                  </a:cubicBezTo>
                  <a:cubicBezTo>
                    <a:pt x="27" y="34"/>
                    <a:pt x="25" y="34"/>
                    <a:pt x="24" y="35"/>
                  </a:cubicBezTo>
                  <a:cubicBezTo>
                    <a:pt x="24" y="35"/>
                    <a:pt x="24" y="35"/>
                    <a:pt x="23" y="34"/>
                  </a:cubicBezTo>
                  <a:cubicBezTo>
                    <a:pt x="23" y="35"/>
                    <a:pt x="22" y="35"/>
                    <a:pt x="21" y="35"/>
                  </a:cubicBezTo>
                  <a:cubicBezTo>
                    <a:pt x="20" y="35"/>
                    <a:pt x="20" y="35"/>
                    <a:pt x="19" y="36"/>
                  </a:cubicBezTo>
                  <a:cubicBezTo>
                    <a:pt x="19" y="35"/>
                    <a:pt x="19" y="35"/>
                    <a:pt x="19" y="35"/>
                  </a:cubicBezTo>
                  <a:cubicBezTo>
                    <a:pt x="19" y="35"/>
                    <a:pt x="18" y="35"/>
                    <a:pt x="17" y="36"/>
                  </a:cubicBezTo>
                  <a:cubicBezTo>
                    <a:pt x="17" y="36"/>
                    <a:pt x="18" y="37"/>
                    <a:pt x="18" y="38"/>
                  </a:cubicBezTo>
                  <a:cubicBezTo>
                    <a:pt x="18" y="38"/>
                    <a:pt x="18" y="38"/>
                    <a:pt x="17" y="38"/>
                  </a:cubicBezTo>
                  <a:cubicBezTo>
                    <a:pt x="17" y="38"/>
                    <a:pt x="17" y="39"/>
                    <a:pt x="17" y="40"/>
                  </a:cubicBezTo>
                  <a:cubicBezTo>
                    <a:pt x="18" y="40"/>
                    <a:pt x="18" y="40"/>
                    <a:pt x="18" y="40"/>
                  </a:cubicBezTo>
                  <a:cubicBezTo>
                    <a:pt x="18" y="40"/>
                    <a:pt x="18" y="40"/>
                    <a:pt x="18" y="41"/>
                  </a:cubicBezTo>
                  <a:cubicBezTo>
                    <a:pt x="20" y="41"/>
                    <a:pt x="21" y="41"/>
                    <a:pt x="22" y="41"/>
                  </a:cubicBezTo>
                  <a:cubicBezTo>
                    <a:pt x="22" y="42"/>
                    <a:pt x="22" y="42"/>
                    <a:pt x="23" y="43"/>
                  </a:cubicBezTo>
                  <a:cubicBezTo>
                    <a:pt x="24" y="43"/>
                    <a:pt x="26" y="43"/>
                    <a:pt x="28" y="43"/>
                  </a:cubicBezTo>
                  <a:cubicBezTo>
                    <a:pt x="29" y="43"/>
                    <a:pt x="30" y="43"/>
                    <a:pt x="31" y="43"/>
                  </a:cubicBezTo>
                  <a:cubicBezTo>
                    <a:pt x="31" y="43"/>
                    <a:pt x="30" y="43"/>
                    <a:pt x="30" y="42"/>
                  </a:cubicBezTo>
                  <a:cubicBezTo>
                    <a:pt x="31" y="42"/>
                    <a:pt x="32" y="42"/>
                    <a:pt x="33" y="42"/>
                  </a:cubicBezTo>
                  <a:cubicBezTo>
                    <a:pt x="33" y="43"/>
                    <a:pt x="33" y="43"/>
                    <a:pt x="33" y="43"/>
                  </a:cubicBezTo>
                  <a:cubicBezTo>
                    <a:pt x="34" y="43"/>
                    <a:pt x="35" y="43"/>
                    <a:pt x="36" y="43"/>
                  </a:cubicBezTo>
                  <a:cubicBezTo>
                    <a:pt x="36" y="43"/>
                    <a:pt x="36" y="43"/>
                    <a:pt x="36" y="43"/>
                  </a:cubicBezTo>
                  <a:cubicBezTo>
                    <a:pt x="37" y="44"/>
                    <a:pt x="36" y="46"/>
                    <a:pt x="37" y="47"/>
                  </a:cubicBezTo>
                  <a:cubicBezTo>
                    <a:pt x="37" y="47"/>
                    <a:pt x="38" y="47"/>
                    <a:pt x="38" y="47"/>
                  </a:cubicBezTo>
                  <a:cubicBezTo>
                    <a:pt x="38" y="47"/>
                    <a:pt x="38" y="47"/>
                    <a:pt x="38" y="47"/>
                  </a:cubicBezTo>
                  <a:cubicBezTo>
                    <a:pt x="38" y="47"/>
                    <a:pt x="40" y="46"/>
                    <a:pt x="41" y="46"/>
                  </a:cubicBezTo>
                  <a:cubicBezTo>
                    <a:pt x="41" y="47"/>
                    <a:pt x="41" y="46"/>
                    <a:pt x="41" y="47"/>
                  </a:cubicBezTo>
                  <a:cubicBezTo>
                    <a:pt x="43" y="48"/>
                    <a:pt x="46" y="46"/>
                    <a:pt x="48" y="46"/>
                  </a:cubicBezTo>
                  <a:cubicBezTo>
                    <a:pt x="48" y="46"/>
                    <a:pt x="48" y="45"/>
                    <a:pt x="48" y="45"/>
                  </a:cubicBezTo>
                  <a:cubicBezTo>
                    <a:pt x="49" y="45"/>
                    <a:pt x="50" y="44"/>
                    <a:pt x="51" y="44"/>
                  </a:cubicBezTo>
                  <a:cubicBezTo>
                    <a:pt x="51" y="44"/>
                    <a:pt x="52" y="44"/>
                    <a:pt x="52" y="44"/>
                  </a:cubicBezTo>
                  <a:cubicBezTo>
                    <a:pt x="52" y="44"/>
                    <a:pt x="52" y="44"/>
                    <a:pt x="52" y="44"/>
                  </a:cubicBezTo>
                  <a:cubicBezTo>
                    <a:pt x="53" y="44"/>
                    <a:pt x="54" y="44"/>
                    <a:pt x="55" y="43"/>
                  </a:cubicBezTo>
                  <a:cubicBezTo>
                    <a:pt x="56" y="43"/>
                    <a:pt x="57" y="43"/>
                    <a:pt x="58" y="43"/>
                  </a:cubicBezTo>
                  <a:cubicBezTo>
                    <a:pt x="58" y="43"/>
                    <a:pt x="58" y="43"/>
                    <a:pt x="59" y="42"/>
                  </a:cubicBezTo>
                  <a:cubicBezTo>
                    <a:pt x="61" y="42"/>
                    <a:pt x="62" y="41"/>
                    <a:pt x="64" y="41"/>
                  </a:cubicBezTo>
                  <a:cubicBezTo>
                    <a:pt x="64" y="40"/>
                    <a:pt x="64" y="40"/>
                    <a:pt x="64" y="40"/>
                  </a:cubicBezTo>
                  <a:cubicBezTo>
                    <a:pt x="64" y="40"/>
                    <a:pt x="65" y="40"/>
                    <a:pt x="65" y="40"/>
                  </a:cubicBezTo>
                  <a:cubicBezTo>
                    <a:pt x="65" y="39"/>
                    <a:pt x="65" y="39"/>
                    <a:pt x="65" y="39"/>
                  </a:cubicBezTo>
                  <a:cubicBezTo>
                    <a:pt x="65" y="39"/>
                    <a:pt x="66" y="40"/>
                    <a:pt x="67" y="39"/>
                  </a:cubicBezTo>
                  <a:cubicBezTo>
                    <a:pt x="66" y="39"/>
                    <a:pt x="66" y="39"/>
                    <a:pt x="66" y="39"/>
                  </a:cubicBezTo>
                  <a:cubicBezTo>
                    <a:pt x="67" y="39"/>
                    <a:pt x="67" y="39"/>
                    <a:pt x="67" y="39"/>
                  </a:cubicBezTo>
                  <a:cubicBezTo>
                    <a:pt x="67" y="39"/>
                    <a:pt x="67" y="38"/>
                    <a:pt x="67" y="38"/>
                  </a:cubicBezTo>
                  <a:cubicBezTo>
                    <a:pt x="68" y="38"/>
                    <a:pt x="69" y="38"/>
                    <a:pt x="70" y="38"/>
                  </a:cubicBezTo>
                  <a:cubicBezTo>
                    <a:pt x="70" y="37"/>
                    <a:pt x="70" y="37"/>
                    <a:pt x="70" y="37"/>
                  </a:cubicBezTo>
                  <a:cubicBezTo>
                    <a:pt x="71" y="37"/>
                    <a:pt x="71" y="37"/>
                    <a:pt x="72" y="36"/>
                  </a:cubicBezTo>
                  <a:cubicBezTo>
                    <a:pt x="74" y="35"/>
                    <a:pt x="77" y="35"/>
                    <a:pt x="78" y="32"/>
                  </a:cubicBezTo>
                  <a:cubicBezTo>
                    <a:pt x="80" y="32"/>
                    <a:pt x="82" y="30"/>
                    <a:pt x="83" y="29"/>
                  </a:cubicBezTo>
                  <a:cubicBezTo>
                    <a:pt x="83" y="29"/>
                    <a:pt x="84" y="29"/>
                    <a:pt x="85" y="28"/>
                  </a:cubicBezTo>
                  <a:cubicBezTo>
                    <a:pt x="85" y="29"/>
                    <a:pt x="85" y="29"/>
                    <a:pt x="85" y="29"/>
                  </a:cubicBezTo>
                  <a:cubicBezTo>
                    <a:pt x="85" y="29"/>
                    <a:pt x="85" y="29"/>
                    <a:pt x="85" y="29"/>
                  </a:cubicBezTo>
                  <a:cubicBezTo>
                    <a:pt x="85" y="30"/>
                    <a:pt x="85" y="31"/>
                    <a:pt x="84" y="32"/>
                  </a:cubicBezTo>
                  <a:cubicBezTo>
                    <a:pt x="84" y="32"/>
                    <a:pt x="84" y="33"/>
                    <a:pt x="85" y="33"/>
                  </a:cubicBezTo>
                  <a:cubicBezTo>
                    <a:pt x="87" y="33"/>
                    <a:pt x="88" y="33"/>
                    <a:pt x="90" y="33"/>
                  </a:cubicBezTo>
                  <a:cubicBezTo>
                    <a:pt x="90" y="34"/>
                    <a:pt x="90" y="34"/>
                    <a:pt x="90" y="35"/>
                  </a:cubicBezTo>
                  <a:cubicBezTo>
                    <a:pt x="92" y="34"/>
                    <a:pt x="92" y="34"/>
                    <a:pt x="93" y="34"/>
                  </a:cubicBezTo>
                  <a:cubicBezTo>
                    <a:pt x="93" y="33"/>
                    <a:pt x="93" y="33"/>
                    <a:pt x="93" y="33"/>
                  </a:cubicBezTo>
                  <a:cubicBezTo>
                    <a:pt x="93" y="33"/>
                    <a:pt x="93" y="33"/>
                    <a:pt x="93" y="33"/>
                  </a:cubicBezTo>
                  <a:cubicBezTo>
                    <a:pt x="93" y="33"/>
                    <a:pt x="93" y="33"/>
                    <a:pt x="93" y="34"/>
                  </a:cubicBezTo>
                  <a:cubicBezTo>
                    <a:pt x="94" y="34"/>
                    <a:pt x="94" y="34"/>
                    <a:pt x="95" y="34"/>
                  </a:cubicBezTo>
                  <a:cubicBezTo>
                    <a:pt x="95" y="34"/>
                    <a:pt x="95" y="34"/>
                    <a:pt x="95" y="34"/>
                  </a:cubicBezTo>
                  <a:cubicBezTo>
                    <a:pt x="98" y="35"/>
                    <a:pt x="98" y="32"/>
                    <a:pt x="100" y="35"/>
                  </a:cubicBezTo>
                  <a:cubicBezTo>
                    <a:pt x="101" y="35"/>
                    <a:pt x="101" y="35"/>
                    <a:pt x="102" y="35"/>
                  </a:cubicBezTo>
                  <a:cubicBezTo>
                    <a:pt x="102" y="34"/>
                    <a:pt x="102" y="34"/>
                    <a:pt x="102" y="34"/>
                  </a:cubicBezTo>
                  <a:cubicBezTo>
                    <a:pt x="102" y="34"/>
                    <a:pt x="102" y="34"/>
                    <a:pt x="102" y="34"/>
                  </a:cubicBezTo>
                  <a:cubicBezTo>
                    <a:pt x="102" y="34"/>
                    <a:pt x="102" y="33"/>
                    <a:pt x="102" y="33"/>
                  </a:cubicBezTo>
                  <a:cubicBezTo>
                    <a:pt x="103" y="33"/>
                    <a:pt x="104" y="33"/>
                    <a:pt x="105" y="33"/>
                  </a:cubicBezTo>
                  <a:cubicBezTo>
                    <a:pt x="105" y="33"/>
                    <a:pt x="105" y="33"/>
                    <a:pt x="105" y="33"/>
                  </a:cubicBezTo>
                  <a:cubicBezTo>
                    <a:pt x="106" y="33"/>
                    <a:pt x="106" y="33"/>
                    <a:pt x="107" y="32"/>
                  </a:cubicBezTo>
                  <a:cubicBezTo>
                    <a:pt x="109" y="31"/>
                    <a:pt x="109" y="31"/>
                    <a:pt x="110" y="30"/>
                  </a:cubicBezTo>
                  <a:cubicBezTo>
                    <a:pt x="110" y="30"/>
                    <a:pt x="110" y="29"/>
                    <a:pt x="110" y="29"/>
                  </a:cubicBezTo>
                  <a:cubicBezTo>
                    <a:pt x="109" y="29"/>
                    <a:pt x="109" y="29"/>
                    <a:pt x="108" y="29"/>
                  </a:cubicBezTo>
                  <a:cubicBezTo>
                    <a:pt x="108" y="28"/>
                    <a:pt x="108" y="28"/>
                    <a:pt x="108" y="27"/>
                  </a:cubicBezTo>
                  <a:cubicBezTo>
                    <a:pt x="107" y="28"/>
                    <a:pt x="106" y="28"/>
                    <a:pt x="105" y="28"/>
                  </a:cubicBezTo>
                  <a:cubicBezTo>
                    <a:pt x="105" y="29"/>
                    <a:pt x="105" y="29"/>
                    <a:pt x="104" y="30"/>
                  </a:cubicBezTo>
                  <a:cubicBezTo>
                    <a:pt x="104" y="30"/>
                    <a:pt x="103" y="30"/>
                    <a:pt x="102" y="29"/>
                  </a:cubicBezTo>
                  <a:cubicBezTo>
                    <a:pt x="102" y="29"/>
                    <a:pt x="102" y="29"/>
                    <a:pt x="102" y="29"/>
                  </a:cubicBezTo>
                  <a:cubicBezTo>
                    <a:pt x="102" y="29"/>
                    <a:pt x="102" y="29"/>
                    <a:pt x="101" y="29"/>
                  </a:cubicBezTo>
                  <a:cubicBezTo>
                    <a:pt x="101" y="29"/>
                    <a:pt x="101" y="28"/>
                    <a:pt x="100" y="28"/>
                  </a:cubicBezTo>
                  <a:cubicBezTo>
                    <a:pt x="99" y="28"/>
                    <a:pt x="99" y="28"/>
                    <a:pt x="98" y="27"/>
                  </a:cubicBezTo>
                  <a:cubicBezTo>
                    <a:pt x="98" y="27"/>
                    <a:pt x="98" y="26"/>
                    <a:pt x="99" y="26"/>
                  </a:cubicBezTo>
                  <a:cubicBezTo>
                    <a:pt x="101" y="26"/>
                    <a:pt x="101" y="26"/>
                    <a:pt x="102" y="26"/>
                  </a:cubicBezTo>
                  <a:cubicBezTo>
                    <a:pt x="103" y="27"/>
                    <a:pt x="103" y="27"/>
                    <a:pt x="103" y="27"/>
                  </a:cubicBezTo>
                  <a:cubicBezTo>
                    <a:pt x="105" y="27"/>
                    <a:pt x="107" y="27"/>
                    <a:pt x="109" y="27"/>
                  </a:cubicBezTo>
                  <a:cubicBezTo>
                    <a:pt x="109" y="26"/>
                    <a:pt x="109" y="26"/>
                    <a:pt x="109" y="25"/>
                  </a:cubicBezTo>
                  <a:cubicBezTo>
                    <a:pt x="108" y="26"/>
                    <a:pt x="107" y="26"/>
                    <a:pt x="107" y="26"/>
                  </a:cubicBezTo>
                  <a:cubicBezTo>
                    <a:pt x="107" y="26"/>
                    <a:pt x="107" y="26"/>
                    <a:pt x="107" y="25"/>
                  </a:cubicBezTo>
                  <a:cubicBezTo>
                    <a:pt x="106" y="25"/>
                    <a:pt x="106" y="26"/>
                    <a:pt x="106" y="26"/>
                  </a:cubicBezTo>
                  <a:cubicBezTo>
                    <a:pt x="106" y="25"/>
                    <a:pt x="106" y="25"/>
                    <a:pt x="106" y="24"/>
                  </a:cubicBezTo>
                  <a:cubicBezTo>
                    <a:pt x="108" y="24"/>
                    <a:pt x="107" y="24"/>
                    <a:pt x="109" y="23"/>
                  </a:cubicBezTo>
                  <a:cubicBezTo>
                    <a:pt x="110" y="24"/>
                    <a:pt x="111" y="24"/>
                    <a:pt x="113" y="25"/>
                  </a:cubicBezTo>
                  <a:cubicBezTo>
                    <a:pt x="113" y="25"/>
                    <a:pt x="113" y="26"/>
                    <a:pt x="113" y="26"/>
                  </a:cubicBezTo>
                  <a:cubicBezTo>
                    <a:pt x="114" y="26"/>
                    <a:pt x="114" y="26"/>
                    <a:pt x="115" y="26"/>
                  </a:cubicBezTo>
                  <a:cubicBezTo>
                    <a:pt x="115" y="26"/>
                    <a:pt x="115" y="26"/>
                    <a:pt x="116" y="25"/>
                  </a:cubicBezTo>
                  <a:cubicBezTo>
                    <a:pt x="116" y="24"/>
                    <a:pt x="115" y="24"/>
                    <a:pt x="115" y="23"/>
                  </a:cubicBezTo>
                  <a:cubicBezTo>
                    <a:pt x="115" y="24"/>
                    <a:pt x="114" y="24"/>
                    <a:pt x="114" y="24"/>
                  </a:cubicBezTo>
                  <a:cubicBezTo>
                    <a:pt x="114" y="23"/>
                    <a:pt x="115" y="23"/>
                    <a:pt x="115" y="22"/>
                  </a:cubicBezTo>
                  <a:cubicBezTo>
                    <a:pt x="115" y="21"/>
                    <a:pt x="114" y="21"/>
                    <a:pt x="114" y="20"/>
                  </a:cubicBezTo>
                  <a:cubicBezTo>
                    <a:pt x="114" y="20"/>
                    <a:pt x="114" y="20"/>
                    <a:pt x="114" y="19"/>
                  </a:cubicBezTo>
                  <a:cubicBezTo>
                    <a:pt x="112" y="19"/>
                    <a:pt x="112" y="19"/>
                    <a:pt x="110" y="20"/>
                  </a:cubicBezTo>
                  <a:cubicBezTo>
                    <a:pt x="110" y="20"/>
                    <a:pt x="110" y="20"/>
                    <a:pt x="110" y="20"/>
                  </a:cubicBezTo>
                  <a:cubicBezTo>
                    <a:pt x="108" y="20"/>
                    <a:pt x="107" y="21"/>
                    <a:pt x="105" y="21"/>
                  </a:cubicBezTo>
                  <a:cubicBezTo>
                    <a:pt x="104" y="20"/>
                    <a:pt x="104" y="21"/>
                    <a:pt x="103" y="20"/>
                  </a:cubicBezTo>
                  <a:cubicBezTo>
                    <a:pt x="103" y="20"/>
                    <a:pt x="103" y="20"/>
                    <a:pt x="102" y="20"/>
                  </a:cubicBezTo>
                  <a:cubicBezTo>
                    <a:pt x="102" y="19"/>
                    <a:pt x="102" y="19"/>
                    <a:pt x="102" y="19"/>
                  </a:cubicBezTo>
                  <a:cubicBezTo>
                    <a:pt x="102" y="19"/>
                    <a:pt x="101" y="18"/>
                    <a:pt x="100" y="18"/>
                  </a:cubicBezTo>
                  <a:cubicBezTo>
                    <a:pt x="99" y="17"/>
                    <a:pt x="101" y="17"/>
                    <a:pt x="99" y="16"/>
                  </a:cubicBezTo>
                  <a:cubicBezTo>
                    <a:pt x="99" y="17"/>
                    <a:pt x="99" y="18"/>
                    <a:pt x="99" y="19"/>
                  </a:cubicBezTo>
                  <a:cubicBezTo>
                    <a:pt x="98" y="19"/>
                    <a:pt x="97" y="19"/>
                    <a:pt x="95" y="19"/>
                  </a:cubicBezTo>
                  <a:cubicBezTo>
                    <a:pt x="93" y="17"/>
                    <a:pt x="89" y="16"/>
                    <a:pt x="88" y="11"/>
                  </a:cubicBezTo>
                  <a:cubicBezTo>
                    <a:pt x="87" y="11"/>
                    <a:pt x="87" y="11"/>
                    <a:pt x="86" y="11"/>
                  </a:cubicBezTo>
                  <a:cubicBezTo>
                    <a:pt x="86" y="10"/>
                    <a:pt x="85" y="10"/>
                    <a:pt x="85" y="9"/>
                  </a:cubicBezTo>
                  <a:cubicBezTo>
                    <a:pt x="85" y="8"/>
                    <a:pt x="85" y="8"/>
                    <a:pt x="85" y="8"/>
                  </a:cubicBezTo>
                  <a:cubicBezTo>
                    <a:pt x="85" y="8"/>
                    <a:pt x="85" y="8"/>
                    <a:pt x="85" y="8"/>
                  </a:cubicBezTo>
                  <a:cubicBezTo>
                    <a:pt x="84" y="7"/>
                    <a:pt x="84" y="6"/>
                    <a:pt x="82" y="6"/>
                  </a:cubicBezTo>
                  <a:cubicBezTo>
                    <a:pt x="82" y="5"/>
                    <a:pt x="82" y="5"/>
                    <a:pt x="82" y="5"/>
                  </a:cubicBezTo>
                  <a:cubicBezTo>
                    <a:pt x="81" y="5"/>
                    <a:pt x="80" y="6"/>
                    <a:pt x="79" y="6"/>
                  </a:cubicBezTo>
                  <a:cubicBezTo>
                    <a:pt x="79" y="6"/>
                    <a:pt x="75" y="5"/>
                    <a:pt x="75" y="6"/>
                  </a:cubicBezTo>
                  <a:cubicBezTo>
                    <a:pt x="75" y="6"/>
                    <a:pt x="75" y="6"/>
                    <a:pt x="75" y="6"/>
                  </a:cubicBezTo>
                  <a:cubicBezTo>
                    <a:pt x="74" y="7"/>
                    <a:pt x="73" y="7"/>
                    <a:pt x="72" y="7"/>
                  </a:cubicBezTo>
                  <a:cubicBezTo>
                    <a:pt x="72" y="6"/>
                    <a:pt x="72" y="6"/>
                    <a:pt x="71" y="6"/>
                  </a:cubicBezTo>
                  <a:cubicBezTo>
                    <a:pt x="71" y="6"/>
                    <a:pt x="71" y="6"/>
                    <a:pt x="70" y="6"/>
                  </a:cubicBezTo>
                  <a:cubicBezTo>
                    <a:pt x="70" y="7"/>
                    <a:pt x="70" y="8"/>
                    <a:pt x="69" y="9"/>
                  </a:cubicBezTo>
                  <a:cubicBezTo>
                    <a:pt x="69" y="9"/>
                    <a:pt x="69" y="9"/>
                    <a:pt x="68" y="9"/>
                  </a:cubicBezTo>
                  <a:cubicBezTo>
                    <a:pt x="68" y="10"/>
                    <a:pt x="69" y="10"/>
                    <a:pt x="69" y="11"/>
                  </a:cubicBezTo>
                  <a:cubicBezTo>
                    <a:pt x="68" y="12"/>
                    <a:pt x="66" y="12"/>
                    <a:pt x="65" y="13"/>
                  </a:cubicBezTo>
                  <a:cubicBezTo>
                    <a:pt x="65" y="13"/>
                    <a:pt x="65" y="12"/>
                    <a:pt x="64" y="11"/>
                  </a:cubicBezTo>
                  <a:cubicBezTo>
                    <a:pt x="64" y="11"/>
                    <a:pt x="64" y="11"/>
                    <a:pt x="64" y="11"/>
                  </a:cubicBezTo>
                  <a:cubicBezTo>
                    <a:pt x="64" y="11"/>
                    <a:pt x="65" y="8"/>
                    <a:pt x="66" y="7"/>
                  </a:cubicBezTo>
                  <a:cubicBezTo>
                    <a:pt x="66" y="6"/>
                    <a:pt x="65" y="6"/>
                    <a:pt x="66" y="5"/>
                  </a:cubicBezTo>
                  <a:cubicBezTo>
                    <a:pt x="66" y="5"/>
                    <a:pt x="66" y="5"/>
                    <a:pt x="66" y="5"/>
                  </a:cubicBezTo>
                  <a:cubicBezTo>
                    <a:pt x="66" y="4"/>
                    <a:pt x="65" y="5"/>
                    <a:pt x="64" y="5"/>
                  </a:cubicBezTo>
                  <a:cubicBezTo>
                    <a:pt x="64" y="4"/>
                    <a:pt x="64" y="4"/>
                    <a:pt x="64" y="4"/>
                  </a:cubicBezTo>
                  <a:cubicBezTo>
                    <a:pt x="64" y="4"/>
                    <a:pt x="63" y="3"/>
                    <a:pt x="63" y="3"/>
                  </a:cubicBezTo>
                  <a:cubicBezTo>
                    <a:pt x="63" y="3"/>
                    <a:pt x="63" y="3"/>
                    <a:pt x="63" y="3"/>
                  </a:cubicBezTo>
                  <a:cubicBezTo>
                    <a:pt x="62" y="2"/>
                    <a:pt x="62" y="2"/>
                    <a:pt x="62" y="2"/>
                  </a:cubicBezTo>
                  <a:cubicBezTo>
                    <a:pt x="62" y="2"/>
                    <a:pt x="61" y="2"/>
                    <a:pt x="61" y="1"/>
                  </a:cubicBezTo>
                  <a:cubicBezTo>
                    <a:pt x="61" y="1"/>
                    <a:pt x="61" y="1"/>
                    <a:pt x="61" y="1"/>
                  </a:cubicBezTo>
                  <a:cubicBezTo>
                    <a:pt x="61" y="1"/>
                    <a:pt x="61" y="1"/>
                    <a:pt x="61" y="1"/>
                  </a:cubicBezTo>
                  <a:cubicBezTo>
                    <a:pt x="60" y="1"/>
                    <a:pt x="60" y="1"/>
                    <a:pt x="60" y="2"/>
                  </a:cubicBezTo>
                  <a:cubicBezTo>
                    <a:pt x="58" y="1"/>
                    <a:pt x="59" y="0"/>
                    <a:pt x="56" y="1"/>
                  </a:cubicBezTo>
                  <a:cubicBezTo>
                    <a:pt x="56" y="3"/>
                    <a:pt x="55" y="3"/>
                    <a:pt x="53" y="4"/>
                  </a:cubicBezTo>
                  <a:cubicBezTo>
                    <a:pt x="54" y="5"/>
                    <a:pt x="54" y="6"/>
                    <a:pt x="54" y="6"/>
                  </a:cubicBezTo>
                  <a:cubicBezTo>
                    <a:pt x="53" y="6"/>
                    <a:pt x="52" y="6"/>
                    <a:pt x="50" y="6"/>
                  </a:cubicBezTo>
                  <a:cubicBezTo>
                    <a:pt x="50" y="3"/>
                    <a:pt x="46" y="4"/>
                    <a:pt x="43" y="2"/>
                  </a:cubicBezTo>
                  <a:cubicBezTo>
                    <a:pt x="42" y="2"/>
                    <a:pt x="41" y="2"/>
                    <a:pt x="40" y="3"/>
                  </a:cubicBezTo>
                  <a:cubicBezTo>
                    <a:pt x="41" y="3"/>
                    <a:pt x="41" y="4"/>
                    <a:pt x="41" y="5"/>
                  </a:cubicBezTo>
                  <a:cubicBezTo>
                    <a:pt x="41" y="5"/>
                    <a:pt x="41" y="5"/>
                    <a:pt x="41" y="5"/>
                  </a:cubicBezTo>
                  <a:cubicBezTo>
                    <a:pt x="41" y="6"/>
                    <a:pt x="41" y="7"/>
                    <a:pt x="41" y="8"/>
                  </a:cubicBezTo>
                  <a:cubicBezTo>
                    <a:pt x="41" y="8"/>
                    <a:pt x="41" y="8"/>
                    <a:pt x="41" y="8"/>
                  </a:cubicBezTo>
                  <a:cubicBezTo>
                    <a:pt x="41" y="8"/>
                    <a:pt x="41" y="8"/>
                    <a:pt x="41" y="9"/>
                  </a:cubicBezTo>
                  <a:cubicBezTo>
                    <a:pt x="42" y="9"/>
                    <a:pt x="42" y="9"/>
                    <a:pt x="42" y="9"/>
                  </a:cubicBezTo>
                  <a:cubicBezTo>
                    <a:pt x="42" y="9"/>
                    <a:pt x="42" y="10"/>
                    <a:pt x="42" y="10"/>
                  </a:cubicBezTo>
                  <a:cubicBezTo>
                    <a:pt x="42" y="10"/>
                    <a:pt x="42" y="10"/>
                    <a:pt x="42" y="10"/>
                  </a:cubicBezTo>
                  <a:cubicBezTo>
                    <a:pt x="42" y="12"/>
                    <a:pt x="42" y="11"/>
                    <a:pt x="42" y="12"/>
                  </a:cubicBezTo>
                  <a:cubicBezTo>
                    <a:pt x="40" y="12"/>
                    <a:pt x="40" y="12"/>
                    <a:pt x="40" y="12"/>
                  </a:cubicBezTo>
                  <a:cubicBezTo>
                    <a:pt x="40" y="12"/>
                    <a:pt x="40" y="12"/>
                    <a:pt x="39" y="12"/>
                  </a:cubicBezTo>
                  <a:cubicBezTo>
                    <a:pt x="39" y="12"/>
                    <a:pt x="38" y="12"/>
                    <a:pt x="37" y="12"/>
                  </a:cubicBezTo>
                  <a:cubicBezTo>
                    <a:pt x="37" y="11"/>
                    <a:pt x="37" y="11"/>
                    <a:pt x="37" y="11"/>
                  </a:cubicBezTo>
                  <a:cubicBezTo>
                    <a:pt x="36" y="11"/>
                    <a:pt x="36" y="11"/>
                    <a:pt x="36" y="11"/>
                  </a:cubicBezTo>
                  <a:cubicBezTo>
                    <a:pt x="36" y="11"/>
                    <a:pt x="36" y="11"/>
                    <a:pt x="36" y="11"/>
                  </a:cubicBezTo>
                  <a:cubicBezTo>
                    <a:pt x="35" y="10"/>
                    <a:pt x="34" y="10"/>
                    <a:pt x="33" y="10"/>
                  </a:cubicBezTo>
                  <a:cubicBezTo>
                    <a:pt x="32" y="9"/>
                    <a:pt x="32" y="9"/>
                    <a:pt x="32" y="8"/>
                  </a:cubicBezTo>
                  <a:cubicBezTo>
                    <a:pt x="32" y="8"/>
                    <a:pt x="32" y="8"/>
                    <a:pt x="31" y="8"/>
                  </a:cubicBezTo>
                  <a:cubicBezTo>
                    <a:pt x="31" y="8"/>
                    <a:pt x="31" y="7"/>
                    <a:pt x="31" y="6"/>
                  </a:cubicBezTo>
                  <a:cubicBezTo>
                    <a:pt x="32" y="6"/>
                    <a:pt x="32" y="6"/>
                    <a:pt x="32" y="6"/>
                  </a:cubicBezTo>
                  <a:cubicBezTo>
                    <a:pt x="32" y="4"/>
                    <a:pt x="31" y="3"/>
                    <a:pt x="31" y="1"/>
                  </a:cubicBezTo>
                  <a:cubicBezTo>
                    <a:pt x="31" y="1"/>
                    <a:pt x="30" y="1"/>
                    <a:pt x="30" y="1"/>
                  </a:cubicBezTo>
                  <a:cubicBezTo>
                    <a:pt x="29" y="1"/>
                    <a:pt x="27" y="1"/>
                    <a:pt x="25" y="2"/>
                  </a:cubicBezTo>
                  <a:cubicBezTo>
                    <a:pt x="25" y="4"/>
                    <a:pt x="23" y="4"/>
                    <a:pt x="21" y="5"/>
                  </a:cubicBezTo>
                  <a:cubicBezTo>
                    <a:pt x="21" y="6"/>
                    <a:pt x="21" y="6"/>
                    <a:pt x="21" y="6"/>
                  </a:cubicBezTo>
                  <a:cubicBezTo>
                    <a:pt x="21" y="6"/>
                    <a:pt x="21" y="6"/>
                    <a:pt x="20" y="6"/>
                  </a:cubicBezTo>
                  <a:cubicBezTo>
                    <a:pt x="20" y="7"/>
                    <a:pt x="20" y="7"/>
                    <a:pt x="20" y="7"/>
                  </a:cubicBezTo>
                  <a:cubicBezTo>
                    <a:pt x="18" y="7"/>
                    <a:pt x="17" y="8"/>
                    <a:pt x="15" y="8"/>
                  </a:cubicBezTo>
                  <a:cubicBezTo>
                    <a:pt x="15" y="8"/>
                    <a:pt x="15" y="8"/>
                    <a:pt x="15" y="8"/>
                  </a:cubicBezTo>
                  <a:cubicBezTo>
                    <a:pt x="15" y="8"/>
                    <a:pt x="15" y="8"/>
                    <a:pt x="15" y="8"/>
                  </a:cubicBezTo>
                  <a:cubicBezTo>
                    <a:pt x="15" y="8"/>
                    <a:pt x="15" y="8"/>
                    <a:pt x="14" y="8"/>
                  </a:cubicBezTo>
                  <a:cubicBezTo>
                    <a:pt x="14" y="8"/>
                    <a:pt x="14" y="8"/>
                    <a:pt x="14" y="9"/>
                  </a:cubicBezTo>
                  <a:cubicBezTo>
                    <a:pt x="13" y="9"/>
                    <a:pt x="13" y="9"/>
                    <a:pt x="13" y="9"/>
                  </a:cubicBezTo>
                  <a:cubicBezTo>
                    <a:pt x="13" y="9"/>
                    <a:pt x="13" y="9"/>
                    <a:pt x="13" y="9"/>
                  </a:cubicBezTo>
                  <a:cubicBezTo>
                    <a:pt x="12" y="9"/>
                    <a:pt x="12" y="9"/>
                    <a:pt x="12" y="9"/>
                  </a:cubicBezTo>
                  <a:cubicBezTo>
                    <a:pt x="12" y="9"/>
                    <a:pt x="12" y="10"/>
                    <a:pt x="12" y="10"/>
                  </a:cubicBezTo>
                  <a:cubicBezTo>
                    <a:pt x="11" y="10"/>
                    <a:pt x="11" y="10"/>
                    <a:pt x="11" y="10"/>
                  </a:cubicBezTo>
                  <a:cubicBezTo>
                    <a:pt x="11" y="10"/>
                    <a:pt x="11" y="10"/>
                    <a:pt x="11" y="11"/>
                  </a:cubicBezTo>
                  <a:cubicBezTo>
                    <a:pt x="10" y="11"/>
                    <a:pt x="9" y="11"/>
                    <a:pt x="9" y="11"/>
                  </a:cubicBezTo>
                  <a:cubicBezTo>
                    <a:pt x="9" y="11"/>
                    <a:pt x="9" y="11"/>
                    <a:pt x="9" y="11"/>
                  </a:cubicBezTo>
                  <a:cubicBezTo>
                    <a:pt x="7" y="12"/>
                    <a:pt x="7" y="13"/>
                    <a:pt x="6" y="14"/>
                  </a:cubicBezTo>
                  <a:cubicBezTo>
                    <a:pt x="6" y="14"/>
                    <a:pt x="6" y="14"/>
                    <a:pt x="6" y="14"/>
                  </a:cubicBezTo>
                  <a:cubicBezTo>
                    <a:pt x="6" y="15"/>
                    <a:pt x="8" y="15"/>
                    <a:pt x="7" y="17"/>
                  </a:cubicBezTo>
                  <a:cubicBezTo>
                    <a:pt x="6" y="19"/>
                    <a:pt x="6" y="17"/>
                    <a:pt x="4" y="18"/>
                  </a:cubicBezTo>
                  <a:cubicBezTo>
                    <a:pt x="4" y="19"/>
                    <a:pt x="4" y="19"/>
                    <a:pt x="4" y="20"/>
                  </a:cubicBezTo>
                  <a:cubicBezTo>
                    <a:pt x="3" y="20"/>
                    <a:pt x="3" y="21"/>
                    <a:pt x="2" y="21"/>
                  </a:cubicBezTo>
                  <a:cubicBezTo>
                    <a:pt x="2" y="21"/>
                    <a:pt x="2" y="22"/>
                    <a:pt x="2" y="22"/>
                  </a:cubicBezTo>
                  <a:cubicBezTo>
                    <a:pt x="2" y="22"/>
                    <a:pt x="2" y="22"/>
                    <a:pt x="2" y="22"/>
                  </a:cubicBezTo>
                  <a:cubicBezTo>
                    <a:pt x="1" y="22"/>
                    <a:pt x="1" y="23"/>
                    <a:pt x="0" y="24"/>
                  </a:cubicBezTo>
                  <a:cubicBezTo>
                    <a:pt x="1" y="24"/>
                    <a:pt x="1" y="25"/>
                    <a:pt x="1" y="25"/>
                  </a:cubicBezTo>
                  <a:cubicBezTo>
                    <a:pt x="2" y="25"/>
                    <a:pt x="3" y="25"/>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8">
              <a:extLst>
                <a:ext uri="{FF2B5EF4-FFF2-40B4-BE49-F238E27FC236}">
                  <a16:creationId xmlns:a16="http://schemas.microsoft.com/office/drawing/2014/main" id="{F3F6B64F-C42F-42BA-9BD1-C1639C0D1EF1}"/>
                </a:ext>
              </a:extLst>
            </p:cNvPr>
            <p:cNvSpPr>
              <a:spLocks noEditPoints="1"/>
            </p:cNvSpPr>
            <p:nvPr/>
          </p:nvSpPr>
          <p:spPr bwMode="auto">
            <a:xfrm>
              <a:off x="0" y="320"/>
              <a:ext cx="1935" cy="2032"/>
            </a:xfrm>
            <a:custGeom>
              <a:avLst/>
              <a:gdLst>
                <a:gd name="T0" fmla="*/ 761 w 818"/>
                <a:gd name="T1" fmla="*/ 506 h 858"/>
                <a:gd name="T2" fmla="*/ 710 w 818"/>
                <a:gd name="T3" fmla="*/ 513 h 858"/>
                <a:gd name="T4" fmla="*/ 715 w 818"/>
                <a:gd name="T5" fmla="*/ 465 h 858"/>
                <a:gd name="T6" fmla="*/ 667 w 818"/>
                <a:gd name="T7" fmla="*/ 450 h 858"/>
                <a:gd name="T8" fmla="*/ 609 w 818"/>
                <a:gd name="T9" fmla="*/ 444 h 858"/>
                <a:gd name="T10" fmla="*/ 549 w 818"/>
                <a:gd name="T11" fmla="*/ 455 h 858"/>
                <a:gd name="T12" fmla="*/ 516 w 818"/>
                <a:gd name="T13" fmla="*/ 397 h 858"/>
                <a:gd name="T14" fmla="*/ 457 w 818"/>
                <a:gd name="T15" fmla="*/ 388 h 858"/>
                <a:gd name="T16" fmla="*/ 487 w 818"/>
                <a:gd name="T17" fmla="*/ 341 h 858"/>
                <a:gd name="T18" fmla="*/ 542 w 818"/>
                <a:gd name="T19" fmla="*/ 352 h 858"/>
                <a:gd name="T20" fmla="*/ 563 w 818"/>
                <a:gd name="T21" fmla="*/ 294 h 858"/>
                <a:gd name="T22" fmla="*/ 571 w 818"/>
                <a:gd name="T23" fmla="*/ 265 h 858"/>
                <a:gd name="T24" fmla="*/ 618 w 818"/>
                <a:gd name="T25" fmla="*/ 219 h 858"/>
                <a:gd name="T26" fmla="*/ 637 w 818"/>
                <a:gd name="T27" fmla="*/ 215 h 858"/>
                <a:gd name="T28" fmla="*/ 610 w 818"/>
                <a:gd name="T29" fmla="*/ 189 h 858"/>
                <a:gd name="T30" fmla="*/ 633 w 818"/>
                <a:gd name="T31" fmla="*/ 178 h 858"/>
                <a:gd name="T32" fmla="*/ 650 w 818"/>
                <a:gd name="T33" fmla="*/ 153 h 858"/>
                <a:gd name="T34" fmla="*/ 628 w 818"/>
                <a:gd name="T35" fmla="*/ 122 h 858"/>
                <a:gd name="T36" fmla="*/ 586 w 818"/>
                <a:gd name="T37" fmla="*/ 105 h 858"/>
                <a:gd name="T38" fmla="*/ 538 w 818"/>
                <a:gd name="T39" fmla="*/ 115 h 858"/>
                <a:gd name="T40" fmla="*/ 518 w 818"/>
                <a:gd name="T41" fmla="*/ 167 h 858"/>
                <a:gd name="T42" fmla="*/ 448 w 818"/>
                <a:gd name="T43" fmla="*/ 134 h 858"/>
                <a:gd name="T44" fmla="*/ 473 w 818"/>
                <a:gd name="T45" fmla="*/ 87 h 858"/>
                <a:gd name="T46" fmla="*/ 506 w 818"/>
                <a:gd name="T47" fmla="*/ 61 h 858"/>
                <a:gd name="T48" fmla="*/ 480 w 818"/>
                <a:gd name="T49" fmla="*/ 59 h 858"/>
                <a:gd name="T50" fmla="*/ 446 w 818"/>
                <a:gd name="T51" fmla="*/ 32 h 858"/>
                <a:gd name="T52" fmla="*/ 418 w 818"/>
                <a:gd name="T53" fmla="*/ 13 h 858"/>
                <a:gd name="T54" fmla="*/ 430 w 818"/>
                <a:gd name="T55" fmla="*/ 47 h 858"/>
                <a:gd name="T56" fmla="*/ 393 w 818"/>
                <a:gd name="T57" fmla="*/ 66 h 858"/>
                <a:gd name="T58" fmla="*/ 357 w 818"/>
                <a:gd name="T59" fmla="*/ 67 h 858"/>
                <a:gd name="T60" fmla="*/ 292 w 818"/>
                <a:gd name="T61" fmla="*/ 72 h 858"/>
                <a:gd name="T62" fmla="*/ 224 w 818"/>
                <a:gd name="T63" fmla="*/ 67 h 858"/>
                <a:gd name="T64" fmla="*/ 186 w 818"/>
                <a:gd name="T65" fmla="*/ 91 h 858"/>
                <a:gd name="T66" fmla="*/ 88 w 818"/>
                <a:gd name="T67" fmla="*/ 95 h 858"/>
                <a:gd name="T68" fmla="*/ 11 w 818"/>
                <a:gd name="T69" fmla="*/ 129 h 858"/>
                <a:gd name="T70" fmla="*/ 17 w 818"/>
                <a:gd name="T71" fmla="*/ 147 h 858"/>
                <a:gd name="T72" fmla="*/ 28 w 818"/>
                <a:gd name="T73" fmla="*/ 181 h 858"/>
                <a:gd name="T74" fmla="*/ 69 w 818"/>
                <a:gd name="T75" fmla="*/ 200 h 858"/>
                <a:gd name="T76" fmla="*/ 76 w 818"/>
                <a:gd name="T77" fmla="*/ 218 h 858"/>
                <a:gd name="T78" fmla="*/ 106 w 818"/>
                <a:gd name="T79" fmla="*/ 176 h 858"/>
                <a:gd name="T80" fmla="*/ 149 w 818"/>
                <a:gd name="T81" fmla="*/ 174 h 858"/>
                <a:gd name="T82" fmla="*/ 206 w 818"/>
                <a:gd name="T83" fmla="*/ 177 h 858"/>
                <a:gd name="T84" fmla="*/ 245 w 818"/>
                <a:gd name="T85" fmla="*/ 213 h 858"/>
                <a:gd name="T86" fmla="*/ 284 w 818"/>
                <a:gd name="T87" fmla="*/ 231 h 858"/>
                <a:gd name="T88" fmla="*/ 292 w 818"/>
                <a:gd name="T89" fmla="*/ 299 h 858"/>
                <a:gd name="T90" fmla="*/ 340 w 818"/>
                <a:gd name="T91" fmla="*/ 343 h 858"/>
                <a:gd name="T92" fmla="*/ 379 w 818"/>
                <a:gd name="T93" fmla="*/ 380 h 858"/>
                <a:gd name="T94" fmla="*/ 390 w 818"/>
                <a:gd name="T95" fmla="*/ 377 h 858"/>
                <a:gd name="T96" fmla="*/ 455 w 818"/>
                <a:gd name="T97" fmla="*/ 427 h 858"/>
                <a:gd name="T98" fmla="*/ 532 w 818"/>
                <a:gd name="T99" fmla="*/ 452 h 858"/>
                <a:gd name="T100" fmla="*/ 581 w 818"/>
                <a:gd name="T101" fmla="*/ 480 h 858"/>
                <a:gd name="T102" fmla="*/ 574 w 818"/>
                <a:gd name="T103" fmla="*/ 555 h 858"/>
                <a:gd name="T104" fmla="*/ 624 w 818"/>
                <a:gd name="T105" fmla="*/ 611 h 858"/>
                <a:gd name="T106" fmla="*/ 636 w 818"/>
                <a:gd name="T107" fmla="*/ 728 h 858"/>
                <a:gd name="T108" fmla="*/ 635 w 818"/>
                <a:gd name="T109" fmla="*/ 804 h 858"/>
                <a:gd name="T110" fmla="*/ 642 w 818"/>
                <a:gd name="T111" fmla="*/ 848 h 858"/>
                <a:gd name="T112" fmla="*/ 678 w 818"/>
                <a:gd name="T113" fmla="*/ 814 h 858"/>
                <a:gd name="T114" fmla="*/ 681 w 818"/>
                <a:gd name="T115" fmla="*/ 763 h 858"/>
                <a:gd name="T116" fmla="*/ 713 w 818"/>
                <a:gd name="T117" fmla="*/ 717 h 858"/>
                <a:gd name="T118" fmla="*/ 751 w 818"/>
                <a:gd name="T119" fmla="*/ 670 h 858"/>
                <a:gd name="T120" fmla="*/ 797 w 818"/>
                <a:gd name="T121" fmla="*/ 603 h 858"/>
                <a:gd name="T122" fmla="*/ 422 w 818"/>
                <a:gd name="T123" fmla="*/ 17 h 858"/>
                <a:gd name="T124" fmla="*/ 533 w 818"/>
                <a:gd name="T125" fmla="*/ 449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8" h="858">
                  <a:moveTo>
                    <a:pt x="817" y="540"/>
                  </a:moveTo>
                  <a:cubicBezTo>
                    <a:pt x="817" y="540"/>
                    <a:pt x="817" y="540"/>
                    <a:pt x="817" y="540"/>
                  </a:cubicBezTo>
                  <a:cubicBezTo>
                    <a:pt x="818" y="539"/>
                    <a:pt x="817" y="537"/>
                    <a:pt x="817" y="536"/>
                  </a:cubicBezTo>
                  <a:cubicBezTo>
                    <a:pt x="816" y="536"/>
                    <a:pt x="816" y="536"/>
                    <a:pt x="816" y="536"/>
                  </a:cubicBezTo>
                  <a:cubicBezTo>
                    <a:pt x="816" y="535"/>
                    <a:pt x="816" y="535"/>
                    <a:pt x="816" y="535"/>
                  </a:cubicBezTo>
                  <a:cubicBezTo>
                    <a:pt x="816" y="534"/>
                    <a:pt x="816" y="532"/>
                    <a:pt x="816" y="531"/>
                  </a:cubicBezTo>
                  <a:cubicBezTo>
                    <a:pt x="815" y="531"/>
                    <a:pt x="815" y="530"/>
                    <a:pt x="814" y="530"/>
                  </a:cubicBezTo>
                  <a:cubicBezTo>
                    <a:pt x="814" y="530"/>
                    <a:pt x="814" y="529"/>
                    <a:pt x="814" y="529"/>
                  </a:cubicBezTo>
                  <a:cubicBezTo>
                    <a:pt x="814" y="529"/>
                    <a:pt x="813" y="529"/>
                    <a:pt x="813" y="528"/>
                  </a:cubicBezTo>
                  <a:cubicBezTo>
                    <a:pt x="813" y="528"/>
                    <a:pt x="813" y="528"/>
                    <a:pt x="813" y="527"/>
                  </a:cubicBezTo>
                  <a:cubicBezTo>
                    <a:pt x="813" y="527"/>
                    <a:pt x="813" y="527"/>
                    <a:pt x="813" y="527"/>
                  </a:cubicBezTo>
                  <a:cubicBezTo>
                    <a:pt x="813" y="527"/>
                    <a:pt x="813" y="527"/>
                    <a:pt x="812" y="526"/>
                  </a:cubicBezTo>
                  <a:cubicBezTo>
                    <a:pt x="812" y="526"/>
                    <a:pt x="812" y="526"/>
                    <a:pt x="812" y="526"/>
                  </a:cubicBezTo>
                  <a:cubicBezTo>
                    <a:pt x="812" y="526"/>
                    <a:pt x="812" y="526"/>
                    <a:pt x="812" y="525"/>
                  </a:cubicBezTo>
                  <a:cubicBezTo>
                    <a:pt x="812" y="525"/>
                    <a:pt x="812" y="525"/>
                    <a:pt x="812" y="525"/>
                  </a:cubicBezTo>
                  <a:cubicBezTo>
                    <a:pt x="812" y="525"/>
                    <a:pt x="812" y="525"/>
                    <a:pt x="812" y="525"/>
                  </a:cubicBezTo>
                  <a:cubicBezTo>
                    <a:pt x="811" y="524"/>
                    <a:pt x="808" y="523"/>
                    <a:pt x="807" y="523"/>
                  </a:cubicBezTo>
                  <a:cubicBezTo>
                    <a:pt x="807" y="524"/>
                    <a:pt x="807" y="524"/>
                    <a:pt x="807" y="524"/>
                  </a:cubicBezTo>
                  <a:cubicBezTo>
                    <a:pt x="807" y="524"/>
                    <a:pt x="807" y="524"/>
                    <a:pt x="807" y="524"/>
                  </a:cubicBezTo>
                  <a:cubicBezTo>
                    <a:pt x="807" y="524"/>
                    <a:pt x="807" y="524"/>
                    <a:pt x="807" y="523"/>
                  </a:cubicBezTo>
                  <a:cubicBezTo>
                    <a:pt x="806" y="523"/>
                    <a:pt x="806" y="523"/>
                    <a:pt x="806" y="522"/>
                  </a:cubicBezTo>
                  <a:cubicBezTo>
                    <a:pt x="804" y="523"/>
                    <a:pt x="803" y="523"/>
                    <a:pt x="803" y="524"/>
                  </a:cubicBezTo>
                  <a:cubicBezTo>
                    <a:pt x="803" y="524"/>
                    <a:pt x="803" y="524"/>
                    <a:pt x="802" y="524"/>
                  </a:cubicBezTo>
                  <a:cubicBezTo>
                    <a:pt x="803" y="523"/>
                    <a:pt x="803" y="523"/>
                    <a:pt x="803" y="523"/>
                  </a:cubicBezTo>
                  <a:cubicBezTo>
                    <a:pt x="802" y="523"/>
                    <a:pt x="802" y="522"/>
                    <a:pt x="802" y="522"/>
                  </a:cubicBezTo>
                  <a:cubicBezTo>
                    <a:pt x="801" y="522"/>
                    <a:pt x="800" y="520"/>
                    <a:pt x="800" y="520"/>
                  </a:cubicBezTo>
                  <a:cubicBezTo>
                    <a:pt x="800" y="520"/>
                    <a:pt x="800" y="520"/>
                    <a:pt x="799" y="520"/>
                  </a:cubicBezTo>
                  <a:cubicBezTo>
                    <a:pt x="799" y="518"/>
                    <a:pt x="798" y="519"/>
                    <a:pt x="797" y="518"/>
                  </a:cubicBezTo>
                  <a:cubicBezTo>
                    <a:pt x="796" y="517"/>
                    <a:pt x="795" y="517"/>
                    <a:pt x="795" y="516"/>
                  </a:cubicBezTo>
                  <a:cubicBezTo>
                    <a:pt x="794" y="516"/>
                    <a:pt x="794" y="516"/>
                    <a:pt x="794" y="516"/>
                  </a:cubicBezTo>
                  <a:cubicBezTo>
                    <a:pt x="793" y="516"/>
                    <a:pt x="793" y="515"/>
                    <a:pt x="793" y="515"/>
                  </a:cubicBezTo>
                  <a:cubicBezTo>
                    <a:pt x="793" y="515"/>
                    <a:pt x="792" y="515"/>
                    <a:pt x="792" y="515"/>
                  </a:cubicBezTo>
                  <a:cubicBezTo>
                    <a:pt x="792" y="515"/>
                    <a:pt x="792" y="515"/>
                    <a:pt x="792" y="514"/>
                  </a:cubicBezTo>
                  <a:cubicBezTo>
                    <a:pt x="791" y="514"/>
                    <a:pt x="791" y="514"/>
                    <a:pt x="791" y="514"/>
                  </a:cubicBezTo>
                  <a:cubicBezTo>
                    <a:pt x="791" y="514"/>
                    <a:pt x="791" y="514"/>
                    <a:pt x="791" y="514"/>
                  </a:cubicBezTo>
                  <a:cubicBezTo>
                    <a:pt x="790" y="514"/>
                    <a:pt x="790" y="514"/>
                    <a:pt x="790" y="514"/>
                  </a:cubicBezTo>
                  <a:cubicBezTo>
                    <a:pt x="790" y="514"/>
                    <a:pt x="790" y="514"/>
                    <a:pt x="790" y="514"/>
                  </a:cubicBezTo>
                  <a:cubicBezTo>
                    <a:pt x="789" y="514"/>
                    <a:pt x="789" y="514"/>
                    <a:pt x="789" y="514"/>
                  </a:cubicBezTo>
                  <a:cubicBezTo>
                    <a:pt x="789" y="514"/>
                    <a:pt x="789" y="514"/>
                    <a:pt x="789" y="513"/>
                  </a:cubicBezTo>
                  <a:cubicBezTo>
                    <a:pt x="788" y="513"/>
                    <a:pt x="788" y="513"/>
                    <a:pt x="787" y="513"/>
                  </a:cubicBezTo>
                  <a:cubicBezTo>
                    <a:pt x="787" y="513"/>
                    <a:pt x="787" y="513"/>
                    <a:pt x="787" y="512"/>
                  </a:cubicBezTo>
                  <a:cubicBezTo>
                    <a:pt x="786" y="512"/>
                    <a:pt x="785" y="513"/>
                    <a:pt x="784" y="513"/>
                  </a:cubicBezTo>
                  <a:cubicBezTo>
                    <a:pt x="784" y="513"/>
                    <a:pt x="783" y="513"/>
                    <a:pt x="783" y="513"/>
                  </a:cubicBezTo>
                  <a:cubicBezTo>
                    <a:pt x="783" y="513"/>
                    <a:pt x="783" y="513"/>
                    <a:pt x="783" y="513"/>
                  </a:cubicBezTo>
                  <a:cubicBezTo>
                    <a:pt x="783" y="513"/>
                    <a:pt x="782" y="513"/>
                    <a:pt x="781" y="513"/>
                  </a:cubicBezTo>
                  <a:cubicBezTo>
                    <a:pt x="781" y="513"/>
                    <a:pt x="781" y="513"/>
                    <a:pt x="781" y="512"/>
                  </a:cubicBezTo>
                  <a:cubicBezTo>
                    <a:pt x="780" y="512"/>
                    <a:pt x="779" y="513"/>
                    <a:pt x="778" y="513"/>
                  </a:cubicBezTo>
                  <a:cubicBezTo>
                    <a:pt x="778" y="512"/>
                    <a:pt x="778" y="512"/>
                    <a:pt x="778" y="512"/>
                  </a:cubicBezTo>
                  <a:cubicBezTo>
                    <a:pt x="778" y="512"/>
                    <a:pt x="777" y="512"/>
                    <a:pt x="777" y="512"/>
                  </a:cubicBezTo>
                  <a:cubicBezTo>
                    <a:pt x="777" y="512"/>
                    <a:pt x="777" y="512"/>
                    <a:pt x="777" y="512"/>
                  </a:cubicBezTo>
                  <a:cubicBezTo>
                    <a:pt x="776" y="512"/>
                    <a:pt x="776" y="512"/>
                    <a:pt x="775" y="512"/>
                  </a:cubicBezTo>
                  <a:cubicBezTo>
                    <a:pt x="775" y="512"/>
                    <a:pt x="775" y="512"/>
                    <a:pt x="775" y="512"/>
                  </a:cubicBezTo>
                  <a:cubicBezTo>
                    <a:pt x="775" y="512"/>
                    <a:pt x="775" y="512"/>
                    <a:pt x="774" y="513"/>
                  </a:cubicBezTo>
                  <a:cubicBezTo>
                    <a:pt x="774" y="512"/>
                    <a:pt x="774" y="512"/>
                    <a:pt x="774" y="511"/>
                  </a:cubicBezTo>
                  <a:cubicBezTo>
                    <a:pt x="774" y="511"/>
                    <a:pt x="773" y="511"/>
                    <a:pt x="773" y="511"/>
                  </a:cubicBezTo>
                  <a:cubicBezTo>
                    <a:pt x="773" y="511"/>
                    <a:pt x="773" y="511"/>
                    <a:pt x="773" y="511"/>
                  </a:cubicBezTo>
                  <a:cubicBezTo>
                    <a:pt x="772" y="510"/>
                    <a:pt x="772" y="511"/>
                    <a:pt x="772" y="510"/>
                  </a:cubicBezTo>
                  <a:cubicBezTo>
                    <a:pt x="771" y="510"/>
                    <a:pt x="770" y="510"/>
                    <a:pt x="769" y="510"/>
                  </a:cubicBezTo>
                  <a:cubicBezTo>
                    <a:pt x="769" y="510"/>
                    <a:pt x="769" y="510"/>
                    <a:pt x="769" y="511"/>
                  </a:cubicBezTo>
                  <a:cubicBezTo>
                    <a:pt x="769" y="511"/>
                    <a:pt x="769" y="511"/>
                    <a:pt x="769" y="511"/>
                  </a:cubicBezTo>
                  <a:cubicBezTo>
                    <a:pt x="769" y="510"/>
                    <a:pt x="769" y="510"/>
                    <a:pt x="769" y="510"/>
                  </a:cubicBezTo>
                  <a:cubicBezTo>
                    <a:pt x="769" y="510"/>
                    <a:pt x="768" y="510"/>
                    <a:pt x="768" y="510"/>
                  </a:cubicBezTo>
                  <a:cubicBezTo>
                    <a:pt x="767" y="511"/>
                    <a:pt x="767" y="512"/>
                    <a:pt x="766" y="513"/>
                  </a:cubicBezTo>
                  <a:cubicBezTo>
                    <a:pt x="766" y="514"/>
                    <a:pt x="766" y="513"/>
                    <a:pt x="766" y="514"/>
                  </a:cubicBezTo>
                  <a:cubicBezTo>
                    <a:pt x="764" y="514"/>
                    <a:pt x="763" y="513"/>
                    <a:pt x="764" y="512"/>
                  </a:cubicBezTo>
                  <a:cubicBezTo>
                    <a:pt x="764" y="512"/>
                    <a:pt x="764" y="511"/>
                    <a:pt x="764" y="511"/>
                  </a:cubicBezTo>
                  <a:cubicBezTo>
                    <a:pt x="764" y="511"/>
                    <a:pt x="764" y="511"/>
                    <a:pt x="764" y="511"/>
                  </a:cubicBezTo>
                  <a:cubicBezTo>
                    <a:pt x="764" y="511"/>
                    <a:pt x="764" y="511"/>
                    <a:pt x="764" y="511"/>
                  </a:cubicBezTo>
                  <a:cubicBezTo>
                    <a:pt x="763" y="511"/>
                    <a:pt x="763" y="511"/>
                    <a:pt x="762" y="511"/>
                  </a:cubicBezTo>
                  <a:cubicBezTo>
                    <a:pt x="763" y="510"/>
                    <a:pt x="763" y="510"/>
                    <a:pt x="763" y="510"/>
                  </a:cubicBezTo>
                  <a:cubicBezTo>
                    <a:pt x="763" y="508"/>
                    <a:pt x="762" y="508"/>
                    <a:pt x="761" y="508"/>
                  </a:cubicBezTo>
                  <a:cubicBezTo>
                    <a:pt x="761" y="507"/>
                    <a:pt x="761" y="507"/>
                    <a:pt x="761" y="506"/>
                  </a:cubicBezTo>
                  <a:cubicBezTo>
                    <a:pt x="761" y="506"/>
                    <a:pt x="761" y="506"/>
                    <a:pt x="760" y="505"/>
                  </a:cubicBezTo>
                  <a:cubicBezTo>
                    <a:pt x="758" y="505"/>
                    <a:pt x="759" y="505"/>
                    <a:pt x="758" y="507"/>
                  </a:cubicBezTo>
                  <a:cubicBezTo>
                    <a:pt x="758" y="507"/>
                    <a:pt x="758" y="507"/>
                    <a:pt x="758" y="507"/>
                  </a:cubicBezTo>
                  <a:cubicBezTo>
                    <a:pt x="758" y="507"/>
                    <a:pt x="757" y="507"/>
                    <a:pt x="757" y="507"/>
                  </a:cubicBezTo>
                  <a:cubicBezTo>
                    <a:pt x="757" y="506"/>
                    <a:pt x="757" y="506"/>
                    <a:pt x="758" y="505"/>
                  </a:cubicBezTo>
                  <a:cubicBezTo>
                    <a:pt x="758" y="505"/>
                    <a:pt x="758" y="505"/>
                    <a:pt x="757" y="504"/>
                  </a:cubicBezTo>
                  <a:cubicBezTo>
                    <a:pt x="757" y="504"/>
                    <a:pt x="757" y="504"/>
                    <a:pt x="757" y="504"/>
                  </a:cubicBezTo>
                  <a:cubicBezTo>
                    <a:pt x="757" y="504"/>
                    <a:pt x="756" y="504"/>
                    <a:pt x="756" y="504"/>
                  </a:cubicBezTo>
                  <a:cubicBezTo>
                    <a:pt x="756" y="504"/>
                    <a:pt x="756" y="504"/>
                    <a:pt x="755" y="504"/>
                  </a:cubicBezTo>
                  <a:cubicBezTo>
                    <a:pt x="755" y="503"/>
                    <a:pt x="754" y="503"/>
                    <a:pt x="754" y="503"/>
                  </a:cubicBezTo>
                  <a:cubicBezTo>
                    <a:pt x="754" y="503"/>
                    <a:pt x="754" y="503"/>
                    <a:pt x="754" y="503"/>
                  </a:cubicBezTo>
                  <a:cubicBezTo>
                    <a:pt x="753" y="503"/>
                    <a:pt x="753" y="503"/>
                    <a:pt x="752" y="503"/>
                  </a:cubicBezTo>
                  <a:cubicBezTo>
                    <a:pt x="752" y="503"/>
                    <a:pt x="752" y="502"/>
                    <a:pt x="752" y="502"/>
                  </a:cubicBezTo>
                  <a:cubicBezTo>
                    <a:pt x="751" y="502"/>
                    <a:pt x="751" y="502"/>
                    <a:pt x="751" y="502"/>
                  </a:cubicBezTo>
                  <a:cubicBezTo>
                    <a:pt x="751" y="502"/>
                    <a:pt x="750" y="502"/>
                    <a:pt x="750" y="501"/>
                  </a:cubicBezTo>
                  <a:cubicBezTo>
                    <a:pt x="750" y="501"/>
                    <a:pt x="749" y="501"/>
                    <a:pt x="748" y="500"/>
                  </a:cubicBezTo>
                  <a:cubicBezTo>
                    <a:pt x="747" y="501"/>
                    <a:pt x="745" y="501"/>
                    <a:pt x="744" y="501"/>
                  </a:cubicBezTo>
                  <a:cubicBezTo>
                    <a:pt x="744" y="501"/>
                    <a:pt x="744" y="501"/>
                    <a:pt x="744" y="502"/>
                  </a:cubicBezTo>
                  <a:cubicBezTo>
                    <a:pt x="743" y="502"/>
                    <a:pt x="743" y="503"/>
                    <a:pt x="741" y="503"/>
                  </a:cubicBezTo>
                  <a:cubicBezTo>
                    <a:pt x="741" y="504"/>
                    <a:pt x="741" y="504"/>
                    <a:pt x="741" y="504"/>
                  </a:cubicBezTo>
                  <a:cubicBezTo>
                    <a:pt x="741" y="505"/>
                    <a:pt x="741" y="505"/>
                    <a:pt x="742" y="505"/>
                  </a:cubicBezTo>
                  <a:cubicBezTo>
                    <a:pt x="742" y="505"/>
                    <a:pt x="742" y="506"/>
                    <a:pt x="742" y="506"/>
                  </a:cubicBezTo>
                  <a:cubicBezTo>
                    <a:pt x="742" y="506"/>
                    <a:pt x="741" y="506"/>
                    <a:pt x="740" y="506"/>
                  </a:cubicBezTo>
                  <a:cubicBezTo>
                    <a:pt x="740" y="506"/>
                    <a:pt x="740" y="507"/>
                    <a:pt x="740" y="507"/>
                  </a:cubicBezTo>
                  <a:cubicBezTo>
                    <a:pt x="739" y="508"/>
                    <a:pt x="739" y="508"/>
                    <a:pt x="738" y="508"/>
                  </a:cubicBezTo>
                  <a:cubicBezTo>
                    <a:pt x="738" y="509"/>
                    <a:pt x="738" y="509"/>
                    <a:pt x="738" y="509"/>
                  </a:cubicBezTo>
                  <a:cubicBezTo>
                    <a:pt x="738" y="509"/>
                    <a:pt x="738" y="509"/>
                    <a:pt x="738" y="509"/>
                  </a:cubicBezTo>
                  <a:cubicBezTo>
                    <a:pt x="738" y="509"/>
                    <a:pt x="738" y="509"/>
                    <a:pt x="738" y="508"/>
                  </a:cubicBezTo>
                  <a:cubicBezTo>
                    <a:pt x="737" y="509"/>
                    <a:pt x="736" y="509"/>
                    <a:pt x="736" y="509"/>
                  </a:cubicBezTo>
                  <a:cubicBezTo>
                    <a:pt x="735" y="509"/>
                    <a:pt x="736" y="509"/>
                    <a:pt x="736" y="509"/>
                  </a:cubicBezTo>
                  <a:cubicBezTo>
                    <a:pt x="735" y="509"/>
                    <a:pt x="735" y="509"/>
                    <a:pt x="735" y="509"/>
                  </a:cubicBezTo>
                  <a:cubicBezTo>
                    <a:pt x="735" y="509"/>
                    <a:pt x="734" y="509"/>
                    <a:pt x="733" y="509"/>
                  </a:cubicBezTo>
                  <a:cubicBezTo>
                    <a:pt x="733" y="509"/>
                    <a:pt x="733" y="509"/>
                    <a:pt x="733" y="510"/>
                  </a:cubicBezTo>
                  <a:cubicBezTo>
                    <a:pt x="732" y="510"/>
                    <a:pt x="732" y="510"/>
                    <a:pt x="731" y="510"/>
                  </a:cubicBezTo>
                  <a:cubicBezTo>
                    <a:pt x="731" y="509"/>
                    <a:pt x="731" y="509"/>
                    <a:pt x="731" y="509"/>
                  </a:cubicBezTo>
                  <a:cubicBezTo>
                    <a:pt x="730" y="508"/>
                    <a:pt x="729" y="508"/>
                    <a:pt x="728" y="507"/>
                  </a:cubicBezTo>
                  <a:cubicBezTo>
                    <a:pt x="728" y="507"/>
                    <a:pt x="728" y="506"/>
                    <a:pt x="728" y="506"/>
                  </a:cubicBezTo>
                  <a:cubicBezTo>
                    <a:pt x="728" y="506"/>
                    <a:pt x="728" y="506"/>
                    <a:pt x="728" y="506"/>
                  </a:cubicBezTo>
                  <a:cubicBezTo>
                    <a:pt x="728" y="506"/>
                    <a:pt x="728" y="505"/>
                    <a:pt x="728" y="505"/>
                  </a:cubicBezTo>
                  <a:cubicBezTo>
                    <a:pt x="728" y="505"/>
                    <a:pt x="727" y="505"/>
                    <a:pt x="727" y="505"/>
                  </a:cubicBezTo>
                  <a:cubicBezTo>
                    <a:pt x="727" y="505"/>
                    <a:pt x="727" y="505"/>
                    <a:pt x="727" y="504"/>
                  </a:cubicBezTo>
                  <a:cubicBezTo>
                    <a:pt x="727" y="504"/>
                    <a:pt x="727" y="504"/>
                    <a:pt x="726" y="504"/>
                  </a:cubicBezTo>
                  <a:cubicBezTo>
                    <a:pt x="726" y="505"/>
                    <a:pt x="726" y="505"/>
                    <a:pt x="726" y="505"/>
                  </a:cubicBezTo>
                  <a:cubicBezTo>
                    <a:pt x="726" y="505"/>
                    <a:pt x="725" y="506"/>
                    <a:pt x="725" y="506"/>
                  </a:cubicBezTo>
                  <a:cubicBezTo>
                    <a:pt x="724" y="507"/>
                    <a:pt x="724" y="507"/>
                    <a:pt x="724" y="507"/>
                  </a:cubicBezTo>
                  <a:cubicBezTo>
                    <a:pt x="724" y="507"/>
                    <a:pt x="724" y="507"/>
                    <a:pt x="725" y="507"/>
                  </a:cubicBezTo>
                  <a:cubicBezTo>
                    <a:pt x="724" y="507"/>
                    <a:pt x="724" y="507"/>
                    <a:pt x="724" y="507"/>
                  </a:cubicBezTo>
                  <a:cubicBezTo>
                    <a:pt x="724" y="509"/>
                    <a:pt x="724" y="510"/>
                    <a:pt x="724" y="511"/>
                  </a:cubicBezTo>
                  <a:cubicBezTo>
                    <a:pt x="724" y="511"/>
                    <a:pt x="724" y="511"/>
                    <a:pt x="724" y="511"/>
                  </a:cubicBezTo>
                  <a:cubicBezTo>
                    <a:pt x="724" y="511"/>
                    <a:pt x="724" y="512"/>
                    <a:pt x="724" y="512"/>
                  </a:cubicBezTo>
                  <a:cubicBezTo>
                    <a:pt x="723" y="513"/>
                    <a:pt x="724" y="512"/>
                    <a:pt x="723" y="513"/>
                  </a:cubicBezTo>
                  <a:cubicBezTo>
                    <a:pt x="723" y="513"/>
                    <a:pt x="723" y="513"/>
                    <a:pt x="723" y="513"/>
                  </a:cubicBezTo>
                  <a:cubicBezTo>
                    <a:pt x="723" y="512"/>
                    <a:pt x="723" y="512"/>
                    <a:pt x="723" y="511"/>
                  </a:cubicBezTo>
                  <a:cubicBezTo>
                    <a:pt x="723" y="511"/>
                    <a:pt x="724" y="511"/>
                    <a:pt x="724" y="511"/>
                  </a:cubicBezTo>
                  <a:cubicBezTo>
                    <a:pt x="724" y="509"/>
                    <a:pt x="723" y="507"/>
                    <a:pt x="723" y="506"/>
                  </a:cubicBezTo>
                  <a:cubicBezTo>
                    <a:pt x="720" y="506"/>
                    <a:pt x="721" y="506"/>
                    <a:pt x="719" y="507"/>
                  </a:cubicBezTo>
                  <a:cubicBezTo>
                    <a:pt x="719" y="507"/>
                    <a:pt x="719" y="507"/>
                    <a:pt x="718" y="507"/>
                  </a:cubicBezTo>
                  <a:cubicBezTo>
                    <a:pt x="718" y="507"/>
                    <a:pt x="718" y="508"/>
                    <a:pt x="718" y="508"/>
                  </a:cubicBezTo>
                  <a:cubicBezTo>
                    <a:pt x="718" y="508"/>
                    <a:pt x="718" y="508"/>
                    <a:pt x="718" y="508"/>
                  </a:cubicBezTo>
                  <a:cubicBezTo>
                    <a:pt x="718" y="508"/>
                    <a:pt x="718" y="508"/>
                    <a:pt x="718" y="508"/>
                  </a:cubicBezTo>
                  <a:cubicBezTo>
                    <a:pt x="717" y="508"/>
                    <a:pt x="715" y="509"/>
                    <a:pt x="714" y="509"/>
                  </a:cubicBezTo>
                  <a:cubicBezTo>
                    <a:pt x="714" y="509"/>
                    <a:pt x="714" y="509"/>
                    <a:pt x="714" y="509"/>
                  </a:cubicBezTo>
                  <a:cubicBezTo>
                    <a:pt x="714" y="509"/>
                    <a:pt x="714" y="509"/>
                    <a:pt x="714" y="509"/>
                  </a:cubicBezTo>
                  <a:cubicBezTo>
                    <a:pt x="714" y="509"/>
                    <a:pt x="714" y="510"/>
                    <a:pt x="714" y="510"/>
                  </a:cubicBezTo>
                  <a:cubicBezTo>
                    <a:pt x="713" y="510"/>
                    <a:pt x="713" y="510"/>
                    <a:pt x="712" y="510"/>
                  </a:cubicBezTo>
                  <a:cubicBezTo>
                    <a:pt x="712" y="511"/>
                    <a:pt x="712" y="511"/>
                    <a:pt x="713" y="511"/>
                  </a:cubicBezTo>
                  <a:cubicBezTo>
                    <a:pt x="712" y="512"/>
                    <a:pt x="711" y="513"/>
                    <a:pt x="711" y="514"/>
                  </a:cubicBezTo>
                  <a:cubicBezTo>
                    <a:pt x="708" y="514"/>
                    <a:pt x="703" y="514"/>
                    <a:pt x="702" y="515"/>
                  </a:cubicBezTo>
                  <a:cubicBezTo>
                    <a:pt x="701" y="515"/>
                    <a:pt x="701" y="515"/>
                    <a:pt x="701" y="515"/>
                  </a:cubicBezTo>
                  <a:cubicBezTo>
                    <a:pt x="701" y="515"/>
                    <a:pt x="701" y="515"/>
                    <a:pt x="701" y="515"/>
                  </a:cubicBezTo>
                  <a:cubicBezTo>
                    <a:pt x="702" y="514"/>
                    <a:pt x="704" y="513"/>
                    <a:pt x="706" y="514"/>
                  </a:cubicBezTo>
                  <a:cubicBezTo>
                    <a:pt x="707" y="514"/>
                    <a:pt x="709" y="513"/>
                    <a:pt x="710" y="513"/>
                  </a:cubicBezTo>
                  <a:cubicBezTo>
                    <a:pt x="710" y="513"/>
                    <a:pt x="710" y="513"/>
                    <a:pt x="710" y="513"/>
                  </a:cubicBezTo>
                  <a:cubicBezTo>
                    <a:pt x="711" y="512"/>
                    <a:pt x="711" y="512"/>
                    <a:pt x="712" y="511"/>
                  </a:cubicBezTo>
                  <a:cubicBezTo>
                    <a:pt x="712" y="511"/>
                    <a:pt x="712" y="510"/>
                    <a:pt x="712" y="510"/>
                  </a:cubicBezTo>
                  <a:cubicBezTo>
                    <a:pt x="712" y="510"/>
                    <a:pt x="713" y="509"/>
                    <a:pt x="713" y="509"/>
                  </a:cubicBezTo>
                  <a:cubicBezTo>
                    <a:pt x="713" y="509"/>
                    <a:pt x="713" y="509"/>
                    <a:pt x="713" y="509"/>
                  </a:cubicBezTo>
                  <a:cubicBezTo>
                    <a:pt x="714" y="509"/>
                    <a:pt x="715" y="509"/>
                    <a:pt x="715" y="508"/>
                  </a:cubicBezTo>
                  <a:cubicBezTo>
                    <a:pt x="715" y="508"/>
                    <a:pt x="715" y="508"/>
                    <a:pt x="715" y="508"/>
                  </a:cubicBezTo>
                  <a:cubicBezTo>
                    <a:pt x="716" y="508"/>
                    <a:pt x="717" y="508"/>
                    <a:pt x="717" y="508"/>
                  </a:cubicBezTo>
                  <a:cubicBezTo>
                    <a:pt x="717" y="508"/>
                    <a:pt x="717" y="508"/>
                    <a:pt x="717" y="507"/>
                  </a:cubicBezTo>
                  <a:cubicBezTo>
                    <a:pt x="717" y="507"/>
                    <a:pt x="718" y="507"/>
                    <a:pt x="718" y="507"/>
                  </a:cubicBezTo>
                  <a:cubicBezTo>
                    <a:pt x="719" y="507"/>
                    <a:pt x="720" y="506"/>
                    <a:pt x="722" y="506"/>
                  </a:cubicBezTo>
                  <a:cubicBezTo>
                    <a:pt x="722" y="505"/>
                    <a:pt x="722" y="503"/>
                    <a:pt x="723" y="502"/>
                  </a:cubicBezTo>
                  <a:cubicBezTo>
                    <a:pt x="723" y="502"/>
                    <a:pt x="723" y="502"/>
                    <a:pt x="724" y="502"/>
                  </a:cubicBezTo>
                  <a:cubicBezTo>
                    <a:pt x="724" y="501"/>
                    <a:pt x="724" y="501"/>
                    <a:pt x="724" y="501"/>
                  </a:cubicBezTo>
                  <a:cubicBezTo>
                    <a:pt x="724" y="501"/>
                    <a:pt x="724" y="501"/>
                    <a:pt x="724" y="500"/>
                  </a:cubicBezTo>
                  <a:cubicBezTo>
                    <a:pt x="724" y="500"/>
                    <a:pt x="724" y="500"/>
                    <a:pt x="724" y="500"/>
                  </a:cubicBezTo>
                  <a:cubicBezTo>
                    <a:pt x="724" y="500"/>
                    <a:pt x="724" y="500"/>
                    <a:pt x="724" y="500"/>
                  </a:cubicBezTo>
                  <a:cubicBezTo>
                    <a:pt x="724" y="499"/>
                    <a:pt x="724" y="499"/>
                    <a:pt x="724" y="499"/>
                  </a:cubicBezTo>
                  <a:cubicBezTo>
                    <a:pt x="724" y="499"/>
                    <a:pt x="725" y="499"/>
                    <a:pt x="725" y="499"/>
                  </a:cubicBezTo>
                  <a:cubicBezTo>
                    <a:pt x="725" y="498"/>
                    <a:pt x="725" y="498"/>
                    <a:pt x="725" y="498"/>
                  </a:cubicBezTo>
                  <a:cubicBezTo>
                    <a:pt x="725" y="498"/>
                    <a:pt x="726" y="498"/>
                    <a:pt x="726" y="498"/>
                  </a:cubicBezTo>
                  <a:cubicBezTo>
                    <a:pt x="727" y="497"/>
                    <a:pt x="727" y="496"/>
                    <a:pt x="728" y="495"/>
                  </a:cubicBezTo>
                  <a:cubicBezTo>
                    <a:pt x="728" y="495"/>
                    <a:pt x="728" y="495"/>
                    <a:pt x="728" y="495"/>
                  </a:cubicBezTo>
                  <a:cubicBezTo>
                    <a:pt x="728" y="496"/>
                    <a:pt x="728" y="496"/>
                    <a:pt x="727" y="496"/>
                  </a:cubicBezTo>
                  <a:cubicBezTo>
                    <a:pt x="728" y="497"/>
                    <a:pt x="728" y="498"/>
                    <a:pt x="729" y="498"/>
                  </a:cubicBezTo>
                  <a:cubicBezTo>
                    <a:pt x="730" y="498"/>
                    <a:pt x="731" y="498"/>
                    <a:pt x="732" y="498"/>
                  </a:cubicBezTo>
                  <a:cubicBezTo>
                    <a:pt x="732" y="497"/>
                    <a:pt x="732" y="497"/>
                    <a:pt x="732" y="497"/>
                  </a:cubicBezTo>
                  <a:cubicBezTo>
                    <a:pt x="732" y="497"/>
                    <a:pt x="732" y="497"/>
                    <a:pt x="732" y="497"/>
                  </a:cubicBezTo>
                  <a:cubicBezTo>
                    <a:pt x="732" y="497"/>
                    <a:pt x="732" y="497"/>
                    <a:pt x="732" y="497"/>
                  </a:cubicBezTo>
                  <a:cubicBezTo>
                    <a:pt x="732" y="497"/>
                    <a:pt x="731" y="496"/>
                    <a:pt x="731" y="496"/>
                  </a:cubicBezTo>
                  <a:cubicBezTo>
                    <a:pt x="731" y="496"/>
                    <a:pt x="731" y="495"/>
                    <a:pt x="731" y="494"/>
                  </a:cubicBezTo>
                  <a:cubicBezTo>
                    <a:pt x="730" y="494"/>
                    <a:pt x="730" y="494"/>
                    <a:pt x="730" y="494"/>
                  </a:cubicBezTo>
                  <a:cubicBezTo>
                    <a:pt x="730" y="494"/>
                    <a:pt x="730" y="494"/>
                    <a:pt x="730" y="494"/>
                  </a:cubicBezTo>
                  <a:cubicBezTo>
                    <a:pt x="731" y="494"/>
                    <a:pt x="731" y="494"/>
                    <a:pt x="732" y="495"/>
                  </a:cubicBezTo>
                  <a:cubicBezTo>
                    <a:pt x="732" y="493"/>
                    <a:pt x="732" y="492"/>
                    <a:pt x="732" y="491"/>
                  </a:cubicBezTo>
                  <a:cubicBezTo>
                    <a:pt x="731" y="491"/>
                    <a:pt x="731" y="491"/>
                    <a:pt x="730" y="492"/>
                  </a:cubicBezTo>
                  <a:cubicBezTo>
                    <a:pt x="730" y="492"/>
                    <a:pt x="730" y="492"/>
                    <a:pt x="730" y="492"/>
                  </a:cubicBezTo>
                  <a:cubicBezTo>
                    <a:pt x="730" y="493"/>
                    <a:pt x="730" y="493"/>
                    <a:pt x="730" y="494"/>
                  </a:cubicBezTo>
                  <a:cubicBezTo>
                    <a:pt x="730" y="494"/>
                    <a:pt x="729" y="494"/>
                    <a:pt x="728" y="494"/>
                  </a:cubicBezTo>
                  <a:cubicBezTo>
                    <a:pt x="729" y="493"/>
                    <a:pt x="729" y="492"/>
                    <a:pt x="730" y="491"/>
                  </a:cubicBezTo>
                  <a:cubicBezTo>
                    <a:pt x="730" y="490"/>
                    <a:pt x="730" y="490"/>
                    <a:pt x="728" y="490"/>
                  </a:cubicBezTo>
                  <a:cubicBezTo>
                    <a:pt x="728" y="490"/>
                    <a:pt x="728" y="490"/>
                    <a:pt x="728" y="490"/>
                  </a:cubicBezTo>
                  <a:cubicBezTo>
                    <a:pt x="729" y="489"/>
                    <a:pt x="730" y="489"/>
                    <a:pt x="731" y="488"/>
                  </a:cubicBezTo>
                  <a:cubicBezTo>
                    <a:pt x="731" y="487"/>
                    <a:pt x="731" y="488"/>
                    <a:pt x="731" y="487"/>
                  </a:cubicBezTo>
                  <a:cubicBezTo>
                    <a:pt x="731" y="486"/>
                    <a:pt x="731" y="486"/>
                    <a:pt x="731" y="486"/>
                  </a:cubicBezTo>
                  <a:cubicBezTo>
                    <a:pt x="730" y="486"/>
                    <a:pt x="729" y="486"/>
                    <a:pt x="728" y="486"/>
                  </a:cubicBezTo>
                  <a:cubicBezTo>
                    <a:pt x="728" y="486"/>
                    <a:pt x="728" y="486"/>
                    <a:pt x="728" y="486"/>
                  </a:cubicBezTo>
                  <a:cubicBezTo>
                    <a:pt x="728" y="486"/>
                    <a:pt x="728" y="486"/>
                    <a:pt x="727" y="486"/>
                  </a:cubicBezTo>
                  <a:cubicBezTo>
                    <a:pt x="727" y="486"/>
                    <a:pt x="728" y="486"/>
                    <a:pt x="728" y="486"/>
                  </a:cubicBezTo>
                  <a:cubicBezTo>
                    <a:pt x="728" y="485"/>
                    <a:pt x="727" y="483"/>
                    <a:pt x="727" y="482"/>
                  </a:cubicBezTo>
                  <a:cubicBezTo>
                    <a:pt x="727" y="482"/>
                    <a:pt x="727" y="482"/>
                    <a:pt x="726" y="482"/>
                  </a:cubicBezTo>
                  <a:cubicBezTo>
                    <a:pt x="726" y="482"/>
                    <a:pt x="726" y="481"/>
                    <a:pt x="726" y="481"/>
                  </a:cubicBezTo>
                  <a:cubicBezTo>
                    <a:pt x="726" y="481"/>
                    <a:pt x="726" y="481"/>
                    <a:pt x="726" y="481"/>
                  </a:cubicBezTo>
                  <a:cubicBezTo>
                    <a:pt x="726" y="480"/>
                    <a:pt x="726" y="479"/>
                    <a:pt x="726" y="478"/>
                  </a:cubicBezTo>
                  <a:cubicBezTo>
                    <a:pt x="726" y="478"/>
                    <a:pt x="726" y="478"/>
                    <a:pt x="726" y="479"/>
                  </a:cubicBezTo>
                  <a:cubicBezTo>
                    <a:pt x="726" y="478"/>
                    <a:pt x="726" y="478"/>
                    <a:pt x="725" y="477"/>
                  </a:cubicBezTo>
                  <a:cubicBezTo>
                    <a:pt x="725" y="477"/>
                    <a:pt x="725" y="477"/>
                    <a:pt x="725" y="477"/>
                  </a:cubicBezTo>
                  <a:cubicBezTo>
                    <a:pt x="725" y="477"/>
                    <a:pt x="725" y="476"/>
                    <a:pt x="725" y="476"/>
                  </a:cubicBezTo>
                  <a:cubicBezTo>
                    <a:pt x="724" y="476"/>
                    <a:pt x="724" y="476"/>
                    <a:pt x="724" y="476"/>
                  </a:cubicBezTo>
                  <a:cubicBezTo>
                    <a:pt x="724" y="475"/>
                    <a:pt x="724" y="475"/>
                    <a:pt x="724" y="474"/>
                  </a:cubicBezTo>
                  <a:cubicBezTo>
                    <a:pt x="723" y="474"/>
                    <a:pt x="723" y="474"/>
                    <a:pt x="723" y="474"/>
                  </a:cubicBezTo>
                  <a:cubicBezTo>
                    <a:pt x="723" y="474"/>
                    <a:pt x="723" y="473"/>
                    <a:pt x="723" y="473"/>
                  </a:cubicBezTo>
                  <a:cubicBezTo>
                    <a:pt x="723" y="473"/>
                    <a:pt x="722" y="472"/>
                    <a:pt x="722" y="472"/>
                  </a:cubicBezTo>
                  <a:cubicBezTo>
                    <a:pt x="721" y="472"/>
                    <a:pt x="720" y="470"/>
                    <a:pt x="720" y="470"/>
                  </a:cubicBezTo>
                  <a:cubicBezTo>
                    <a:pt x="719" y="470"/>
                    <a:pt x="719" y="469"/>
                    <a:pt x="718" y="469"/>
                  </a:cubicBezTo>
                  <a:cubicBezTo>
                    <a:pt x="718" y="469"/>
                    <a:pt x="718" y="468"/>
                    <a:pt x="718" y="468"/>
                  </a:cubicBezTo>
                  <a:cubicBezTo>
                    <a:pt x="717" y="468"/>
                    <a:pt x="717" y="468"/>
                    <a:pt x="717" y="468"/>
                  </a:cubicBezTo>
                  <a:cubicBezTo>
                    <a:pt x="717" y="468"/>
                    <a:pt x="716" y="468"/>
                    <a:pt x="716" y="467"/>
                  </a:cubicBezTo>
                  <a:cubicBezTo>
                    <a:pt x="716" y="467"/>
                    <a:pt x="716" y="467"/>
                    <a:pt x="716" y="467"/>
                  </a:cubicBezTo>
                  <a:cubicBezTo>
                    <a:pt x="716" y="467"/>
                    <a:pt x="716" y="467"/>
                    <a:pt x="716" y="466"/>
                  </a:cubicBezTo>
                  <a:cubicBezTo>
                    <a:pt x="716" y="466"/>
                    <a:pt x="716" y="467"/>
                    <a:pt x="715" y="467"/>
                  </a:cubicBezTo>
                  <a:cubicBezTo>
                    <a:pt x="715" y="466"/>
                    <a:pt x="715" y="466"/>
                    <a:pt x="715" y="465"/>
                  </a:cubicBezTo>
                  <a:cubicBezTo>
                    <a:pt x="715" y="465"/>
                    <a:pt x="715" y="465"/>
                    <a:pt x="715" y="465"/>
                  </a:cubicBezTo>
                  <a:cubicBezTo>
                    <a:pt x="714" y="464"/>
                    <a:pt x="712" y="465"/>
                    <a:pt x="711" y="464"/>
                  </a:cubicBezTo>
                  <a:cubicBezTo>
                    <a:pt x="711" y="464"/>
                    <a:pt x="711" y="464"/>
                    <a:pt x="711" y="464"/>
                  </a:cubicBezTo>
                  <a:cubicBezTo>
                    <a:pt x="710" y="464"/>
                    <a:pt x="710" y="464"/>
                    <a:pt x="710" y="464"/>
                  </a:cubicBezTo>
                  <a:cubicBezTo>
                    <a:pt x="710" y="463"/>
                    <a:pt x="710" y="463"/>
                    <a:pt x="710" y="463"/>
                  </a:cubicBezTo>
                  <a:cubicBezTo>
                    <a:pt x="707" y="463"/>
                    <a:pt x="708" y="465"/>
                    <a:pt x="706" y="463"/>
                  </a:cubicBezTo>
                  <a:cubicBezTo>
                    <a:pt x="706" y="463"/>
                    <a:pt x="706" y="463"/>
                    <a:pt x="706" y="463"/>
                  </a:cubicBezTo>
                  <a:cubicBezTo>
                    <a:pt x="706" y="463"/>
                    <a:pt x="706" y="464"/>
                    <a:pt x="706" y="464"/>
                  </a:cubicBezTo>
                  <a:cubicBezTo>
                    <a:pt x="706" y="464"/>
                    <a:pt x="706" y="464"/>
                    <a:pt x="706" y="464"/>
                  </a:cubicBezTo>
                  <a:cubicBezTo>
                    <a:pt x="706" y="463"/>
                    <a:pt x="706" y="463"/>
                    <a:pt x="706" y="462"/>
                  </a:cubicBezTo>
                  <a:cubicBezTo>
                    <a:pt x="704" y="462"/>
                    <a:pt x="703" y="461"/>
                    <a:pt x="702" y="461"/>
                  </a:cubicBezTo>
                  <a:cubicBezTo>
                    <a:pt x="702" y="462"/>
                    <a:pt x="702" y="462"/>
                    <a:pt x="702" y="462"/>
                  </a:cubicBezTo>
                  <a:cubicBezTo>
                    <a:pt x="701" y="462"/>
                    <a:pt x="701" y="462"/>
                    <a:pt x="700" y="462"/>
                  </a:cubicBezTo>
                  <a:cubicBezTo>
                    <a:pt x="700" y="462"/>
                    <a:pt x="700" y="462"/>
                    <a:pt x="700" y="463"/>
                  </a:cubicBezTo>
                  <a:cubicBezTo>
                    <a:pt x="699" y="463"/>
                    <a:pt x="698" y="463"/>
                    <a:pt x="697" y="463"/>
                  </a:cubicBezTo>
                  <a:cubicBezTo>
                    <a:pt x="697" y="463"/>
                    <a:pt x="697" y="463"/>
                    <a:pt x="697" y="463"/>
                  </a:cubicBezTo>
                  <a:cubicBezTo>
                    <a:pt x="696" y="463"/>
                    <a:pt x="695" y="463"/>
                    <a:pt x="695" y="463"/>
                  </a:cubicBezTo>
                  <a:cubicBezTo>
                    <a:pt x="695" y="463"/>
                    <a:pt x="695" y="463"/>
                    <a:pt x="695" y="463"/>
                  </a:cubicBezTo>
                  <a:cubicBezTo>
                    <a:pt x="694" y="463"/>
                    <a:pt x="694" y="463"/>
                    <a:pt x="694" y="463"/>
                  </a:cubicBezTo>
                  <a:cubicBezTo>
                    <a:pt x="693" y="463"/>
                    <a:pt x="693" y="463"/>
                    <a:pt x="692" y="463"/>
                  </a:cubicBezTo>
                  <a:cubicBezTo>
                    <a:pt x="692" y="464"/>
                    <a:pt x="692" y="464"/>
                    <a:pt x="692" y="465"/>
                  </a:cubicBezTo>
                  <a:cubicBezTo>
                    <a:pt x="692" y="465"/>
                    <a:pt x="692" y="465"/>
                    <a:pt x="691" y="465"/>
                  </a:cubicBezTo>
                  <a:cubicBezTo>
                    <a:pt x="691" y="464"/>
                    <a:pt x="691" y="463"/>
                    <a:pt x="690" y="462"/>
                  </a:cubicBezTo>
                  <a:cubicBezTo>
                    <a:pt x="690" y="462"/>
                    <a:pt x="690" y="462"/>
                    <a:pt x="689" y="462"/>
                  </a:cubicBezTo>
                  <a:cubicBezTo>
                    <a:pt x="689" y="461"/>
                    <a:pt x="689" y="461"/>
                    <a:pt x="689" y="461"/>
                  </a:cubicBezTo>
                  <a:cubicBezTo>
                    <a:pt x="688" y="461"/>
                    <a:pt x="688" y="461"/>
                    <a:pt x="687" y="461"/>
                  </a:cubicBezTo>
                  <a:cubicBezTo>
                    <a:pt x="687" y="461"/>
                    <a:pt x="687" y="460"/>
                    <a:pt x="687" y="460"/>
                  </a:cubicBezTo>
                  <a:cubicBezTo>
                    <a:pt x="686" y="460"/>
                    <a:pt x="686" y="460"/>
                    <a:pt x="685" y="460"/>
                  </a:cubicBezTo>
                  <a:cubicBezTo>
                    <a:pt x="685" y="460"/>
                    <a:pt x="685" y="459"/>
                    <a:pt x="685" y="459"/>
                  </a:cubicBezTo>
                  <a:cubicBezTo>
                    <a:pt x="685" y="460"/>
                    <a:pt x="684" y="460"/>
                    <a:pt x="683" y="460"/>
                  </a:cubicBezTo>
                  <a:cubicBezTo>
                    <a:pt x="683" y="459"/>
                    <a:pt x="683" y="460"/>
                    <a:pt x="683" y="459"/>
                  </a:cubicBezTo>
                  <a:cubicBezTo>
                    <a:pt x="682" y="461"/>
                    <a:pt x="682" y="461"/>
                    <a:pt x="682" y="464"/>
                  </a:cubicBezTo>
                  <a:cubicBezTo>
                    <a:pt x="682" y="464"/>
                    <a:pt x="682" y="464"/>
                    <a:pt x="682" y="464"/>
                  </a:cubicBezTo>
                  <a:cubicBezTo>
                    <a:pt x="682" y="463"/>
                    <a:pt x="682" y="463"/>
                    <a:pt x="682" y="463"/>
                  </a:cubicBezTo>
                  <a:cubicBezTo>
                    <a:pt x="681" y="463"/>
                    <a:pt x="681" y="463"/>
                    <a:pt x="681" y="463"/>
                  </a:cubicBezTo>
                  <a:cubicBezTo>
                    <a:pt x="681" y="463"/>
                    <a:pt x="681" y="462"/>
                    <a:pt x="681" y="462"/>
                  </a:cubicBezTo>
                  <a:cubicBezTo>
                    <a:pt x="681" y="462"/>
                    <a:pt x="680" y="463"/>
                    <a:pt x="680" y="464"/>
                  </a:cubicBezTo>
                  <a:cubicBezTo>
                    <a:pt x="680" y="464"/>
                    <a:pt x="680" y="464"/>
                    <a:pt x="680" y="464"/>
                  </a:cubicBezTo>
                  <a:cubicBezTo>
                    <a:pt x="680" y="463"/>
                    <a:pt x="680" y="462"/>
                    <a:pt x="679" y="461"/>
                  </a:cubicBezTo>
                  <a:cubicBezTo>
                    <a:pt x="680" y="461"/>
                    <a:pt x="680" y="461"/>
                    <a:pt x="681" y="460"/>
                  </a:cubicBezTo>
                  <a:cubicBezTo>
                    <a:pt x="681" y="460"/>
                    <a:pt x="681" y="459"/>
                    <a:pt x="682" y="458"/>
                  </a:cubicBezTo>
                  <a:cubicBezTo>
                    <a:pt x="682" y="457"/>
                    <a:pt x="682" y="456"/>
                    <a:pt x="682" y="455"/>
                  </a:cubicBezTo>
                  <a:cubicBezTo>
                    <a:pt x="681" y="455"/>
                    <a:pt x="681" y="456"/>
                    <a:pt x="680" y="455"/>
                  </a:cubicBezTo>
                  <a:cubicBezTo>
                    <a:pt x="680" y="455"/>
                    <a:pt x="680" y="455"/>
                    <a:pt x="680" y="455"/>
                  </a:cubicBezTo>
                  <a:cubicBezTo>
                    <a:pt x="680" y="455"/>
                    <a:pt x="679" y="455"/>
                    <a:pt x="679" y="455"/>
                  </a:cubicBezTo>
                  <a:cubicBezTo>
                    <a:pt x="679" y="454"/>
                    <a:pt x="679" y="454"/>
                    <a:pt x="679" y="454"/>
                  </a:cubicBezTo>
                  <a:cubicBezTo>
                    <a:pt x="679" y="454"/>
                    <a:pt x="679" y="454"/>
                    <a:pt x="679" y="454"/>
                  </a:cubicBezTo>
                  <a:cubicBezTo>
                    <a:pt x="678" y="454"/>
                    <a:pt x="678" y="453"/>
                    <a:pt x="678" y="453"/>
                  </a:cubicBezTo>
                  <a:cubicBezTo>
                    <a:pt x="677" y="453"/>
                    <a:pt x="676" y="453"/>
                    <a:pt x="676" y="453"/>
                  </a:cubicBezTo>
                  <a:cubicBezTo>
                    <a:pt x="676" y="452"/>
                    <a:pt x="676" y="452"/>
                    <a:pt x="676" y="452"/>
                  </a:cubicBezTo>
                  <a:cubicBezTo>
                    <a:pt x="676" y="452"/>
                    <a:pt x="675" y="452"/>
                    <a:pt x="675" y="452"/>
                  </a:cubicBezTo>
                  <a:cubicBezTo>
                    <a:pt x="675" y="451"/>
                    <a:pt x="675" y="452"/>
                    <a:pt x="675" y="451"/>
                  </a:cubicBezTo>
                  <a:cubicBezTo>
                    <a:pt x="675" y="451"/>
                    <a:pt x="675" y="451"/>
                    <a:pt x="675" y="451"/>
                  </a:cubicBezTo>
                  <a:cubicBezTo>
                    <a:pt x="674" y="451"/>
                    <a:pt x="673" y="451"/>
                    <a:pt x="673" y="451"/>
                  </a:cubicBezTo>
                  <a:cubicBezTo>
                    <a:pt x="673" y="451"/>
                    <a:pt x="673" y="451"/>
                    <a:pt x="673" y="451"/>
                  </a:cubicBezTo>
                  <a:cubicBezTo>
                    <a:pt x="673" y="451"/>
                    <a:pt x="672" y="451"/>
                    <a:pt x="672" y="451"/>
                  </a:cubicBezTo>
                  <a:cubicBezTo>
                    <a:pt x="672" y="451"/>
                    <a:pt x="672" y="451"/>
                    <a:pt x="672" y="450"/>
                  </a:cubicBezTo>
                  <a:cubicBezTo>
                    <a:pt x="671" y="450"/>
                    <a:pt x="670" y="451"/>
                    <a:pt x="670" y="451"/>
                  </a:cubicBezTo>
                  <a:cubicBezTo>
                    <a:pt x="669" y="451"/>
                    <a:pt x="669" y="451"/>
                    <a:pt x="669" y="451"/>
                  </a:cubicBezTo>
                  <a:cubicBezTo>
                    <a:pt x="668" y="451"/>
                    <a:pt x="667" y="451"/>
                    <a:pt x="666" y="451"/>
                  </a:cubicBezTo>
                  <a:cubicBezTo>
                    <a:pt x="666" y="451"/>
                    <a:pt x="666" y="452"/>
                    <a:pt x="666" y="452"/>
                  </a:cubicBezTo>
                  <a:cubicBezTo>
                    <a:pt x="666" y="452"/>
                    <a:pt x="666" y="452"/>
                    <a:pt x="665" y="452"/>
                  </a:cubicBezTo>
                  <a:cubicBezTo>
                    <a:pt x="665" y="452"/>
                    <a:pt x="665" y="452"/>
                    <a:pt x="665" y="452"/>
                  </a:cubicBezTo>
                  <a:cubicBezTo>
                    <a:pt x="665" y="452"/>
                    <a:pt x="664" y="452"/>
                    <a:pt x="663" y="452"/>
                  </a:cubicBezTo>
                  <a:cubicBezTo>
                    <a:pt x="662" y="453"/>
                    <a:pt x="661" y="453"/>
                    <a:pt x="660" y="454"/>
                  </a:cubicBezTo>
                  <a:cubicBezTo>
                    <a:pt x="660" y="454"/>
                    <a:pt x="660" y="454"/>
                    <a:pt x="660" y="454"/>
                  </a:cubicBezTo>
                  <a:cubicBezTo>
                    <a:pt x="660" y="453"/>
                    <a:pt x="661" y="453"/>
                    <a:pt x="661" y="452"/>
                  </a:cubicBezTo>
                  <a:cubicBezTo>
                    <a:pt x="662" y="452"/>
                    <a:pt x="662" y="451"/>
                    <a:pt x="662" y="451"/>
                  </a:cubicBezTo>
                  <a:cubicBezTo>
                    <a:pt x="663" y="451"/>
                    <a:pt x="664" y="451"/>
                    <a:pt x="666" y="451"/>
                  </a:cubicBezTo>
                  <a:cubicBezTo>
                    <a:pt x="666" y="451"/>
                    <a:pt x="666" y="451"/>
                    <a:pt x="666" y="451"/>
                  </a:cubicBezTo>
                  <a:cubicBezTo>
                    <a:pt x="667" y="450"/>
                    <a:pt x="666" y="451"/>
                    <a:pt x="667" y="450"/>
                  </a:cubicBezTo>
                  <a:cubicBezTo>
                    <a:pt x="667" y="450"/>
                    <a:pt x="667" y="450"/>
                    <a:pt x="667" y="450"/>
                  </a:cubicBezTo>
                  <a:cubicBezTo>
                    <a:pt x="667" y="449"/>
                    <a:pt x="667" y="449"/>
                    <a:pt x="667" y="448"/>
                  </a:cubicBezTo>
                  <a:cubicBezTo>
                    <a:pt x="667" y="448"/>
                    <a:pt x="667" y="448"/>
                    <a:pt x="667" y="448"/>
                  </a:cubicBezTo>
                  <a:cubicBezTo>
                    <a:pt x="668" y="447"/>
                    <a:pt x="667" y="447"/>
                    <a:pt x="668" y="446"/>
                  </a:cubicBezTo>
                  <a:cubicBezTo>
                    <a:pt x="668" y="445"/>
                    <a:pt x="667" y="445"/>
                    <a:pt x="667" y="444"/>
                  </a:cubicBezTo>
                  <a:cubicBezTo>
                    <a:pt x="666" y="445"/>
                    <a:pt x="665" y="445"/>
                    <a:pt x="664" y="445"/>
                  </a:cubicBezTo>
                  <a:cubicBezTo>
                    <a:pt x="665" y="445"/>
                    <a:pt x="665" y="445"/>
                    <a:pt x="665" y="445"/>
                  </a:cubicBezTo>
                  <a:cubicBezTo>
                    <a:pt x="663" y="445"/>
                    <a:pt x="663" y="445"/>
                    <a:pt x="662" y="444"/>
                  </a:cubicBezTo>
                  <a:cubicBezTo>
                    <a:pt x="662" y="444"/>
                    <a:pt x="662" y="444"/>
                    <a:pt x="662" y="444"/>
                  </a:cubicBezTo>
                  <a:cubicBezTo>
                    <a:pt x="662" y="444"/>
                    <a:pt x="661" y="444"/>
                    <a:pt x="661" y="444"/>
                  </a:cubicBezTo>
                  <a:cubicBezTo>
                    <a:pt x="661" y="444"/>
                    <a:pt x="661" y="444"/>
                    <a:pt x="661" y="445"/>
                  </a:cubicBezTo>
                  <a:cubicBezTo>
                    <a:pt x="661" y="445"/>
                    <a:pt x="660" y="445"/>
                    <a:pt x="660" y="445"/>
                  </a:cubicBezTo>
                  <a:cubicBezTo>
                    <a:pt x="660" y="445"/>
                    <a:pt x="659" y="444"/>
                    <a:pt x="659" y="443"/>
                  </a:cubicBezTo>
                  <a:cubicBezTo>
                    <a:pt x="659" y="443"/>
                    <a:pt x="659" y="443"/>
                    <a:pt x="659" y="443"/>
                  </a:cubicBezTo>
                  <a:cubicBezTo>
                    <a:pt x="658" y="443"/>
                    <a:pt x="658" y="443"/>
                    <a:pt x="657" y="442"/>
                  </a:cubicBezTo>
                  <a:cubicBezTo>
                    <a:pt x="658" y="441"/>
                    <a:pt x="659" y="441"/>
                    <a:pt x="660" y="441"/>
                  </a:cubicBezTo>
                  <a:cubicBezTo>
                    <a:pt x="660" y="441"/>
                    <a:pt x="660" y="441"/>
                    <a:pt x="660" y="441"/>
                  </a:cubicBezTo>
                  <a:cubicBezTo>
                    <a:pt x="661" y="440"/>
                    <a:pt x="660" y="441"/>
                    <a:pt x="661" y="440"/>
                  </a:cubicBezTo>
                  <a:cubicBezTo>
                    <a:pt x="660" y="439"/>
                    <a:pt x="660" y="440"/>
                    <a:pt x="660" y="439"/>
                  </a:cubicBezTo>
                  <a:cubicBezTo>
                    <a:pt x="659" y="440"/>
                    <a:pt x="657" y="440"/>
                    <a:pt x="656" y="440"/>
                  </a:cubicBezTo>
                  <a:cubicBezTo>
                    <a:pt x="655" y="440"/>
                    <a:pt x="654" y="440"/>
                    <a:pt x="652" y="441"/>
                  </a:cubicBezTo>
                  <a:cubicBezTo>
                    <a:pt x="653" y="441"/>
                    <a:pt x="652" y="441"/>
                    <a:pt x="653" y="441"/>
                  </a:cubicBezTo>
                  <a:cubicBezTo>
                    <a:pt x="653" y="441"/>
                    <a:pt x="654" y="441"/>
                    <a:pt x="654" y="442"/>
                  </a:cubicBezTo>
                  <a:cubicBezTo>
                    <a:pt x="652" y="442"/>
                    <a:pt x="651" y="441"/>
                    <a:pt x="651" y="441"/>
                  </a:cubicBezTo>
                  <a:cubicBezTo>
                    <a:pt x="651" y="442"/>
                    <a:pt x="651" y="442"/>
                    <a:pt x="651" y="442"/>
                  </a:cubicBezTo>
                  <a:cubicBezTo>
                    <a:pt x="650" y="442"/>
                    <a:pt x="650" y="442"/>
                    <a:pt x="650" y="442"/>
                  </a:cubicBezTo>
                  <a:cubicBezTo>
                    <a:pt x="650" y="442"/>
                    <a:pt x="650" y="442"/>
                    <a:pt x="650" y="442"/>
                  </a:cubicBezTo>
                  <a:cubicBezTo>
                    <a:pt x="649" y="443"/>
                    <a:pt x="649" y="443"/>
                    <a:pt x="648" y="443"/>
                  </a:cubicBezTo>
                  <a:cubicBezTo>
                    <a:pt x="648" y="443"/>
                    <a:pt x="648" y="443"/>
                    <a:pt x="648" y="444"/>
                  </a:cubicBezTo>
                  <a:cubicBezTo>
                    <a:pt x="646" y="444"/>
                    <a:pt x="644" y="444"/>
                    <a:pt x="642" y="445"/>
                  </a:cubicBezTo>
                  <a:cubicBezTo>
                    <a:pt x="642" y="444"/>
                    <a:pt x="642" y="444"/>
                    <a:pt x="642" y="444"/>
                  </a:cubicBezTo>
                  <a:cubicBezTo>
                    <a:pt x="641" y="444"/>
                    <a:pt x="640" y="444"/>
                    <a:pt x="639" y="444"/>
                  </a:cubicBezTo>
                  <a:cubicBezTo>
                    <a:pt x="639" y="443"/>
                    <a:pt x="639" y="443"/>
                    <a:pt x="639" y="442"/>
                  </a:cubicBezTo>
                  <a:cubicBezTo>
                    <a:pt x="637" y="442"/>
                    <a:pt x="634" y="442"/>
                    <a:pt x="632" y="443"/>
                  </a:cubicBezTo>
                  <a:cubicBezTo>
                    <a:pt x="631" y="443"/>
                    <a:pt x="630" y="444"/>
                    <a:pt x="628" y="444"/>
                  </a:cubicBezTo>
                  <a:cubicBezTo>
                    <a:pt x="628" y="443"/>
                    <a:pt x="628" y="444"/>
                    <a:pt x="627" y="443"/>
                  </a:cubicBezTo>
                  <a:cubicBezTo>
                    <a:pt x="627" y="443"/>
                    <a:pt x="628" y="443"/>
                    <a:pt x="628" y="443"/>
                  </a:cubicBezTo>
                  <a:cubicBezTo>
                    <a:pt x="628" y="442"/>
                    <a:pt x="628" y="442"/>
                    <a:pt x="628" y="441"/>
                  </a:cubicBezTo>
                  <a:cubicBezTo>
                    <a:pt x="628" y="441"/>
                    <a:pt x="628" y="441"/>
                    <a:pt x="627" y="441"/>
                  </a:cubicBezTo>
                  <a:cubicBezTo>
                    <a:pt x="627" y="440"/>
                    <a:pt x="628" y="441"/>
                    <a:pt x="627" y="440"/>
                  </a:cubicBezTo>
                  <a:cubicBezTo>
                    <a:pt x="626" y="439"/>
                    <a:pt x="626" y="440"/>
                    <a:pt x="625" y="440"/>
                  </a:cubicBezTo>
                  <a:cubicBezTo>
                    <a:pt x="625" y="439"/>
                    <a:pt x="624" y="439"/>
                    <a:pt x="624" y="439"/>
                  </a:cubicBezTo>
                  <a:cubicBezTo>
                    <a:pt x="623" y="438"/>
                    <a:pt x="621" y="439"/>
                    <a:pt x="619" y="438"/>
                  </a:cubicBezTo>
                  <a:cubicBezTo>
                    <a:pt x="618" y="438"/>
                    <a:pt x="618" y="437"/>
                    <a:pt x="617" y="436"/>
                  </a:cubicBezTo>
                  <a:cubicBezTo>
                    <a:pt x="617" y="435"/>
                    <a:pt x="617" y="436"/>
                    <a:pt x="617" y="436"/>
                  </a:cubicBezTo>
                  <a:cubicBezTo>
                    <a:pt x="616" y="436"/>
                    <a:pt x="616" y="436"/>
                    <a:pt x="615" y="436"/>
                  </a:cubicBezTo>
                  <a:cubicBezTo>
                    <a:pt x="616" y="437"/>
                    <a:pt x="615" y="438"/>
                    <a:pt x="616" y="438"/>
                  </a:cubicBezTo>
                  <a:cubicBezTo>
                    <a:pt x="616" y="438"/>
                    <a:pt x="617" y="438"/>
                    <a:pt x="617" y="438"/>
                  </a:cubicBezTo>
                  <a:cubicBezTo>
                    <a:pt x="617" y="438"/>
                    <a:pt x="617" y="438"/>
                    <a:pt x="617" y="439"/>
                  </a:cubicBezTo>
                  <a:cubicBezTo>
                    <a:pt x="617" y="438"/>
                    <a:pt x="618" y="438"/>
                    <a:pt x="618" y="438"/>
                  </a:cubicBezTo>
                  <a:cubicBezTo>
                    <a:pt x="618" y="438"/>
                    <a:pt x="619" y="439"/>
                    <a:pt x="619" y="439"/>
                  </a:cubicBezTo>
                  <a:cubicBezTo>
                    <a:pt x="619" y="439"/>
                    <a:pt x="619" y="440"/>
                    <a:pt x="619" y="440"/>
                  </a:cubicBezTo>
                  <a:cubicBezTo>
                    <a:pt x="615" y="440"/>
                    <a:pt x="614" y="442"/>
                    <a:pt x="611" y="443"/>
                  </a:cubicBezTo>
                  <a:cubicBezTo>
                    <a:pt x="611" y="443"/>
                    <a:pt x="611" y="444"/>
                    <a:pt x="611" y="445"/>
                  </a:cubicBezTo>
                  <a:cubicBezTo>
                    <a:pt x="611" y="445"/>
                    <a:pt x="611" y="445"/>
                    <a:pt x="611" y="445"/>
                  </a:cubicBezTo>
                  <a:cubicBezTo>
                    <a:pt x="611" y="447"/>
                    <a:pt x="611" y="446"/>
                    <a:pt x="612" y="447"/>
                  </a:cubicBezTo>
                  <a:cubicBezTo>
                    <a:pt x="612" y="447"/>
                    <a:pt x="613" y="447"/>
                    <a:pt x="613" y="447"/>
                  </a:cubicBezTo>
                  <a:cubicBezTo>
                    <a:pt x="613" y="448"/>
                    <a:pt x="613" y="448"/>
                    <a:pt x="614" y="448"/>
                  </a:cubicBezTo>
                  <a:cubicBezTo>
                    <a:pt x="614" y="449"/>
                    <a:pt x="614" y="450"/>
                    <a:pt x="613" y="450"/>
                  </a:cubicBezTo>
                  <a:cubicBezTo>
                    <a:pt x="614" y="450"/>
                    <a:pt x="614" y="450"/>
                    <a:pt x="614" y="450"/>
                  </a:cubicBezTo>
                  <a:cubicBezTo>
                    <a:pt x="614" y="451"/>
                    <a:pt x="614" y="452"/>
                    <a:pt x="615" y="453"/>
                  </a:cubicBezTo>
                  <a:cubicBezTo>
                    <a:pt x="613" y="453"/>
                    <a:pt x="613" y="454"/>
                    <a:pt x="611" y="454"/>
                  </a:cubicBezTo>
                  <a:cubicBezTo>
                    <a:pt x="611" y="454"/>
                    <a:pt x="611" y="455"/>
                    <a:pt x="611" y="455"/>
                  </a:cubicBezTo>
                  <a:cubicBezTo>
                    <a:pt x="611" y="455"/>
                    <a:pt x="611" y="455"/>
                    <a:pt x="611" y="455"/>
                  </a:cubicBezTo>
                  <a:cubicBezTo>
                    <a:pt x="611" y="455"/>
                    <a:pt x="611" y="454"/>
                    <a:pt x="610" y="454"/>
                  </a:cubicBezTo>
                  <a:cubicBezTo>
                    <a:pt x="610" y="454"/>
                    <a:pt x="610" y="454"/>
                    <a:pt x="610" y="454"/>
                  </a:cubicBezTo>
                  <a:cubicBezTo>
                    <a:pt x="609" y="452"/>
                    <a:pt x="609" y="453"/>
                    <a:pt x="609" y="451"/>
                  </a:cubicBezTo>
                  <a:cubicBezTo>
                    <a:pt x="608" y="451"/>
                    <a:pt x="608" y="451"/>
                    <a:pt x="608" y="451"/>
                  </a:cubicBezTo>
                  <a:cubicBezTo>
                    <a:pt x="608" y="451"/>
                    <a:pt x="608" y="451"/>
                    <a:pt x="608" y="450"/>
                  </a:cubicBezTo>
                  <a:cubicBezTo>
                    <a:pt x="608" y="450"/>
                    <a:pt x="608" y="450"/>
                    <a:pt x="608" y="450"/>
                  </a:cubicBezTo>
                  <a:cubicBezTo>
                    <a:pt x="608" y="450"/>
                    <a:pt x="608" y="450"/>
                    <a:pt x="608" y="450"/>
                  </a:cubicBezTo>
                  <a:cubicBezTo>
                    <a:pt x="607" y="448"/>
                    <a:pt x="609" y="447"/>
                    <a:pt x="610" y="446"/>
                  </a:cubicBezTo>
                  <a:cubicBezTo>
                    <a:pt x="610" y="445"/>
                    <a:pt x="610" y="444"/>
                    <a:pt x="609" y="444"/>
                  </a:cubicBezTo>
                  <a:cubicBezTo>
                    <a:pt x="609" y="443"/>
                    <a:pt x="609" y="443"/>
                    <a:pt x="609" y="443"/>
                  </a:cubicBezTo>
                  <a:cubicBezTo>
                    <a:pt x="608" y="443"/>
                    <a:pt x="608" y="443"/>
                    <a:pt x="608" y="442"/>
                  </a:cubicBezTo>
                  <a:cubicBezTo>
                    <a:pt x="607" y="442"/>
                    <a:pt x="607" y="442"/>
                    <a:pt x="606" y="442"/>
                  </a:cubicBezTo>
                  <a:cubicBezTo>
                    <a:pt x="606" y="441"/>
                    <a:pt x="607" y="441"/>
                    <a:pt x="608" y="439"/>
                  </a:cubicBezTo>
                  <a:cubicBezTo>
                    <a:pt x="608" y="439"/>
                    <a:pt x="609" y="439"/>
                    <a:pt x="609" y="439"/>
                  </a:cubicBezTo>
                  <a:cubicBezTo>
                    <a:pt x="609" y="439"/>
                    <a:pt x="609" y="439"/>
                    <a:pt x="609" y="438"/>
                  </a:cubicBezTo>
                  <a:cubicBezTo>
                    <a:pt x="610" y="438"/>
                    <a:pt x="610" y="438"/>
                    <a:pt x="611" y="437"/>
                  </a:cubicBezTo>
                  <a:cubicBezTo>
                    <a:pt x="611" y="437"/>
                    <a:pt x="611" y="437"/>
                    <a:pt x="611" y="436"/>
                  </a:cubicBezTo>
                  <a:cubicBezTo>
                    <a:pt x="610" y="436"/>
                    <a:pt x="610" y="436"/>
                    <a:pt x="609" y="436"/>
                  </a:cubicBezTo>
                  <a:cubicBezTo>
                    <a:pt x="609" y="435"/>
                    <a:pt x="609" y="435"/>
                    <a:pt x="609" y="435"/>
                  </a:cubicBezTo>
                  <a:cubicBezTo>
                    <a:pt x="609" y="435"/>
                    <a:pt x="608" y="435"/>
                    <a:pt x="608" y="435"/>
                  </a:cubicBezTo>
                  <a:cubicBezTo>
                    <a:pt x="608" y="435"/>
                    <a:pt x="608" y="435"/>
                    <a:pt x="608" y="435"/>
                  </a:cubicBezTo>
                  <a:cubicBezTo>
                    <a:pt x="608" y="435"/>
                    <a:pt x="608" y="435"/>
                    <a:pt x="608" y="435"/>
                  </a:cubicBezTo>
                  <a:cubicBezTo>
                    <a:pt x="608" y="435"/>
                    <a:pt x="608" y="435"/>
                    <a:pt x="608" y="435"/>
                  </a:cubicBezTo>
                  <a:cubicBezTo>
                    <a:pt x="607" y="435"/>
                    <a:pt x="607" y="435"/>
                    <a:pt x="606" y="436"/>
                  </a:cubicBezTo>
                  <a:cubicBezTo>
                    <a:pt x="606" y="436"/>
                    <a:pt x="606" y="436"/>
                    <a:pt x="606" y="436"/>
                  </a:cubicBezTo>
                  <a:cubicBezTo>
                    <a:pt x="606" y="436"/>
                    <a:pt x="606" y="436"/>
                    <a:pt x="605" y="436"/>
                  </a:cubicBezTo>
                  <a:cubicBezTo>
                    <a:pt x="605" y="437"/>
                    <a:pt x="605" y="437"/>
                    <a:pt x="605" y="438"/>
                  </a:cubicBezTo>
                  <a:cubicBezTo>
                    <a:pt x="605" y="438"/>
                    <a:pt x="605" y="438"/>
                    <a:pt x="605" y="438"/>
                  </a:cubicBezTo>
                  <a:cubicBezTo>
                    <a:pt x="605" y="439"/>
                    <a:pt x="605" y="438"/>
                    <a:pt x="604" y="439"/>
                  </a:cubicBezTo>
                  <a:cubicBezTo>
                    <a:pt x="604" y="439"/>
                    <a:pt x="604" y="439"/>
                    <a:pt x="604" y="440"/>
                  </a:cubicBezTo>
                  <a:cubicBezTo>
                    <a:pt x="604" y="440"/>
                    <a:pt x="603" y="440"/>
                    <a:pt x="603" y="440"/>
                  </a:cubicBezTo>
                  <a:cubicBezTo>
                    <a:pt x="603" y="440"/>
                    <a:pt x="603" y="440"/>
                    <a:pt x="603" y="440"/>
                  </a:cubicBezTo>
                  <a:cubicBezTo>
                    <a:pt x="603" y="440"/>
                    <a:pt x="603" y="440"/>
                    <a:pt x="602" y="440"/>
                  </a:cubicBezTo>
                  <a:cubicBezTo>
                    <a:pt x="602" y="440"/>
                    <a:pt x="602" y="440"/>
                    <a:pt x="602" y="440"/>
                  </a:cubicBezTo>
                  <a:cubicBezTo>
                    <a:pt x="602" y="441"/>
                    <a:pt x="601" y="441"/>
                    <a:pt x="601" y="441"/>
                  </a:cubicBezTo>
                  <a:cubicBezTo>
                    <a:pt x="601" y="441"/>
                    <a:pt x="601" y="441"/>
                    <a:pt x="601" y="441"/>
                  </a:cubicBezTo>
                  <a:cubicBezTo>
                    <a:pt x="601" y="441"/>
                    <a:pt x="601" y="441"/>
                    <a:pt x="600" y="441"/>
                  </a:cubicBezTo>
                  <a:cubicBezTo>
                    <a:pt x="600" y="441"/>
                    <a:pt x="600" y="442"/>
                    <a:pt x="600" y="442"/>
                  </a:cubicBezTo>
                  <a:cubicBezTo>
                    <a:pt x="598" y="444"/>
                    <a:pt x="597" y="444"/>
                    <a:pt x="594" y="444"/>
                  </a:cubicBezTo>
                  <a:cubicBezTo>
                    <a:pt x="593" y="445"/>
                    <a:pt x="593" y="446"/>
                    <a:pt x="593" y="447"/>
                  </a:cubicBezTo>
                  <a:cubicBezTo>
                    <a:pt x="593" y="447"/>
                    <a:pt x="593" y="447"/>
                    <a:pt x="592" y="446"/>
                  </a:cubicBezTo>
                  <a:cubicBezTo>
                    <a:pt x="592" y="446"/>
                    <a:pt x="591" y="446"/>
                    <a:pt x="591" y="446"/>
                  </a:cubicBezTo>
                  <a:cubicBezTo>
                    <a:pt x="591" y="446"/>
                    <a:pt x="591" y="447"/>
                    <a:pt x="591" y="447"/>
                  </a:cubicBezTo>
                  <a:cubicBezTo>
                    <a:pt x="589" y="447"/>
                    <a:pt x="590" y="448"/>
                    <a:pt x="589" y="448"/>
                  </a:cubicBezTo>
                  <a:cubicBezTo>
                    <a:pt x="589" y="450"/>
                    <a:pt x="589" y="451"/>
                    <a:pt x="589" y="453"/>
                  </a:cubicBezTo>
                  <a:cubicBezTo>
                    <a:pt x="588" y="453"/>
                    <a:pt x="588" y="453"/>
                    <a:pt x="587" y="454"/>
                  </a:cubicBezTo>
                  <a:cubicBezTo>
                    <a:pt x="588" y="455"/>
                    <a:pt x="588" y="455"/>
                    <a:pt x="588" y="456"/>
                  </a:cubicBezTo>
                  <a:cubicBezTo>
                    <a:pt x="588" y="456"/>
                    <a:pt x="588" y="456"/>
                    <a:pt x="588" y="456"/>
                  </a:cubicBezTo>
                  <a:cubicBezTo>
                    <a:pt x="588" y="456"/>
                    <a:pt x="588" y="456"/>
                    <a:pt x="588" y="457"/>
                  </a:cubicBezTo>
                  <a:cubicBezTo>
                    <a:pt x="587" y="456"/>
                    <a:pt x="586" y="456"/>
                    <a:pt x="586" y="456"/>
                  </a:cubicBezTo>
                  <a:cubicBezTo>
                    <a:pt x="585" y="458"/>
                    <a:pt x="585" y="459"/>
                    <a:pt x="584" y="460"/>
                  </a:cubicBezTo>
                  <a:cubicBezTo>
                    <a:pt x="584" y="461"/>
                    <a:pt x="585" y="461"/>
                    <a:pt x="585" y="462"/>
                  </a:cubicBezTo>
                  <a:cubicBezTo>
                    <a:pt x="585" y="462"/>
                    <a:pt x="585" y="462"/>
                    <a:pt x="584" y="462"/>
                  </a:cubicBezTo>
                  <a:cubicBezTo>
                    <a:pt x="584" y="463"/>
                    <a:pt x="584" y="464"/>
                    <a:pt x="584" y="465"/>
                  </a:cubicBezTo>
                  <a:cubicBezTo>
                    <a:pt x="584" y="465"/>
                    <a:pt x="584" y="465"/>
                    <a:pt x="583" y="465"/>
                  </a:cubicBezTo>
                  <a:cubicBezTo>
                    <a:pt x="583" y="465"/>
                    <a:pt x="583" y="465"/>
                    <a:pt x="583" y="465"/>
                  </a:cubicBezTo>
                  <a:cubicBezTo>
                    <a:pt x="582" y="464"/>
                    <a:pt x="581" y="463"/>
                    <a:pt x="581" y="462"/>
                  </a:cubicBezTo>
                  <a:cubicBezTo>
                    <a:pt x="580" y="462"/>
                    <a:pt x="578" y="461"/>
                    <a:pt x="577" y="461"/>
                  </a:cubicBezTo>
                  <a:cubicBezTo>
                    <a:pt x="577" y="460"/>
                    <a:pt x="577" y="460"/>
                    <a:pt x="577" y="459"/>
                  </a:cubicBezTo>
                  <a:cubicBezTo>
                    <a:pt x="575" y="459"/>
                    <a:pt x="575" y="459"/>
                    <a:pt x="574" y="458"/>
                  </a:cubicBezTo>
                  <a:cubicBezTo>
                    <a:pt x="574" y="457"/>
                    <a:pt x="573" y="456"/>
                    <a:pt x="573" y="456"/>
                  </a:cubicBezTo>
                  <a:cubicBezTo>
                    <a:pt x="571" y="456"/>
                    <a:pt x="569" y="455"/>
                    <a:pt x="567" y="455"/>
                  </a:cubicBezTo>
                  <a:cubicBezTo>
                    <a:pt x="567" y="456"/>
                    <a:pt x="567" y="456"/>
                    <a:pt x="567" y="457"/>
                  </a:cubicBezTo>
                  <a:cubicBezTo>
                    <a:pt x="565" y="457"/>
                    <a:pt x="564" y="458"/>
                    <a:pt x="563" y="458"/>
                  </a:cubicBezTo>
                  <a:cubicBezTo>
                    <a:pt x="563" y="458"/>
                    <a:pt x="563" y="458"/>
                    <a:pt x="563" y="459"/>
                  </a:cubicBezTo>
                  <a:cubicBezTo>
                    <a:pt x="562" y="459"/>
                    <a:pt x="562" y="459"/>
                    <a:pt x="561" y="459"/>
                  </a:cubicBezTo>
                  <a:cubicBezTo>
                    <a:pt x="561" y="459"/>
                    <a:pt x="561" y="460"/>
                    <a:pt x="561" y="460"/>
                  </a:cubicBezTo>
                  <a:cubicBezTo>
                    <a:pt x="560" y="460"/>
                    <a:pt x="560" y="460"/>
                    <a:pt x="559" y="461"/>
                  </a:cubicBezTo>
                  <a:cubicBezTo>
                    <a:pt x="559" y="461"/>
                    <a:pt x="559" y="461"/>
                    <a:pt x="559" y="461"/>
                  </a:cubicBezTo>
                  <a:cubicBezTo>
                    <a:pt x="559" y="461"/>
                    <a:pt x="559" y="461"/>
                    <a:pt x="559" y="461"/>
                  </a:cubicBezTo>
                  <a:cubicBezTo>
                    <a:pt x="559" y="461"/>
                    <a:pt x="559" y="461"/>
                    <a:pt x="559" y="461"/>
                  </a:cubicBezTo>
                  <a:cubicBezTo>
                    <a:pt x="557" y="461"/>
                    <a:pt x="557" y="460"/>
                    <a:pt x="555" y="460"/>
                  </a:cubicBezTo>
                  <a:cubicBezTo>
                    <a:pt x="555" y="460"/>
                    <a:pt x="555" y="460"/>
                    <a:pt x="555" y="460"/>
                  </a:cubicBezTo>
                  <a:cubicBezTo>
                    <a:pt x="553" y="461"/>
                    <a:pt x="553" y="461"/>
                    <a:pt x="552" y="460"/>
                  </a:cubicBezTo>
                  <a:cubicBezTo>
                    <a:pt x="552" y="460"/>
                    <a:pt x="552" y="460"/>
                    <a:pt x="552" y="460"/>
                  </a:cubicBezTo>
                  <a:cubicBezTo>
                    <a:pt x="552" y="459"/>
                    <a:pt x="552" y="459"/>
                    <a:pt x="552" y="458"/>
                  </a:cubicBezTo>
                  <a:cubicBezTo>
                    <a:pt x="552" y="458"/>
                    <a:pt x="552" y="458"/>
                    <a:pt x="551" y="458"/>
                  </a:cubicBezTo>
                  <a:cubicBezTo>
                    <a:pt x="551" y="458"/>
                    <a:pt x="551" y="457"/>
                    <a:pt x="551" y="457"/>
                  </a:cubicBezTo>
                  <a:cubicBezTo>
                    <a:pt x="551" y="457"/>
                    <a:pt x="550" y="456"/>
                    <a:pt x="549" y="456"/>
                  </a:cubicBezTo>
                  <a:cubicBezTo>
                    <a:pt x="549" y="456"/>
                    <a:pt x="549" y="455"/>
                    <a:pt x="549" y="455"/>
                  </a:cubicBezTo>
                  <a:cubicBezTo>
                    <a:pt x="549" y="455"/>
                    <a:pt x="549" y="455"/>
                    <a:pt x="549" y="455"/>
                  </a:cubicBezTo>
                  <a:cubicBezTo>
                    <a:pt x="548" y="455"/>
                    <a:pt x="548" y="455"/>
                    <a:pt x="547" y="455"/>
                  </a:cubicBezTo>
                  <a:cubicBezTo>
                    <a:pt x="547" y="454"/>
                    <a:pt x="546" y="453"/>
                    <a:pt x="546" y="453"/>
                  </a:cubicBezTo>
                  <a:cubicBezTo>
                    <a:pt x="546" y="453"/>
                    <a:pt x="545" y="453"/>
                    <a:pt x="545" y="453"/>
                  </a:cubicBezTo>
                  <a:cubicBezTo>
                    <a:pt x="545" y="453"/>
                    <a:pt x="545" y="452"/>
                    <a:pt x="545" y="452"/>
                  </a:cubicBezTo>
                  <a:cubicBezTo>
                    <a:pt x="545" y="452"/>
                    <a:pt x="545" y="452"/>
                    <a:pt x="545" y="452"/>
                  </a:cubicBezTo>
                  <a:cubicBezTo>
                    <a:pt x="545" y="451"/>
                    <a:pt x="544" y="450"/>
                    <a:pt x="544" y="450"/>
                  </a:cubicBezTo>
                  <a:cubicBezTo>
                    <a:pt x="544" y="450"/>
                    <a:pt x="543" y="449"/>
                    <a:pt x="543" y="449"/>
                  </a:cubicBezTo>
                  <a:cubicBezTo>
                    <a:pt x="543" y="449"/>
                    <a:pt x="543" y="448"/>
                    <a:pt x="543" y="448"/>
                  </a:cubicBezTo>
                  <a:cubicBezTo>
                    <a:pt x="542" y="448"/>
                    <a:pt x="542" y="448"/>
                    <a:pt x="542" y="448"/>
                  </a:cubicBezTo>
                  <a:cubicBezTo>
                    <a:pt x="542" y="447"/>
                    <a:pt x="543" y="447"/>
                    <a:pt x="543" y="447"/>
                  </a:cubicBezTo>
                  <a:cubicBezTo>
                    <a:pt x="543" y="446"/>
                    <a:pt x="543" y="445"/>
                    <a:pt x="543" y="444"/>
                  </a:cubicBezTo>
                  <a:cubicBezTo>
                    <a:pt x="542" y="444"/>
                    <a:pt x="542" y="444"/>
                    <a:pt x="542" y="444"/>
                  </a:cubicBezTo>
                  <a:cubicBezTo>
                    <a:pt x="542" y="442"/>
                    <a:pt x="542" y="441"/>
                    <a:pt x="542" y="440"/>
                  </a:cubicBezTo>
                  <a:cubicBezTo>
                    <a:pt x="542" y="440"/>
                    <a:pt x="543" y="440"/>
                    <a:pt x="543" y="440"/>
                  </a:cubicBezTo>
                  <a:cubicBezTo>
                    <a:pt x="543" y="437"/>
                    <a:pt x="542" y="436"/>
                    <a:pt x="542" y="434"/>
                  </a:cubicBezTo>
                  <a:cubicBezTo>
                    <a:pt x="542" y="434"/>
                    <a:pt x="542" y="434"/>
                    <a:pt x="543" y="434"/>
                  </a:cubicBezTo>
                  <a:cubicBezTo>
                    <a:pt x="543" y="434"/>
                    <a:pt x="542" y="433"/>
                    <a:pt x="542" y="432"/>
                  </a:cubicBezTo>
                  <a:cubicBezTo>
                    <a:pt x="542" y="432"/>
                    <a:pt x="543" y="432"/>
                    <a:pt x="543" y="432"/>
                  </a:cubicBezTo>
                  <a:cubicBezTo>
                    <a:pt x="543" y="432"/>
                    <a:pt x="543" y="431"/>
                    <a:pt x="543" y="431"/>
                  </a:cubicBezTo>
                  <a:cubicBezTo>
                    <a:pt x="543" y="431"/>
                    <a:pt x="543" y="431"/>
                    <a:pt x="543" y="431"/>
                  </a:cubicBezTo>
                  <a:cubicBezTo>
                    <a:pt x="543" y="431"/>
                    <a:pt x="543" y="431"/>
                    <a:pt x="543" y="430"/>
                  </a:cubicBezTo>
                  <a:cubicBezTo>
                    <a:pt x="543" y="430"/>
                    <a:pt x="543" y="430"/>
                    <a:pt x="544" y="430"/>
                  </a:cubicBezTo>
                  <a:cubicBezTo>
                    <a:pt x="544" y="430"/>
                    <a:pt x="544" y="429"/>
                    <a:pt x="544" y="429"/>
                  </a:cubicBezTo>
                  <a:cubicBezTo>
                    <a:pt x="544" y="429"/>
                    <a:pt x="544" y="429"/>
                    <a:pt x="544" y="429"/>
                  </a:cubicBezTo>
                  <a:cubicBezTo>
                    <a:pt x="544" y="429"/>
                    <a:pt x="544" y="429"/>
                    <a:pt x="544" y="428"/>
                  </a:cubicBezTo>
                  <a:cubicBezTo>
                    <a:pt x="544" y="428"/>
                    <a:pt x="544" y="428"/>
                    <a:pt x="544" y="428"/>
                  </a:cubicBezTo>
                  <a:cubicBezTo>
                    <a:pt x="544" y="428"/>
                    <a:pt x="543" y="427"/>
                    <a:pt x="543" y="427"/>
                  </a:cubicBezTo>
                  <a:cubicBezTo>
                    <a:pt x="543" y="427"/>
                    <a:pt x="543" y="427"/>
                    <a:pt x="543" y="427"/>
                  </a:cubicBezTo>
                  <a:cubicBezTo>
                    <a:pt x="543" y="426"/>
                    <a:pt x="543" y="426"/>
                    <a:pt x="543" y="425"/>
                  </a:cubicBezTo>
                  <a:cubicBezTo>
                    <a:pt x="542" y="425"/>
                    <a:pt x="540" y="424"/>
                    <a:pt x="538" y="424"/>
                  </a:cubicBezTo>
                  <a:cubicBezTo>
                    <a:pt x="538" y="424"/>
                    <a:pt x="538" y="423"/>
                    <a:pt x="538" y="422"/>
                  </a:cubicBezTo>
                  <a:cubicBezTo>
                    <a:pt x="538" y="422"/>
                    <a:pt x="538" y="422"/>
                    <a:pt x="538" y="422"/>
                  </a:cubicBezTo>
                  <a:cubicBezTo>
                    <a:pt x="537" y="421"/>
                    <a:pt x="537" y="422"/>
                    <a:pt x="536" y="421"/>
                  </a:cubicBezTo>
                  <a:cubicBezTo>
                    <a:pt x="536" y="421"/>
                    <a:pt x="536" y="421"/>
                    <a:pt x="535" y="421"/>
                  </a:cubicBezTo>
                  <a:cubicBezTo>
                    <a:pt x="533" y="421"/>
                    <a:pt x="531" y="421"/>
                    <a:pt x="529" y="421"/>
                  </a:cubicBezTo>
                  <a:cubicBezTo>
                    <a:pt x="529" y="421"/>
                    <a:pt x="529" y="421"/>
                    <a:pt x="528" y="421"/>
                  </a:cubicBezTo>
                  <a:cubicBezTo>
                    <a:pt x="528" y="421"/>
                    <a:pt x="528" y="421"/>
                    <a:pt x="528" y="422"/>
                  </a:cubicBezTo>
                  <a:cubicBezTo>
                    <a:pt x="526" y="422"/>
                    <a:pt x="524" y="422"/>
                    <a:pt x="523" y="423"/>
                  </a:cubicBezTo>
                  <a:cubicBezTo>
                    <a:pt x="523" y="423"/>
                    <a:pt x="523" y="423"/>
                    <a:pt x="522" y="424"/>
                  </a:cubicBezTo>
                  <a:cubicBezTo>
                    <a:pt x="522" y="424"/>
                    <a:pt x="521" y="423"/>
                    <a:pt x="521" y="423"/>
                  </a:cubicBezTo>
                  <a:cubicBezTo>
                    <a:pt x="519" y="424"/>
                    <a:pt x="518" y="424"/>
                    <a:pt x="516" y="424"/>
                  </a:cubicBezTo>
                  <a:cubicBezTo>
                    <a:pt x="516" y="424"/>
                    <a:pt x="516" y="425"/>
                    <a:pt x="515" y="425"/>
                  </a:cubicBezTo>
                  <a:cubicBezTo>
                    <a:pt x="515" y="424"/>
                    <a:pt x="515" y="424"/>
                    <a:pt x="514" y="424"/>
                  </a:cubicBezTo>
                  <a:cubicBezTo>
                    <a:pt x="514" y="424"/>
                    <a:pt x="513" y="424"/>
                    <a:pt x="513" y="425"/>
                  </a:cubicBezTo>
                  <a:cubicBezTo>
                    <a:pt x="512" y="425"/>
                    <a:pt x="512" y="425"/>
                    <a:pt x="512" y="425"/>
                  </a:cubicBezTo>
                  <a:cubicBezTo>
                    <a:pt x="512" y="425"/>
                    <a:pt x="512" y="425"/>
                    <a:pt x="512" y="425"/>
                  </a:cubicBezTo>
                  <a:cubicBezTo>
                    <a:pt x="511" y="424"/>
                    <a:pt x="512" y="423"/>
                    <a:pt x="513" y="423"/>
                  </a:cubicBezTo>
                  <a:cubicBezTo>
                    <a:pt x="513" y="423"/>
                    <a:pt x="513" y="423"/>
                    <a:pt x="513" y="423"/>
                  </a:cubicBezTo>
                  <a:cubicBezTo>
                    <a:pt x="513" y="422"/>
                    <a:pt x="513" y="422"/>
                    <a:pt x="513" y="421"/>
                  </a:cubicBezTo>
                  <a:cubicBezTo>
                    <a:pt x="513" y="421"/>
                    <a:pt x="513" y="421"/>
                    <a:pt x="514" y="421"/>
                  </a:cubicBezTo>
                  <a:cubicBezTo>
                    <a:pt x="514" y="420"/>
                    <a:pt x="513" y="419"/>
                    <a:pt x="514" y="418"/>
                  </a:cubicBezTo>
                  <a:cubicBezTo>
                    <a:pt x="514" y="418"/>
                    <a:pt x="514" y="418"/>
                    <a:pt x="514" y="418"/>
                  </a:cubicBezTo>
                  <a:cubicBezTo>
                    <a:pt x="514" y="418"/>
                    <a:pt x="514" y="418"/>
                    <a:pt x="514" y="417"/>
                  </a:cubicBezTo>
                  <a:cubicBezTo>
                    <a:pt x="514" y="417"/>
                    <a:pt x="514" y="417"/>
                    <a:pt x="514" y="417"/>
                  </a:cubicBezTo>
                  <a:cubicBezTo>
                    <a:pt x="514" y="417"/>
                    <a:pt x="514" y="416"/>
                    <a:pt x="513" y="416"/>
                  </a:cubicBezTo>
                  <a:cubicBezTo>
                    <a:pt x="514" y="416"/>
                    <a:pt x="514" y="416"/>
                    <a:pt x="514" y="416"/>
                  </a:cubicBezTo>
                  <a:cubicBezTo>
                    <a:pt x="514" y="416"/>
                    <a:pt x="514" y="415"/>
                    <a:pt x="514" y="415"/>
                  </a:cubicBezTo>
                  <a:cubicBezTo>
                    <a:pt x="514" y="415"/>
                    <a:pt x="514" y="415"/>
                    <a:pt x="514" y="414"/>
                  </a:cubicBezTo>
                  <a:cubicBezTo>
                    <a:pt x="514" y="413"/>
                    <a:pt x="514" y="412"/>
                    <a:pt x="514" y="411"/>
                  </a:cubicBezTo>
                  <a:cubicBezTo>
                    <a:pt x="514" y="411"/>
                    <a:pt x="514" y="411"/>
                    <a:pt x="514" y="411"/>
                  </a:cubicBezTo>
                  <a:cubicBezTo>
                    <a:pt x="514" y="409"/>
                    <a:pt x="514" y="409"/>
                    <a:pt x="512" y="409"/>
                  </a:cubicBezTo>
                  <a:cubicBezTo>
                    <a:pt x="512" y="408"/>
                    <a:pt x="513" y="407"/>
                    <a:pt x="513" y="407"/>
                  </a:cubicBezTo>
                  <a:cubicBezTo>
                    <a:pt x="513" y="406"/>
                    <a:pt x="513" y="406"/>
                    <a:pt x="513" y="406"/>
                  </a:cubicBezTo>
                  <a:cubicBezTo>
                    <a:pt x="513" y="406"/>
                    <a:pt x="514" y="406"/>
                    <a:pt x="514" y="406"/>
                  </a:cubicBezTo>
                  <a:cubicBezTo>
                    <a:pt x="514" y="406"/>
                    <a:pt x="514" y="408"/>
                    <a:pt x="514" y="408"/>
                  </a:cubicBezTo>
                  <a:cubicBezTo>
                    <a:pt x="514" y="408"/>
                    <a:pt x="515" y="408"/>
                    <a:pt x="515" y="408"/>
                  </a:cubicBezTo>
                  <a:cubicBezTo>
                    <a:pt x="515" y="408"/>
                    <a:pt x="515" y="409"/>
                    <a:pt x="515" y="409"/>
                  </a:cubicBezTo>
                  <a:cubicBezTo>
                    <a:pt x="516" y="409"/>
                    <a:pt x="516" y="409"/>
                    <a:pt x="516" y="409"/>
                  </a:cubicBezTo>
                  <a:cubicBezTo>
                    <a:pt x="516" y="408"/>
                    <a:pt x="516" y="407"/>
                    <a:pt x="516" y="406"/>
                  </a:cubicBezTo>
                  <a:cubicBezTo>
                    <a:pt x="516" y="404"/>
                    <a:pt x="517" y="402"/>
                    <a:pt x="516" y="399"/>
                  </a:cubicBezTo>
                  <a:cubicBezTo>
                    <a:pt x="518" y="398"/>
                    <a:pt x="516" y="399"/>
                    <a:pt x="516" y="397"/>
                  </a:cubicBezTo>
                  <a:cubicBezTo>
                    <a:pt x="516" y="397"/>
                    <a:pt x="516" y="397"/>
                    <a:pt x="516" y="397"/>
                  </a:cubicBezTo>
                  <a:cubicBezTo>
                    <a:pt x="516" y="396"/>
                    <a:pt x="516" y="395"/>
                    <a:pt x="517" y="394"/>
                  </a:cubicBezTo>
                  <a:cubicBezTo>
                    <a:pt x="517" y="394"/>
                    <a:pt x="517" y="394"/>
                    <a:pt x="517" y="394"/>
                  </a:cubicBezTo>
                  <a:cubicBezTo>
                    <a:pt x="517" y="393"/>
                    <a:pt x="517" y="393"/>
                    <a:pt x="517" y="392"/>
                  </a:cubicBezTo>
                  <a:cubicBezTo>
                    <a:pt x="517" y="392"/>
                    <a:pt x="517" y="392"/>
                    <a:pt x="518" y="392"/>
                  </a:cubicBezTo>
                  <a:cubicBezTo>
                    <a:pt x="518" y="392"/>
                    <a:pt x="518" y="392"/>
                    <a:pt x="518" y="392"/>
                  </a:cubicBezTo>
                  <a:cubicBezTo>
                    <a:pt x="518" y="392"/>
                    <a:pt x="518" y="392"/>
                    <a:pt x="518" y="392"/>
                  </a:cubicBezTo>
                  <a:cubicBezTo>
                    <a:pt x="518" y="391"/>
                    <a:pt x="518" y="389"/>
                    <a:pt x="518" y="388"/>
                  </a:cubicBezTo>
                  <a:cubicBezTo>
                    <a:pt x="518" y="388"/>
                    <a:pt x="517" y="388"/>
                    <a:pt x="517" y="388"/>
                  </a:cubicBezTo>
                  <a:cubicBezTo>
                    <a:pt x="517" y="388"/>
                    <a:pt x="517" y="387"/>
                    <a:pt x="516" y="387"/>
                  </a:cubicBezTo>
                  <a:cubicBezTo>
                    <a:pt x="516" y="387"/>
                    <a:pt x="516" y="387"/>
                    <a:pt x="515" y="387"/>
                  </a:cubicBezTo>
                  <a:cubicBezTo>
                    <a:pt x="515" y="387"/>
                    <a:pt x="515" y="387"/>
                    <a:pt x="515" y="387"/>
                  </a:cubicBezTo>
                  <a:cubicBezTo>
                    <a:pt x="515" y="387"/>
                    <a:pt x="515" y="387"/>
                    <a:pt x="514" y="387"/>
                  </a:cubicBezTo>
                  <a:cubicBezTo>
                    <a:pt x="514" y="387"/>
                    <a:pt x="514" y="386"/>
                    <a:pt x="514" y="386"/>
                  </a:cubicBezTo>
                  <a:cubicBezTo>
                    <a:pt x="513" y="386"/>
                    <a:pt x="510" y="388"/>
                    <a:pt x="509" y="388"/>
                  </a:cubicBezTo>
                  <a:cubicBezTo>
                    <a:pt x="509" y="388"/>
                    <a:pt x="509" y="389"/>
                    <a:pt x="508" y="389"/>
                  </a:cubicBezTo>
                  <a:cubicBezTo>
                    <a:pt x="507" y="390"/>
                    <a:pt x="507" y="390"/>
                    <a:pt x="506" y="390"/>
                  </a:cubicBezTo>
                  <a:cubicBezTo>
                    <a:pt x="506" y="390"/>
                    <a:pt x="505" y="391"/>
                    <a:pt x="505" y="391"/>
                  </a:cubicBezTo>
                  <a:cubicBezTo>
                    <a:pt x="505" y="391"/>
                    <a:pt x="505" y="391"/>
                    <a:pt x="505" y="391"/>
                  </a:cubicBezTo>
                  <a:cubicBezTo>
                    <a:pt x="505" y="391"/>
                    <a:pt x="505" y="391"/>
                    <a:pt x="505" y="391"/>
                  </a:cubicBezTo>
                  <a:cubicBezTo>
                    <a:pt x="504" y="392"/>
                    <a:pt x="503" y="392"/>
                    <a:pt x="502" y="392"/>
                  </a:cubicBezTo>
                  <a:cubicBezTo>
                    <a:pt x="502" y="392"/>
                    <a:pt x="502" y="392"/>
                    <a:pt x="502" y="392"/>
                  </a:cubicBezTo>
                  <a:cubicBezTo>
                    <a:pt x="502" y="392"/>
                    <a:pt x="501" y="392"/>
                    <a:pt x="501" y="393"/>
                  </a:cubicBezTo>
                  <a:cubicBezTo>
                    <a:pt x="501" y="395"/>
                    <a:pt x="500" y="397"/>
                    <a:pt x="500" y="398"/>
                  </a:cubicBezTo>
                  <a:cubicBezTo>
                    <a:pt x="500" y="398"/>
                    <a:pt x="500" y="398"/>
                    <a:pt x="500" y="398"/>
                  </a:cubicBezTo>
                  <a:cubicBezTo>
                    <a:pt x="500" y="399"/>
                    <a:pt x="500" y="400"/>
                    <a:pt x="500" y="400"/>
                  </a:cubicBezTo>
                  <a:cubicBezTo>
                    <a:pt x="500" y="401"/>
                    <a:pt x="499" y="401"/>
                    <a:pt x="499" y="401"/>
                  </a:cubicBezTo>
                  <a:cubicBezTo>
                    <a:pt x="499" y="402"/>
                    <a:pt x="499" y="402"/>
                    <a:pt x="499" y="402"/>
                  </a:cubicBezTo>
                  <a:cubicBezTo>
                    <a:pt x="499" y="402"/>
                    <a:pt x="499" y="402"/>
                    <a:pt x="499" y="402"/>
                  </a:cubicBezTo>
                  <a:cubicBezTo>
                    <a:pt x="499" y="403"/>
                    <a:pt x="499" y="404"/>
                    <a:pt x="499" y="405"/>
                  </a:cubicBezTo>
                  <a:cubicBezTo>
                    <a:pt x="499" y="405"/>
                    <a:pt x="498" y="405"/>
                    <a:pt x="498" y="406"/>
                  </a:cubicBezTo>
                  <a:cubicBezTo>
                    <a:pt x="497" y="406"/>
                    <a:pt x="496" y="408"/>
                    <a:pt x="496" y="409"/>
                  </a:cubicBezTo>
                  <a:cubicBezTo>
                    <a:pt x="495" y="409"/>
                    <a:pt x="495" y="409"/>
                    <a:pt x="494" y="410"/>
                  </a:cubicBezTo>
                  <a:cubicBezTo>
                    <a:pt x="494" y="410"/>
                    <a:pt x="494" y="410"/>
                    <a:pt x="494" y="410"/>
                  </a:cubicBezTo>
                  <a:cubicBezTo>
                    <a:pt x="494" y="410"/>
                    <a:pt x="493" y="409"/>
                    <a:pt x="493" y="409"/>
                  </a:cubicBezTo>
                  <a:cubicBezTo>
                    <a:pt x="493" y="409"/>
                    <a:pt x="493" y="409"/>
                    <a:pt x="493" y="409"/>
                  </a:cubicBezTo>
                  <a:cubicBezTo>
                    <a:pt x="492" y="409"/>
                    <a:pt x="491" y="409"/>
                    <a:pt x="490" y="410"/>
                  </a:cubicBezTo>
                  <a:cubicBezTo>
                    <a:pt x="490" y="410"/>
                    <a:pt x="490" y="409"/>
                    <a:pt x="490" y="409"/>
                  </a:cubicBezTo>
                  <a:cubicBezTo>
                    <a:pt x="488" y="410"/>
                    <a:pt x="488" y="411"/>
                    <a:pt x="487" y="412"/>
                  </a:cubicBezTo>
                  <a:cubicBezTo>
                    <a:pt x="487" y="412"/>
                    <a:pt x="487" y="412"/>
                    <a:pt x="487" y="412"/>
                  </a:cubicBezTo>
                  <a:cubicBezTo>
                    <a:pt x="486" y="412"/>
                    <a:pt x="485" y="413"/>
                    <a:pt x="484" y="413"/>
                  </a:cubicBezTo>
                  <a:cubicBezTo>
                    <a:pt x="484" y="413"/>
                    <a:pt x="484" y="413"/>
                    <a:pt x="484" y="414"/>
                  </a:cubicBezTo>
                  <a:cubicBezTo>
                    <a:pt x="482" y="414"/>
                    <a:pt x="481" y="414"/>
                    <a:pt x="479" y="414"/>
                  </a:cubicBezTo>
                  <a:cubicBezTo>
                    <a:pt x="478" y="413"/>
                    <a:pt x="478" y="413"/>
                    <a:pt x="477" y="412"/>
                  </a:cubicBezTo>
                  <a:cubicBezTo>
                    <a:pt x="477" y="412"/>
                    <a:pt x="476" y="412"/>
                    <a:pt x="475" y="412"/>
                  </a:cubicBezTo>
                  <a:cubicBezTo>
                    <a:pt x="475" y="412"/>
                    <a:pt x="475" y="411"/>
                    <a:pt x="475" y="411"/>
                  </a:cubicBezTo>
                  <a:cubicBezTo>
                    <a:pt x="475" y="411"/>
                    <a:pt x="475" y="411"/>
                    <a:pt x="474" y="411"/>
                  </a:cubicBezTo>
                  <a:cubicBezTo>
                    <a:pt x="474" y="411"/>
                    <a:pt x="474" y="411"/>
                    <a:pt x="474" y="411"/>
                  </a:cubicBezTo>
                  <a:cubicBezTo>
                    <a:pt x="473" y="411"/>
                    <a:pt x="472" y="412"/>
                    <a:pt x="471" y="412"/>
                  </a:cubicBezTo>
                  <a:cubicBezTo>
                    <a:pt x="471" y="409"/>
                    <a:pt x="468" y="409"/>
                    <a:pt x="468" y="405"/>
                  </a:cubicBezTo>
                  <a:cubicBezTo>
                    <a:pt x="467" y="405"/>
                    <a:pt x="467" y="405"/>
                    <a:pt x="466" y="405"/>
                  </a:cubicBezTo>
                  <a:cubicBezTo>
                    <a:pt x="466" y="405"/>
                    <a:pt x="465" y="404"/>
                    <a:pt x="464" y="404"/>
                  </a:cubicBezTo>
                  <a:cubicBezTo>
                    <a:pt x="464" y="404"/>
                    <a:pt x="464" y="403"/>
                    <a:pt x="464" y="403"/>
                  </a:cubicBezTo>
                  <a:cubicBezTo>
                    <a:pt x="464" y="403"/>
                    <a:pt x="464" y="403"/>
                    <a:pt x="464" y="403"/>
                  </a:cubicBezTo>
                  <a:cubicBezTo>
                    <a:pt x="463" y="403"/>
                    <a:pt x="463" y="403"/>
                    <a:pt x="463" y="402"/>
                  </a:cubicBezTo>
                  <a:cubicBezTo>
                    <a:pt x="463" y="402"/>
                    <a:pt x="463" y="402"/>
                    <a:pt x="463" y="403"/>
                  </a:cubicBezTo>
                  <a:cubicBezTo>
                    <a:pt x="462" y="402"/>
                    <a:pt x="462" y="402"/>
                    <a:pt x="462" y="401"/>
                  </a:cubicBezTo>
                  <a:cubicBezTo>
                    <a:pt x="462" y="401"/>
                    <a:pt x="461" y="401"/>
                    <a:pt x="461" y="401"/>
                  </a:cubicBezTo>
                  <a:cubicBezTo>
                    <a:pt x="461" y="400"/>
                    <a:pt x="461" y="400"/>
                    <a:pt x="461" y="399"/>
                  </a:cubicBezTo>
                  <a:cubicBezTo>
                    <a:pt x="461" y="399"/>
                    <a:pt x="461" y="399"/>
                    <a:pt x="461" y="399"/>
                  </a:cubicBezTo>
                  <a:cubicBezTo>
                    <a:pt x="461" y="399"/>
                    <a:pt x="461" y="399"/>
                    <a:pt x="461" y="399"/>
                  </a:cubicBezTo>
                  <a:cubicBezTo>
                    <a:pt x="460" y="398"/>
                    <a:pt x="460" y="398"/>
                    <a:pt x="459" y="398"/>
                  </a:cubicBezTo>
                  <a:cubicBezTo>
                    <a:pt x="459" y="398"/>
                    <a:pt x="459" y="397"/>
                    <a:pt x="459" y="397"/>
                  </a:cubicBezTo>
                  <a:cubicBezTo>
                    <a:pt x="459" y="397"/>
                    <a:pt x="459" y="397"/>
                    <a:pt x="459" y="397"/>
                  </a:cubicBezTo>
                  <a:cubicBezTo>
                    <a:pt x="459" y="396"/>
                    <a:pt x="459" y="396"/>
                    <a:pt x="459" y="396"/>
                  </a:cubicBezTo>
                  <a:cubicBezTo>
                    <a:pt x="458" y="397"/>
                    <a:pt x="458" y="397"/>
                    <a:pt x="458" y="397"/>
                  </a:cubicBezTo>
                  <a:cubicBezTo>
                    <a:pt x="458" y="397"/>
                    <a:pt x="458" y="397"/>
                    <a:pt x="457" y="397"/>
                  </a:cubicBezTo>
                  <a:cubicBezTo>
                    <a:pt x="458" y="396"/>
                    <a:pt x="458" y="396"/>
                    <a:pt x="458" y="395"/>
                  </a:cubicBezTo>
                  <a:cubicBezTo>
                    <a:pt x="458" y="395"/>
                    <a:pt x="458" y="395"/>
                    <a:pt x="458" y="395"/>
                  </a:cubicBezTo>
                  <a:cubicBezTo>
                    <a:pt x="458" y="394"/>
                    <a:pt x="457" y="392"/>
                    <a:pt x="457" y="391"/>
                  </a:cubicBezTo>
                  <a:cubicBezTo>
                    <a:pt x="457" y="391"/>
                    <a:pt x="457" y="391"/>
                    <a:pt x="457" y="391"/>
                  </a:cubicBezTo>
                  <a:cubicBezTo>
                    <a:pt x="458" y="390"/>
                    <a:pt x="458" y="389"/>
                    <a:pt x="458" y="388"/>
                  </a:cubicBezTo>
                  <a:cubicBezTo>
                    <a:pt x="458" y="388"/>
                    <a:pt x="458" y="388"/>
                    <a:pt x="457" y="388"/>
                  </a:cubicBezTo>
                  <a:cubicBezTo>
                    <a:pt x="457" y="387"/>
                    <a:pt x="457" y="387"/>
                    <a:pt x="457" y="386"/>
                  </a:cubicBezTo>
                  <a:cubicBezTo>
                    <a:pt x="457" y="386"/>
                    <a:pt x="457" y="386"/>
                    <a:pt x="457" y="386"/>
                  </a:cubicBezTo>
                  <a:cubicBezTo>
                    <a:pt x="457" y="385"/>
                    <a:pt x="457" y="385"/>
                    <a:pt x="456" y="384"/>
                  </a:cubicBezTo>
                  <a:cubicBezTo>
                    <a:pt x="456" y="384"/>
                    <a:pt x="456" y="383"/>
                    <a:pt x="456" y="383"/>
                  </a:cubicBezTo>
                  <a:cubicBezTo>
                    <a:pt x="455" y="383"/>
                    <a:pt x="456" y="382"/>
                    <a:pt x="456" y="381"/>
                  </a:cubicBezTo>
                  <a:cubicBezTo>
                    <a:pt x="455" y="380"/>
                    <a:pt x="455" y="378"/>
                    <a:pt x="454" y="377"/>
                  </a:cubicBezTo>
                  <a:cubicBezTo>
                    <a:pt x="454" y="377"/>
                    <a:pt x="454" y="377"/>
                    <a:pt x="455" y="377"/>
                  </a:cubicBezTo>
                  <a:cubicBezTo>
                    <a:pt x="454" y="376"/>
                    <a:pt x="454" y="375"/>
                    <a:pt x="454" y="375"/>
                  </a:cubicBezTo>
                  <a:cubicBezTo>
                    <a:pt x="454" y="374"/>
                    <a:pt x="454" y="374"/>
                    <a:pt x="455" y="374"/>
                  </a:cubicBezTo>
                  <a:cubicBezTo>
                    <a:pt x="455" y="373"/>
                    <a:pt x="455" y="373"/>
                    <a:pt x="455" y="372"/>
                  </a:cubicBezTo>
                  <a:cubicBezTo>
                    <a:pt x="456" y="372"/>
                    <a:pt x="456" y="372"/>
                    <a:pt x="457" y="371"/>
                  </a:cubicBezTo>
                  <a:cubicBezTo>
                    <a:pt x="457" y="370"/>
                    <a:pt x="458" y="369"/>
                    <a:pt x="458" y="368"/>
                  </a:cubicBezTo>
                  <a:cubicBezTo>
                    <a:pt x="457" y="367"/>
                    <a:pt x="457" y="368"/>
                    <a:pt x="457" y="367"/>
                  </a:cubicBezTo>
                  <a:cubicBezTo>
                    <a:pt x="457" y="367"/>
                    <a:pt x="456" y="367"/>
                    <a:pt x="456" y="367"/>
                  </a:cubicBezTo>
                  <a:cubicBezTo>
                    <a:pt x="456" y="367"/>
                    <a:pt x="456" y="367"/>
                    <a:pt x="457" y="366"/>
                  </a:cubicBezTo>
                  <a:cubicBezTo>
                    <a:pt x="457" y="366"/>
                    <a:pt x="457" y="366"/>
                    <a:pt x="457" y="366"/>
                  </a:cubicBezTo>
                  <a:cubicBezTo>
                    <a:pt x="457" y="366"/>
                    <a:pt x="457" y="365"/>
                    <a:pt x="456" y="365"/>
                  </a:cubicBezTo>
                  <a:cubicBezTo>
                    <a:pt x="456" y="365"/>
                    <a:pt x="456" y="365"/>
                    <a:pt x="455" y="365"/>
                  </a:cubicBezTo>
                  <a:cubicBezTo>
                    <a:pt x="455" y="364"/>
                    <a:pt x="455" y="364"/>
                    <a:pt x="455" y="364"/>
                  </a:cubicBezTo>
                  <a:cubicBezTo>
                    <a:pt x="455" y="364"/>
                    <a:pt x="455" y="364"/>
                    <a:pt x="454" y="364"/>
                  </a:cubicBezTo>
                  <a:cubicBezTo>
                    <a:pt x="454" y="363"/>
                    <a:pt x="454" y="363"/>
                    <a:pt x="454" y="363"/>
                  </a:cubicBezTo>
                  <a:cubicBezTo>
                    <a:pt x="454" y="363"/>
                    <a:pt x="454" y="363"/>
                    <a:pt x="454" y="363"/>
                  </a:cubicBezTo>
                  <a:cubicBezTo>
                    <a:pt x="454" y="362"/>
                    <a:pt x="454" y="362"/>
                    <a:pt x="454" y="361"/>
                  </a:cubicBezTo>
                  <a:cubicBezTo>
                    <a:pt x="453" y="361"/>
                    <a:pt x="453" y="361"/>
                    <a:pt x="453" y="361"/>
                  </a:cubicBezTo>
                  <a:cubicBezTo>
                    <a:pt x="453" y="360"/>
                    <a:pt x="453" y="359"/>
                    <a:pt x="453" y="358"/>
                  </a:cubicBezTo>
                  <a:cubicBezTo>
                    <a:pt x="453" y="358"/>
                    <a:pt x="453" y="358"/>
                    <a:pt x="452" y="358"/>
                  </a:cubicBezTo>
                  <a:cubicBezTo>
                    <a:pt x="453" y="358"/>
                    <a:pt x="452" y="358"/>
                    <a:pt x="453" y="358"/>
                  </a:cubicBezTo>
                  <a:cubicBezTo>
                    <a:pt x="453" y="357"/>
                    <a:pt x="453" y="357"/>
                    <a:pt x="453" y="357"/>
                  </a:cubicBezTo>
                  <a:cubicBezTo>
                    <a:pt x="453" y="357"/>
                    <a:pt x="454" y="357"/>
                    <a:pt x="454" y="357"/>
                  </a:cubicBezTo>
                  <a:cubicBezTo>
                    <a:pt x="454" y="357"/>
                    <a:pt x="454" y="355"/>
                    <a:pt x="454" y="354"/>
                  </a:cubicBezTo>
                  <a:cubicBezTo>
                    <a:pt x="456" y="354"/>
                    <a:pt x="455" y="354"/>
                    <a:pt x="456" y="353"/>
                  </a:cubicBezTo>
                  <a:cubicBezTo>
                    <a:pt x="456" y="352"/>
                    <a:pt x="456" y="352"/>
                    <a:pt x="456" y="352"/>
                  </a:cubicBezTo>
                  <a:cubicBezTo>
                    <a:pt x="456" y="352"/>
                    <a:pt x="457" y="352"/>
                    <a:pt x="458" y="352"/>
                  </a:cubicBezTo>
                  <a:cubicBezTo>
                    <a:pt x="458" y="352"/>
                    <a:pt x="458" y="351"/>
                    <a:pt x="458" y="351"/>
                  </a:cubicBezTo>
                  <a:cubicBezTo>
                    <a:pt x="458" y="351"/>
                    <a:pt x="459" y="351"/>
                    <a:pt x="459" y="351"/>
                  </a:cubicBezTo>
                  <a:cubicBezTo>
                    <a:pt x="459" y="351"/>
                    <a:pt x="459" y="351"/>
                    <a:pt x="459" y="351"/>
                  </a:cubicBezTo>
                  <a:cubicBezTo>
                    <a:pt x="459" y="351"/>
                    <a:pt x="459" y="351"/>
                    <a:pt x="460" y="351"/>
                  </a:cubicBezTo>
                  <a:cubicBezTo>
                    <a:pt x="459" y="350"/>
                    <a:pt x="459" y="350"/>
                    <a:pt x="459" y="349"/>
                  </a:cubicBezTo>
                  <a:cubicBezTo>
                    <a:pt x="459" y="349"/>
                    <a:pt x="460" y="349"/>
                    <a:pt x="460" y="349"/>
                  </a:cubicBezTo>
                  <a:cubicBezTo>
                    <a:pt x="460" y="348"/>
                    <a:pt x="460" y="349"/>
                    <a:pt x="460" y="348"/>
                  </a:cubicBezTo>
                  <a:cubicBezTo>
                    <a:pt x="460" y="348"/>
                    <a:pt x="460" y="348"/>
                    <a:pt x="460" y="348"/>
                  </a:cubicBezTo>
                  <a:cubicBezTo>
                    <a:pt x="461" y="348"/>
                    <a:pt x="462" y="348"/>
                    <a:pt x="463" y="348"/>
                  </a:cubicBezTo>
                  <a:cubicBezTo>
                    <a:pt x="463" y="348"/>
                    <a:pt x="463" y="348"/>
                    <a:pt x="463" y="347"/>
                  </a:cubicBezTo>
                  <a:cubicBezTo>
                    <a:pt x="464" y="347"/>
                    <a:pt x="464" y="347"/>
                    <a:pt x="465" y="346"/>
                  </a:cubicBezTo>
                  <a:cubicBezTo>
                    <a:pt x="465" y="346"/>
                    <a:pt x="465" y="346"/>
                    <a:pt x="465" y="346"/>
                  </a:cubicBezTo>
                  <a:cubicBezTo>
                    <a:pt x="465" y="346"/>
                    <a:pt x="465" y="346"/>
                    <a:pt x="465" y="346"/>
                  </a:cubicBezTo>
                  <a:cubicBezTo>
                    <a:pt x="465" y="345"/>
                    <a:pt x="465" y="345"/>
                    <a:pt x="465" y="344"/>
                  </a:cubicBezTo>
                  <a:cubicBezTo>
                    <a:pt x="466" y="344"/>
                    <a:pt x="466" y="344"/>
                    <a:pt x="466" y="344"/>
                  </a:cubicBezTo>
                  <a:cubicBezTo>
                    <a:pt x="466" y="343"/>
                    <a:pt x="466" y="342"/>
                    <a:pt x="466" y="341"/>
                  </a:cubicBezTo>
                  <a:cubicBezTo>
                    <a:pt x="467" y="341"/>
                    <a:pt x="467" y="341"/>
                    <a:pt x="467" y="341"/>
                  </a:cubicBezTo>
                  <a:cubicBezTo>
                    <a:pt x="467" y="342"/>
                    <a:pt x="467" y="342"/>
                    <a:pt x="467" y="342"/>
                  </a:cubicBezTo>
                  <a:cubicBezTo>
                    <a:pt x="468" y="342"/>
                    <a:pt x="468" y="342"/>
                    <a:pt x="469" y="342"/>
                  </a:cubicBezTo>
                  <a:cubicBezTo>
                    <a:pt x="469" y="342"/>
                    <a:pt x="469" y="342"/>
                    <a:pt x="469" y="342"/>
                  </a:cubicBezTo>
                  <a:cubicBezTo>
                    <a:pt x="469" y="342"/>
                    <a:pt x="469" y="342"/>
                    <a:pt x="470" y="342"/>
                  </a:cubicBezTo>
                  <a:cubicBezTo>
                    <a:pt x="470" y="342"/>
                    <a:pt x="470" y="341"/>
                    <a:pt x="470" y="341"/>
                  </a:cubicBezTo>
                  <a:cubicBezTo>
                    <a:pt x="471" y="341"/>
                    <a:pt x="472" y="340"/>
                    <a:pt x="472" y="340"/>
                  </a:cubicBezTo>
                  <a:cubicBezTo>
                    <a:pt x="472" y="340"/>
                    <a:pt x="472" y="339"/>
                    <a:pt x="472" y="339"/>
                  </a:cubicBezTo>
                  <a:cubicBezTo>
                    <a:pt x="473" y="339"/>
                    <a:pt x="473" y="340"/>
                    <a:pt x="473" y="340"/>
                  </a:cubicBezTo>
                  <a:cubicBezTo>
                    <a:pt x="475" y="340"/>
                    <a:pt x="475" y="339"/>
                    <a:pt x="475" y="338"/>
                  </a:cubicBezTo>
                  <a:cubicBezTo>
                    <a:pt x="475" y="338"/>
                    <a:pt x="476" y="338"/>
                    <a:pt x="476" y="338"/>
                  </a:cubicBezTo>
                  <a:cubicBezTo>
                    <a:pt x="476" y="338"/>
                    <a:pt x="476" y="339"/>
                    <a:pt x="477" y="339"/>
                  </a:cubicBezTo>
                  <a:cubicBezTo>
                    <a:pt x="478" y="339"/>
                    <a:pt x="478" y="339"/>
                    <a:pt x="479" y="339"/>
                  </a:cubicBezTo>
                  <a:cubicBezTo>
                    <a:pt x="479" y="339"/>
                    <a:pt x="479" y="339"/>
                    <a:pt x="479" y="339"/>
                  </a:cubicBezTo>
                  <a:cubicBezTo>
                    <a:pt x="481" y="339"/>
                    <a:pt x="481" y="338"/>
                    <a:pt x="482" y="338"/>
                  </a:cubicBezTo>
                  <a:cubicBezTo>
                    <a:pt x="482" y="338"/>
                    <a:pt x="482" y="339"/>
                    <a:pt x="482" y="339"/>
                  </a:cubicBezTo>
                  <a:cubicBezTo>
                    <a:pt x="484" y="339"/>
                    <a:pt x="484" y="340"/>
                    <a:pt x="484" y="340"/>
                  </a:cubicBezTo>
                  <a:cubicBezTo>
                    <a:pt x="486" y="340"/>
                    <a:pt x="486" y="340"/>
                    <a:pt x="487" y="339"/>
                  </a:cubicBezTo>
                  <a:cubicBezTo>
                    <a:pt x="487" y="339"/>
                    <a:pt x="487" y="339"/>
                    <a:pt x="487" y="340"/>
                  </a:cubicBezTo>
                  <a:cubicBezTo>
                    <a:pt x="487" y="340"/>
                    <a:pt x="487" y="340"/>
                    <a:pt x="486" y="340"/>
                  </a:cubicBezTo>
                  <a:cubicBezTo>
                    <a:pt x="486" y="340"/>
                    <a:pt x="486" y="340"/>
                    <a:pt x="486" y="340"/>
                  </a:cubicBezTo>
                  <a:cubicBezTo>
                    <a:pt x="486" y="341"/>
                    <a:pt x="486" y="341"/>
                    <a:pt x="486" y="342"/>
                  </a:cubicBezTo>
                  <a:cubicBezTo>
                    <a:pt x="486" y="342"/>
                    <a:pt x="486" y="342"/>
                    <a:pt x="487" y="341"/>
                  </a:cubicBezTo>
                  <a:cubicBezTo>
                    <a:pt x="487" y="342"/>
                    <a:pt x="489" y="342"/>
                    <a:pt x="490" y="342"/>
                  </a:cubicBezTo>
                  <a:cubicBezTo>
                    <a:pt x="490" y="342"/>
                    <a:pt x="490" y="341"/>
                    <a:pt x="490" y="341"/>
                  </a:cubicBezTo>
                  <a:cubicBezTo>
                    <a:pt x="491" y="341"/>
                    <a:pt x="492" y="341"/>
                    <a:pt x="492" y="341"/>
                  </a:cubicBezTo>
                  <a:cubicBezTo>
                    <a:pt x="492" y="340"/>
                    <a:pt x="492" y="340"/>
                    <a:pt x="491" y="340"/>
                  </a:cubicBezTo>
                  <a:cubicBezTo>
                    <a:pt x="491" y="339"/>
                    <a:pt x="491" y="338"/>
                    <a:pt x="492" y="338"/>
                  </a:cubicBezTo>
                  <a:cubicBezTo>
                    <a:pt x="492" y="338"/>
                    <a:pt x="492" y="337"/>
                    <a:pt x="492" y="337"/>
                  </a:cubicBezTo>
                  <a:cubicBezTo>
                    <a:pt x="494" y="337"/>
                    <a:pt x="494" y="338"/>
                    <a:pt x="496" y="338"/>
                  </a:cubicBezTo>
                  <a:cubicBezTo>
                    <a:pt x="496" y="339"/>
                    <a:pt x="496" y="339"/>
                    <a:pt x="496" y="339"/>
                  </a:cubicBezTo>
                  <a:cubicBezTo>
                    <a:pt x="497" y="340"/>
                    <a:pt x="496" y="339"/>
                    <a:pt x="497" y="340"/>
                  </a:cubicBezTo>
                  <a:cubicBezTo>
                    <a:pt x="498" y="340"/>
                    <a:pt x="498" y="340"/>
                    <a:pt x="499" y="339"/>
                  </a:cubicBezTo>
                  <a:cubicBezTo>
                    <a:pt x="499" y="340"/>
                    <a:pt x="499" y="340"/>
                    <a:pt x="499" y="341"/>
                  </a:cubicBezTo>
                  <a:cubicBezTo>
                    <a:pt x="500" y="341"/>
                    <a:pt x="500" y="341"/>
                    <a:pt x="500" y="341"/>
                  </a:cubicBezTo>
                  <a:cubicBezTo>
                    <a:pt x="501" y="340"/>
                    <a:pt x="500" y="341"/>
                    <a:pt x="501" y="340"/>
                  </a:cubicBezTo>
                  <a:cubicBezTo>
                    <a:pt x="501" y="340"/>
                    <a:pt x="500" y="339"/>
                    <a:pt x="500" y="339"/>
                  </a:cubicBezTo>
                  <a:cubicBezTo>
                    <a:pt x="499" y="339"/>
                    <a:pt x="499" y="339"/>
                    <a:pt x="498" y="338"/>
                  </a:cubicBezTo>
                  <a:cubicBezTo>
                    <a:pt x="498" y="337"/>
                    <a:pt x="498" y="337"/>
                    <a:pt x="500" y="336"/>
                  </a:cubicBezTo>
                  <a:cubicBezTo>
                    <a:pt x="499" y="335"/>
                    <a:pt x="500" y="336"/>
                    <a:pt x="499" y="335"/>
                  </a:cubicBezTo>
                  <a:cubicBezTo>
                    <a:pt x="498" y="335"/>
                    <a:pt x="499" y="335"/>
                    <a:pt x="498" y="335"/>
                  </a:cubicBezTo>
                  <a:cubicBezTo>
                    <a:pt x="498" y="335"/>
                    <a:pt x="498" y="335"/>
                    <a:pt x="498" y="335"/>
                  </a:cubicBezTo>
                  <a:cubicBezTo>
                    <a:pt x="498" y="336"/>
                    <a:pt x="498" y="336"/>
                    <a:pt x="498" y="336"/>
                  </a:cubicBezTo>
                  <a:cubicBezTo>
                    <a:pt x="497" y="335"/>
                    <a:pt x="497" y="335"/>
                    <a:pt x="497" y="335"/>
                  </a:cubicBezTo>
                  <a:cubicBezTo>
                    <a:pt x="497" y="335"/>
                    <a:pt x="497" y="335"/>
                    <a:pt x="497" y="334"/>
                  </a:cubicBezTo>
                  <a:cubicBezTo>
                    <a:pt x="495" y="335"/>
                    <a:pt x="495" y="335"/>
                    <a:pt x="494" y="335"/>
                  </a:cubicBezTo>
                  <a:cubicBezTo>
                    <a:pt x="494" y="335"/>
                    <a:pt x="494" y="335"/>
                    <a:pt x="494" y="334"/>
                  </a:cubicBezTo>
                  <a:cubicBezTo>
                    <a:pt x="494" y="334"/>
                    <a:pt x="494" y="334"/>
                    <a:pt x="493" y="334"/>
                  </a:cubicBezTo>
                  <a:cubicBezTo>
                    <a:pt x="493" y="334"/>
                    <a:pt x="493" y="334"/>
                    <a:pt x="493" y="334"/>
                  </a:cubicBezTo>
                  <a:cubicBezTo>
                    <a:pt x="494" y="333"/>
                    <a:pt x="495" y="333"/>
                    <a:pt x="497" y="333"/>
                  </a:cubicBezTo>
                  <a:cubicBezTo>
                    <a:pt x="497" y="333"/>
                    <a:pt x="497" y="332"/>
                    <a:pt x="498" y="332"/>
                  </a:cubicBezTo>
                  <a:cubicBezTo>
                    <a:pt x="499" y="332"/>
                    <a:pt x="500" y="331"/>
                    <a:pt x="500" y="331"/>
                  </a:cubicBezTo>
                  <a:cubicBezTo>
                    <a:pt x="500" y="331"/>
                    <a:pt x="501" y="331"/>
                    <a:pt x="501" y="331"/>
                  </a:cubicBezTo>
                  <a:cubicBezTo>
                    <a:pt x="501" y="331"/>
                    <a:pt x="501" y="331"/>
                    <a:pt x="502" y="331"/>
                  </a:cubicBezTo>
                  <a:cubicBezTo>
                    <a:pt x="502" y="331"/>
                    <a:pt x="502" y="332"/>
                    <a:pt x="502" y="332"/>
                  </a:cubicBezTo>
                  <a:cubicBezTo>
                    <a:pt x="503" y="332"/>
                    <a:pt x="503" y="332"/>
                    <a:pt x="503" y="332"/>
                  </a:cubicBezTo>
                  <a:cubicBezTo>
                    <a:pt x="503" y="332"/>
                    <a:pt x="503" y="332"/>
                    <a:pt x="503" y="332"/>
                  </a:cubicBezTo>
                  <a:cubicBezTo>
                    <a:pt x="504" y="332"/>
                    <a:pt x="504" y="332"/>
                    <a:pt x="505" y="331"/>
                  </a:cubicBezTo>
                  <a:cubicBezTo>
                    <a:pt x="505" y="331"/>
                    <a:pt x="505" y="330"/>
                    <a:pt x="505" y="330"/>
                  </a:cubicBezTo>
                  <a:cubicBezTo>
                    <a:pt x="505" y="330"/>
                    <a:pt x="505" y="330"/>
                    <a:pt x="506" y="330"/>
                  </a:cubicBezTo>
                  <a:cubicBezTo>
                    <a:pt x="506" y="331"/>
                    <a:pt x="506" y="331"/>
                    <a:pt x="506" y="332"/>
                  </a:cubicBezTo>
                  <a:cubicBezTo>
                    <a:pt x="507" y="332"/>
                    <a:pt x="507" y="332"/>
                    <a:pt x="508" y="332"/>
                  </a:cubicBezTo>
                  <a:cubicBezTo>
                    <a:pt x="508" y="332"/>
                    <a:pt x="508" y="331"/>
                    <a:pt x="508" y="331"/>
                  </a:cubicBezTo>
                  <a:cubicBezTo>
                    <a:pt x="508" y="331"/>
                    <a:pt x="509" y="331"/>
                    <a:pt x="510" y="330"/>
                  </a:cubicBezTo>
                  <a:cubicBezTo>
                    <a:pt x="510" y="330"/>
                    <a:pt x="509" y="330"/>
                    <a:pt x="509" y="329"/>
                  </a:cubicBezTo>
                  <a:cubicBezTo>
                    <a:pt x="510" y="329"/>
                    <a:pt x="510" y="329"/>
                    <a:pt x="510" y="329"/>
                  </a:cubicBezTo>
                  <a:cubicBezTo>
                    <a:pt x="510" y="330"/>
                    <a:pt x="511" y="330"/>
                    <a:pt x="511" y="331"/>
                  </a:cubicBezTo>
                  <a:cubicBezTo>
                    <a:pt x="512" y="330"/>
                    <a:pt x="512" y="331"/>
                    <a:pt x="512" y="329"/>
                  </a:cubicBezTo>
                  <a:cubicBezTo>
                    <a:pt x="513" y="329"/>
                    <a:pt x="514" y="329"/>
                    <a:pt x="515" y="329"/>
                  </a:cubicBezTo>
                  <a:cubicBezTo>
                    <a:pt x="515" y="330"/>
                    <a:pt x="515" y="330"/>
                    <a:pt x="515" y="330"/>
                  </a:cubicBezTo>
                  <a:cubicBezTo>
                    <a:pt x="515" y="332"/>
                    <a:pt x="516" y="332"/>
                    <a:pt x="518" y="332"/>
                  </a:cubicBezTo>
                  <a:cubicBezTo>
                    <a:pt x="518" y="332"/>
                    <a:pt x="519" y="332"/>
                    <a:pt x="519" y="332"/>
                  </a:cubicBezTo>
                  <a:cubicBezTo>
                    <a:pt x="520" y="332"/>
                    <a:pt x="520" y="333"/>
                    <a:pt x="520" y="333"/>
                  </a:cubicBezTo>
                  <a:cubicBezTo>
                    <a:pt x="521" y="333"/>
                    <a:pt x="521" y="333"/>
                    <a:pt x="522" y="333"/>
                  </a:cubicBezTo>
                  <a:cubicBezTo>
                    <a:pt x="522" y="333"/>
                    <a:pt x="522" y="334"/>
                    <a:pt x="523" y="334"/>
                  </a:cubicBezTo>
                  <a:cubicBezTo>
                    <a:pt x="523" y="334"/>
                    <a:pt x="524" y="334"/>
                    <a:pt x="524" y="334"/>
                  </a:cubicBezTo>
                  <a:cubicBezTo>
                    <a:pt x="524" y="334"/>
                    <a:pt x="524" y="334"/>
                    <a:pt x="524" y="334"/>
                  </a:cubicBezTo>
                  <a:cubicBezTo>
                    <a:pt x="526" y="333"/>
                    <a:pt x="527" y="332"/>
                    <a:pt x="527" y="331"/>
                  </a:cubicBezTo>
                  <a:cubicBezTo>
                    <a:pt x="532" y="331"/>
                    <a:pt x="530" y="333"/>
                    <a:pt x="532" y="335"/>
                  </a:cubicBezTo>
                  <a:cubicBezTo>
                    <a:pt x="532" y="335"/>
                    <a:pt x="532" y="335"/>
                    <a:pt x="532" y="335"/>
                  </a:cubicBezTo>
                  <a:cubicBezTo>
                    <a:pt x="533" y="335"/>
                    <a:pt x="533" y="335"/>
                    <a:pt x="533" y="335"/>
                  </a:cubicBezTo>
                  <a:cubicBezTo>
                    <a:pt x="533" y="336"/>
                    <a:pt x="534" y="336"/>
                    <a:pt x="535" y="336"/>
                  </a:cubicBezTo>
                  <a:cubicBezTo>
                    <a:pt x="535" y="337"/>
                    <a:pt x="535" y="339"/>
                    <a:pt x="536" y="341"/>
                  </a:cubicBezTo>
                  <a:cubicBezTo>
                    <a:pt x="536" y="341"/>
                    <a:pt x="535" y="341"/>
                    <a:pt x="535" y="341"/>
                  </a:cubicBezTo>
                  <a:cubicBezTo>
                    <a:pt x="535" y="342"/>
                    <a:pt x="535" y="344"/>
                    <a:pt x="536" y="345"/>
                  </a:cubicBezTo>
                  <a:cubicBezTo>
                    <a:pt x="536" y="345"/>
                    <a:pt x="536" y="345"/>
                    <a:pt x="536" y="345"/>
                  </a:cubicBezTo>
                  <a:cubicBezTo>
                    <a:pt x="537" y="345"/>
                    <a:pt x="536" y="345"/>
                    <a:pt x="537" y="345"/>
                  </a:cubicBezTo>
                  <a:cubicBezTo>
                    <a:pt x="537" y="345"/>
                    <a:pt x="537" y="344"/>
                    <a:pt x="537" y="343"/>
                  </a:cubicBezTo>
                  <a:cubicBezTo>
                    <a:pt x="538" y="343"/>
                    <a:pt x="538" y="343"/>
                    <a:pt x="539" y="343"/>
                  </a:cubicBezTo>
                  <a:cubicBezTo>
                    <a:pt x="539" y="345"/>
                    <a:pt x="539" y="346"/>
                    <a:pt x="538" y="347"/>
                  </a:cubicBezTo>
                  <a:cubicBezTo>
                    <a:pt x="538" y="349"/>
                    <a:pt x="538" y="349"/>
                    <a:pt x="539" y="350"/>
                  </a:cubicBezTo>
                  <a:cubicBezTo>
                    <a:pt x="539" y="350"/>
                    <a:pt x="539" y="350"/>
                    <a:pt x="539" y="350"/>
                  </a:cubicBezTo>
                  <a:cubicBezTo>
                    <a:pt x="541" y="351"/>
                    <a:pt x="540" y="350"/>
                    <a:pt x="541" y="351"/>
                  </a:cubicBezTo>
                  <a:cubicBezTo>
                    <a:pt x="541" y="351"/>
                    <a:pt x="542" y="351"/>
                    <a:pt x="542" y="351"/>
                  </a:cubicBezTo>
                  <a:cubicBezTo>
                    <a:pt x="542" y="351"/>
                    <a:pt x="542" y="352"/>
                    <a:pt x="542" y="352"/>
                  </a:cubicBezTo>
                  <a:cubicBezTo>
                    <a:pt x="542" y="352"/>
                    <a:pt x="543" y="352"/>
                    <a:pt x="543" y="352"/>
                  </a:cubicBezTo>
                  <a:cubicBezTo>
                    <a:pt x="543" y="353"/>
                    <a:pt x="543" y="353"/>
                    <a:pt x="543" y="353"/>
                  </a:cubicBezTo>
                  <a:cubicBezTo>
                    <a:pt x="543" y="353"/>
                    <a:pt x="543" y="353"/>
                    <a:pt x="543" y="353"/>
                  </a:cubicBezTo>
                  <a:cubicBezTo>
                    <a:pt x="543" y="354"/>
                    <a:pt x="543" y="354"/>
                    <a:pt x="544" y="355"/>
                  </a:cubicBezTo>
                  <a:cubicBezTo>
                    <a:pt x="544" y="355"/>
                    <a:pt x="544" y="355"/>
                    <a:pt x="545" y="356"/>
                  </a:cubicBezTo>
                  <a:cubicBezTo>
                    <a:pt x="545" y="356"/>
                    <a:pt x="546" y="357"/>
                    <a:pt x="546" y="358"/>
                  </a:cubicBezTo>
                  <a:cubicBezTo>
                    <a:pt x="546" y="358"/>
                    <a:pt x="547" y="358"/>
                    <a:pt x="547" y="358"/>
                  </a:cubicBezTo>
                  <a:cubicBezTo>
                    <a:pt x="548" y="358"/>
                    <a:pt x="548" y="359"/>
                    <a:pt x="549" y="359"/>
                  </a:cubicBezTo>
                  <a:cubicBezTo>
                    <a:pt x="549" y="359"/>
                    <a:pt x="549" y="360"/>
                    <a:pt x="549" y="360"/>
                  </a:cubicBezTo>
                  <a:cubicBezTo>
                    <a:pt x="550" y="359"/>
                    <a:pt x="549" y="359"/>
                    <a:pt x="550" y="360"/>
                  </a:cubicBezTo>
                  <a:cubicBezTo>
                    <a:pt x="550" y="359"/>
                    <a:pt x="550" y="358"/>
                    <a:pt x="550" y="358"/>
                  </a:cubicBezTo>
                  <a:cubicBezTo>
                    <a:pt x="550" y="358"/>
                    <a:pt x="550" y="358"/>
                    <a:pt x="550" y="357"/>
                  </a:cubicBezTo>
                  <a:cubicBezTo>
                    <a:pt x="550" y="357"/>
                    <a:pt x="550" y="357"/>
                    <a:pt x="550" y="357"/>
                  </a:cubicBezTo>
                  <a:cubicBezTo>
                    <a:pt x="550" y="357"/>
                    <a:pt x="550" y="357"/>
                    <a:pt x="550" y="356"/>
                  </a:cubicBezTo>
                  <a:cubicBezTo>
                    <a:pt x="550" y="356"/>
                    <a:pt x="551" y="356"/>
                    <a:pt x="551" y="356"/>
                  </a:cubicBezTo>
                  <a:cubicBezTo>
                    <a:pt x="551" y="356"/>
                    <a:pt x="551" y="355"/>
                    <a:pt x="551" y="355"/>
                  </a:cubicBezTo>
                  <a:cubicBezTo>
                    <a:pt x="551" y="355"/>
                    <a:pt x="551" y="355"/>
                    <a:pt x="551" y="355"/>
                  </a:cubicBezTo>
                  <a:cubicBezTo>
                    <a:pt x="551" y="354"/>
                    <a:pt x="551" y="353"/>
                    <a:pt x="551" y="351"/>
                  </a:cubicBezTo>
                  <a:cubicBezTo>
                    <a:pt x="551" y="351"/>
                    <a:pt x="551" y="351"/>
                    <a:pt x="551" y="351"/>
                  </a:cubicBezTo>
                  <a:cubicBezTo>
                    <a:pt x="551" y="351"/>
                    <a:pt x="551" y="350"/>
                    <a:pt x="551" y="350"/>
                  </a:cubicBezTo>
                  <a:cubicBezTo>
                    <a:pt x="551" y="350"/>
                    <a:pt x="551" y="350"/>
                    <a:pt x="552" y="350"/>
                  </a:cubicBezTo>
                  <a:cubicBezTo>
                    <a:pt x="552" y="350"/>
                    <a:pt x="552" y="350"/>
                    <a:pt x="552" y="349"/>
                  </a:cubicBezTo>
                  <a:cubicBezTo>
                    <a:pt x="551" y="350"/>
                    <a:pt x="551" y="350"/>
                    <a:pt x="551" y="350"/>
                  </a:cubicBezTo>
                  <a:cubicBezTo>
                    <a:pt x="551" y="349"/>
                    <a:pt x="551" y="348"/>
                    <a:pt x="551" y="347"/>
                  </a:cubicBezTo>
                  <a:cubicBezTo>
                    <a:pt x="551" y="347"/>
                    <a:pt x="550" y="347"/>
                    <a:pt x="550" y="347"/>
                  </a:cubicBezTo>
                  <a:cubicBezTo>
                    <a:pt x="550" y="346"/>
                    <a:pt x="549" y="345"/>
                    <a:pt x="549" y="343"/>
                  </a:cubicBezTo>
                  <a:cubicBezTo>
                    <a:pt x="549" y="343"/>
                    <a:pt x="548" y="343"/>
                    <a:pt x="548" y="343"/>
                  </a:cubicBezTo>
                  <a:cubicBezTo>
                    <a:pt x="548" y="343"/>
                    <a:pt x="548" y="342"/>
                    <a:pt x="548" y="342"/>
                  </a:cubicBezTo>
                  <a:cubicBezTo>
                    <a:pt x="548" y="342"/>
                    <a:pt x="547" y="342"/>
                    <a:pt x="547" y="342"/>
                  </a:cubicBezTo>
                  <a:cubicBezTo>
                    <a:pt x="547" y="341"/>
                    <a:pt x="547" y="340"/>
                    <a:pt x="547" y="340"/>
                  </a:cubicBezTo>
                  <a:cubicBezTo>
                    <a:pt x="547" y="340"/>
                    <a:pt x="547" y="340"/>
                    <a:pt x="547" y="340"/>
                  </a:cubicBezTo>
                  <a:cubicBezTo>
                    <a:pt x="547" y="340"/>
                    <a:pt x="547" y="339"/>
                    <a:pt x="547" y="339"/>
                  </a:cubicBezTo>
                  <a:cubicBezTo>
                    <a:pt x="546" y="339"/>
                    <a:pt x="546" y="339"/>
                    <a:pt x="545" y="339"/>
                  </a:cubicBezTo>
                  <a:cubicBezTo>
                    <a:pt x="546" y="338"/>
                    <a:pt x="546" y="337"/>
                    <a:pt x="546" y="337"/>
                  </a:cubicBezTo>
                  <a:cubicBezTo>
                    <a:pt x="546" y="337"/>
                    <a:pt x="545" y="337"/>
                    <a:pt x="545" y="337"/>
                  </a:cubicBezTo>
                  <a:cubicBezTo>
                    <a:pt x="545" y="336"/>
                    <a:pt x="545" y="336"/>
                    <a:pt x="545" y="336"/>
                  </a:cubicBezTo>
                  <a:cubicBezTo>
                    <a:pt x="545" y="336"/>
                    <a:pt x="545" y="336"/>
                    <a:pt x="545" y="336"/>
                  </a:cubicBezTo>
                  <a:cubicBezTo>
                    <a:pt x="545" y="335"/>
                    <a:pt x="545" y="335"/>
                    <a:pt x="545" y="335"/>
                  </a:cubicBezTo>
                  <a:cubicBezTo>
                    <a:pt x="544" y="335"/>
                    <a:pt x="544" y="335"/>
                    <a:pt x="544" y="335"/>
                  </a:cubicBezTo>
                  <a:cubicBezTo>
                    <a:pt x="544" y="334"/>
                    <a:pt x="544" y="333"/>
                    <a:pt x="543" y="333"/>
                  </a:cubicBezTo>
                  <a:cubicBezTo>
                    <a:pt x="543" y="333"/>
                    <a:pt x="543" y="333"/>
                    <a:pt x="543" y="333"/>
                  </a:cubicBezTo>
                  <a:cubicBezTo>
                    <a:pt x="543" y="332"/>
                    <a:pt x="543" y="330"/>
                    <a:pt x="543" y="329"/>
                  </a:cubicBezTo>
                  <a:cubicBezTo>
                    <a:pt x="542" y="329"/>
                    <a:pt x="542" y="329"/>
                    <a:pt x="542" y="329"/>
                  </a:cubicBezTo>
                  <a:cubicBezTo>
                    <a:pt x="542" y="329"/>
                    <a:pt x="542" y="329"/>
                    <a:pt x="542" y="328"/>
                  </a:cubicBezTo>
                  <a:cubicBezTo>
                    <a:pt x="542" y="328"/>
                    <a:pt x="542" y="328"/>
                    <a:pt x="542" y="328"/>
                  </a:cubicBezTo>
                  <a:cubicBezTo>
                    <a:pt x="541" y="328"/>
                    <a:pt x="541" y="328"/>
                    <a:pt x="540" y="327"/>
                  </a:cubicBezTo>
                  <a:cubicBezTo>
                    <a:pt x="541" y="327"/>
                    <a:pt x="540" y="327"/>
                    <a:pt x="540" y="326"/>
                  </a:cubicBezTo>
                  <a:cubicBezTo>
                    <a:pt x="541" y="326"/>
                    <a:pt x="541" y="326"/>
                    <a:pt x="542" y="326"/>
                  </a:cubicBezTo>
                  <a:cubicBezTo>
                    <a:pt x="541" y="325"/>
                    <a:pt x="541" y="324"/>
                    <a:pt x="541" y="323"/>
                  </a:cubicBezTo>
                  <a:cubicBezTo>
                    <a:pt x="541" y="323"/>
                    <a:pt x="541" y="323"/>
                    <a:pt x="542" y="323"/>
                  </a:cubicBezTo>
                  <a:cubicBezTo>
                    <a:pt x="542" y="321"/>
                    <a:pt x="542" y="320"/>
                    <a:pt x="542" y="319"/>
                  </a:cubicBezTo>
                  <a:cubicBezTo>
                    <a:pt x="542" y="319"/>
                    <a:pt x="542" y="319"/>
                    <a:pt x="543" y="319"/>
                  </a:cubicBezTo>
                  <a:cubicBezTo>
                    <a:pt x="542" y="318"/>
                    <a:pt x="542" y="318"/>
                    <a:pt x="542" y="318"/>
                  </a:cubicBezTo>
                  <a:cubicBezTo>
                    <a:pt x="543" y="317"/>
                    <a:pt x="543" y="317"/>
                    <a:pt x="544" y="316"/>
                  </a:cubicBezTo>
                  <a:cubicBezTo>
                    <a:pt x="544" y="315"/>
                    <a:pt x="544" y="315"/>
                    <a:pt x="543" y="315"/>
                  </a:cubicBezTo>
                  <a:cubicBezTo>
                    <a:pt x="546" y="314"/>
                    <a:pt x="546" y="314"/>
                    <a:pt x="546" y="312"/>
                  </a:cubicBezTo>
                  <a:cubicBezTo>
                    <a:pt x="547" y="312"/>
                    <a:pt x="547" y="312"/>
                    <a:pt x="548" y="312"/>
                  </a:cubicBezTo>
                  <a:cubicBezTo>
                    <a:pt x="548" y="311"/>
                    <a:pt x="549" y="311"/>
                    <a:pt x="550" y="310"/>
                  </a:cubicBezTo>
                  <a:cubicBezTo>
                    <a:pt x="550" y="310"/>
                    <a:pt x="550" y="309"/>
                    <a:pt x="550" y="309"/>
                  </a:cubicBezTo>
                  <a:cubicBezTo>
                    <a:pt x="550" y="309"/>
                    <a:pt x="551" y="309"/>
                    <a:pt x="551" y="309"/>
                  </a:cubicBezTo>
                  <a:cubicBezTo>
                    <a:pt x="551" y="307"/>
                    <a:pt x="552" y="307"/>
                    <a:pt x="552" y="306"/>
                  </a:cubicBezTo>
                  <a:cubicBezTo>
                    <a:pt x="553" y="306"/>
                    <a:pt x="553" y="306"/>
                    <a:pt x="554" y="306"/>
                  </a:cubicBezTo>
                  <a:cubicBezTo>
                    <a:pt x="554" y="305"/>
                    <a:pt x="556" y="304"/>
                    <a:pt x="557" y="303"/>
                  </a:cubicBezTo>
                  <a:cubicBezTo>
                    <a:pt x="557" y="303"/>
                    <a:pt x="557" y="303"/>
                    <a:pt x="558" y="303"/>
                  </a:cubicBezTo>
                  <a:cubicBezTo>
                    <a:pt x="558" y="303"/>
                    <a:pt x="558" y="303"/>
                    <a:pt x="558" y="303"/>
                  </a:cubicBezTo>
                  <a:cubicBezTo>
                    <a:pt x="559" y="302"/>
                    <a:pt x="558" y="302"/>
                    <a:pt x="559" y="302"/>
                  </a:cubicBezTo>
                  <a:cubicBezTo>
                    <a:pt x="560" y="300"/>
                    <a:pt x="560" y="301"/>
                    <a:pt x="560" y="299"/>
                  </a:cubicBezTo>
                  <a:cubicBezTo>
                    <a:pt x="561" y="299"/>
                    <a:pt x="562" y="298"/>
                    <a:pt x="562" y="298"/>
                  </a:cubicBezTo>
                  <a:cubicBezTo>
                    <a:pt x="563" y="297"/>
                    <a:pt x="563" y="297"/>
                    <a:pt x="563" y="297"/>
                  </a:cubicBezTo>
                  <a:cubicBezTo>
                    <a:pt x="563" y="297"/>
                    <a:pt x="562" y="296"/>
                    <a:pt x="561" y="295"/>
                  </a:cubicBezTo>
                  <a:cubicBezTo>
                    <a:pt x="562" y="295"/>
                    <a:pt x="563" y="295"/>
                    <a:pt x="563" y="295"/>
                  </a:cubicBezTo>
                  <a:cubicBezTo>
                    <a:pt x="563" y="294"/>
                    <a:pt x="563" y="294"/>
                    <a:pt x="563" y="294"/>
                  </a:cubicBezTo>
                  <a:cubicBezTo>
                    <a:pt x="564" y="294"/>
                    <a:pt x="564" y="294"/>
                    <a:pt x="564" y="294"/>
                  </a:cubicBezTo>
                  <a:cubicBezTo>
                    <a:pt x="564" y="293"/>
                    <a:pt x="563" y="292"/>
                    <a:pt x="562" y="292"/>
                  </a:cubicBezTo>
                  <a:cubicBezTo>
                    <a:pt x="562" y="292"/>
                    <a:pt x="562" y="292"/>
                    <a:pt x="562" y="292"/>
                  </a:cubicBezTo>
                  <a:cubicBezTo>
                    <a:pt x="563" y="292"/>
                    <a:pt x="563" y="291"/>
                    <a:pt x="565" y="291"/>
                  </a:cubicBezTo>
                  <a:cubicBezTo>
                    <a:pt x="565" y="291"/>
                    <a:pt x="565" y="292"/>
                    <a:pt x="565" y="292"/>
                  </a:cubicBezTo>
                  <a:cubicBezTo>
                    <a:pt x="566" y="292"/>
                    <a:pt x="566" y="292"/>
                    <a:pt x="566" y="292"/>
                  </a:cubicBezTo>
                  <a:cubicBezTo>
                    <a:pt x="566" y="292"/>
                    <a:pt x="566" y="292"/>
                    <a:pt x="566" y="292"/>
                  </a:cubicBezTo>
                  <a:cubicBezTo>
                    <a:pt x="567" y="292"/>
                    <a:pt x="568" y="291"/>
                    <a:pt x="568" y="291"/>
                  </a:cubicBezTo>
                  <a:cubicBezTo>
                    <a:pt x="568" y="291"/>
                    <a:pt x="569" y="291"/>
                    <a:pt x="569" y="291"/>
                  </a:cubicBezTo>
                  <a:cubicBezTo>
                    <a:pt x="569" y="291"/>
                    <a:pt x="569" y="290"/>
                    <a:pt x="569" y="290"/>
                  </a:cubicBezTo>
                  <a:cubicBezTo>
                    <a:pt x="568" y="290"/>
                    <a:pt x="568" y="290"/>
                    <a:pt x="567" y="291"/>
                  </a:cubicBezTo>
                  <a:cubicBezTo>
                    <a:pt x="567" y="290"/>
                    <a:pt x="567" y="290"/>
                    <a:pt x="567" y="289"/>
                  </a:cubicBezTo>
                  <a:cubicBezTo>
                    <a:pt x="567" y="289"/>
                    <a:pt x="567" y="289"/>
                    <a:pt x="567" y="289"/>
                  </a:cubicBezTo>
                  <a:cubicBezTo>
                    <a:pt x="566" y="289"/>
                    <a:pt x="565" y="289"/>
                    <a:pt x="564" y="289"/>
                  </a:cubicBezTo>
                  <a:cubicBezTo>
                    <a:pt x="564" y="289"/>
                    <a:pt x="564" y="288"/>
                    <a:pt x="563" y="288"/>
                  </a:cubicBezTo>
                  <a:cubicBezTo>
                    <a:pt x="565" y="288"/>
                    <a:pt x="566" y="287"/>
                    <a:pt x="566" y="286"/>
                  </a:cubicBezTo>
                  <a:cubicBezTo>
                    <a:pt x="567" y="286"/>
                    <a:pt x="567" y="286"/>
                    <a:pt x="567" y="286"/>
                  </a:cubicBezTo>
                  <a:cubicBezTo>
                    <a:pt x="567" y="286"/>
                    <a:pt x="566" y="286"/>
                    <a:pt x="566" y="285"/>
                  </a:cubicBezTo>
                  <a:cubicBezTo>
                    <a:pt x="566" y="285"/>
                    <a:pt x="566" y="285"/>
                    <a:pt x="566" y="285"/>
                  </a:cubicBezTo>
                  <a:cubicBezTo>
                    <a:pt x="566" y="285"/>
                    <a:pt x="566" y="284"/>
                    <a:pt x="566" y="283"/>
                  </a:cubicBezTo>
                  <a:cubicBezTo>
                    <a:pt x="565" y="283"/>
                    <a:pt x="562" y="283"/>
                    <a:pt x="562" y="282"/>
                  </a:cubicBezTo>
                  <a:cubicBezTo>
                    <a:pt x="562" y="282"/>
                    <a:pt x="562" y="282"/>
                    <a:pt x="562" y="282"/>
                  </a:cubicBezTo>
                  <a:cubicBezTo>
                    <a:pt x="562" y="281"/>
                    <a:pt x="561" y="281"/>
                    <a:pt x="560" y="281"/>
                  </a:cubicBezTo>
                  <a:cubicBezTo>
                    <a:pt x="560" y="281"/>
                    <a:pt x="560" y="280"/>
                    <a:pt x="560" y="280"/>
                  </a:cubicBezTo>
                  <a:cubicBezTo>
                    <a:pt x="562" y="280"/>
                    <a:pt x="563" y="280"/>
                    <a:pt x="564" y="280"/>
                  </a:cubicBezTo>
                  <a:cubicBezTo>
                    <a:pt x="563" y="278"/>
                    <a:pt x="562" y="278"/>
                    <a:pt x="561" y="277"/>
                  </a:cubicBezTo>
                  <a:cubicBezTo>
                    <a:pt x="561" y="277"/>
                    <a:pt x="561" y="277"/>
                    <a:pt x="561" y="277"/>
                  </a:cubicBezTo>
                  <a:cubicBezTo>
                    <a:pt x="561" y="277"/>
                    <a:pt x="562" y="277"/>
                    <a:pt x="562" y="277"/>
                  </a:cubicBezTo>
                  <a:cubicBezTo>
                    <a:pt x="562" y="276"/>
                    <a:pt x="562" y="276"/>
                    <a:pt x="562" y="276"/>
                  </a:cubicBezTo>
                  <a:cubicBezTo>
                    <a:pt x="561" y="276"/>
                    <a:pt x="561" y="276"/>
                    <a:pt x="560" y="275"/>
                  </a:cubicBezTo>
                  <a:cubicBezTo>
                    <a:pt x="559" y="275"/>
                    <a:pt x="559" y="275"/>
                    <a:pt x="559" y="274"/>
                  </a:cubicBezTo>
                  <a:cubicBezTo>
                    <a:pt x="559" y="274"/>
                    <a:pt x="560" y="274"/>
                    <a:pt x="560" y="274"/>
                  </a:cubicBezTo>
                  <a:cubicBezTo>
                    <a:pt x="560" y="273"/>
                    <a:pt x="560" y="272"/>
                    <a:pt x="559" y="271"/>
                  </a:cubicBezTo>
                  <a:cubicBezTo>
                    <a:pt x="560" y="271"/>
                    <a:pt x="560" y="271"/>
                    <a:pt x="560" y="271"/>
                  </a:cubicBezTo>
                  <a:cubicBezTo>
                    <a:pt x="560" y="270"/>
                    <a:pt x="561" y="269"/>
                    <a:pt x="561" y="267"/>
                  </a:cubicBezTo>
                  <a:cubicBezTo>
                    <a:pt x="561" y="267"/>
                    <a:pt x="561" y="267"/>
                    <a:pt x="561" y="267"/>
                  </a:cubicBezTo>
                  <a:cubicBezTo>
                    <a:pt x="561" y="267"/>
                    <a:pt x="561" y="266"/>
                    <a:pt x="560" y="265"/>
                  </a:cubicBezTo>
                  <a:cubicBezTo>
                    <a:pt x="561" y="265"/>
                    <a:pt x="562" y="264"/>
                    <a:pt x="563" y="264"/>
                  </a:cubicBezTo>
                  <a:cubicBezTo>
                    <a:pt x="563" y="264"/>
                    <a:pt x="563" y="264"/>
                    <a:pt x="563" y="263"/>
                  </a:cubicBezTo>
                  <a:cubicBezTo>
                    <a:pt x="564" y="263"/>
                    <a:pt x="564" y="263"/>
                    <a:pt x="565" y="264"/>
                  </a:cubicBezTo>
                  <a:cubicBezTo>
                    <a:pt x="565" y="263"/>
                    <a:pt x="565" y="263"/>
                    <a:pt x="565" y="262"/>
                  </a:cubicBezTo>
                  <a:cubicBezTo>
                    <a:pt x="565" y="262"/>
                    <a:pt x="565" y="262"/>
                    <a:pt x="565" y="262"/>
                  </a:cubicBezTo>
                  <a:cubicBezTo>
                    <a:pt x="566" y="262"/>
                    <a:pt x="565" y="262"/>
                    <a:pt x="566" y="262"/>
                  </a:cubicBezTo>
                  <a:cubicBezTo>
                    <a:pt x="566" y="262"/>
                    <a:pt x="566" y="262"/>
                    <a:pt x="566" y="262"/>
                  </a:cubicBezTo>
                  <a:cubicBezTo>
                    <a:pt x="566" y="263"/>
                    <a:pt x="566" y="264"/>
                    <a:pt x="566" y="264"/>
                  </a:cubicBezTo>
                  <a:cubicBezTo>
                    <a:pt x="564" y="265"/>
                    <a:pt x="565" y="265"/>
                    <a:pt x="564" y="266"/>
                  </a:cubicBezTo>
                  <a:cubicBezTo>
                    <a:pt x="564" y="266"/>
                    <a:pt x="564" y="266"/>
                    <a:pt x="564" y="266"/>
                  </a:cubicBezTo>
                  <a:cubicBezTo>
                    <a:pt x="564" y="267"/>
                    <a:pt x="563" y="267"/>
                    <a:pt x="563" y="268"/>
                  </a:cubicBezTo>
                  <a:cubicBezTo>
                    <a:pt x="564" y="267"/>
                    <a:pt x="564" y="267"/>
                    <a:pt x="564" y="267"/>
                  </a:cubicBezTo>
                  <a:cubicBezTo>
                    <a:pt x="564" y="268"/>
                    <a:pt x="564" y="268"/>
                    <a:pt x="564" y="268"/>
                  </a:cubicBezTo>
                  <a:cubicBezTo>
                    <a:pt x="564" y="268"/>
                    <a:pt x="563" y="269"/>
                    <a:pt x="562" y="270"/>
                  </a:cubicBezTo>
                  <a:cubicBezTo>
                    <a:pt x="562" y="270"/>
                    <a:pt x="563" y="271"/>
                    <a:pt x="563" y="271"/>
                  </a:cubicBezTo>
                  <a:cubicBezTo>
                    <a:pt x="563" y="271"/>
                    <a:pt x="563" y="272"/>
                    <a:pt x="563" y="272"/>
                  </a:cubicBezTo>
                  <a:cubicBezTo>
                    <a:pt x="563" y="272"/>
                    <a:pt x="563" y="272"/>
                    <a:pt x="563" y="273"/>
                  </a:cubicBezTo>
                  <a:cubicBezTo>
                    <a:pt x="563" y="273"/>
                    <a:pt x="563" y="273"/>
                    <a:pt x="564" y="273"/>
                  </a:cubicBezTo>
                  <a:cubicBezTo>
                    <a:pt x="563" y="273"/>
                    <a:pt x="563" y="274"/>
                    <a:pt x="563" y="274"/>
                  </a:cubicBezTo>
                  <a:cubicBezTo>
                    <a:pt x="563" y="274"/>
                    <a:pt x="564" y="274"/>
                    <a:pt x="564" y="274"/>
                  </a:cubicBezTo>
                  <a:cubicBezTo>
                    <a:pt x="564" y="274"/>
                    <a:pt x="564" y="275"/>
                    <a:pt x="564" y="275"/>
                  </a:cubicBezTo>
                  <a:cubicBezTo>
                    <a:pt x="564" y="275"/>
                    <a:pt x="565" y="275"/>
                    <a:pt x="565" y="275"/>
                  </a:cubicBezTo>
                  <a:cubicBezTo>
                    <a:pt x="565" y="274"/>
                    <a:pt x="565" y="274"/>
                    <a:pt x="565" y="274"/>
                  </a:cubicBezTo>
                  <a:cubicBezTo>
                    <a:pt x="566" y="274"/>
                    <a:pt x="566" y="274"/>
                    <a:pt x="567" y="274"/>
                  </a:cubicBezTo>
                  <a:cubicBezTo>
                    <a:pt x="567" y="274"/>
                    <a:pt x="567" y="275"/>
                    <a:pt x="567" y="276"/>
                  </a:cubicBezTo>
                  <a:cubicBezTo>
                    <a:pt x="568" y="275"/>
                    <a:pt x="569" y="275"/>
                    <a:pt x="570" y="274"/>
                  </a:cubicBezTo>
                  <a:cubicBezTo>
                    <a:pt x="570" y="274"/>
                    <a:pt x="570" y="273"/>
                    <a:pt x="570" y="272"/>
                  </a:cubicBezTo>
                  <a:cubicBezTo>
                    <a:pt x="570" y="272"/>
                    <a:pt x="570" y="272"/>
                    <a:pt x="570" y="272"/>
                  </a:cubicBezTo>
                  <a:cubicBezTo>
                    <a:pt x="570" y="272"/>
                    <a:pt x="570" y="272"/>
                    <a:pt x="570" y="272"/>
                  </a:cubicBezTo>
                  <a:cubicBezTo>
                    <a:pt x="570" y="272"/>
                    <a:pt x="570" y="272"/>
                    <a:pt x="570" y="272"/>
                  </a:cubicBezTo>
                  <a:cubicBezTo>
                    <a:pt x="571" y="271"/>
                    <a:pt x="571" y="271"/>
                    <a:pt x="571" y="270"/>
                  </a:cubicBezTo>
                  <a:cubicBezTo>
                    <a:pt x="570" y="270"/>
                    <a:pt x="570" y="270"/>
                    <a:pt x="570" y="270"/>
                  </a:cubicBezTo>
                  <a:cubicBezTo>
                    <a:pt x="570" y="269"/>
                    <a:pt x="570" y="269"/>
                    <a:pt x="570" y="267"/>
                  </a:cubicBezTo>
                  <a:cubicBezTo>
                    <a:pt x="568" y="267"/>
                    <a:pt x="568" y="266"/>
                    <a:pt x="568" y="264"/>
                  </a:cubicBezTo>
                  <a:cubicBezTo>
                    <a:pt x="569" y="264"/>
                    <a:pt x="571" y="264"/>
                    <a:pt x="571" y="265"/>
                  </a:cubicBezTo>
                  <a:cubicBezTo>
                    <a:pt x="572" y="265"/>
                    <a:pt x="573" y="265"/>
                    <a:pt x="574" y="265"/>
                  </a:cubicBezTo>
                  <a:cubicBezTo>
                    <a:pt x="574" y="265"/>
                    <a:pt x="575" y="262"/>
                    <a:pt x="575" y="261"/>
                  </a:cubicBezTo>
                  <a:cubicBezTo>
                    <a:pt x="576" y="261"/>
                    <a:pt x="576" y="261"/>
                    <a:pt x="577" y="261"/>
                  </a:cubicBezTo>
                  <a:cubicBezTo>
                    <a:pt x="577" y="260"/>
                    <a:pt x="577" y="258"/>
                    <a:pt x="578" y="257"/>
                  </a:cubicBezTo>
                  <a:cubicBezTo>
                    <a:pt x="577" y="256"/>
                    <a:pt x="577" y="256"/>
                    <a:pt x="577" y="255"/>
                  </a:cubicBezTo>
                  <a:cubicBezTo>
                    <a:pt x="577" y="255"/>
                    <a:pt x="576" y="255"/>
                    <a:pt x="576" y="255"/>
                  </a:cubicBezTo>
                  <a:cubicBezTo>
                    <a:pt x="576" y="255"/>
                    <a:pt x="576" y="254"/>
                    <a:pt x="576" y="254"/>
                  </a:cubicBezTo>
                  <a:cubicBezTo>
                    <a:pt x="576" y="254"/>
                    <a:pt x="576" y="254"/>
                    <a:pt x="576" y="254"/>
                  </a:cubicBezTo>
                  <a:cubicBezTo>
                    <a:pt x="576" y="254"/>
                    <a:pt x="576" y="253"/>
                    <a:pt x="576" y="253"/>
                  </a:cubicBezTo>
                  <a:cubicBezTo>
                    <a:pt x="577" y="253"/>
                    <a:pt x="578" y="252"/>
                    <a:pt x="578" y="251"/>
                  </a:cubicBezTo>
                  <a:cubicBezTo>
                    <a:pt x="578" y="251"/>
                    <a:pt x="578" y="251"/>
                    <a:pt x="578" y="251"/>
                  </a:cubicBezTo>
                  <a:cubicBezTo>
                    <a:pt x="579" y="250"/>
                    <a:pt x="579" y="250"/>
                    <a:pt x="579" y="250"/>
                  </a:cubicBezTo>
                  <a:cubicBezTo>
                    <a:pt x="579" y="250"/>
                    <a:pt x="579" y="250"/>
                    <a:pt x="579" y="249"/>
                  </a:cubicBezTo>
                  <a:cubicBezTo>
                    <a:pt x="580" y="249"/>
                    <a:pt x="581" y="249"/>
                    <a:pt x="581" y="249"/>
                  </a:cubicBezTo>
                  <a:cubicBezTo>
                    <a:pt x="581" y="249"/>
                    <a:pt x="582" y="248"/>
                    <a:pt x="582" y="248"/>
                  </a:cubicBezTo>
                  <a:cubicBezTo>
                    <a:pt x="582" y="248"/>
                    <a:pt x="582" y="248"/>
                    <a:pt x="582" y="248"/>
                  </a:cubicBezTo>
                  <a:cubicBezTo>
                    <a:pt x="584" y="248"/>
                    <a:pt x="584" y="248"/>
                    <a:pt x="585" y="248"/>
                  </a:cubicBezTo>
                  <a:cubicBezTo>
                    <a:pt x="585" y="247"/>
                    <a:pt x="585" y="247"/>
                    <a:pt x="585" y="247"/>
                  </a:cubicBezTo>
                  <a:cubicBezTo>
                    <a:pt x="587" y="246"/>
                    <a:pt x="587" y="246"/>
                    <a:pt x="588" y="246"/>
                  </a:cubicBezTo>
                  <a:cubicBezTo>
                    <a:pt x="588" y="246"/>
                    <a:pt x="588" y="247"/>
                    <a:pt x="588" y="247"/>
                  </a:cubicBezTo>
                  <a:cubicBezTo>
                    <a:pt x="589" y="247"/>
                    <a:pt x="589" y="247"/>
                    <a:pt x="590" y="247"/>
                  </a:cubicBezTo>
                  <a:cubicBezTo>
                    <a:pt x="590" y="247"/>
                    <a:pt x="590" y="247"/>
                    <a:pt x="590" y="246"/>
                  </a:cubicBezTo>
                  <a:cubicBezTo>
                    <a:pt x="590" y="246"/>
                    <a:pt x="590" y="246"/>
                    <a:pt x="590" y="246"/>
                  </a:cubicBezTo>
                  <a:cubicBezTo>
                    <a:pt x="590" y="245"/>
                    <a:pt x="589" y="246"/>
                    <a:pt x="589" y="245"/>
                  </a:cubicBezTo>
                  <a:cubicBezTo>
                    <a:pt x="589" y="245"/>
                    <a:pt x="589" y="245"/>
                    <a:pt x="590" y="245"/>
                  </a:cubicBezTo>
                  <a:cubicBezTo>
                    <a:pt x="590" y="244"/>
                    <a:pt x="590" y="244"/>
                    <a:pt x="590" y="243"/>
                  </a:cubicBezTo>
                  <a:cubicBezTo>
                    <a:pt x="591" y="243"/>
                    <a:pt x="591" y="243"/>
                    <a:pt x="592" y="244"/>
                  </a:cubicBezTo>
                  <a:cubicBezTo>
                    <a:pt x="592" y="244"/>
                    <a:pt x="592" y="244"/>
                    <a:pt x="592" y="245"/>
                  </a:cubicBezTo>
                  <a:cubicBezTo>
                    <a:pt x="593" y="245"/>
                    <a:pt x="592" y="245"/>
                    <a:pt x="593" y="245"/>
                  </a:cubicBezTo>
                  <a:cubicBezTo>
                    <a:pt x="593" y="245"/>
                    <a:pt x="594" y="245"/>
                    <a:pt x="595" y="244"/>
                  </a:cubicBezTo>
                  <a:cubicBezTo>
                    <a:pt x="595" y="244"/>
                    <a:pt x="595" y="244"/>
                    <a:pt x="595" y="244"/>
                  </a:cubicBezTo>
                  <a:cubicBezTo>
                    <a:pt x="595" y="244"/>
                    <a:pt x="596" y="243"/>
                    <a:pt x="596" y="243"/>
                  </a:cubicBezTo>
                  <a:cubicBezTo>
                    <a:pt x="596" y="243"/>
                    <a:pt x="597" y="243"/>
                    <a:pt x="596" y="243"/>
                  </a:cubicBezTo>
                  <a:cubicBezTo>
                    <a:pt x="595" y="242"/>
                    <a:pt x="594" y="242"/>
                    <a:pt x="593" y="242"/>
                  </a:cubicBezTo>
                  <a:cubicBezTo>
                    <a:pt x="593" y="241"/>
                    <a:pt x="593" y="241"/>
                    <a:pt x="592" y="241"/>
                  </a:cubicBezTo>
                  <a:cubicBezTo>
                    <a:pt x="592" y="241"/>
                    <a:pt x="592" y="241"/>
                    <a:pt x="592" y="240"/>
                  </a:cubicBezTo>
                  <a:cubicBezTo>
                    <a:pt x="593" y="240"/>
                    <a:pt x="593" y="239"/>
                    <a:pt x="594" y="239"/>
                  </a:cubicBezTo>
                  <a:cubicBezTo>
                    <a:pt x="594" y="238"/>
                    <a:pt x="594" y="238"/>
                    <a:pt x="593" y="237"/>
                  </a:cubicBezTo>
                  <a:cubicBezTo>
                    <a:pt x="593" y="237"/>
                    <a:pt x="594" y="236"/>
                    <a:pt x="594" y="236"/>
                  </a:cubicBezTo>
                  <a:cubicBezTo>
                    <a:pt x="594" y="235"/>
                    <a:pt x="594" y="235"/>
                    <a:pt x="594" y="235"/>
                  </a:cubicBezTo>
                  <a:cubicBezTo>
                    <a:pt x="594" y="235"/>
                    <a:pt x="595" y="235"/>
                    <a:pt x="595" y="235"/>
                  </a:cubicBezTo>
                  <a:cubicBezTo>
                    <a:pt x="595" y="234"/>
                    <a:pt x="596" y="235"/>
                    <a:pt x="596" y="233"/>
                  </a:cubicBezTo>
                  <a:cubicBezTo>
                    <a:pt x="596" y="233"/>
                    <a:pt x="595" y="233"/>
                    <a:pt x="595" y="233"/>
                  </a:cubicBezTo>
                  <a:cubicBezTo>
                    <a:pt x="595" y="232"/>
                    <a:pt x="596" y="232"/>
                    <a:pt x="596" y="230"/>
                  </a:cubicBezTo>
                  <a:cubicBezTo>
                    <a:pt x="597" y="230"/>
                    <a:pt x="597" y="230"/>
                    <a:pt x="598" y="231"/>
                  </a:cubicBezTo>
                  <a:cubicBezTo>
                    <a:pt x="599" y="230"/>
                    <a:pt x="598" y="230"/>
                    <a:pt x="599" y="229"/>
                  </a:cubicBezTo>
                  <a:cubicBezTo>
                    <a:pt x="599" y="230"/>
                    <a:pt x="600" y="230"/>
                    <a:pt x="600" y="231"/>
                  </a:cubicBezTo>
                  <a:cubicBezTo>
                    <a:pt x="600" y="231"/>
                    <a:pt x="600" y="231"/>
                    <a:pt x="600" y="231"/>
                  </a:cubicBezTo>
                  <a:cubicBezTo>
                    <a:pt x="600" y="230"/>
                    <a:pt x="600" y="230"/>
                    <a:pt x="600" y="229"/>
                  </a:cubicBezTo>
                  <a:cubicBezTo>
                    <a:pt x="601" y="230"/>
                    <a:pt x="601" y="230"/>
                    <a:pt x="603" y="230"/>
                  </a:cubicBezTo>
                  <a:cubicBezTo>
                    <a:pt x="602" y="228"/>
                    <a:pt x="602" y="227"/>
                    <a:pt x="604" y="226"/>
                  </a:cubicBezTo>
                  <a:cubicBezTo>
                    <a:pt x="603" y="226"/>
                    <a:pt x="603" y="226"/>
                    <a:pt x="603" y="225"/>
                  </a:cubicBezTo>
                  <a:cubicBezTo>
                    <a:pt x="604" y="225"/>
                    <a:pt x="604" y="225"/>
                    <a:pt x="604" y="225"/>
                  </a:cubicBezTo>
                  <a:cubicBezTo>
                    <a:pt x="604" y="226"/>
                    <a:pt x="604" y="227"/>
                    <a:pt x="605" y="227"/>
                  </a:cubicBezTo>
                  <a:cubicBezTo>
                    <a:pt x="605" y="227"/>
                    <a:pt x="605" y="227"/>
                    <a:pt x="605" y="227"/>
                  </a:cubicBezTo>
                  <a:cubicBezTo>
                    <a:pt x="606" y="227"/>
                    <a:pt x="606" y="227"/>
                    <a:pt x="606" y="227"/>
                  </a:cubicBezTo>
                  <a:cubicBezTo>
                    <a:pt x="606" y="227"/>
                    <a:pt x="605" y="226"/>
                    <a:pt x="605" y="226"/>
                  </a:cubicBezTo>
                  <a:cubicBezTo>
                    <a:pt x="605" y="226"/>
                    <a:pt x="606" y="226"/>
                    <a:pt x="606" y="226"/>
                  </a:cubicBezTo>
                  <a:cubicBezTo>
                    <a:pt x="606" y="226"/>
                    <a:pt x="606" y="226"/>
                    <a:pt x="606" y="225"/>
                  </a:cubicBezTo>
                  <a:cubicBezTo>
                    <a:pt x="607" y="226"/>
                    <a:pt x="607" y="227"/>
                    <a:pt x="608" y="227"/>
                  </a:cubicBezTo>
                  <a:cubicBezTo>
                    <a:pt x="608" y="227"/>
                    <a:pt x="608" y="226"/>
                    <a:pt x="608" y="226"/>
                  </a:cubicBezTo>
                  <a:cubicBezTo>
                    <a:pt x="609" y="226"/>
                    <a:pt x="609" y="226"/>
                    <a:pt x="609" y="226"/>
                  </a:cubicBezTo>
                  <a:cubicBezTo>
                    <a:pt x="610" y="225"/>
                    <a:pt x="611" y="225"/>
                    <a:pt x="611" y="224"/>
                  </a:cubicBezTo>
                  <a:cubicBezTo>
                    <a:pt x="612" y="224"/>
                    <a:pt x="612" y="224"/>
                    <a:pt x="612" y="224"/>
                  </a:cubicBezTo>
                  <a:cubicBezTo>
                    <a:pt x="612" y="222"/>
                    <a:pt x="611" y="221"/>
                    <a:pt x="610" y="220"/>
                  </a:cubicBezTo>
                  <a:cubicBezTo>
                    <a:pt x="611" y="219"/>
                    <a:pt x="610" y="220"/>
                    <a:pt x="611" y="219"/>
                  </a:cubicBezTo>
                  <a:cubicBezTo>
                    <a:pt x="613" y="219"/>
                    <a:pt x="614" y="220"/>
                    <a:pt x="616" y="220"/>
                  </a:cubicBezTo>
                  <a:cubicBezTo>
                    <a:pt x="616" y="220"/>
                    <a:pt x="616" y="220"/>
                    <a:pt x="616" y="220"/>
                  </a:cubicBezTo>
                  <a:cubicBezTo>
                    <a:pt x="616" y="220"/>
                    <a:pt x="617" y="220"/>
                    <a:pt x="617" y="220"/>
                  </a:cubicBezTo>
                  <a:cubicBezTo>
                    <a:pt x="617" y="220"/>
                    <a:pt x="617" y="219"/>
                    <a:pt x="617" y="219"/>
                  </a:cubicBezTo>
                  <a:cubicBezTo>
                    <a:pt x="617" y="219"/>
                    <a:pt x="617" y="219"/>
                    <a:pt x="618" y="219"/>
                  </a:cubicBezTo>
                  <a:cubicBezTo>
                    <a:pt x="618" y="219"/>
                    <a:pt x="618" y="219"/>
                    <a:pt x="618" y="219"/>
                  </a:cubicBezTo>
                  <a:cubicBezTo>
                    <a:pt x="617" y="218"/>
                    <a:pt x="617" y="218"/>
                    <a:pt x="616" y="218"/>
                  </a:cubicBezTo>
                  <a:cubicBezTo>
                    <a:pt x="616" y="218"/>
                    <a:pt x="616" y="218"/>
                    <a:pt x="616" y="218"/>
                  </a:cubicBezTo>
                  <a:cubicBezTo>
                    <a:pt x="618" y="217"/>
                    <a:pt x="617" y="216"/>
                    <a:pt x="618" y="215"/>
                  </a:cubicBezTo>
                  <a:cubicBezTo>
                    <a:pt x="618" y="216"/>
                    <a:pt x="618" y="216"/>
                    <a:pt x="618" y="216"/>
                  </a:cubicBezTo>
                  <a:cubicBezTo>
                    <a:pt x="618" y="217"/>
                    <a:pt x="618" y="217"/>
                    <a:pt x="618" y="218"/>
                  </a:cubicBezTo>
                  <a:cubicBezTo>
                    <a:pt x="618" y="218"/>
                    <a:pt x="618" y="218"/>
                    <a:pt x="619" y="218"/>
                  </a:cubicBezTo>
                  <a:cubicBezTo>
                    <a:pt x="619" y="218"/>
                    <a:pt x="619" y="218"/>
                    <a:pt x="619" y="218"/>
                  </a:cubicBezTo>
                  <a:cubicBezTo>
                    <a:pt x="620" y="218"/>
                    <a:pt x="621" y="217"/>
                    <a:pt x="621" y="216"/>
                  </a:cubicBezTo>
                  <a:cubicBezTo>
                    <a:pt x="623" y="215"/>
                    <a:pt x="623" y="214"/>
                    <a:pt x="623" y="212"/>
                  </a:cubicBezTo>
                  <a:cubicBezTo>
                    <a:pt x="625" y="212"/>
                    <a:pt x="623" y="212"/>
                    <a:pt x="626" y="212"/>
                  </a:cubicBezTo>
                  <a:cubicBezTo>
                    <a:pt x="626" y="212"/>
                    <a:pt x="626" y="213"/>
                    <a:pt x="626" y="213"/>
                  </a:cubicBezTo>
                  <a:cubicBezTo>
                    <a:pt x="625" y="213"/>
                    <a:pt x="625" y="213"/>
                    <a:pt x="624" y="213"/>
                  </a:cubicBezTo>
                  <a:cubicBezTo>
                    <a:pt x="625" y="214"/>
                    <a:pt x="625" y="214"/>
                    <a:pt x="625" y="214"/>
                  </a:cubicBezTo>
                  <a:cubicBezTo>
                    <a:pt x="625" y="214"/>
                    <a:pt x="625" y="214"/>
                    <a:pt x="625" y="214"/>
                  </a:cubicBezTo>
                  <a:cubicBezTo>
                    <a:pt x="625" y="215"/>
                    <a:pt x="625" y="215"/>
                    <a:pt x="625" y="215"/>
                  </a:cubicBezTo>
                  <a:cubicBezTo>
                    <a:pt x="624" y="215"/>
                    <a:pt x="624" y="216"/>
                    <a:pt x="624" y="216"/>
                  </a:cubicBezTo>
                  <a:cubicBezTo>
                    <a:pt x="624" y="216"/>
                    <a:pt x="624" y="216"/>
                    <a:pt x="624" y="216"/>
                  </a:cubicBezTo>
                  <a:cubicBezTo>
                    <a:pt x="624" y="216"/>
                    <a:pt x="624" y="216"/>
                    <a:pt x="623" y="216"/>
                  </a:cubicBezTo>
                  <a:cubicBezTo>
                    <a:pt x="623" y="217"/>
                    <a:pt x="623" y="217"/>
                    <a:pt x="624" y="217"/>
                  </a:cubicBezTo>
                  <a:cubicBezTo>
                    <a:pt x="626" y="216"/>
                    <a:pt x="629" y="215"/>
                    <a:pt x="633" y="215"/>
                  </a:cubicBezTo>
                  <a:cubicBezTo>
                    <a:pt x="633" y="215"/>
                    <a:pt x="633" y="215"/>
                    <a:pt x="633" y="216"/>
                  </a:cubicBezTo>
                  <a:cubicBezTo>
                    <a:pt x="632" y="216"/>
                    <a:pt x="632" y="216"/>
                    <a:pt x="631" y="216"/>
                  </a:cubicBezTo>
                  <a:cubicBezTo>
                    <a:pt x="631" y="216"/>
                    <a:pt x="631" y="217"/>
                    <a:pt x="631" y="217"/>
                  </a:cubicBezTo>
                  <a:cubicBezTo>
                    <a:pt x="630" y="217"/>
                    <a:pt x="630" y="217"/>
                    <a:pt x="630" y="217"/>
                  </a:cubicBezTo>
                  <a:cubicBezTo>
                    <a:pt x="630" y="218"/>
                    <a:pt x="631" y="218"/>
                    <a:pt x="629" y="219"/>
                  </a:cubicBezTo>
                  <a:cubicBezTo>
                    <a:pt x="629" y="219"/>
                    <a:pt x="629" y="219"/>
                    <a:pt x="629" y="219"/>
                  </a:cubicBezTo>
                  <a:cubicBezTo>
                    <a:pt x="628" y="219"/>
                    <a:pt x="628" y="219"/>
                    <a:pt x="627" y="219"/>
                  </a:cubicBezTo>
                  <a:cubicBezTo>
                    <a:pt x="627" y="218"/>
                    <a:pt x="627" y="218"/>
                    <a:pt x="627" y="218"/>
                  </a:cubicBezTo>
                  <a:cubicBezTo>
                    <a:pt x="625" y="218"/>
                    <a:pt x="624" y="218"/>
                    <a:pt x="623" y="219"/>
                  </a:cubicBezTo>
                  <a:cubicBezTo>
                    <a:pt x="621" y="220"/>
                    <a:pt x="622" y="220"/>
                    <a:pt x="621" y="222"/>
                  </a:cubicBezTo>
                  <a:cubicBezTo>
                    <a:pt x="621" y="222"/>
                    <a:pt x="621" y="222"/>
                    <a:pt x="621" y="222"/>
                  </a:cubicBezTo>
                  <a:cubicBezTo>
                    <a:pt x="620" y="222"/>
                    <a:pt x="620" y="222"/>
                    <a:pt x="619" y="223"/>
                  </a:cubicBezTo>
                  <a:cubicBezTo>
                    <a:pt x="619" y="223"/>
                    <a:pt x="619" y="223"/>
                    <a:pt x="619" y="223"/>
                  </a:cubicBezTo>
                  <a:cubicBezTo>
                    <a:pt x="618" y="224"/>
                    <a:pt x="617" y="224"/>
                    <a:pt x="617" y="225"/>
                  </a:cubicBezTo>
                  <a:cubicBezTo>
                    <a:pt x="617" y="225"/>
                    <a:pt x="617" y="226"/>
                    <a:pt x="617" y="226"/>
                  </a:cubicBezTo>
                  <a:cubicBezTo>
                    <a:pt x="617" y="226"/>
                    <a:pt x="617" y="226"/>
                    <a:pt x="616" y="226"/>
                  </a:cubicBezTo>
                  <a:cubicBezTo>
                    <a:pt x="616" y="227"/>
                    <a:pt x="617" y="227"/>
                    <a:pt x="617" y="228"/>
                  </a:cubicBezTo>
                  <a:cubicBezTo>
                    <a:pt x="617" y="228"/>
                    <a:pt x="617" y="228"/>
                    <a:pt x="617" y="228"/>
                  </a:cubicBezTo>
                  <a:cubicBezTo>
                    <a:pt x="618" y="228"/>
                    <a:pt x="618" y="229"/>
                    <a:pt x="618" y="229"/>
                  </a:cubicBezTo>
                  <a:cubicBezTo>
                    <a:pt x="621" y="229"/>
                    <a:pt x="621" y="230"/>
                    <a:pt x="623" y="231"/>
                  </a:cubicBezTo>
                  <a:cubicBezTo>
                    <a:pt x="623" y="230"/>
                    <a:pt x="623" y="229"/>
                    <a:pt x="623" y="229"/>
                  </a:cubicBezTo>
                  <a:cubicBezTo>
                    <a:pt x="624" y="229"/>
                    <a:pt x="624" y="229"/>
                    <a:pt x="624" y="229"/>
                  </a:cubicBezTo>
                  <a:cubicBezTo>
                    <a:pt x="624" y="229"/>
                    <a:pt x="624" y="229"/>
                    <a:pt x="624" y="229"/>
                  </a:cubicBezTo>
                  <a:cubicBezTo>
                    <a:pt x="624" y="229"/>
                    <a:pt x="624" y="230"/>
                    <a:pt x="624" y="230"/>
                  </a:cubicBezTo>
                  <a:cubicBezTo>
                    <a:pt x="624" y="230"/>
                    <a:pt x="624" y="230"/>
                    <a:pt x="624" y="230"/>
                  </a:cubicBezTo>
                  <a:cubicBezTo>
                    <a:pt x="624" y="230"/>
                    <a:pt x="624" y="230"/>
                    <a:pt x="624" y="230"/>
                  </a:cubicBezTo>
                  <a:cubicBezTo>
                    <a:pt x="625" y="230"/>
                    <a:pt x="627" y="228"/>
                    <a:pt x="627" y="227"/>
                  </a:cubicBezTo>
                  <a:cubicBezTo>
                    <a:pt x="628" y="227"/>
                    <a:pt x="628" y="228"/>
                    <a:pt x="629" y="228"/>
                  </a:cubicBezTo>
                  <a:cubicBezTo>
                    <a:pt x="629" y="227"/>
                    <a:pt x="629" y="226"/>
                    <a:pt x="628" y="225"/>
                  </a:cubicBezTo>
                  <a:cubicBezTo>
                    <a:pt x="628" y="225"/>
                    <a:pt x="629" y="225"/>
                    <a:pt x="629" y="225"/>
                  </a:cubicBezTo>
                  <a:cubicBezTo>
                    <a:pt x="629" y="225"/>
                    <a:pt x="629" y="224"/>
                    <a:pt x="629" y="224"/>
                  </a:cubicBezTo>
                  <a:cubicBezTo>
                    <a:pt x="629" y="224"/>
                    <a:pt x="629" y="224"/>
                    <a:pt x="630" y="224"/>
                  </a:cubicBezTo>
                  <a:cubicBezTo>
                    <a:pt x="630" y="223"/>
                    <a:pt x="630" y="223"/>
                    <a:pt x="630" y="223"/>
                  </a:cubicBezTo>
                  <a:cubicBezTo>
                    <a:pt x="630" y="223"/>
                    <a:pt x="630" y="223"/>
                    <a:pt x="630" y="223"/>
                  </a:cubicBezTo>
                  <a:cubicBezTo>
                    <a:pt x="631" y="222"/>
                    <a:pt x="630" y="223"/>
                    <a:pt x="631" y="222"/>
                  </a:cubicBezTo>
                  <a:cubicBezTo>
                    <a:pt x="631" y="223"/>
                    <a:pt x="632" y="224"/>
                    <a:pt x="632" y="224"/>
                  </a:cubicBezTo>
                  <a:cubicBezTo>
                    <a:pt x="633" y="224"/>
                    <a:pt x="632" y="224"/>
                    <a:pt x="633" y="224"/>
                  </a:cubicBezTo>
                  <a:cubicBezTo>
                    <a:pt x="633" y="224"/>
                    <a:pt x="633" y="223"/>
                    <a:pt x="633" y="223"/>
                  </a:cubicBezTo>
                  <a:cubicBezTo>
                    <a:pt x="633" y="223"/>
                    <a:pt x="632" y="223"/>
                    <a:pt x="632" y="222"/>
                  </a:cubicBezTo>
                  <a:cubicBezTo>
                    <a:pt x="633" y="222"/>
                    <a:pt x="633" y="222"/>
                    <a:pt x="633" y="222"/>
                  </a:cubicBezTo>
                  <a:cubicBezTo>
                    <a:pt x="635" y="221"/>
                    <a:pt x="637" y="221"/>
                    <a:pt x="639" y="220"/>
                  </a:cubicBezTo>
                  <a:cubicBezTo>
                    <a:pt x="640" y="219"/>
                    <a:pt x="640" y="219"/>
                    <a:pt x="641" y="218"/>
                  </a:cubicBezTo>
                  <a:cubicBezTo>
                    <a:pt x="641" y="218"/>
                    <a:pt x="642" y="217"/>
                    <a:pt x="642" y="217"/>
                  </a:cubicBezTo>
                  <a:cubicBezTo>
                    <a:pt x="642" y="217"/>
                    <a:pt x="642" y="216"/>
                    <a:pt x="642" y="215"/>
                  </a:cubicBezTo>
                  <a:cubicBezTo>
                    <a:pt x="643" y="215"/>
                    <a:pt x="643" y="215"/>
                    <a:pt x="643" y="215"/>
                  </a:cubicBezTo>
                  <a:cubicBezTo>
                    <a:pt x="643" y="215"/>
                    <a:pt x="643" y="215"/>
                    <a:pt x="643" y="215"/>
                  </a:cubicBezTo>
                  <a:cubicBezTo>
                    <a:pt x="643" y="215"/>
                    <a:pt x="644" y="215"/>
                    <a:pt x="644" y="215"/>
                  </a:cubicBezTo>
                  <a:cubicBezTo>
                    <a:pt x="644" y="214"/>
                    <a:pt x="644" y="214"/>
                    <a:pt x="644" y="214"/>
                  </a:cubicBezTo>
                  <a:cubicBezTo>
                    <a:pt x="643" y="214"/>
                    <a:pt x="642" y="214"/>
                    <a:pt x="642" y="214"/>
                  </a:cubicBezTo>
                  <a:cubicBezTo>
                    <a:pt x="642" y="213"/>
                    <a:pt x="642" y="212"/>
                    <a:pt x="642" y="211"/>
                  </a:cubicBezTo>
                  <a:cubicBezTo>
                    <a:pt x="640" y="211"/>
                    <a:pt x="638" y="213"/>
                    <a:pt x="638" y="215"/>
                  </a:cubicBezTo>
                  <a:cubicBezTo>
                    <a:pt x="637" y="215"/>
                    <a:pt x="637" y="215"/>
                    <a:pt x="637" y="215"/>
                  </a:cubicBezTo>
                  <a:cubicBezTo>
                    <a:pt x="636" y="214"/>
                    <a:pt x="636" y="214"/>
                    <a:pt x="636" y="213"/>
                  </a:cubicBezTo>
                  <a:cubicBezTo>
                    <a:pt x="635" y="213"/>
                    <a:pt x="635" y="213"/>
                    <a:pt x="634" y="213"/>
                  </a:cubicBezTo>
                  <a:cubicBezTo>
                    <a:pt x="634" y="213"/>
                    <a:pt x="634" y="213"/>
                    <a:pt x="634" y="213"/>
                  </a:cubicBezTo>
                  <a:cubicBezTo>
                    <a:pt x="633" y="213"/>
                    <a:pt x="633" y="213"/>
                    <a:pt x="632" y="213"/>
                  </a:cubicBezTo>
                  <a:cubicBezTo>
                    <a:pt x="632" y="213"/>
                    <a:pt x="632" y="213"/>
                    <a:pt x="632" y="213"/>
                  </a:cubicBezTo>
                  <a:cubicBezTo>
                    <a:pt x="632" y="213"/>
                    <a:pt x="632" y="213"/>
                    <a:pt x="632" y="213"/>
                  </a:cubicBezTo>
                  <a:cubicBezTo>
                    <a:pt x="632" y="213"/>
                    <a:pt x="631" y="212"/>
                    <a:pt x="631" y="212"/>
                  </a:cubicBezTo>
                  <a:cubicBezTo>
                    <a:pt x="631" y="212"/>
                    <a:pt x="631" y="212"/>
                    <a:pt x="631" y="212"/>
                  </a:cubicBezTo>
                  <a:cubicBezTo>
                    <a:pt x="631" y="213"/>
                    <a:pt x="631" y="213"/>
                    <a:pt x="631" y="213"/>
                  </a:cubicBezTo>
                  <a:cubicBezTo>
                    <a:pt x="630" y="213"/>
                    <a:pt x="630" y="213"/>
                    <a:pt x="630" y="213"/>
                  </a:cubicBezTo>
                  <a:cubicBezTo>
                    <a:pt x="630" y="213"/>
                    <a:pt x="630" y="213"/>
                    <a:pt x="630" y="213"/>
                  </a:cubicBezTo>
                  <a:cubicBezTo>
                    <a:pt x="629" y="212"/>
                    <a:pt x="630" y="213"/>
                    <a:pt x="629" y="212"/>
                  </a:cubicBezTo>
                  <a:cubicBezTo>
                    <a:pt x="629" y="212"/>
                    <a:pt x="630" y="212"/>
                    <a:pt x="630" y="212"/>
                  </a:cubicBezTo>
                  <a:cubicBezTo>
                    <a:pt x="630" y="212"/>
                    <a:pt x="630" y="212"/>
                    <a:pt x="630" y="212"/>
                  </a:cubicBezTo>
                  <a:cubicBezTo>
                    <a:pt x="630" y="212"/>
                    <a:pt x="631" y="212"/>
                    <a:pt x="631" y="212"/>
                  </a:cubicBezTo>
                  <a:cubicBezTo>
                    <a:pt x="631" y="211"/>
                    <a:pt x="631" y="211"/>
                    <a:pt x="631" y="211"/>
                  </a:cubicBezTo>
                  <a:cubicBezTo>
                    <a:pt x="631" y="211"/>
                    <a:pt x="631" y="211"/>
                    <a:pt x="631" y="210"/>
                  </a:cubicBezTo>
                  <a:cubicBezTo>
                    <a:pt x="631" y="210"/>
                    <a:pt x="631" y="210"/>
                    <a:pt x="631" y="210"/>
                  </a:cubicBezTo>
                  <a:cubicBezTo>
                    <a:pt x="631" y="210"/>
                    <a:pt x="631" y="210"/>
                    <a:pt x="631" y="210"/>
                  </a:cubicBezTo>
                  <a:cubicBezTo>
                    <a:pt x="630" y="210"/>
                    <a:pt x="629" y="210"/>
                    <a:pt x="628" y="211"/>
                  </a:cubicBezTo>
                  <a:cubicBezTo>
                    <a:pt x="628" y="210"/>
                    <a:pt x="628" y="210"/>
                    <a:pt x="628" y="210"/>
                  </a:cubicBezTo>
                  <a:cubicBezTo>
                    <a:pt x="628" y="210"/>
                    <a:pt x="627" y="210"/>
                    <a:pt x="626" y="210"/>
                  </a:cubicBezTo>
                  <a:cubicBezTo>
                    <a:pt x="626" y="210"/>
                    <a:pt x="626" y="209"/>
                    <a:pt x="626" y="209"/>
                  </a:cubicBezTo>
                  <a:cubicBezTo>
                    <a:pt x="626" y="209"/>
                    <a:pt x="625" y="209"/>
                    <a:pt x="625" y="209"/>
                  </a:cubicBezTo>
                  <a:cubicBezTo>
                    <a:pt x="625" y="208"/>
                    <a:pt x="625" y="208"/>
                    <a:pt x="625" y="207"/>
                  </a:cubicBezTo>
                  <a:cubicBezTo>
                    <a:pt x="625" y="207"/>
                    <a:pt x="625" y="207"/>
                    <a:pt x="625" y="207"/>
                  </a:cubicBezTo>
                  <a:cubicBezTo>
                    <a:pt x="625" y="206"/>
                    <a:pt x="625" y="206"/>
                    <a:pt x="626" y="205"/>
                  </a:cubicBezTo>
                  <a:cubicBezTo>
                    <a:pt x="626" y="205"/>
                    <a:pt x="626" y="204"/>
                    <a:pt x="626" y="204"/>
                  </a:cubicBezTo>
                  <a:cubicBezTo>
                    <a:pt x="624" y="204"/>
                    <a:pt x="623" y="205"/>
                    <a:pt x="623" y="204"/>
                  </a:cubicBezTo>
                  <a:cubicBezTo>
                    <a:pt x="622" y="204"/>
                    <a:pt x="622" y="205"/>
                    <a:pt x="622" y="205"/>
                  </a:cubicBezTo>
                  <a:cubicBezTo>
                    <a:pt x="622" y="204"/>
                    <a:pt x="622" y="204"/>
                    <a:pt x="623" y="203"/>
                  </a:cubicBezTo>
                  <a:cubicBezTo>
                    <a:pt x="623" y="203"/>
                    <a:pt x="623" y="203"/>
                    <a:pt x="623" y="203"/>
                  </a:cubicBezTo>
                  <a:cubicBezTo>
                    <a:pt x="623" y="203"/>
                    <a:pt x="623" y="203"/>
                    <a:pt x="624" y="203"/>
                  </a:cubicBezTo>
                  <a:cubicBezTo>
                    <a:pt x="624" y="202"/>
                    <a:pt x="624" y="202"/>
                    <a:pt x="623" y="202"/>
                  </a:cubicBezTo>
                  <a:cubicBezTo>
                    <a:pt x="623" y="201"/>
                    <a:pt x="623" y="200"/>
                    <a:pt x="624" y="200"/>
                  </a:cubicBezTo>
                  <a:cubicBezTo>
                    <a:pt x="624" y="200"/>
                    <a:pt x="624" y="200"/>
                    <a:pt x="624" y="200"/>
                  </a:cubicBezTo>
                  <a:cubicBezTo>
                    <a:pt x="624" y="199"/>
                    <a:pt x="624" y="199"/>
                    <a:pt x="624" y="199"/>
                  </a:cubicBezTo>
                  <a:cubicBezTo>
                    <a:pt x="624" y="199"/>
                    <a:pt x="624" y="198"/>
                    <a:pt x="623" y="198"/>
                  </a:cubicBezTo>
                  <a:cubicBezTo>
                    <a:pt x="621" y="198"/>
                    <a:pt x="621" y="199"/>
                    <a:pt x="619" y="200"/>
                  </a:cubicBezTo>
                  <a:cubicBezTo>
                    <a:pt x="619" y="200"/>
                    <a:pt x="619" y="200"/>
                    <a:pt x="619" y="200"/>
                  </a:cubicBezTo>
                  <a:cubicBezTo>
                    <a:pt x="618" y="200"/>
                    <a:pt x="617" y="200"/>
                    <a:pt x="616" y="201"/>
                  </a:cubicBezTo>
                  <a:cubicBezTo>
                    <a:pt x="616" y="200"/>
                    <a:pt x="616" y="200"/>
                    <a:pt x="616" y="199"/>
                  </a:cubicBezTo>
                  <a:cubicBezTo>
                    <a:pt x="617" y="199"/>
                    <a:pt x="617" y="199"/>
                    <a:pt x="617" y="199"/>
                  </a:cubicBezTo>
                  <a:cubicBezTo>
                    <a:pt x="617" y="198"/>
                    <a:pt x="617" y="198"/>
                    <a:pt x="615" y="198"/>
                  </a:cubicBezTo>
                  <a:cubicBezTo>
                    <a:pt x="616" y="197"/>
                    <a:pt x="615" y="197"/>
                    <a:pt x="617" y="196"/>
                  </a:cubicBezTo>
                  <a:cubicBezTo>
                    <a:pt x="617" y="196"/>
                    <a:pt x="616" y="196"/>
                    <a:pt x="617" y="196"/>
                  </a:cubicBezTo>
                  <a:cubicBezTo>
                    <a:pt x="617" y="196"/>
                    <a:pt x="618" y="197"/>
                    <a:pt x="618" y="198"/>
                  </a:cubicBezTo>
                  <a:cubicBezTo>
                    <a:pt x="618" y="198"/>
                    <a:pt x="618" y="198"/>
                    <a:pt x="618" y="198"/>
                  </a:cubicBezTo>
                  <a:cubicBezTo>
                    <a:pt x="619" y="198"/>
                    <a:pt x="619" y="198"/>
                    <a:pt x="620" y="198"/>
                  </a:cubicBezTo>
                  <a:cubicBezTo>
                    <a:pt x="620" y="197"/>
                    <a:pt x="620" y="197"/>
                    <a:pt x="620" y="197"/>
                  </a:cubicBezTo>
                  <a:cubicBezTo>
                    <a:pt x="620" y="197"/>
                    <a:pt x="621" y="197"/>
                    <a:pt x="622" y="197"/>
                  </a:cubicBezTo>
                  <a:cubicBezTo>
                    <a:pt x="622" y="196"/>
                    <a:pt x="622" y="195"/>
                    <a:pt x="622" y="194"/>
                  </a:cubicBezTo>
                  <a:cubicBezTo>
                    <a:pt x="623" y="194"/>
                    <a:pt x="622" y="193"/>
                    <a:pt x="623" y="194"/>
                  </a:cubicBezTo>
                  <a:cubicBezTo>
                    <a:pt x="624" y="194"/>
                    <a:pt x="624" y="194"/>
                    <a:pt x="625" y="194"/>
                  </a:cubicBezTo>
                  <a:cubicBezTo>
                    <a:pt x="625" y="194"/>
                    <a:pt x="625" y="193"/>
                    <a:pt x="625" y="193"/>
                  </a:cubicBezTo>
                  <a:cubicBezTo>
                    <a:pt x="625" y="193"/>
                    <a:pt x="625" y="193"/>
                    <a:pt x="625" y="193"/>
                  </a:cubicBezTo>
                  <a:cubicBezTo>
                    <a:pt x="625" y="193"/>
                    <a:pt x="625" y="192"/>
                    <a:pt x="625" y="192"/>
                  </a:cubicBezTo>
                  <a:cubicBezTo>
                    <a:pt x="625" y="192"/>
                    <a:pt x="625" y="192"/>
                    <a:pt x="625" y="192"/>
                  </a:cubicBezTo>
                  <a:cubicBezTo>
                    <a:pt x="625" y="191"/>
                    <a:pt x="625" y="190"/>
                    <a:pt x="625" y="190"/>
                  </a:cubicBezTo>
                  <a:cubicBezTo>
                    <a:pt x="625" y="190"/>
                    <a:pt x="625" y="190"/>
                    <a:pt x="624" y="190"/>
                  </a:cubicBezTo>
                  <a:cubicBezTo>
                    <a:pt x="624" y="190"/>
                    <a:pt x="624" y="189"/>
                    <a:pt x="624" y="189"/>
                  </a:cubicBezTo>
                  <a:cubicBezTo>
                    <a:pt x="625" y="189"/>
                    <a:pt x="625" y="190"/>
                    <a:pt x="626" y="190"/>
                  </a:cubicBezTo>
                  <a:cubicBezTo>
                    <a:pt x="626" y="187"/>
                    <a:pt x="626" y="189"/>
                    <a:pt x="624" y="188"/>
                  </a:cubicBezTo>
                  <a:cubicBezTo>
                    <a:pt x="624" y="187"/>
                    <a:pt x="623" y="187"/>
                    <a:pt x="623" y="186"/>
                  </a:cubicBezTo>
                  <a:cubicBezTo>
                    <a:pt x="621" y="186"/>
                    <a:pt x="620" y="187"/>
                    <a:pt x="618" y="187"/>
                  </a:cubicBezTo>
                  <a:cubicBezTo>
                    <a:pt x="617" y="187"/>
                    <a:pt x="618" y="186"/>
                    <a:pt x="616" y="186"/>
                  </a:cubicBezTo>
                  <a:cubicBezTo>
                    <a:pt x="616" y="186"/>
                    <a:pt x="616" y="186"/>
                    <a:pt x="616" y="187"/>
                  </a:cubicBezTo>
                  <a:cubicBezTo>
                    <a:pt x="616" y="187"/>
                    <a:pt x="616" y="187"/>
                    <a:pt x="616" y="187"/>
                  </a:cubicBezTo>
                  <a:cubicBezTo>
                    <a:pt x="616" y="187"/>
                    <a:pt x="616" y="187"/>
                    <a:pt x="616" y="187"/>
                  </a:cubicBezTo>
                  <a:cubicBezTo>
                    <a:pt x="615" y="187"/>
                    <a:pt x="614" y="187"/>
                    <a:pt x="613" y="188"/>
                  </a:cubicBezTo>
                  <a:cubicBezTo>
                    <a:pt x="613" y="188"/>
                    <a:pt x="613" y="188"/>
                    <a:pt x="613" y="188"/>
                  </a:cubicBezTo>
                  <a:cubicBezTo>
                    <a:pt x="612" y="188"/>
                    <a:pt x="611" y="189"/>
                    <a:pt x="610" y="189"/>
                  </a:cubicBezTo>
                  <a:cubicBezTo>
                    <a:pt x="610" y="189"/>
                    <a:pt x="610" y="189"/>
                    <a:pt x="610" y="189"/>
                  </a:cubicBezTo>
                  <a:cubicBezTo>
                    <a:pt x="610" y="190"/>
                    <a:pt x="609" y="190"/>
                    <a:pt x="609" y="190"/>
                  </a:cubicBezTo>
                  <a:cubicBezTo>
                    <a:pt x="609" y="190"/>
                    <a:pt x="609" y="190"/>
                    <a:pt x="608" y="191"/>
                  </a:cubicBezTo>
                  <a:cubicBezTo>
                    <a:pt x="608" y="191"/>
                    <a:pt x="607" y="191"/>
                    <a:pt x="606" y="191"/>
                  </a:cubicBezTo>
                  <a:cubicBezTo>
                    <a:pt x="606" y="192"/>
                    <a:pt x="606" y="192"/>
                    <a:pt x="605" y="193"/>
                  </a:cubicBezTo>
                  <a:cubicBezTo>
                    <a:pt x="605" y="193"/>
                    <a:pt x="605" y="193"/>
                    <a:pt x="604" y="193"/>
                  </a:cubicBezTo>
                  <a:cubicBezTo>
                    <a:pt x="604" y="193"/>
                    <a:pt x="604" y="193"/>
                    <a:pt x="604" y="193"/>
                  </a:cubicBezTo>
                  <a:cubicBezTo>
                    <a:pt x="604" y="193"/>
                    <a:pt x="604" y="193"/>
                    <a:pt x="603" y="194"/>
                  </a:cubicBezTo>
                  <a:cubicBezTo>
                    <a:pt x="603" y="194"/>
                    <a:pt x="603" y="194"/>
                    <a:pt x="603" y="194"/>
                  </a:cubicBezTo>
                  <a:cubicBezTo>
                    <a:pt x="603" y="195"/>
                    <a:pt x="600" y="197"/>
                    <a:pt x="599" y="197"/>
                  </a:cubicBezTo>
                  <a:cubicBezTo>
                    <a:pt x="599" y="198"/>
                    <a:pt x="598" y="198"/>
                    <a:pt x="598" y="198"/>
                  </a:cubicBezTo>
                  <a:cubicBezTo>
                    <a:pt x="599" y="198"/>
                    <a:pt x="599" y="199"/>
                    <a:pt x="599" y="199"/>
                  </a:cubicBezTo>
                  <a:cubicBezTo>
                    <a:pt x="599" y="199"/>
                    <a:pt x="598" y="199"/>
                    <a:pt x="598" y="200"/>
                  </a:cubicBezTo>
                  <a:cubicBezTo>
                    <a:pt x="597" y="200"/>
                    <a:pt x="596" y="200"/>
                    <a:pt x="595" y="200"/>
                  </a:cubicBezTo>
                  <a:cubicBezTo>
                    <a:pt x="596" y="203"/>
                    <a:pt x="594" y="203"/>
                    <a:pt x="594" y="205"/>
                  </a:cubicBezTo>
                  <a:cubicBezTo>
                    <a:pt x="592" y="206"/>
                    <a:pt x="593" y="207"/>
                    <a:pt x="591" y="208"/>
                  </a:cubicBezTo>
                  <a:cubicBezTo>
                    <a:pt x="590" y="209"/>
                    <a:pt x="590" y="208"/>
                    <a:pt x="589" y="209"/>
                  </a:cubicBezTo>
                  <a:cubicBezTo>
                    <a:pt x="588" y="210"/>
                    <a:pt x="588" y="210"/>
                    <a:pt x="588" y="210"/>
                  </a:cubicBezTo>
                  <a:cubicBezTo>
                    <a:pt x="588" y="209"/>
                    <a:pt x="587" y="210"/>
                    <a:pt x="588" y="209"/>
                  </a:cubicBezTo>
                  <a:cubicBezTo>
                    <a:pt x="588" y="209"/>
                    <a:pt x="588" y="208"/>
                    <a:pt x="589" y="208"/>
                  </a:cubicBezTo>
                  <a:cubicBezTo>
                    <a:pt x="589" y="208"/>
                    <a:pt x="589" y="208"/>
                    <a:pt x="590" y="208"/>
                  </a:cubicBezTo>
                  <a:cubicBezTo>
                    <a:pt x="590" y="208"/>
                    <a:pt x="590" y="208"/>
                    <a:pt x="590" y="208"/>
                  </a:cubicBezTo>
                  <a:cubicBezTo>
                    <a:pt x="590" y="207"/>
                    <a:pt x="591" y="207"/>
                    <a:pt x="591" y="207"/>
                  </a:cubicBezTo>
                  <a:cubicBezTo>
                    <a:pt x="591" y="207"/>
                    <a:pt x="591" y="207"/>
                    <a:pt x="591" y="207"/>
                  </a:cubicBezTo>
                  <a:cubicBezTo>
                    <a:pt x="592" y="206"/>
                    <a:pt x="591" y="207"/>
                    <a:pt x="591" y="206"/>
                  </a:cubicBezTo>
                  <a:cubicBezTo>
                    <a:pt x="591" y="206"/>
                    <a:pt x="592" y="206"/>
                    <a:pt x="592" y="206"/>
                  </a:cubicBezTo>
                  <a:cubicBezTo>
                    <a:pt x="592" y="205"/>
                    <a:pt x="592" y="205"/>
                    <a:pt x="592" y="205"/>
                  </a:cubicBezTo>
                  <a:cubicBezTo>
                    <a:pt x="592" y="205"/>
                    <a:pt x="592" y="204"/>
                    <a:pt x="593" y="204"/>
                  </a:cubicBezTo>
                  <a:cubicBezTo>
                    <a:pt x="593" y="204"/>
                    <a:pt x="593" y="204"/>
                    <a:pt x="593" y="203"/>
                  </a:cubicBezTo>
                  <a:cubicBezTo>
                    <a:pt x="593" y="203"/>
                    <a:pt x="593" y="203"/>
                    <a:pt x="594" y="203"/>
                  </a:cubicBezTo>
                  <a:cubicBezTo>
                    <a:pt x="594" y="202"/>
                    <a:pt x="594" y="202"/>
                    <a:pt x="594" y="202"/>
                  </a:cubicBezTo>
                  <a:cubicBezTo>
                    <a:pt x="594" y="201"/>
                    <a:pt x="595" y="200"/>
                    <a:pt x="595" y="199"/>
                  </a:cubicBezTo>
                  <a:cubicBezTo>
                    <a:pt x="594" y="199"/>
                    <a:pt x="594" y="198"/>
                    <a:pt x="593" y="198"/>
                  </a:cubicBezTo>
                  <a:cubicBezTo>
                    <a:pt x="593" y="198"/>
                    <a:pt x="594" y="198"/>
                    <a:pt x="593" y="198"/>
                  </a:cubicBezTo>
                  <a:cubicBezTo>
                    <a:pt x="593" y="198"/>
                    <a:pt x="593" y="198"/>
                    <a:pt x="593" y="198"/>
                  </a:cubicBezTo>
                  <a:cubicBezTo>
                    <a:pt x="594" y="198"/>
                    <a:pt x="594" y="198"/>
                    <a:pt x="595" y="197"/>
                  </a:cubicBezTo>
                  <a:cubicBezTo>
                    <a:pt x="595" y="197"/>
                    <a:pt x="595" y="197"/>
                    <a:pt x="596" y="197"/>
                  </a:cubicBezTo>
                  <a:cubicBezTo>
                    <a:pt x="596" y="195"/>
                    <a:pt x="597" y="195"/>
                    <a:pt x="598" y="194"/>
                  </a:cubicBezTo>
                  <a:cubicBezTo>
                    <a:pt x="598" y="194"/>
                    <a:pt x="598" y="194"/>
                    <a:pt x="599" y="194"/>
                  </a:cubicBezTo>
                  <a:cubicBezTo>
                    <a:pt x="599" y="193"/>
                    <a:pt x="599" y="193"/>
                    <a:pt x="599" y="193"/>
                  </a:cubicBezTo>
                  <a:cubicBezTo>
                    <a:pt x="599" y="193"/>
                    <a:pt x="599" y="193"/>
                    <a:pt x="599" y="193"/>
                  </a:cubicBezTo>
                  <a:cubicBezTo>
                    <a:pt x="600" y="192"/>
                    <a:pt x="601" y="192"/>
                    <a:pt x="601" y="192"/>
                  </a:cubicBezTo>
                  <a:cubicBezTo>
                    <a:pt x="601" y="192"/>
                    <a:pt x="601" y="192"/>
                    <a:pt x="601" y="192"/>
                  </a:cubicBezTo>
                  <a:cubicBezTo>
                    <a:pt x="601" y="192"/>
                    <a:pt x="602" y="192"/>
                    <a:pt x="602" y="192"/>
                  </a:cubicBezTo>
                  <a:cubicBezTo>
                    <a:pt x="601" y="191"/>
                    <a:pt x="601" y="191"/>
                    <a:pt x="602" y="190"/>
                  </a:cubicBezTo>
                  <a:cubicBezTo>
                    <a:pt x="602" y="190"/>
                    <a:pt x="602" y="190"/>
                    <a:pt x="602" y="190"/>
                  </a:cubicBezTo>
                  <a:cubicBezTo>
                    <a:pt x="603" y="190"/>
                    <a:pt x="603" y="190"/>
                    <a:pt x="604" y="189"/>
                  </a:cubicBezTo>
                  <a:cubicBezTo>
                    <a:pt x="604" y="189"/>
                    <a:pt x="604" y="189"/>
                    <a:pt x="604" y="188"/>
                  </a:cubicBezTo>
                  <a:cubicBezTo>
                    <a:pt x="605" y="188"/>
                    <a:pt x="606" y="188"/>
                    <a:pt x="607" y="187"/>
                  </a:cubicBezTo>
                  <a:cubicBezTo>
                    <a:pt x="607" y="186"/>
                    <a:pt x="608" y="185"/>
                    <a:pt x="608" y="184"/>
                  </a:cubicBezTo>
                  <a:cubicBezTo>
                    <a:pt x="608" y="184"/>
                    <a:pt x="608" y="184"/>
                    <a:pt x="608" y="183"/>
                  </a:cubicBezTo>
                  <a:cubicBezTo>
                    <a:pt x="608" y="183"/>
                    <a:pt x="608" y="183"/>
                    <a:pt x="608" y="183"/>
                  </a:cubicBezTo>
                  <a:cubicBezTo>
                    <a:pt x="608" y="183"/>
                    <a:pt x="608" y="183"/>
                    <a:pt x="608" y="182"/>
                  </a:cubicBezTo>
                  <a:cubicBezTo>
                    <a:pt x="609" y="183"/>
                    <a:pt x="610" y="182"/>
                    <a:pt x="611" y="181"/>
                  </a:cubicBezTo>
                  <a:cubicBezTo>
                    <a:pt x="611" y="181"/>
                    <a:pt x="611" y="181"/>
                    <a:pt x="611" y="181"/>
                  </a:cubicBezTo>
                  <a:cubicBezTo>
                    <a:pt x="611" y="181"/>
                    <a:pt x="612" y="181"/>
                    <a:pt x="613" y="181"/>
                  </a:cubicBezTo>
                  <a:cubicBezTo>
                    <a:pt x="613" y="181"/>
                    <a:pt x="613" y="181"/>
                    <a:pt x="613" y="181"/>
                  </a:cubicBezTo>
                  <a:cubicBezTo>
                    <a:pt x="614" y="181"/>
                    <a:pt x="616" y="181"/>
                    <a:pt x="617" y="181"/>
                  </a:cubicBezTo>
                  <a:cubicBezTo>
                    <a:pt x="617" y="181"/>
                    <a:pt x="617" y="181"/>
                    <a:pt x="617" y="180"/>
                  </a:cubicBezTo>
                  <a:cubicBezTo>
                    <a:pt x="619" y="180"/>
                    <a:pt x="620" y="181"/>
                    <a:pt x="620" y="181"/>
                  </a:cubicBezTo>
                  <a:cubicBezTo>
                    <a:pt x="620" y="180"/>
                    <a:pt x="620" y="180"/>
                    <a:pt x="620" y="180"/>
                  </a:cubicBezTo>
                  <a:cubicBezTo>
                    <a:pt x="621" y="180"/>
                    <a:pt x="621" y="180"/>
                    <a:pt x="622" y="180"/>
                  </a:cubicBezTo>
                  <a:cubicBezTo>
                    <a:pt x="622" y="180"/>
                    <a:pt x="622" y="179"/>
                    <a:pt x="623" y="179"/>
                  </a:cubicBezTo>
                  <a:cubicBezTo>
                    <a:pt x="623" y="179"/>
                    <a:pt x="623" y="179"/>
                    <a:pt x="623" y="180"/>
                  </a:cubicBezTo>
                  <a:cubicBezTo>
                    <a:pt x="623" y="179"/>
                    <a:pt x="623" y="179"/>
                    <a:pt x="624" y="179"/>
                  </a:cubicBezTo>
                  <a:cubicBezTo>
                    <a:pt x="624" y="180"/>
                    <a:pt x="624" y="180"/>
                    <a:pt x="624" y="180"/>
                  </a:cubicBezTo>
                  <a:cubicBezTo>
                    <a:pt x="625" y="180"/>
                    <a:pt x="626" y="180"/>
                    <a:pt x="627" y="179"/>
                  </a:cubicBezTo>
                  <a:cubicBezTo>
                    <a:pt x="627" y="179"/>
                    <a:pt x="627" y="179"/>
                    <a:pt x="627" y="179"/>
                  </a:cubicBezTo>
                  <a:cubicBezTo>
                    <a:pt x="628" y="179"/>
                    <a:pt x="629" y="179"/>
                    <a:pt x="630" y="179"/>
                  </a:cubicBezTo>
                  <a:cubicBezTo>
                    <a:pt x="630" y="179"/>
                    <a:pt x="630" y="179"/>
                    <a:pt x="630" y="178"/>
                  </a:cubicBezTo>
                  <a:cubicBezTo>
                    <a:pt x="631" y="178"/>
                    <a:pt x="632" y="177"/>
                    <a:pt x="633" y="178"/>
                  </a:cubicBezTo>
                  <a:cubicBezTo>
                    <a:pt x="633" y="178"/>
                    <a:pt x="633" y="178"/>
                    <a:pt x="633" y="178"/>
                  </a:cubicBezTo>
                  <a:cubicBezTo>
                    <a:pt x="634" y="178"/>
                    <a:pt x="635" y="179"/>
                    <a:pt x="636" y="179"/>
                  </a:cubicBezTo>
                  <a:cubicBezTo>
                    <a:pt x="636" y="178"/>
                    <a:pt x="636" y="178"/>
                    <a:pt x="636" y="178"/>
                  </a:cubicBezTo>
                  <a:cubicBezTo>
                    <a:pt x="636" y="178"/>
                    <a:pt x="636" y="178"/>
                    <a:pt x="637" y="178"/>
                  </a:cubicBezTo>
                  <a:cubicBezTo>
                    <a:pt x="637" y="178"/>
                    <a:pt x="637" y="178"/>
                    <a:pt x="637" y="178"/>
                  </a:cubicBezTo>
                  <a:cubicBezTo>
                    <a:pt x="637" y="177"/>
                    <a:pt x="637" y="177"/>
                    <a:pt x="638" y="177"/>
                  </a:cubicBezTo>
                  <a:cubicBezTo>
                    <a:pt x="639" y="178"/>
                    <a:pt x="639" y="178"/>
                    <a:pt x="639" y="179"/>
                  </a:cubicBezTo>
                  <a:cubicBezTo>
                    <a:pt x="640" y="179"/>
                    <a:pt x="641" y="179"/>
                    <a:pt x="641" y="179"/>
                  </a:cubicBezTo>
                  <a:cubicBezTo>
                    <a:pt x="642" y="179"/>
                    <a:pt x="641" y="178"/>
                    <a:pt x="642" y="178"/>
                  </a:cubicBezTo>
                  <a:cubicBezTo>
                    <a:pt x="642" y="179"/>
                    <a:pt x="642" y="179"/>
                    <a:pt x="642" y="179"/>
                  </a:cubicBezTo>
                  <a:cubicBezTo>
                    <a:pt x="642" y="178"/>
                    <a:pt x="642" y="178"/>
                    <a:pt x="642" y="177"/>
                  </a:cubicBezTo>
                  <a:cubicBezTo>
                    <a:pt x="643" y="177"/>
                    <a:pt x="644" y="177"/>
                    <a:pt x="644" y="177"/>
                  </a:cubicBezTo>
                  <a:cubicBezTo>
                    <a:pt x="644" y="178"/>
                    <a:pt x="644" y="178"/>
                    <a:pt x="644" y="178"/>
                  </a:cubicBezTo>
                  <a:cubicBezTo>
                    <a:pt x="645" y="178"/>
                    <a:pt x="645" y="178"/>
                    <a:pt x="645" y="178"/>
                  </a:cubicBezTo>
                  <a:cubicBezTo>
                    <a:pt x="645" y="178"/>
                    <a:pt x="645" y="178"/>
                    <a:pt x="645" y="178"/>
                  </a:cubicBezTo>
                  <a:cubicBezTo>
                    <a:pt x="647" y="178"/>
                    <a:pt x="646" y="178"/>
                    <a:pt x="647" y="177"/>
                  </a:cubicBezTo>
                  <a:cubicBezTo>
                    <a:pt x="647" y="177"/>
                    <a:pt x="647" y="177"/>
                    <a:pt x="647" y="176"/>
                  </a:cubicBezTo>
                  <a:cubicBezTo>
                    <a:pt x="648" y="176"/>
                    <a:pt x="649" y="177"/>
                    <a:pt x="650" y="177"/>
                  </a:cubicBezTo>
                  <a:cubicBezTo>
                    <a:pt x="650" y="176"/>
                    <a:pt x="649" y="176"/>
                    <a:pt x="649" y="176"/>
                  </a:cubicBezTo>
                  <a:cubicBezTo>
                    <a:pt x="650" y="176"/>
                    <a:pt x="650" y="176"/>
                    <a:pt x="650" y="176"/>
                  </a:cubicBezTo>
                  <a:cubicBezTo>
                    <a:pt x="651" y="176"/>
                    <a:pt x="651" y="176"/>
                    <a:pt x="651" y="175"/>
                  </a:cubicBezTo>
                  <a:cubicBezTo>
                    <a:pt x="651" y="175"/>
                    <a:pt x="651" y="174"/>
                    <a:pt x="651" y="173"/>
                  </a:cubicBezTo>
                  <a:cubicBezTo>
                    <a:pt x="651" y="173"/>
                    <a:pt x="652" y="173"/>
                    <a:pt x="652" y="173"/>
                  </a:cubicBezTo>
                  <a:cubicBezTo>
                    <a:pt x="652" y="173"/>
                    <a:pt x="652" y="174"/>
                    <a:pt x="652" y="174"/>
                  </a:cubicBezTo>
                  <a:cubicBezTo>
                    <a:pt x="652" y="174"/>
                    <a:pt x="655" y="172"/>
                    <a:pt x="655" y="172"/>
                  </a:cubicBezTo>
                  <a:cubicBezTo>
                    <a:pt x="655" y="171"/>
                    <a:pt x="655" y="171"/>
                    <a:pt x="654" y="170"/>
                  </a:cubicBezTo>
                  <a:cubicBezTo>
                    <a:pt x="654" y="170"/>
                    <a:pt x="655" y="170"/>
                    <a:pt x="655" y="170"/>
                  </a:cubicBezTo>
                  <a:cubicBezTo>
                    <a:pt x="655" y="169"/>
                    <a:pt x="656" y="169"/>
                    <a:pt x="656" y="167"/>
                  </a:cubicBezTo>
                  <a:cubicBezTo>
                    <a:pt x="657" y="167"/>
                    <a:pt x="657" y="167"/>
                    <a:pt x="658" y="167"/>
                  </a:cubicBezTo>
                  <a:cubicBezTo>
                    <a:pt x="658" y="166"/>
                    <a:pt x="658" y="166"/>
                    <a:pt x="658" y="166"/>
                  </a:cubicBezTo>
                  <a:cubicBezTo>
                    <a:pt x="659" y="166"/>
                    <a:pt x="660" y="166"/>
                    <a:pt x="661" y="166"/>
                  </a:cubicBezTo>
                  <a:cubicBezTo>
                    <a:pt x="661" y="165"/>
                    <a:pt x="661" y="165"/>
                    <a:pt x="661" y="165"/>
                  </a:cubicBezTo>
                  <a:cubicBezTo>
                    <a:pt x="663" y="165"/>
                    <a:pt x="664" y="165"/>
                    <a:pt x="665" y="165"/>
                  </a:cubicBezTo>
                  <a:cubicBezTo>
                    <a:pt x="665" y="164"/>
                    <a:pt x="665" y="164"/>
                    <a:pt x="665" y="164"/>
                  </a:cubicBezTo>
                  <a:cubicBezTo>
                    <a:pt x="667" y="163"/>
                    <a:pt x="668" y="163"/>
                    <a:pt x="669" y="162"/>
                  </a:cubicBezTo>
                  <a:cubicBezTo>
                    <a:pt x="669" y="162"/>
                    <a:pt x="669" y="161"/>
                    <a:pt x="669" y="161"/>
                  </a:cubicBezTo>
                  <a:cubicBezTo>
                    <a:pt x="670" y="161"/>
                    <a:pt x="670" y="161"/>
                    <a:pt x="671" y="161"/>
                  </a:cubicBezTo>
                  <a:cubicBezTo>
                    <a:pt x="671" y="160"/>
                    <a:pt x="671" y="160"/>
                    <a:pt x="671" y="159"/>
                  </a:cubicBezTo>
                  <a:cubicBezTo>
                    <a:pt x="672" y="159"/>
                    <a:pt x="672" y="159"/>
                    <a:pt x="672" y="159"/>
                  </a:cubicBezTo>
                  <a:cubicBezTo>
                    <a:pt x="672" y="157"/>
                    <a:pt x="671" y="157"/>
                    <a:pt x="671" y="155"/>
                  </a:cubicBezTo>
                  <a:cubicBezTo>
                    <a:pt x="671" y="155"/>
                    <a:pt x="671" y="155"/>
                    <a:pt x="671" y="155"/>
                  </a:cubicBezTo>
                  <a:cubicBezTo>
                    <a:pt x="671" y="154"/>
                    <a:pt x="671" y="154"/>
                    <a:pt x="671" y="152"/>
                  </a:cubicBezTo>
                  <a:cubicBezTo>
                    <a:pt x="671" y="152"/>
                    <a:pt x="671" y="152"/>
                    <a:pt x="670" y="152"/>
                  </a:cubicBezTo>
                  <a:cubicBezTo>
                    <a:pt x="670" y="152"/>
                    <a:pt x="670" y="152"/>
                    <a:pt x="670" y="152"/>
                  </a:cubicBezTo>
                  <a:cubicBezTo>
                    <a:pt x="670" y="152"/>
                    <a:pt x="669" y="152"/>
                    <a:pt x="668" y="152"/>
                  </a:cubicBezTo>
                  <a:cubicBezTo>
                    <a:pt x="668" y="153"/>
                    <a:pt x="669" y="153"/>
                    <a:pt x="669" y="153"/>
                  </a:cubicBezTo>
                  <a:cubicBezTo>
                    <a:pt x="668" y="153"/>
                    <a:pt x="668" y="153"/>
                    <a:pt x="668" y="153"/>
                  </a:cubicBezTo>
                  <a:cubicBezTo>
                    <a:pt x="667" y="152"/>
                    <a:pt x="668" y="152"/>
                    <a:pt x="667" y="151"/>
                  </a:cubicBezTo>
                  <a:cubicBezTo>
                    <a:pt x="667" y="151"/>
                    <a:pt x="667" y="151"/>
                    <a:pt x="667" y="151"/>
                  </a:cubicBezTo>
                  <a:cubicBezTo>
                    <a:pt x="666" y="151"/>
                    <a:pt x="666" y="151"/>
                    <a:pt x="665" y="151"/>
                  </a:cubicBezTo>
                  <a:cubicBezTo>
                    <a:pt x="665" y="151"/>
                    <a:pt x="665" y="151"/>
                    <a:pt x="665" y="151"/>
                  </a:cubicBezTo>
                  <a:cubicBezTo>
                    <a:pt x="665" y="151"/>
                    <a:pt x="664" y="150"/>
                    <a:pt x="664" y="150"/>
                  </a:cubicBezTo>
                  <a:cubicBezTo>
                    <a:pt x="663" y="150"/>
                    <a:pt x="663" y="150"/>
                    <a:pt x="663" y="149"/>
                  </a:cubicBezTo>
                  <a:cubicBezTo>
                    <a:pt x="662" y="149"/>
                    <a:pt x="662" y="149"/>
                    <a:pt x="661" y="149"/>
                  </a:cubicBezTo>
                  <a:cubicBezTo>
                    <a:pt x="661" y="149"/>
                    <a:pt x="661" y="149"/>
                    <a:pt x="661" y="149"/>
                  </a:cubicBezTo>
                  <a:cubicBezTo>
                    <a:pt x="658" y="149"/>
                    <a:pt x="658" y="149"/>
                    <a:pt x="659" y="151"/>
                  </a:cubicBezTo>
                  <a:cubicBezTo>
                    <a:pt x="658" y="151"/>
                    <a:pt x="656" y="151"/>
                    <a:pt x="655" y="151"/>
                  </a:cubicBezTo>
                  <a:cubicBezTo>
                    <a:pt x="655" y="151"/>
                    <a:pt x="655" y="151"/>
                    <a:pt x="655" y="151"/>
                  </a:cubicBezTo>
                  <a:cubicBezTo>
                    <a:pt x="655" y="152"/>
                    <a:pt x="655" y="152"/>
                    <a:pt x="654" y="152"/>
                  </a:cubicBezTo>
                  <a:cubicBezTo>
                    <a:pt x="654" y="152"/>
                    <a:pt x="653" y="153"/>
                    <a:pt x="653" y="154"/>
                  </a:cubicBezTo>
                  <a:cubicBezTo>
                    <a:pt x="652" y="154"/>
                    <a:pt x="652" y="154"/>
                    <a:pt x="652" y="154"/>
                  </a:cubicBezTo>
                  <a:cubicBezTo>
                    <a:pt x="652" y="154"/>
                    <a:pt x="652" y="154"/>
                    <a:pt x="652" y="154"/>
                  </a:cubicBezTo>
                  <a:cubicBezTo>
                    <a:pt x="651" y="154"/>
                    <a:pt x="651" y="154"/>
                    <a:pt x="651" y="154"/>
                  </a:cubicBezTo>
                  <a:cubicBezTo>
                    <a:pt x="650" y="154"/>
                    <a:pt x="650" y="155"/>
                    <a:pt x="650" y="155"/>
                  </a:cubicBezTo>
                  <a:cubicBezTo>
                    <a:pt x="650" y="155"/>
                    <a:pt x="649" y="155"/>
                    <a:pt x="649" y="155"/>
                  </a:cubicBezTo>
                  <a:cubicBezTo>
                    <a:pt x="647" y="156"/>
                    <a:pt x="647" y="156"/>
                    <a:pt x="647" y="158"/>
                  </a:cubicBezTo>
                  <a:cubicBezTo>
                    <a:pt x="646" y="158"/>
                    <a:pt x="646" y="158"/>
                    <a:pt x="645" y="158"/>
                  </a:cubicBezTo>
                  <a:cubicBezTo>
                    <a:pt x="645" y="157"/>
                    <a:pt x="644" y="157"/>
                    <a:pt x="644" y="155"/>
                  </a:cubicBezTo>
                  <a:cubicBezTo>
                    <a:pt x="645" y="155"/>
                    <a:pt x="646" y="154"/>
                    <a:pt x="647" y="154"/>
                  </a:cubicBezTo>
                  <a:cubicBezTo>
                    <a:pt x="647" y="154"/>
                    <a:pt x="647" y="154"/>
                    <a:pt x="647" y="155"/>
                  </a:cubicBezTo>
                  <a:cubicBezTo>
                    <a:pt x="647" y="155"/>
                    <a:pt x="648" y="154"/>
                    <a:pt x="648" y="154"/>
                  </a:cubicBezTo>
                  <a:cubicBezTo>
                    <a:pt x="648" y="154"/>
                    <a:pt x="649" y="154"/>
                    <a:pt x="649" y="154"/>
                  </a:cubicBezTo>
                  <a:cubicBezTo>
                    <a:pt x="649" y="153"/>
                    <a:pt x="650" y="153"/>
                    <a:pt x="650" y="153"/>
                  </a:cubicBezTo>
                  <a:cubicBezTo>
                    <a:pt x="650" y="153"/>
                    <a:pt x="650" y="153"/>
                    <a:pt x="650" y="153"/>
                  </a:cubicBezTo>
                  <a:cubicBezTo>
                    <a:pt x="651" y="153"/>
                    <a:pt x="651" y="152"/>
                    <a:pt x="652" y="152"/>
                  </a:cubicBezTo>
                  <a:cubicBezTo>
                    <a:pt x="652" y="152"/>
                    <a:pt x="652" y="152"/>
                    <a:pt x="652" y="151"/>
                  </a:cubicBezTo>
                  <a:cubicBezTo>
                    <a:pt x="653" y="151"/>
                    <a:pt x="653" y="151"/>
                    <a:pt x="653" y="151"/>
                  </a:cubicBezTo>
                  <a:cubicBezTo>
                    <a:pt x="654" y="151"/>
                    <a:pt x="654" y="150"/>
                    <a:pt x="654" y="150"/>
                  </a:cubicBezTo>
                  <a:cubicBezTo>
                    <a:pt x="655" y="150"/>
                    <a:pt x="655" y="150"/>
                    <a:pt x="655" y="150"/>
                  </a:cubicBezTo>
                  <a:cubicBezTo>
                    <a:pt x="655" y="150"/>
                    <a:pt x="655" y="150"/>
                    <a:pt x="655" y="150"/>
                  </a:cubicBezTo>
                  <a:cubicBezTo>
                    <a:pt x="656" y="149"/>
                    <a:pt x="656" y="150"/>
                    <a:pt x="657" y="150"/>
                  </a:cubicBezTo>
                  <a:cubicBezTo>
                    <a:pt x="657" y="150"/>
                    <a:pt x="657" y="149"/>
                    <a:pt x="657" y="149"/>
                  </a:cubicBezTo>
                  <a:cubicBezTo>
                    <a:pt x="658" y="149"/>
                    <a:pt x="658" y="149"/>
                    <a:pt x="658" y="149"/>
                  </a:cubicBezTo>
                  <a:cubicBezTo>
                    <a:pt x="658" y="149"/>
                    <a:pt x="658" y="149"/>
                    <a:pt x="658" y="149"/>
                  </a:cubicBezTo>
                  <a:cubicBezTo>
                    <a:pt x="659" y="149"/>
                    <a:pt x="659" y="149"/>
                    <a:pt x="660" y="148"/>
                  </a:cubicBezTo>
                  <a:cubicBezTo>
                    <a:pt x="660" y="148"/>
                    <a:pt x="660" y="148"/>
                    <a:pt x="660" y="148"/>
                  </a:cubicBezTo>
                  <a:cubicBezTo>
                    <a:pt x="660" y="148"/>
                    <a:pt x="660" y="148"/>
                    <a:pt x="660" y="148"/>
                  </a:cubicBezTo>
                  <a:cubicBezTo>
                    <a:pt x="660" y="147"/>
                    <a:pt x="660" y="147"/>
                    <a:pt x="660" y="147"/>
                  </a:cubicBezTo>
                  <a:cubicBezTo>
                    <a:pt x="661" y="147"/>
                    <a:pt x="661" y="147"/>
                    <a:pt x="662" y="146"/>
                  </a:cubicBezTo>
                  <a:cubicBezTo>
                    <a:pt x="662" y="146"/>
                    <a:pt x="662" y="146"/>
                    <a:pt x="662" y="146"/>
                  </a:cubicBezTo>
                  <a:cubicBezTo>
                    <a:pt x="662" y="146"/>
                    <a:pt x="660" y="146"/>
                    <a:pt x="660" y="146"/>
                  </a:cubicBezTo>
                  <a:cubicBezTo>
                    <a:pt x="660" y="146"/>
                    <a:pt x="660" y="146"/>
                    <a:pt x="660" y="146"/>
                  </a:cubicBezTo>
                  <a:cubicBezTo>
                    <a:pt x="660" y="146"/>
                    <a:pt x="659" y="146"/>
                    <a:pt x="659" y="146"/>
                  </a:cubicBezTo>
                  <a:cubicBezTo>
                    <a:pt x="659" y="146"/>
                    <a:pt x="659" y="146"/>
                    <a:pt x="659" y="146"/>
                  </a:cubicBezTo>
                  <a:cubicBezTo>
                    <a:pt x="659" y="145"/>
                    <a:pt x="659" y="144"/>
                    <a:pt x="659" y="144"/>
                  </a:cubicBezTo>
                  <a:cubicBezTo>
                    <a:pt x="659" y="144"/>
                    <a:pt x="658" y="144"/>
                    <a:pt x="658" y="144"/>
                  </a:cubicBezTo>
                  <a:cubicBezTo>
                    <a:pt x="658" y="144"/>
                    <a:pt x="658" y="143"/>
                    <a:pt x="658" y="143"/>
                  </a:cubicBezTo>
                  <a:cubicBezTo>
                    <a:pt x="658" y="143"/>
                    <a:pt x="658" y="143"/>
                    <a:pt x="658" y="143"/>
                  </a:cubicBezTo>
                  <a:cubicBezTo>
                    <a:pt x="658" y="143"/>
                    <a:pt x="658" y="144"/>
                    <a:pt x="658" y="144"/>
                  </a:cubicBezTo>
                  <a:cubicBezTo>
                    <a:pt x="657" y="144"/>
                    <a:pt x="657" y="145"/>
                    <a:pt x="657" y="146"/>
                  </a:cubicBezTo>
                  <a:cubicBezTo>
                    <a:pt x="656" y="146"/>
                    <a:pt x="654" y="145"/>
                    <a:pt x="653" y="145"/>
                  </a:cubicBezTo>
                  <a:cubicBezTo>
                    <a:pt x="653" y="144"/>
                    <a:pt x="652" y="144"/>
                    <a:pt x="652" y="142"/>
                  </a:cubicBezTo>
                  <a:cubicBezTo>
                    <a:pt x="651" y="142"/>
                    <a:pt x="651" y="142"/>
                    <a:pt x="650" y="143"/>
                  </a:cubicBezTo>
                  <a:cubicBezTo>
                    <a:pt x="650" y="143"/>
                    <a:pt x="650" y="142"/>
                    <a:pt x="650" y="142"/>
                  </a:cubicBezTo>
                  <a:cubicBezTo>
                    <a:pt x="649" y="143"/>
                    <a:pt x="650" y="143"/>
                    <a:pt x="649" y="143"/>
                  </a:cubicBezTo>
                  <a:cubicBezTo>
                    <a:pt x="649" y="144"/>
                    <a:pt x="649" y="144"/>
                    <a:pt x="649" y="144"/>
                  </a:cubicBezTo>
                  <a:cubicBezTo>
                    <a:pt x="649" y="144"/>
                    <a:pt x="648" y="144"/>
                    <a:pt x="648" y="144"/>
                  </a:cubicBezTo>
                  <a:cubicBezTo>
                    <a:pt x="648" y="143"/>
                    <a:pt x="648" y="143"/>
                    <a:pt x="648" y="143"/>
                  </a:cubicBezTo>
                  <a:cubicBezTo>
                    <a:pt x="648" y="143"/>
                    <a:pt x="648" y="143"/>
                    <a:pt x="648" y="143"/>
                  </a:cubicBezTo>
                  <a:cubicBezTo>
                    <a:pt x="648" y="143"/>
                    <a:pt x="648" y="143"/>
                    <a:pt x="648" y="142"/>
                  </a:cubicBezTo>
                  <a:cubicBezTo>
                    <a:pt x="647" y="143"/>
                    <a:pt x="647" y="143"/>
                    <a:pt x="646" y="143"/>
                  </a:cubicBezTo>
                  <a:cubicBezTo>
                    <a:pt x="646" y="143"/>
                    <a:pt x="646" y="142"/>
                    <a:pt x="646" y="142"/>
                  </a:cubicBezTo>
                  <a:cubicBezTo>
                    <a:pt x="645" y="142"/>
                    <a:pt x="644" y="143"/>
                    <a:pt x="643" y="143"/>
                  </a:cubicBezTo>
                  <a:cubicBezTo>
                    <a:pt x="643" y="142"/>
                    <a:pt x="643" y="141"/>
                    <a:pt x="643" y="141"/>
                  </a:cubicBezTo>
                  <a:cubicBezTo>
                    <a:pt x="643" y="141"/>
                    <a:pt x="643" y="141"/>
                    <a:pt x="643" y="141"/>
                  </a:cubicBezTo>
                  <a:cubicBezTo>
                    <a:pt x="643" y="140"/>
                    <a:pt x="643" y="139"/>
                    <a:pt x="643" y="139"/>
                  </a:cubicBezTo>
                  <a:cubicBezTo>
                    <a:pt x="641" y="139"/>
                    <a:pt x="641" y="138"/>
                    <a:pt x="640" y="138"/>
                  </a:cubicBezTo>
                  <a:cubicBezTo>
                    <a:pt x="640" y="138"/>
                    <a:pt x="640" y="138"/>
                    <a:pt x="640" y="137"/>
                  </a:cubicBezTo>
                  <a:cubicBezTo>
                    <a:pt x="639" y="137"/>
                    <a:pt x="637" y="137"/>
                    <a:pt x="636" y="137"/>
                  </a:cubicBezTo>
                  <a:cubicBezTo>
                    <a:pt x="636" y="137"/>
                    <a:pt x="636" y="136"/>
                    <a:pt x="636" y="135"/>
                  </a:cubicBezTo>
                  <a:cubicBezTo>
                    <a:pt x="635" y="135"/>
                    <a:pt x="634" y="135"/>
                    <a:pt x="634" y="135"/>
                  </a:cubicBezTo>
                  <a:cubicBezTo>
                    <a:pt x="634" y="134"/>
                    <a:pt x="634" y="134"/>
                    <a:pt x="634" y="133"/>
                  </a:cubicBezTo>
                  <a:cubicBezTo>
                    <a:pt x="633" y="134"/>
                    <a:pt x="633" y="134"/>
                    <a:pt x="632" y="134"/>
                  </a:cubicBezTo>
                  <a:cubicBezTo>
                    <a:pt x="632" y="134"/>
                    <a:pt x="632" y="134"/>
                    <a:pt x="632" y="134"/>
                  </a:cubicBezTo>
                  <a:cubicBezTo>
                    <a:pt x="631" y="133"/>
                    <a:pt x="633" y="133"/>
                    <a:pt x="633" y="132"/>
                  </a:cubicBezTo>
                  <a:cubicBezTo>
                    <a:pt x="633" y="132"/>
                    <a:pt x="633" y="132"/>
                    <a:pt x="633" y="132"/>
                  </a:cubicBezTo>
                  <a:cubicBezTo>
                    <a:pt x="632" y="132"/>
                    <a:pt x="631" y="132"/>
                    <a:pt x="631" y="132"/>
                  </a:cubicBezTo>
                  <a:cubicBezTo>
                    <a:pt x="631" y="132"/>
                    <a:pt x="631" y="131"/>
                    <a:pt x="631" y="131"/>
                  </a:cubicBezTo>
                  <a:cubicBezTo>
                    <a:pt x="632" y="131"/>
                    <a:pt x="633" y="131"/>
                    <a:pt x="635" y="131"/>
                  </a:cubicBezTo>
                  <a:cubicBezTo>
                    <a:pt x="635" y="131"/>
                    <a:pt x="635" y="130"/>
                    <a:pt x="636" y="130"/>
                  </a:cubicBezTo>
                  <a:cubicBezTo>
                    <a:pt x="636" y="130"/>
                    <a:pt x="636" y="130"/>
                    <a:pt x="636" y="131"/>
                  </a:cubicBezTo>
                  <a:cubicBezTo>
                    <a:pt x="636" y="131"/>
                    <a:pt x="636" y="131"/>
                    <a:pt x="637" y="131"/>
                  </a:cubicBezTo>
                  <a:cubicBezTo>
                    <a:pt x="637" y="130"/>
                    <a:pt x="637" y="129"/>
                    <a:pt x="637" y="129"/>
                  </a:cubicBezTo>
                  <a:cubicBezTo>
                    <a:pt x="637" y="129"/>
                    <a:pt x="637" y="129"/>
                    <a:pt x="636" y="129"/>
                  </a:cubicBezTo>
                  <a:cubicBezTo>
                    <a:pt x="636" y="128"/>
                    <a:pt x="636" y="128"/>
                    <a:pt x="636" y="128"/>
                  </a:cubicBezTo>
                  <a:cubicBezTo>
                    <a:pt x="635" y="128"/>
                    <a:pt x="634" y="128"/>
                    <a:pt x="633" y="128"/>
                  </a:cubicBezTo>
                  <a:cubicBezTo>
                    <a:pt x="633" y="127"/>
                    <a:pt x="633" y="127"/>
                    <a:pt x="633" y="127"/>
                  </a:cubicBezTo>
                  <a:cubicBezTo>
                    <a:pt x="633" y="127"/>
                    <a:pt x="633" y="127"/>
                    <a:pt x="633" y="126"/>
                  </a:cubicBezTo>
                  <a:cubicBezTo>
                    <a:pt x="632" y="127"/>
                    <a:pt x="631" y="127"/>
                    <a:pt x="630" y="127"/>
                  </a:cubicBezTo>
                  <a:cubicBezTo>
                    <a:pt x="630" y="127"/>
                    <a:pt x="630" y="126"/>
                    <a:pt x="630" y="126"/>
                  </a:cubicBezTo>
                  <a:cubicBezTo>
                    <a:pt x="631" y="126"/>
                    <a:pt x="631" y="126"/>
                    <a:pt x="632" y="126"/>
                  </a:cubicBezTo>
                  <a:cubicBezTo>
                    <a:pt x="632" y="125"/>
                    <a:pt x="632" y="124"/>
                    <a:pt x="632" y="123"/>
                  </a:cubicBezTo>
                  <a:cubicBezTo>
                    <a:pt x="631" y="123"/>
                    <a:pt x="631" y="122"/>
                    <a:pt x="630" y="122"/>
                  </a:cubicBezTo>
                  <a:cubicBezTo>
                    <a:pt x="630" y="122"/>
                    <a:pt x="630" y="122"/>
                    <a:pt x="630" y="121"/>
                  </a:cubicBezTo>
                  <a:cubicBezTo>
                    <a:pt x="629" y="121"/>
                    <a:pt x="629" y="122"/>
                    <a:pt x="628" y="122"/>
                  </a:cubicBezTo>
                  <a:cubicBezTo>
                    <a:pt x="628" y="121"/>
                    <a:pt x="628" y="121"/>
                    <a:pt x="628" y="120"/>
                  </a:cubicBezTo>
                  <a:cubicBezTo>
                    <a:pt x="628" y="120"/>
                    <a:pt x="628" y="120"/>
                    <a:pt x="627" y="120"/>
                  </a:cubicBezTo>
                  <a:cubicBezTo>
                    <a:pt x="627" y="120"/>
                    <a:pt x="627" y="120"/>
                    <a:pt x="627" y="120"/>
                  </a:cubicBezTo>
                  <a:cubicBezTo>
                    <a:pt x="627" y="120"/>
                    <a:pt x="627" y="120"/>
                    <a:pt x="627" y="120"/>
                  </a:cubicBezTo>
                  <a:cubicBezTo>
                    <a:pt x="628" y="119"/>
                    <a:pt x="628" y="119"/>
                    <a:pt x="628" y="118"/>
                  </a:cubicBezTo>
                  <a:cubicBezTo>
                    <a:pt x="627" y="118"/>
                    <a:pt x="626" y="117"/>
                    <a:pt x="624" y="118"/>
                  </a:cubicBezTo>
                  <a:cubicBezTo>
                    <a:pt x="624" y="118"/>
                    <a:pt x="624" y="118"/>
                    <a:pt x="624" y="118"/>
                  </a:cubicBezTo>
                  <a:cubicBezTo>
                    <a:pt x="624" y="118"/>
                    <a:pt x="623" y="118"/>
                    <a:pt x="622" y="118"/>
                  </a:cubicBezTo>
                  <a:cubicBezTo>
                    <a:pt x="623" y="116"/>
                    <a:pt x="623" y="117"/>
                    <a:pt x="625" y="116"/>
                  </a:cubicBezTo>
                  <a:cubicBezTo>
                    <a:pt x="625" y="116"/>
                    <a:pt x="625" y="116"/>
                    <a:pt x="626" y="115"/>
                  </a:cubicBezTo>
                  <a:cubicBezTo>
                    <a:pt x="625" y="114"/>
                    <a:pt x="626" y="114"/>
                    <a:pt x="625" y="114"/>
                  </a:cubicBezTo>
                  <a:cubicBezTo>
                    <a:pt x="624" y="114"/>
                    <a:pt x="624" y="114"/>
                    <a:pt x="624" y="114"/>
                  </a:cubicBezTo>
                  <a:cubicBezTo>
                    <a:pt x="624" y="114"/>
                    <a:pt x="624" y="114"/>
                    <a:pt x="624" y="114"/>
                  </a:cubicBezTo>
                  <a:cubicBezTo>
                    <a:pt x="624" y="114"/>
                    <a:pt x="623" y="114"/>
                    <a:pt x="623" y="114"/>
                  </a:cubicBezTo>
                  <a:cubicBezTo>
                    <a:pt x="624" y="113"/>
                    <a:pt x="624" y="113"/>
                    <a:pt x="624" y="112"/>
                  </a:cubicBezTo>
                  <a:cubicBezTo>
                    <a:pt x="624" y="112"/>
                    <a:pt x="623" y="112"/>
                    <a:pt x="623" y="112"/>
                  </a:cubicBezTo>
                  <a:cubicBezTo>
                    <a:pt x="623" y="112"/>
                    <a:pt x="623" y="112"/>
                    <a:pt x="622" y="111"/>
                  </a:cubicBezTo>
                  <a:cubicBezTo>
                    <a:pt x="622" y="111"/>
                    <a:pt x="621" y="111"/>
                    <a:pt x="620" y="111"/>
                  </a:cubicBezTo>
                  <a:cubicBezTo>
                    <a:pt x="620" y="112"/>
                    <a:pt x="620" y="112"/>
                    <a:pt x="620" y="112"/>
                  </a:cubicBezTo>
                  <a:cubicBezTo>
                    <a:pt x="620" y="112"/>
                    <a:pt x="620" y="112"/>
                    <a:pt x="619" y="112"/>
                  </a:cubicBezTo>
                  <a:cubicBezTo>
                    <a:pt x="619" y="111"/>
                    <a:pt x="619" y="111"/>
                    <a:pt x="619" y="110"/>
                  </a:cubicBezTo>
                  <a:cubicBezTo>
                    <a:pt x="619" y="110"/>
                    <a:pt x="619" y="110"/>
                    <a:pt x="618" y="110"/>
                  </a:cubicBezTo>
                  <a:cubicBezTo>
                    <a:pt x="618" y="110"/>
                    <a:pt x="618" y="109"/>
                    <a:pt x="618" y="109"/>
                  </a:cubicBezTo>
                  <a:cubicBezTo>
                    <a:pt x="618" y="108"/>
                    <a:pt x="616" y="107"/>
                    <a:pt x="618" y="106"/>
                  </a:cubicBezTo>
                  <a:cubicBezTo>
                    <a:pt x="618" y="105"/>
                    <a:pt x="618" y="104"/>
                    <a:pt x="616" y="104"/>
                  </a:cubicBezTo>
                  <a:cubicBezTo>
                    <a:pt x="616" y="104"/>
                    <a:pt x="616" y="103"/>
                    <a:pt x="616" y="103"/>
                  </a:cubicBezTo>
                  <a:cubicBezTo>
                    <a:pt x="616" y="103"/>
                    <a:pt x="616" y="103"/>
                    <a:pt x="616" y="103"/>
                  </a:cubicBezTo>
                  <a:cubicBezTo>
                    <a:pt x="616" y="102"/>
                    <a:pt x="616" y="101"/>
                    <a:pt x="616" y="101"/>
                  </a:cubicBezTo>
                  <a:cubicBezTo>
                    <a:pt x="615" y="101"/>
                    <a:pt x="614" y="101"/>
                    <a:pt x="613" y="101"/>
                  </a:cubicBezTo>
                  <a:cubicBezTo>
                    <a:pt x="613" y="102"/>
                    <a:pt x="613" y="103"/>
                    <a:pt x="613" y="104"/>
                  </a:cubicBezTo>
                  <a:cubicBezTo>
                    <a:pt x="612" y="104"/>
                    <a:pt x="613" y="104"/>
                    <a:pt x="612" y="104"/>
                  </a:cubicBezTo>
                  <a:cubicBezTo>
                    <a:pt x="612" y="104"/>
                    <a:pt x="612" y="104"/>
                    <a:pt x="612" y="104"/>
                  </a:cubicBezTo>
                  <a:cubicBezTo>
                    <a:pt x="612" y="105"/>
                    <a:pt x="612" y="106"/>
                    <a:pt x="612" y="106"/>
                  </a:cubicBezTo>
                  <a:cubicBezTo>
                    <a:pt x="612" y="106"/>
                    <a:pt x="612" y="106"/>
                    <a:pt x="612" y="106"/>
                  </a:cubicBezTo>
                  <a:cubicBezTo>
                    <a:pt x="611" y="107"/>
                    <a:pt x="611" y="107"/>
                    <a:pt x="610" y="107"/>
                  </a:cubicBezTo>
                  <a:cubicBezTo>
                    <a:pt x="610" y="108"/>
                    <a:pt x="610" y="108"/>
                    <a:pt x="611" y="109"/>
                  </a:cubicBezTo>
                  <a:cubicBezTo>
                    <a:pt x="611" y="109"/>
                    <a:pt x="611" y="110"/>
                    <a:pt x="611" y="110"/>
                  </a:cubicBezTo>
                  <a:cubicBezTo>
                    <a:pt x="611" y="110"/>
                    <a:pt x="611" y="110"/>
                    <a:pt x="611" y="111"/>
                  </a:cubicBezTo>
                  <a:cubicBezTo>
                    <a:pt x="610" y="112"/>
                    <a:pt x="609" y="112"/>
                    <a:pt x="608" y="113"/>
                  </a:cubicBezTo>
                  <a:cubicBezTo>
                    <a:pt x="608" y="114"/>
                    <a:pt x="608" y="115"/>
                    <a:pt x="608" y="115"/>
                  </a:cubicBezTo>
                  <a:cubicBezTo>
                    <a:pt x="607" y="115"/>
                    <a:pt x="607" y="115"/>
                    <a:pt x="606" y="115"/>
                  </a:cubicBezTo>
                  <a:cubicBezTo>
                    <a:pt x="606" y="115"/>
                    <a:pt x="606" y="116"/>
                    <a:pt x="606" y="116"/>
                  </a:cubicBezTo>
                  <a:cubicBezTo>
                    <a:pt x="606" y="116"/>
                    <a:pt x="605" y="116"/>
                    <a:pt x="605" y="116"/>
                  </a:cubicBezTo>
                  <a:cubicBezTo>
                    <a:pt x="605" y="116"/>
                    <a:pt x="605" y="117"/>
                    <a:pt x="605" y="117"/>
                  </a:cubicBezTo>
                  <a:cubicBezTo>
                    <a:pt x="605" y="117"/>
                    <a:pt x="605" y="117"/>
                    <a:pt x="605" y="117"/>
                  </a:cubicBezTo>
                  <a:cubicBezTo>
                    <a:pt x="605" y="118"/>
                    <a:pt x="605" y="117"/>
                    <a:pt x="605" y="118"/>
                  </a:cubicBezTo>
                  <a:cubicBezTo>
                    <a:pt x="605" y="118"/>
                    <a:pt x="605" y="118"/>
                    <a:pt x="605" y="118"/>
                  </a:cubicBezTo>
                  <a:cubicBezTo>
                    <a:pt x="604" y="118"/>
                    <a:pt x="604" y="118"/>
                    <a:pt x="604" y="118"/>
                  </a:cubicBezTo>
                  <a:cubicBezTo>
                    <a:pt x="604" y="118"/>
                    <a:pt x="604" y="119"/>
                    <a:pt x="604" y="119"/>
                  </a:cubicBezTo>
                  <a:cubicBezTo>
                    <a:pt x="603" y="119"/>
                    <a:pt x="603" y="119"/>
                    <a:pt x="602" y="119"/>
                  </a:cubicBezTo>
                  <a:cubicBezTo>
                    <a:pt x="602" y="119"/>
                    <a:pt x="602" y="119"/>
                    <a:pt x="602" y="119"/>
                  </a:cubicBezTo>
                  <a:cubicBezTo>
                    <a:pt x="602" y="120"/>
                    <a:pt x="602" y="120"/>
                    <a:pt x="601" y="120"/>
                  </a:cubicBezTo>
                  <a:cubicBezTo>
                    <a:pt x="600" y="119"/>
                    <a:pt x="600" y="118"/>
                    <a:pt x="599" y="118"/>
                  </a:cubicBezTo>
                  <a:cubicBezTo>
                    <a:pt x="599" y="117"/>
                    <a:pt x="598" y="117"/>
                    <a:pt x="598" y="117"/>
                  </a:cubicBezTo>
                  <a:cubicBezTo>
                    <a:pt x="598" y="117"/>
                    <a:pt x="598" y="116"/>
                    <a:pt x="597" y="116"/>
                  </a:cubicBezTo>
                  <a:cubicBezTo>
                    <a:pt x="597" y="117"/>
                    <a:pt x="597" y="117"/>
                    <a:pt x="596" y="118"/>
                  </a:cubicBezTo>
                  <a:cubicBezTo>
                    <a:pt x="596" y="118"/>
                    <a:pt x="596" y="118"/>
                    <a:pt x="596" y="118"/>
                  </a:cubicBezTo>
                  <a:cubicBezTo>
                    <a:pt x="596" y="118"/>
                    <a:pt x="596" y="118"/>
                    <a:pt x="596" y="118"/>
                  </a:cubicBezTo>
                  <a:cubicBezTo>
                    <a:pt x="596" y="118"/>
                    <a:pt x="595" y="117"/>
                    <a:pt x="595" y="117"/>
                  </a:cubicBezTo>
                  <a:cubicBezTo>
                    <a:pt x="595" y="117"/>
                    <a:pt x="595" y="116"/>
                    <a:pt x="595" y="116"/>
                  </a:cubicBezTo>
                  <a:cubicBezTo>
                    <a:pt x="595" y="116"/>
                    <a:pt x="594" y="116"/>
                    <a:pt x="594" y="116"/>
                  </a:cubicBezTo>
                  <a:cubicBezTo>
                    <a:pt x="594" y="115"/>
                    <a:pt x="594" y="115"/>
                    <a:pt x="594" y="114"/>
                  </a:cubicBezTo>
                  <a:cubicBezTo>
                    <a:pt x="593" y="115"/>
                    <a:pt x="592" y="115"/>
                    <a:pt x="591" y="115"/>
                  </a:cubicBezTo>
                  <a:cubicBezTo>
                    <a:pt x="590" y="115"/>
                    <a:pt x="590" y="114"/>
                    <a:pt x="590" y="114"/>
                  </a:cubicBezTo>
                  <a:cubicBezTo>
                    <a:pt x="589" y="114"/>
                    <a:pt x="589" y="114"/>
                    <a:pt x="589" y="115"/>
                  </a:cubicBezTo>
                  <a:cubicBezTo>
                    <a:pt x="588" y="114"/>
                    <a:pt x="586" y="114"/>
                    <a:pt x="586" y="113"/>
                  </a:cubicBezTo>
                  <a:cubicBezTo>
                    <a:pt x="586" y="113"/>
                    <a:pt x="585" y="113"/>
                    <a:pt x="585" y="113"/>
                  </a:cubicBezTo>
                  <a:cubicBezTo>
                    <a:pt x="585" y="112"/>
                    <a:pt x="587" y="110"/>
                    <a:pt x="586" y="108"/>
                  </a:cubicBezTo>
                  <a:cubicBezTo>
                    <a:pt x="585" y="108"/>
                    <a:pt x="585" y="108"/>
                    <a:pt x="585" y="108"/>
                  </a:cubicBezTo>
                  <a:cubicBezTo>
                    <a:pt x="584" y="107"/>
                    <a:pt x="584" y="106"/>
                    <a:pt x="584" y="105"/>
                  </a:cubicBezTo>
                  <a:cubicBezTo>
                    <a:pt x="585" y="105"/>
                    <a:pt x="585" y="105"/>
                    <a:pt x="586" y="105"/>
                  </a:cubicBezTo>
                  <a:cubicBezTo>
                    <a:pt x="586" y="105"/>
                    <a:pt x="586" y="105"/>
                    <a:pt x="586" y="105"/>
                  </a:cubicBezTo>
                  <a:cubicBezTo>
                    <a:pt x="586" y="105"/>
                    <a:pt x="586" y="105"/>
                    <a:pt x="586" y="105"/>
                  </a:cubicBezTo>
                  <a:cubicBezTo>
                    <a:pt x="586" y="104"/>
                    <a:pt x="586" y="104"/>
                    <a:pt x="586" y="104"/>
                  </a:cubicBezTo>
                  <a:cubicBezTo>
                    <a:pt x="586" y="104"/>
                    <a:pt x="585" y="104"/>
                    <a:pt x="585" y="104"/>
                  </a:cubicBezTo>
                  <a:cubicBezTo>
                    <a:pt x="585" y="103"/>
                    <a:pt x="585" y="103"/>
                    <a:pt x="586" y="102"/>
                  </a:cubicBezTo>
                  <a:cubicBezTo>
                    <a:pt x="586" y="102"/>
                    <a:pt x="586" y="102"/>
                    <a:pt x="586" y="102"/>
                  </a:cubicBezTo>
                  <a:cubicBezTo>
                    <a:pt x="586" y="102"/>
                    <a:pt x="586" y="101"/>
                    <a:pt x="586" y="101"/>
                  </a:cubicBezTo>
                  <a:cubicBezTo>
                    <a:pt x="586" y="101"/>
                    <a:pt x="586" y="101"/>
                    <a:pt x="586" y="101"/>
                  </a:cubicBezTo>
                  <a:cubicBezTo>
                    <a:pt x="587" y="100"/>
                    <a:pt x="587" y="100"/>
                    <a:pt x="587" y="99"/>
                  </a:cubicBezTo>
                  <a:cubicBezTo>
                    <a:pt x="587" y="99"/>
                    <a:pt x="587" y="99"/>
                    <a:pt x="586" y="99"/>
                  </a:cubicBezTo>
                  <a:cubicBezTo>
                    <a:pt x="586" y="99"/>
                    <a:pt x="586" y="100"/>
                    <a:pt x="585" y="100"/>
                  </a:cubicBezTo>
                  <a:cubicBezTo>
                    <a:pt x="585" y="100"/>
                    <a:pt x="585" y="100"/>
                    <a:pt x="585" y="100"/>
                  </a:cubicBezTo>
                  <a:cubicBezTo>
                    <a:pt x="585" y="100"/>
                    <a:pt x="584" y="100"/>
                    <a:pt x="584" y="100"/>
                  </a:cubicBezTo>
                  <a:cubicBezTo>
                    <a:pt x="584" y="100"/>
                    <a:pt x="584" y="100"/>
                    <a:pt x="584" y="100"/>
                  </a:cubicBezTo>
                  <a:cubicBezTo>
                    <a:pt x="583" y="100"/>
                    <a:pt x="582" y="100"/>
                    <a:pt x="581" y="100"/>
                  </a:cubicBezTo>
                  <a:cubicBezTo>
                    <a:pt x="581" y="100"/>
                    <a:pt x="581" y="100"/>
                    <a:pt x="581" y="100"/>
                  </a:cubicBezTo>
                  <a:cubicBezTo>
                    <a:pt x="581" y="100"/>
                    <a:pt x="580" y="100"/>
                    <a:pt x="580" y="100"/>
                  </a:cubicBezTo>
                  <a:cubicBezTo>
                    <a:pt x="580" y="99"/>
                    <a:pt x="580" y="99"/>
                    <a:pt x="581" y="98"/>
                  </a:cubicBezTo>
                  <a:cubicBezTo>
                    <a:pt x="581" y="98"/>
                    <a:pt x="582" y="98"/>
                    <a:pt x="582" y="98"/>
                  </a:cubicBezTo>
                  <a:cubicBezTo>
                    <a:pt x="582" y="98"/>
                    <a:pt x="582" y="97"/>
                    <a:pt x="582" y="97"/>
                  </a:cubicBezTo>
                  <a:cubicBezTo>
                    <a:pt x="581" y="97"/>
                    <a:pt x="581" y="97"/>
                    <a:pt x="580" y="97"/>
                  </a:cubicBezTo>
                  <a:cubicBezTo>
                    <a:pt x="580" y="97"/>
                    <a:pt x="580" y="97"/>
                    <a:pt x="580" y="97"/>
                  </a:cubicBezTo>
                  <a:cubicBezTo>
                    <a:pt x="579" y="97"/>
                    <a:pt x="578" y="97"/>
                    <a:pt x="577" y="97"/>
                  </a:cubicBezTo>
                  <a:cubicBezTo>
                    <a:pt x="577" y="97"/>
                    <a:pt x="577" y="98"/>
                    <a:pt x="577" y="98"/>
                  </a:cubicBezTo>
                  <a:cubicBezTo>
                    <a:pt x="576" y="98"/>
                    <a:pt x="575" y="98"/>
                    <a:pt x="573" y="98"/>
                  </a:cubicBezTo>
                  <a:cubicBezTo>
                    <a:pt x="573" y="97"/>
                    <a:pt x="573" y="97"/>
                    <a:pt x="572" y="96"/>
                  </a:cubicBezTo>
                  <a:cubicBezTo>
                    <a:pt x="572" y="96"/>
                    <a:pt x="572" y="96"/>
                    <a:pt x="571" y="96"/>
                  </a:cubicBezTo>
                  <a:cubicBezTo>
                    <a:pt x="571" y="95"/>
                    <a:pt x="571" y="95"/>
                    <a:pt x="570" y="94"/>
                  </a:cubicBezTo>
                  <a:cubicBezTo>
                    <a:pt x="569" y="94"/>
                    <a:pt x="569" y="93"/>
                    <a:pt x="568" y="93"/>
                  </a:cubicBezTo>
                  <a:cubicBezTo>
                    <a:pt x="568" y="93"/>
                    <a:pt x="568" y="92"/>
                    <a:pt x="567" y="92"/>
                  </a:cubicBezTo>
                  <a:cubicBezTo>
                    <a:pt x="567" y="92"/>
                    <a:pt x="567" y="92"/>
                    <a:pt x="566" y="92"/>
                  </a:cubicBezTo>
                  <a:cubicBezTo>
                    <a:pt x="566" y="91"/>
                    <a:pt x="565" y="91"/>
                    <a:pt x="565" y="90"/>
                  </a:cubicBezTo>
                  <a:cubicBezTo>
                    <a:pt x="564" y="90"/>
                    <a:pt x="563" y="90"/>
                    <a:pt x="562" y="90"/>
                  </a:cubicBezTo>
                  <a:cubicBezTo>
                    <a:pt x="562" y="90"/>
                    <a:pt x="562" y="90"/>
                    <a:pt x="562" y="90"/>
                  </a:cubicBezTo>
                  <a:cubicBezTo>
                    <a:pt x="562" y="90"/>
                    <a:pt x="561" y="90"/>
                    <a:pt x="561" y="90"/>
                  </a:cubicBezTo>
                  <a:cubicBezTo>
                    <a:pt x="561" y="90"/>
                    <a:pt x="560" y="90"/>
                    <a:pt x="560" y="89"/>
                  </a:cubicBezTo>
                  <a:cubicBezTo>
                    <a:pt x="559" y="91"/>
                    <a:pt x="556" y="91"/>
                    <a:pt x="555" y="93"/>
                  </a:cubicBezTo>
                  <a:cubicBezTo>
                    <a:pt x="553" y="93"/>
                    <a:pt x="552" y="93"/>
                    <a:pt x="551" y="93"/>
                  </a:cubicBezTo>
                  <a:cubicBezTo>
                    <a:pt x="549" y="93"/>
                    <a:pt x="547" y="94"/>
                    <a:pt x="545" y="94"/>
                  </a:cubicBezTo>
                  <a:cubicBezTo>
                    <a:pt x="545" y="94"/>
                    <a:pt x="545" y="94"/>
                    <a:pt x="545" y="94"/>
                  </a:cubicBezTo>
                  <a:cubicBezTo>
                    <a:pt x="545" y="94"/>
                    <a:pt x="545" y="94"/>
                    <a:pt x="544" y="94"/>
                  </a:cubicBezTo>
                  <a:cubicBezTo>
                    <a:pt x="544" y="94"/>
                    <a:pt x="544" y="93"/>
                    <a:pt x="544" y="93"/>
                  </a:cubicBezTo>
                  <a:cubicBezTo>
                    <a:pt x="543" y="93"/>
                    <a:pt x="543" y="94"/>
                    <a:pt x="542" y="94"/>
                  </a:cubicBezTo>
                  <a:cubicBezTo>
                    <a:pt x="541" y="94"/>
                    <a:pt x="539" y="93"/>
                    <a:pt x="538" y="93"/>
                  </a:cubicBezTo>
                  <a:cubicBezTo>
                    <a:pt x="538" y="94"/>
                    <a:pt x="538" y="94"/>
                    <a:pt x="538" y="94"/>
                  </a:cubicBezTo>
                  <a:cubicBezTo>
                    <a:pt x="538" y="94"/>
                    <a:pt x="537" y="94"/>
                    <a:pt x="537" y="94"/>
                  </a:cubicBezTo>
                  <a:cubicBezTo>
                    <a:pt x="537" y="94"/>
                    <a:pt x="537" y="94"/>
                    <a:pt x="537" y="94"/>
                  </a:cubicBezTo>
                  <a:cubicBezTo>
                    <a:pt x="536" y="95"/>
                    <a:pt x="536" y="95"/>
                    <a:pt x="535" y="95"/>
                  </a:cubicBezTo>
                  <a:cubicBezTo>
                    <a:pt x="534" y="95"/>
                    <a:pt x="535" y="95"/>
                    <a:pt x="534" y="95"/>
                  </a:cubicBezTo>
                  <a:cubicBezTo>
                    <a:pt x="535" y="97"/>
                    <a:pt x="535" y="97"/>
                    <a:pt x="536" y="97"/>
                  </a:cubicBezTo>
                  <a:cubicBezTo>
                    <a:pt x="537" y="98"/>
                    <a:pt x="536" y="98"/>
                    <a:pt x="538" y="97"/>
                  </a:cubicBezTo>
                  <a:cubicBezTo>
                    <a:pt x="538" y="98"/>
                    <a:pt x="538" y="98"/>
                    <a:pt x="538" y="99"/>
                  </a:cubicBezTo>
                  <a:cubicBezTo>
                    <a:pt x="537" y="99"/>
                    <a:pt x="538" y="99"/>
                    <a:pt x="537" y="99"/>
                  </a:cubicBezTo>
                  <a:cubicBezTo>
                    <a:pt x="537" y="99"/>
                    <a:pt x="537" y="99"/>
                    <a:pt x="537" y="99"/>
                  </a:cubicBezTo>
                  <a:cubicBezTo>
                    <a:pt x="537" y="100"/>
                    <a:pt x="538" y="100"/>
                    <a:pt x="537" y="101"/>
                  </a:cubicBezTo>
                  <a:cubicBezTo>
                    <a:pt x="537" y="101"/>
                    <a:pt x="537" y="101"/>
                    <a:pt x="537" y="101"/>
                  </a:cubicBezTo>
                  <a:cubicBezTo>
                    <a:pt x="537" y="101"/>
                    <a:pt x="537" y="102"/>
                    <a:pt x="536" y="102"/>
                  </a:cubicBezTo>
                  <a:cubicBezTo>
                    <a:pt x="536" y="102"/>
                    <a:pt x="536" y="102"/>
                    <a:pt x="535" y="103"/>
                  </a:cubicBezTo>
                  <a:cubicBezTo>
                    <a:pt x="535" y="103"/>
                    <a:pt x="535" y="104"/>
                    <a:pt x="535" y="105"/>
                  </a:cubicBezTo>
                  <a:cubicBezTo>
                    <a:pt x="535" y="105"/>
                    <a:pt x="535" y="105"/>
                    <a:pt x="535" y="105"/>
                  </a:cubicBezTo>
                  <a:cubicBezTo>
                    <a:pt x="535" y="105"/>
                    <a:pt x="535" y="105"/>
                    <a:pt x="535" y="105"/>
                  </a:cubicBezTo>
                  <a:cubicBezTo>
                    <a:pt x="536" y="106"/>
                    <a:pt x="537" y="106"/>
                    <a:pt x="538" y="106"/>
                  </a:cubicBezTo>
                  <a:cubicBezTo>
                    <a:pt x="537" y="106"/>
                    <a:pt x="537" y="106"/>
                    <a:pt x="536" y="107"/>
                  </a:cubicBezTo>
                  <a:cubicBezTo>
                    <a:pt x="537" y="108"/>
                    <a:pt x="537" y="109"/>
                    <a:pt x="537" y="110"/>
                  </a:cubicBezTo>
                  <a:cubicBezTo>
                    <a:pt x="538" y="110"/>
                    <a:pt x="538" y="110"/>
                    <a:pt x="538" y="110"/>
                  </a:cubicBezTo>
                  <a:cubicBezTo>
                    <a:pt x="538" y="111"/>
                    <a:pt x="538" y="111"/>
                    <a:pt x="538" y="112"/>
                  </a:cubicBezTo>
                  <a:cubicBezTo>
                    <a:pt x="538" y="112"/>
                    <a:pt x="538" y="112"/>
                    <a:pt x="538" y="112"/>
                  </a:cubicBezTo>
                  <a:cubicBezTo>
                    <a:pt x="538" y="112"/>
                    <a:pt x="538" y="112"/>
                    <a:pt x="538" y="112"/>
                  </a:cubicBezTo>
                  <a:cubicBezTo>
                    <a:pt x="539" y="112"/>
                    <a:pt x="539" y="112"/>
                    <a:pt x="539" y="112"/>
                  </a:cubicBezTo>
                  <a:cubicBezTo>
                    <a:pt x="540" y="112"/>
                    <a:pt x="540" y="113"/>
                    <a:pt x="540" y="113"/>
                  </a:cubicBezTo>
                  <a:cubicBezTo>
                    <a:pt x="539" y="113"/>
                    <a:pt x="539" y="113"/>
                    <a:pt x="539" y="113"/>
                  </a:cubicBezTo>
                  <a:cubicBezTo>
                    <a:pt x="539" y="114"/>
                    <a:pt x="539" y="114"/>
                    <a:pt x="539" y="114"/>
                  </a:cubicBezTo>
                  <a:cubicBezTo>
                    <a:pt x="539" y="114"/>
                    <a:pt x="539" y="115"/>
                    <a:pt x="538" y="115"/>
                  </a:cubicBezTo>
                  <a:cubicBezTo>
                    <a:pt x="538" y="115"/>
                    <a:pt x="538" y="115"/>
                    <a:pt x="538" y="115"/>
                  </a:cubicBezTo>
                  <a:cubicBezTo>
                    <a:pt x="538" y="115"/>
                    <a:pt x="538" y="115"/>
                    <a:pt x="537" y="115"/>
                  </a:cubicBezTo>
                  <a:cubicBezTo>
                    <a:pt x="537" y="115"/>
                    <a:pt x="537" y="115"/>
                    <a:pt x="537" y="116"/>
                  </a:cubicBezTo>
                  <a:cubicBezTo>
                    <a:pt x="537" y="116"/>
                    <a:pt x="537" y="116"/>
                    <a:pt x="537" y="116"/>
                  </a:cubicBezTo>
                  <a:cubicBezTo>
                    <a:pt x="537" y="116"/>
                    <a:pt x="537" y="117"/>
                    <a:pt x="537" y="118"/>
                  </a:cubicBezTo>
                  <a:cubicBezTo>
                    <a:pt x="537" y="118"/>
                    <a:pt x="537" y="118"/>
                    <a:pt x="537" y="118"/>
                  </a:cubicBezTo>
                  <a:cubicBezTo>
                    <a:pt x="536" y="118"/>
                    <a:pt x="534" y="119"/>
                    <a:pt x="533" y="119"/>
                  </a:cubicBezTo>
                  <a:cubicBezTo>
                    <a:pt x="533" y="120"/>
                    <a:pt x="533" y="120"/>
                    <a:pt x="533" y="120"/>
                  </a:cubicBezTo>
                  <a:cubicBezTo>
                    <a:pt x="533" y="120"/>
                    <a:pt x="533" y="120"/>
                    <a:pt x="532" y="121"/>
                  </a:cubicBezTo>
                  <a:cubicBezTo>
                    <a:pt x="532" y="122"/>
                    <a:pt x="532" y="123"/>
                    <a:pt x="533" y="124"/>
                  </a:cubicBezTo>
                  <a:cubicBezTo>
                    <a:pt x="533" y="123"/>
                    <a:pt x="534" y="123"/>
                    <a:pt x="534" y="123"/>
                  </a:cubicBezTo>
                  <a:cubicBezTo>
                    <a:pt x="535" y="124"/>
                    <a:pt x="535" y="124"/>
                    <a:pt x="535" y="124"/>
                  </a:cubicBezTo>
                  <a:cubicBezTo>
                    <a:pt x="535" y="124"/>
                    <a:pt x="535" y="124"/>
                    <a:pt x="535" y="124"/>
                  </a:cubicBezTo>
                  <a:cubicBezTo>
                    <a:pt x="535" y="124"/>
                    <a:pt x="535" y="124"/>
                    <a:pt x="536" y="125"/>
                  </a:cubicBezTo>
                  <a:cubicBezTo>
                    <a:pt x="536" y="125"/>
                    <a:pt x="538" y="126"/>
                    <a:pt x="539" y="126"/>
                  </a:cubicBezTo>
                  <a:cubicBezTo>
                    <a:pt x="540" y="126"/>
                    <a:pt x="540" y="127"/>
                    <a:pt x="540" y="128"/>
                  </a:cubicBezTo>
                  <a:cubicBezTo>
                    <a:pt x="540" y="128"/>
                    <a:pt x="541" y="128"/>
                    <a:pt x="541" y="128"/>
                  </a:cubicBezTo>
                  <a:cubicBezTo>
                    <a:pt x="541" y="129"/>
                    <a:pt x="541" y="129"/>
                    <a:pt x="542" y="130"/>
                  </a:cubicBezTo>
                  <a:cubicBezTo>
                    <a:pt x="542" y="130"/>
                    <a:pt x="543" y="130"/>
                    <a:pt x="543" y="131"/>
                  </a:cubicBezTo>
                  <a:cubicBezTo>
                    <a:pt x="544" y="132"/>
                    <a:pt x="545" y="133"/>
                    <a:pt x="545" y="135"/>
                  </a:cubicBezTo>
                  <a:cubicBezTo>
                    <a:pt x="546" y="135"/>
                    <a:pt x="546" y="135"/>
                    <a:pt x="547" y="135"/>
                  </a:cubicBezTo>
                  <a:cubicBezTo>
                    <a:pt x="547" y="135"/>
                    <a:pt x="547" y="136"/>
                    <a:pt x="547" y="136"/>
                  </a:cubicBezTo>
                  <a:cubicBezTo>
                    <a:pt x="547" y="136"/>
                    <a:pt x="547" y="136"/>
                    <a:pt x="548" y="136"/>
                  </a:cubicBezTo>
                  <a:cubicBezTo>
                    <a:pt x="547" y="137"/>
                    <a:pt x="546" y="138"/>
                    <a:pt x="546" y="139"/>
                  </a:cubicBezTo>
                  <a:cubicBezTo>
                    <a:pt x="546" y="139"/>
                    <a:pt x="547" y="142"/>
                    <a:pt x="547" y="143"/>
                  </a:cubicBezTo>
                  <a:cubicBezTo>
                    <a:pt x="547" y="143"/>
                    <a:pt x="547" y="143"/>
                    <a:pt x="548" y="143"/>
                  </a:cubicBezTo>
                  <a:cubicBezTo>
                    <a:pt x="548" y="142"/>
                    <a:pt x="547" y="141"/>
                    <a:pt x="547" y="140"/>
                  </a:cubicBezTo>
                  <a:cubicBezTo>
                    <a:pt x="548" y="140"/>
                    <a:pt x="548" y="140"/>
                    <a:pt x="548" y="140"/>
                  </a:cubicBezTo>
                  <a:cubicBezTo>
                    <a:pt x="548" y="142"/>
                    <a:pt x="549" y="142"/>
                    <a:pt x="549" y="143"/>
                  </a:cubicBezTo>
                  <a:cubicBezTo>
                    <a:pt x="548" y="143"/>
                    <a:pt x="548" y="144"/>
                    <a:pt x="546" y="144"/>
                  </a:cubicBezTo>
                  <a:cubicBezTo>
                    <a:pt x="546" y="144"/>
                    <a:pt x="546" y="144"/>
                    <a:pt x="546" y="144"/>
                  </a:cubicBezTo>
                  <a:cubicBezTo>
                    <a:pt x="546" y="144"/>
                    <a:pt x="546" y="144"/>
                    <a:pt x="546" y="144"/>
                  </a:cubicBezTo>
                  <a:cubicBezTo>
                    <a:pt x="546" y="145"/>
                    <a:pt x="546" y="145"/>
                    <a:pt x="546" y="146"/>
                  </a:cubicBezTo>
                  <a:cubicBezTo>
                    <a:pt x="545" y="147"/>
                    <a:pt x="545" y="147"/>
                    <a:pt x="544" y="148"/>
                  </a:cubicBezTo>
                  <a:cubicBezTo>
                    <a:pt x="544" y="148"/>
                    <a:pt x="544" y="149"/>
                    <a:pt x="543" y="150"/>
                  </a:cubicBezTo>
                  <a:cubicBezTo>
                    <a:pt x="543" y="150"/>
                    <a:pt x="543" y="150"/>
                    <a:pt x="542" y="150"/>
                  </a:cubicBezTo>
                  <a:cubicBezTo>
                    <a:pt x="541" y="151"/>
                    <a:pt x="541" y="152"/>
                    <a:pt x="540" y="153"/>
                  </a:cubicBezTo>
                  <a:cubicBezTo>
                    <a:pt x="540" y="153"/>
                    <a:pt x="540" y="153"/>
                    <a:pt x="540" y="153"/>
                  </a:cubicBezTo>
                  <a:cubicBezTo>
                    <a:pt x="540" y="153"/>
                    <a:pt x="540" y="153"/>
                    <a:pt x="540" y="153"/>
                  </a:cubicBezTo>
                  <a:cubicBezTo>
                    <a:pt x="537" y="154"/>
                    <a:pt x="535" y="156"/>
                    <a:pt x="533" y="157"/>
                  </a:cubicBezTo>
                  <a:cubicBezTo>
                    <a:pt x="533" y="159"/>
                    <a:pt x="533" y="160"/>
                    <a:pt x="534" y="162"/>
                  </a:cubicBezTo>
                  <a:cubicBezTo>
                    <a:pt x="535" y="162"/>
                    <a:pt x="535" y="163"/>
                    <a:pt x="536" y="163"/>
                  </a:cubicBezTo>
                  <a:cubicBezTo>
                    <a:pt x="537" y="165"/>
                    <a:pt x="537" y="167"/>
                    <a:pt x="537" y="168"/>
                  </a:cubicBezTo>
                  <a:cubicBezTo>
                    <a:pt x="537" y="168"/>
                    <a:pt x="537" y="168"/>
                    <a:pt x="537" y="168"/>
                  </a:cubicBezTo>
                  <a:cubicBezTo>
                    <a:pt x="537" y="169"/>
                    <a:pt x="537" y="170"/>
                    <a:pt x="537" y="171"/>
                  </a:cubicBezTo>
                  <a:cubicBezTo>
                    <a:pt x="538" y="171"/>
                    <a:pt x="538" y="171"/>
                    <a:pt x="538" y="171"/>
                  </a:cubicBezTo>
                  <a:cubicBezTo>
                    <a:pt x="538" y="171"/>
                    <a:pt x="538" y="172"/>
                    <a:pt x="538" y="172"/>
                  </a:cubicBezTo>
                  <a:cubicBezTo>
                    <a:pt x="538" y="172"/>
                    <a:pt x="538" y="172"/>
                    <a:pt x="538" y="172"/>
                  </a:cubicBezTo>
                  <a:cubicBezTo>
                    <a:pt x="538" y="173"/>
                    <a:pt x="540" y="173"/>
                    <a:pt x="539" y="174"/>
                  </a:cubicBezTo>
                  <a:cubicBezTo>
                    <a:pt x="539" y="174"/>
                    <a:pt x="539" y="174"/>
                    <a:pt x="539" y="174"/>
                  </a:cubicBezTo>
                  <a:cubicBezTo>
                    <a:pt x="539" y="174"/>
                    <a:pt x="539" y="175"/>
                    <a:pt x="539" y="175"/>
                  </a:cubicBezTo>
                  <a:cubicBezTo>
                    <a:pt x="539" y="176"/>
                    <a:pt x="539" y="176"/>
                    <a:pt x="538" y="176"/>
                  </a:cubicBezTo>
                  <a:cubicBezTo>
                    <a:pt x="538" y="176"/>
                    <a:pt x="538" y="176"/>
                    <a:pt x="538" y="177"/>
                  </a:cubicBezTo>
                  <a:cubicBezTo>
                    <a:pt x="538" y="177"/>
                    <a:pt x="538" y="177"/>
                    <a:pt x="538" y="177"/>
                  </a:cubicBezTo>
                  <a:cubicBezTo>
                    <a:pt x="538" y="177"/>
                    <a:pt x="538" y="177"/>
                    <a:pt x="538" y="177"/>
                  </a:cubicBezTo>
                  <a:cubicBezTo>
                    <a:pt x="538" y="177"/>
                    <a:pt x="538" y="177"/>
                    <a:pt x="538" y="177"/>
                  </a:cubicBezTo>
                  <a:cubicBezTo>
                    <a:pt x="538" y="178"/>
                    <a:pt x="538" y="179"/>
                    <a:pt x="538" y="180"/>
                  </a:cubicBezTo>
                  <a:cubicBezTo>
                    <a:pt x="538" y="180"/>
                    <a:pt x="538" y="180"/>
                    <a:pt x="538" y="180"/>
                  </a:cubicBezTo>
                  <a:cubicBezTo>
                    <a:pt x="538" y="180"/>
                    <a:pt x="538" y="180"/>
                    <a:pt x="538" y="180"/>
                  </a:cubicBezTo>
                  <a:cubicBezTo>
                    <a:pt x="537" y="180"/>
                    <a:pt x="536" y="180"/>
                    <a:pt x="536" y="180"/>
                  </a:cubicBezTo>
                  <a:cubicBezTo>
                    <a:pt x="535" y="181"/>
                    <a:pt x="535" y="181"/>
                    <a:pt x="534" y="181"/>
                  </a:cubicBezTo>
                  <a:cubicBezTo>
                    <a:pt x="535" y="182"/>
                    <a:pt x="535" y="182"/>
                    <a:pt x="535" y="182"/>
                  </a:cubicBezTo>
                  <a:cubicBezTo>
                    <a:pt x="533" y="182"/>
                    <a:pt x="531" y="183"/>
                    <a:pt x="529" y="183"/>
                  </a:cubicBezTo>
                  <a:cubicBezTo>
                    <a:pt x="529" y="182"/>
                    <a:pt x="529" y="182"/>
                    <a:pt x="529" y="181"/>
                  </a:cubicBezTo>
                  <a:cubicBezTo>
                    <a:pt x="529" y="182"/>
                    <a:pt x="529" y="182"/>
                    <a:pt x="529" y="182"/>
                  </a:cubicBezTo>
                  <a:cubicBezTo>
                    <a:pt x="528" y="180"/>
                    <a:pt x="527" y="179"/>
                    <a:pt x="525" y="179"/>
                  </a:cubicBezTo>
                  <a:cubicBezTo>
                    <a:pt x="524" y="178"/>
                    <a:pt x="524" y="178"/>
                    <a:pt x="522" y="178"/>
                  </a:cubicBezTo>
                  <a:cubicBezTo>
                    <a:pt x="523" y="177"/>
                    <a:pt x="523" y="177"/>
                    <a:pt x="523" y="176"/>
                  </a:cubicBezTo>
                  <a:cubicBezTo>
                    <a:pt x="521" y="175"/>
                    <a:pt x="521" y="173"/>
                    <a:pt x="519" y="173"/>
                  </a:cubicBezTo>
                  <a:cubicBezTo>
                    <a:pt x="519" y="172"/>
                    <a:pt x="519" y="170"/>
                    <a:pt x="519" y="169"/>
                  </a:cubicBezTo>
                  <a:cubicBezTo>
                    <a:pt x="518" y="169"/>
                    <a:pt x="518" y="169"/>
                    <a:pt x="518" y="169"/>
                  </a:cubicBezTo>
                  <a:cubicBezTo>
                    <a:pt x="518" y="168"/>
                    <a:pt x="518" y="168"/>
                    <a:pt x="518" y="167"/>
                  </a:cubicBezTo>
                  <a:cubicBezTo>
                    <a:pt x="518" y="166"/>
                    <a:pt x="519" y="165"/>
                    <a:pt x="518" y="164"/>
                  </a:cubicBezTo>
                  <a:cubicBezTo>
                    <a:pt x="518" y="164"/>
                    <a:pt x="518" y="164"/>
                    <a:pt x="518" y="164"/>
                  </a:cubicBezTo>
                  <a:cubicBezTo>
                    <a:pt x="517" y="164"/>
                    <a:pt x="517" y="164"/>
                    <a:pt x="517" y="163"/>
                  </a:cubicBezTo>
                  <a:cubicBezTo>
                    <a:pt x="517" y="163"/>
                    <a:pt x="517" y="163"/>
                    <a:pt x="517" y="163"/>
                  </a:cubicBezTo>
                  <a:cubicBezTo>
                    <a:pt x="517" y="163"/>
                    <a:pt x="517" y="162"/>
                    <a:pt x="517" y="161"/>
                  </a:cubicBezTo>
                  <a:cubicBezTo>
                    <a:pt x="517" y="161"/>
                    <a:pt x="517" y="161"/>
                    <a:pt x="517" y="161"/>
                  </a:cubicBezTo>
                  <a:cubicBezTo>
                    <a:pt x="517" y="160"/>
                    <a:pt x="517" y="158"/>
                    <a:pt x="517" y="156"/>
                  </a:cubicBezTo>
                  <a:cubicBezTo>
                    <a:pt x="516" y="156"/>
                    <a:pt x="515" y="156"/>
                    <a:pt x="513" y="156"/>
                  </a:cubicBezTo>
                  <a:cubicBezTo>
                    <a:pt x="513" y="156"/>
                    <a:pt x="513" y="156"/>
                    <a:pt x="513" y="156"/>
                  </a:cubicBezTo>
                  <a:cubicBezTo>
                    <a:pt x="513" y="156"/>
                    <a:pt x="513" y="156"/>
                    <a:pt x="512" y="156"/>
                  </a:cubicBezTo>
                  <a:cubicBezTo>
                    <a:pt x="512" y="156"/>
                    <a:pt x="512" y="156"/>
                    <a:pt x="512" y="156"/>
                  </a:cubicBezTo>
                  <a:cubicBezTo>
                    <a:pt x="512" y="156"/>
                    <a:pt x="511" y="156"/>
                    <a:pt x="510" y="156"/>
                  </a:cubicBezTo>
                  <a:cubicBezTo>
                    <a:pt x="510" y="156"/>
                    <a:pt x="510" y="156"/>
                    <a:pt x="510" y="156"/>
                  </a:cubicBezTo>
                  <a:cubicBezTo>
                    <a:pt x="510" y="156"/>
                    <a:pt x="509" y="156"/>
                    <a:pt x="508" y="156"/>
                  </a:cubicBezTo>
                  <a:cubicBezTo>
                    <a:pt x="508" y="156"/>
                    <a:pt x="508" y="155"/>
                    <a:pt x="508" y="155"/>
                  </a:cubicBezTo>
                  <a:cubicBezTo>
                    <a:pt x="507" y="156"/>
                    <a:pt x="506" y="156"/>
                    <a:pt x="504" y="156"/>
                  </a:cubicBezTo>
                  <a:cubicBezTo>
                    <a:pt x="504" y="156"/>
                    <a:pt x="504" y="156"/>
                    <a:pt x="503" y="156"/>
                  </a:cubicBezTo>
                  <a:cubicBezTo>
                    <a:pt x="503" y="156"/>
                    <a:pt x="503" y="156"/>
                    <a:pt x="503" y="156"/>
                  </a:cubicBezTo>
                  <a:cubicBezTo>
                    <a:pt x="503" y="156"/>
                    <a:pt x="502" y="156"/>
                    <a:pt x="501" y="157"/>
                  </a:cubicBezTo>
                  <a:cubicBezTo>
                    <a:pt x="501" y="156"/>
                    <a:pt x="501" y="156"/>
                    <a:pt x="501" y="156"/>
                  </a:cubicBezTo>
                  <a:cubicBezTo>
                    <a:pt x="500" y="156"/>
                    <a:pt x="499" y="156"/>
                    <a:pt x="499" y="156"/>
                  </a:cubicBezTo>
                  <a:cubicBezTo>
                    <a:pt x="499" y="155"/>
                    <a:pt x="499" y="155"/>
                    <a:pt x="499" y="155"/>
                  </a:cubicBezTo>
                  <a:cubicBezTo>
                    <a:pt x="498" y="155"/>
                    <a:pt x="497" y="155"/>
                    <a:pt x="496" y="155"/>
                  </a:cubicBezTo>
                  <a:cubicBezTo>
                    <a:pt x="495" y="155"/>
                    <a:pt x="495" y="154"/>
                    <a:pt x="494" y="154"/>
                  </a:cubicBezTo>
                  <a:cubicBezTo>
                    <a:pt x="494" y="153"/>
                    <a:pt x="492" y="154"/>
                    <a:pt x="490" y="154"/>
                  </a:cubicBezTo>
                  <a:cubicBezTo>
                    <a:pt x="490" y="154"/>
                    <a:pt x="490" y="154"/>
                    <a:pt x="490" y="154"/>
                  </a:cubicBezTo>
                  <a:cubicBezTo>
                    <a:pt x="489" y="153"/>
                    <a:pt x="490" y="154"/>
                    <a:pt x="489" y="153"/>
                  </a:cubicBezTo>
                  <a:cubicBezTo>
                    <a:pt x="489" y="153"/>
                    <a:pt x="489" y="153"/>
                    <a:pt x="488" y="153"/>
                  </a:cubicBezTo>
                  <a:cubicBezTo>
                    <a:pt x="488" y="153"/>
                    <a:pt x="488" y="153"/>
                    <a:pt x="488" y="152"/>
                  </a:cubicBezTo>
                  <a:cubicBezTo>
                    <a:pt x="487" y="152"/>
                    <a:pt x="485" y="152"/>
                    <a:pt x="484" y="153"/>
                  </a:cubicBezTo>
                  <a:cubicBezTo>
                    <a:pt x="484" y="150"/>
                    <a:pt x="483" y="150"/>
                    <a:pt x="482" y="149"/>
                  </a:cubicBezTo>
                  <a:cubicBezTo>
                    <a:pt x="482" y="149"/>
                    <a:pt x="482" y="149"/>
                    <a:pt x="482" y="149"/>
                  </a:cubicBezTo>
                  <a:cubicBezTo>
                    <a:pt x="481" y="148"/>
                    <a:pt x="481" y="148"/>
                    <a:pt x="481" y="148"/>
                  </a:cubicBezTo>
                  <a:cubicBezTo>
                    <a:pt x="481" y="148"/>
                    <a:pt x="481" y="148"/>
                    <a:pt x="481" y="148"/>
                  </a:cubicBezTo>
                  <a:cubicBezTo>
                    <a:pt x="481" y="148"/>
                    <a:pt x="481" y="148"/>
                    <a:pt x="481" y="147"/>
                  </a:cubicBezTo>
                  <a:cubicBezTo>
                    <a:pt x="480" y="148"/>
                    <a:pt x="479" y="148"/>
                    <a:pt x="478" y="148"/>
                  </a:cubicBezTo>
                  <a:cubicBezTo>
                    <a:pt x="477" y="147"/>
                    <a:pt x="476" y="147"/>
                    <a:pt x="476" y="146"/>
                  </a:cubicBezTo>
                  <a:cubicBezTo>
                    <a:pt x="475" y="146"/>
                    <a:pt x="474" y="146"/>
                    <a:pt x="473" y="146"/>
                  </a:cubicBezTo>
                  <a:cubicBezTo>
                    <a:pt x="473" y="146"/>
                    <a:pt x="473" y="146"/>
                    <a:pt x="473" y="146"/>
                  </a:cubicBezTo>
                  <a:cubicBezTo>
                    <a:pt x="473" y="146"/>
                    <a:pt x="472" y="146"/>
                    <a:pt x="471" y="146"/>
                  </a:cubicBezTo>
                  <a:cubicBezTo>
                    <a:pt x="471" y="146"/>
                    <a:pt x="470" y="145"/>
                    <a:pt x="470" y="145"/>
                  </a:cubicBezTo>
                  <a:cubicBezTo>
                    <a:pt x="469" y="145"/>
                    <a:pt x="469" y="145"/>
                    <a:pt x="468" y="145"/>
                  </a:cubicBezTo>
                  <a:cubicBezTo>
                    <a:pt x="468" y="145"/>
                    <a:pt x="467" y="145"/>
                    <a:pt x="467" y="145"/>
                  </a:cubicBezTo>
                  <a:cubicBezTo>
                    <a:pt x="466" y="144"/>
                    <a:pt x="466" y="145"/>
                    <a:pt x="464" y="144"/>
                  </a:cubicBezTo>
                  <a:cubicBezTo>
                    <a:pt x="463" y="144"/>
                    <a:pt x="462" y="144"/>
                    <a:pt x="460" y="144"/>
                  </a:cubicBezTo>
                  <a:cubicBezTo>
                    <a:pt x="460" y="145"/>
                    <a:pt x="460" y="145"/>
                    <a:pt x="460" y="145"/>
                  </a:cubicBezTo>
                  <a:cubicBezTo>
                    <a:pt x="460" y="145"/>
                    <a:pt x="460" y="145"/>
                    <a:pt x="460" y="145"/>
                  </a:cubicBezTo>
                  <a:cubicBezTo>
                    <a:pt x="460" y="145"/>
                    <a:pt x="460" y="145"/>
                    <a:pt x="460" y="145"/>
                  </a:cubicBezTo>
                  <a:cubicBezTo>
                    <a:pt x="459" y="145"/>
                    <a:pt x="458" y="145"/>
                    <a:pt x="457" y="146"/>
                  </a:cubicBezTo>
                  <a:cubicBezTo>
                    <a:pt x="457" y="146"/>
                    <a:pt x="457" y="146"/>
                    <a:pt x="456" y="147"/>
                  </a:cubicBezTo>
                  <a:cubicBezTo>
                    <a:pt x="456" y="146"/>
                    <a:pt x="455" y="146"/>
                    <a:pt x="455" y="145"/>
                  </a:cubicBezTo>
                  <a:cubicBezTo>
                    <a:pt x="456" y="145"/>
                    <a:pt x="456" y="145"/>
                    <a:pt x="456" y="145"/>
                  </a:cubicBezTo>
                  <a:cubicBezTo>
                    <a:pt x="456" y="145"/>
                    <a:pt x="456" y="144"/>
                    <a:pt x="456" y="144"/>
                  </a:cubicBezTo>
                  <a:cubicBezTo>
                    <a:pt x="456" y="144"/>
                    <a:pt x="456" y="144"/>
                    <a:pt x="455" y="144"/>
                  </a:cubicBezTo>
                  <a:cubicBezTo>
                    <a:pt x="455" y="144"/>
                    <a:pt x="455" y="144"/>
                    <a:pt x="455" y="143"/>
                  </a:cubicBezTo>
                  <a:cubicBezTo>
                    <a:pt x="455" y="143"/>
                    <a:pt x="455" y="143"/>
                    <a:pt x="455" y="143"/>
                  </a:cubicBezTo>
                  <a:cubicBezTo>
                    <a:pt x="455" y="143"/>
                    <a:pt x="455" y="143"/>
                    <a:pt x="455" y="142"/>
                  </a:cubicBezTo>
                  <a:cubicBezTo>
                    <a:pt x="454" y="142"/>
                    <a:pt x="454" y="142"/>
                    <a:pt x="454" y="142"/>
                  </a:cubicBezTo>
                  <a:cubicBezTo>
                    <a:pt x="454" y="142"/>
                    <a:pt x="454" y="141"/>
                    <a:pt x="454" y="141"/>
                  </a:cubicBezTo>
                  <a:cubicBezTo>
                    <a:pt x="453" y="141"/>
                    <a:pt x="453" y="141"/>
                    <a:pt x="453" y="141"/>
                  </a:cubicBezTo>
                  <a:cubicBezTo>
                    <a:pt x="453" y="141"/>
                    <a:pt x="453" y="141"/>
                    <a:pt x="453" y="140"/>
                  </a:cubicBezTo>
                  <a:cubicBezTo>
                    <a:pt x="453" y="141"/>
                    <a:pt x="453" y="141"/>
                    <a:pt x="453" y="141"/>
                  </a:cubicBezTo>
                  <a:cubicBezTo>
                    <a:pt x="452" y="140"/>
                    <a:pt x="452" y="139"/>
                    <a:pt x="452" y="138"/>
                  </a:cubicBezTo>
                  <a:cubicBezTo>
                    <a:pt x="452" y="138"/>
                    <a:pt x="451" y="138"/>
                    <a:pt x="451" y="138"/>
                  </a:cubicBezTo>
                  <a:cubicBezTo>
                    <a:pt x="451" y="137"/>
                    <a:pt x="451" y="137"/>
                    <a:pt x="451" y="137"/>
                  </a:cubicBezTo>
                  <a:cubicBezTo>
                    <a:pt x="451" y="137"/>
                    <a:pt x="450" y="137"/>
                    <a:pt x="450" y="137"/>
                  </a:cubicBezTo>
                  <a:cubicBezTo>
                    <a:pt x="450" y="136"/>
                    <a:pt x="450" y="136"/>
                    <a:pt x="450" y="136"/>
                  </a:cubicBezTo>
                  <a:cubicBezTo>
                    <a:pt x="450" y="136"/>
                    <a:pt x="450" y="136"/>
                    <a:pt x="450" y="136"/>
                  </a:cubicBezTo>
                  <a:cubicBezTo>
                    <a:pt x="450" y="136"/>
                    <a:pt x="450" y="136"/>
                    <a:pt x="450" y="135"/>
                  </a:cubicBezTo>
                  <a:cubicBezTo>
                    <a:pt x="449" y="135"/>
                    <a:pt x="449" y="135"/>
                    <a:pt x="449" y="135"/>
                  </a:cubicBezTo>
                  <a:cubicBezTo>
                    <a:pt x="449" y="135"/>
                    <a:pt x="449" y="134"/>
                    <a:pt x="448" y="134"/>
                  </a:cubicBezTo>
                  <a:cubicBezTo>
                    <a:pt x="448" y="134"/>
                    <a:pt x="448" y="134"/>
                    <a:pt x="448" y="134"/>
                  </a:cubicBezTo>
                  <a:cubicBezTo>
                    <a:pt x="448" y="134"/>
                    <a:pt x="448" y="134"/>
                    <a:pt x="448" y="134"/>
                  </a:cubicBezTo>
                  <a:cubicBezTo>
                    <a:pt x="446" y="134"/>
                    <a:pt x="445" y="134"/>
                    <a:pt x="443" y="135"/>
                  </a:cubicBezTo>
                  <a:cubicBezTo>
                    <a:pt x="443" y="135"/>
                    <a:pt x="443" y="134"/>
                    <a:pt x="443" y="134"/>
                  </a:cubicBezTo>
                  <a:cubicBezTo>
                    <a:pt x="443" y="134"/>
                    <a:pt x="443" y="134"/>
                    <a:pt x="443" y="134"/>
                  </a:cubicBezTo>
                  <a:cubicBezTo>
                    <a:pt x="441" y="134"/>
                    <a:pt x="442" y="135"/>
                    <a:pt x="441" y="135"/>
                  </a:cubicBezTo>
                  <a:cubicBezTo>
                    <a:pt x="439" y="135"/>
                    <a:pt x="438" y="133"/>
                    <a:pt x="438" y="130"/>
                  </a:cubicBezTo>
                  <a:cubicBezTo>
                    <a:pt x="437" y="130"/>
                    <a:pt x="437" y="130"/>
                    <a:pt x="436" y="130"/>
                  </a:cubicBezTo>
                  <a:cubicBezTo>
                    <a:pt x="436" y="130"/>
                    <a:pt x="436" y="130"/>
                    <a:pt x="436" y="130"/>
                  </a:cubicBezTo>
                  <a:cubicBezTo>
                    <a:pt x="436" y="130"/>
                    <a:pt x="436" y="130"/>
                    <a:pt x="436" y="130"/>
                  </a:cubicBezTo>
                  <a:cubicBezTo>
                    <a:pt x="436" y="129"/>
                    <a:pt x="437" y="129"/>
                    <a:pt x="437" y="128"/>
                  </a:cubicBezTo>
                  <a:cubicBezTo>
                    <a:pt x="437" y="127"/>
                    <a:pt x="437" y="126"/>
                    <a:pt x="437" y="125"/>
                  </a:cubicBezTo>
                  <a:cubicBezTo>
                    <a:pt x="437" y="125"/>
                    <a:pt x="437" y="125"/>
                    <a:pt x="437" y="125"/>
                  </a:cubicBezTo>
                  <a:cubicBezTo>
                    <a:pt x="437" y="125"/>
                    <a:pt x="437" y="124"/>
                    <a:pt x="437" y="124"/>
                  </a:cubicBezTo>
                  <a:cubicBezTo>
                    <a:pt x="437" y="124"/>
                    <a:pt x="438" y="124"/>
                    <a:pt x="438" y="124"/>
                  </a:cubicBezTo>
                  <a:cubicBezTo>
                    <a:pt x="438" y="123"/>
                    <a:pt x="438" y="123"/>
                    <a:pt x="438" y="122"/>
                  </a:cubicBezTo>
                  <a:cubicBezTo>
                    <a:pt x="438" y="122"/>
                    <a:pt x="439" y="122"/>
                    <a:pt x="439" y="122"/>
                  </a:cubicBezTo>
                  <a:cubicBezTo>
                    <a:pt x="439" y="122"/>
                    <a:pt x="439" y="121"/>
                    <a:pt x="439" y="121"/>
                  </a:cubicBezTo>
                  <a:cubicBezTo>
                    <a:pt x="438" y="121"/>
                    <a:pt x="438" y="121"/>
                    <a:pt x="438" y="121"/>
                  </a:cubicBezTo>
                  <a:cubicBezTo>
                    <a:pt x="437" y="120"/>
                    <a:pt x="438" y="121"/>
                    <a:pt x="437" y="120"/>
                  </a:cubicBezTo>
                  <a:cubicBezTo>
                    <a:pt x="438" y="119"/>
                    <a:pt x="440" y="119"/>
                    <a:pt x="442" y="119"/>
                  </a:cubicBezTo>
                  <a:cubicBezTo>
                    <a:pt x="442" y="119"/>
                    <a:pt x="442" y="118"/>
                    <a:pt x="442" y="118"/>
                  </a:cubicBezTo>
                  <a:cubicBezTo>
                    <a:pt x="441" y="118"/>
                    <a:pt x="441" y="118"/>
                    <a:pt x="441" y="118"/>
                  </a:cubicBezTo>
                  <a:cubicBezTo>
                    <a:pt x="441" y="117"/>
                    <a:pt x="441" y="117"/>
                    <a:pt x="441" y="116"/>
                  </a:cubicBezTo>
                  <a:cubicBezTo>
                    <a:pt x="443" y="115"/>
                    <a:pt x="442" y="114"/>
                    <a:pt x="444" y="113"/>
                  </a:cubicBezTo>
                  <a:cubicBezTo>
                    <a:pt x="444" y="113"/>
                    <a:pt x="444" y="112"/>
                    <a:pt x="444" y="112"/>
                  </a:cubicBezTo>
                  <a:cubicBezTo>
                    <a:pt x="446" y="112"/>
                    <a:pt x="446" y="112"/>
                    <a:pt x="447" y="111"/>
                  </a:cubicBezTo>
                  <a:cubicBezTo>
                    <a:pt x="447" y="111"/>
                    <a:pt x="447" y="111"/>
                    <a:pt x="448" y="111"/>
                  </a:cubicBezTo>
                  <a:cubicBezTo>
                    <a:pt x="447" y="110"/>
                    <a:pt x="447" y="110"/>
                    <a:pt x="447" y="109"/>
                  </a:cubicBezTo>
                  <a:cubicBezTo>
                    <a:pt x="447" y="109"/>
                    <a:pt x="447" y="109"/>
                    <a:pt x="447" y="109"/>
                  </a:cubicBezTo>
                  <a:cubicBezTo>
                    <a:pt x="447" y="109"/>
                    <a:pt x="447" y="108"/>
                    <a:pt x="447" y="108"/>
                  </a:cubicBezTo>
                  <a:cubicBezTo>
                    <a:pt x="448" y="107"/>
                    <a:pt x="448" y="107"/>
                    <a:pt x="449" y="107"/>
                  </a:cubicBezTo>
                  <a:cubicBezTo>
                    <a:pt x="449" y="107"/>
                    <a:pt x="449" y="106"/>
                    <a:pt x="449" y="106"/>
                  </a:cubicBezTo>
                  <a:cubicBezTo>
                    <a:pt x="450" y="106"/>
                    <a:pt x="449" y="106"/>
                    <a:pt x="450" y="106"/>
                  </a:cubicBezTo>
                  <a:cubicBezTo>
                    <a:pt x="451" y="106"/>
                    <a:pt x="452" y="106"/>
                    <a:pt x="452" y="106"/>
                  </a:cubicBezTo>
                  <a:cubicBezTo>
                    <a:pt x="452" y="106"/>
                    <a:pt x="452" y="105"/>
                    <a:pt x="452" y="105"/>
                  </a:cubicBezTo>
                  <a:cubicBezTo>
                    <a:pt x="452" y="105"/>
                    <a:pt x="451" y="105"/>
                    <a:pt x="451" y="105"/>
                  </a:cubicBezTo>
                  <a:cubicBezTo>
                    <a:pt x="451" y="105"/>
                    <a:pt x="451" y="105"/>
                    <a:pt x="450" y="105"/>
                  </a:cubicBezTo>
                  <a:cubicBezTo>
                    <a:pt x="450" y="105"/>
                    <a:pt x="450" y="105"/>
                    <a:pt x="450" y="104"/>
                  </a:cubicBezTo>
                  <a:cubicBezTo>
                    <a:pt x="451" y="104"/>
                    <a:pt x="452" y="104"/>
                    <a:pt x="453" y="104"/>
                  </a:cubicBezTo>
                  <a:cubicBezTo>
                    <a:pt x="453" y="104"/>
                    <a:pt x="453" y="103"/>
                    <a:pt x="453" y="103"/>
                  </a:cubicBezTo>
                  <a:cubicBezTo>
                    <a:pt x="453" y="103"/>
                    <a:pt x="453" y="103"/>
                    <a:pt x="452" y="103"/>
                  </a:cubicBezTo>
                  <a:cubicBezTo>
                    <a:pt x="452" y="103"/>
                    <a:pt x="452" y="103"/>
                    <a:pt x="452" y="103"/>
                  </a:cubicBezTo>
                  <a:cubicBezTo>
                    <a:pt x="451" y="102"/>
                    <a:pt x="452" y="103"/>
                    <a:pt x="452" y="102"/>
                  </a:cubicBezTo>
                  <a:cubicBezTo>
                    <a:pt x="452" y="102"/>
                    <a:pt x="452" y="102"/>
                    <a:pt x="453" y="102"/>
                  </a:cubicBezTo>
                  <a:cubicBezTo>
                    <a:pt x="454" y="102"/>
                    <a:pt x="456" y="103"/>
                    <a:pt x="457" y="102"/>
                  </a:cubicBezTo>
                  <a:cubicBezTo>
                    <a:pt x="457" y="102"/>
                    <a:pt x="457" y="102"/>
                    <a:pt x="457" y="102"/>
                  </a:cubicBezTo>
                  <a:cubicBezTo>
                    <a:pt x="458" y="102"/>
                    <a:pt x="458" y="102"/>
                    <a:pt x="458" y="101"/>
                  </a:cubicBezTo>
                  <a:cubicBezTo>
                    <a:pt x="458" y="101"/>
                    <a:pt x="458" y="101"/>
                    <a:pt x="458" y="101"/>
                  </a:cubicBezTo>
                  <a:cubicBezTo>
                    <a:pt x="459" y="101"/>
                    <a:pt x="459" y="101"/>
                    <a:pt x="460" y="100"/>
                  </a:cubicBezTo>
                  <a:cubicBezTo>
                    <a:pt x="461" y="99"/>
                    <a:pt x="460" y="98"/>
                    <a:pt x="460" y="97"/>
                  </a:cubicBezTo>
                  <a:cubicBezTo>
                    <a:pt x="459" y="97"/>
                    <a:pt x="459" y="97"/>
                    <a:pt x="458" y="97"/>
                  </a:cubicBezTo>
                  <a:cubicBezTo>
                    <a:pt x="458" y="97"/>
                    <a:pt x="458" y="96"/>
                    <a:pt x="458" y="95"/>
                  </a:cubicBezTo>
                  <a:cubicBezTo>
                    <a:pt x="458" y="95"/>
                    <a:pt x="458" y="95"/>
                    <a:pt x="457" y="95"/>
                  </a:cubicBezTo>
                  <a:cubicBezTo>
                    <a:pt x="457" y="95"/>
                    <a:pt x="457" y="95"/>
                    <a:pt x="457" y="95"/>
                  </a:cubicBezTo>
                  <a:cubicBezTo>
                    <a:pt x="458" y="95"/>
                    <a:pt x="460" y="95"/>
                    <a:pt x="461" y="95"/>
                  </a:cubicBezTo>
                  <a:cubicBezTo>
                    <a:pt x="461" y="94"/>
                    <a:pt x="461" y="94"/>
                    <a:pt x="462" y="93"/>
                  </a:cubicBezTo>
                  <a:cubicBezTo>
                    <a:pt x="462" y="93"/>
                    <a:pt x="462" y="92"/>
                    <a:pt x="462" y="92"/>
                  </a:cubicBezTo>
                  <a:cubicBezTo>
                    <a:pt x="461" y="92"/>
                    <a:pt x="462" y="92"/>
                    <a:pt x="461" y="92"/>
                  </a:cubicBezTo>
                  <a:cubicBezTo>
                    <a:pt x="461" y="91"/>
                    <a:pt x="461" y="90"/>
                    <a:pt x="461" y="89"/>
                  </a:cubicBezTo>
                  <a:cubicBezTo>
                    <a:pt x="463" y="89"/>
                    <a:pt x="462" y="89"/>
                    <a:pt x="464" y="89"/>
                  </a:cubicBezTo>
                  <a:cubicBezTo>
                    <a:pt x="464" y="88"/>
                    <a:pt x="464" y="88"/>
                    <a:pt x="464" y="87"/>
                  </a:cubicBezTo>
                  <a:cubicBezTo>
                    <a:pt x="464" y="87"/>
                    <a:pt x="465" y="87"/>
                    <a:pt x="465" y="87"/>
                  </a:cubicBezTo>
                  <a:cubicBezTo>
                    <a:pt x="465" y="87"/>
                    <a:pt x="465" y="87"/>
                    <a:pt x="465" y="87"/>
                  </a:cubicBezTo>
                  <a:cubicBezTo>
                    <a:pt x="465" y="87"/>
                    <a:pt x="465" y="87"/>
                    <a:pt x="466" y="87"/>
                  </a:cubicBezTo>
                  <a:cubicBezTo>
                    <a:pt x="466" y="87"/>
                    <a:pt x="466" y="87"/>
                    <a:pt x="466" y="87"/>
                  </a:cubicBezTo>
                  <a:cubicBezTo>
                    <a:pt x="466" y="87"/>
                    <a:pt x="467" y="87"/>
                    <a:pt x="468" y="87"/>
                  </a:cubicBezTo>
                  <a:cubicBezTo>
                    <a:pt x="468" y="87"/>
                    <a:pt x="468" y="87"/>
                    <a:pt x="468" y="88"/>
                  </a:cubicBezTo>
                  <a:cubicBezTo>
                    <a:pt x="469" y="88"/>
                    <a:pt x="470" y="87"/>
                    <a:pt x="470" y="87"/>
                  </a:cubicBezTo>
                  <a:cubicBezTo>
                    <a:pt x="471" y="88"/>
                    <a:pt x="470" y="88"/>
                    <a:pt x="471" y="88"/>
                  </a:cubicBezTo>
                  <a:cubicBezTo>
                    <a:pt x="471" y="88"/>
                    <a:pt x="471" y="88"/>
                    <a:pt x="471" y="88"/>
                  </a:cubicBezTo>
                  <a:cubicBezTo>
                    <a:pt x="471" y="88"/>
                    <a:pt x="472" y="88"/>
                    <a:pt x="472" y="87"/>
                  </a:cubicBezTo>
                  <a:cubicBezTo>
                    <a:pt x="472" y="87"/>
                    <a:pt x="472" y="87"/>
                    <a:pt x="473" y="87"/>
                  </a:cubicBezTo>
                  <a:cubicBezTo>
                    <a:pt x="474" y="86"/>
                    <a:pt x="475" y="86"/>
                    <a:pt x="476" y="85"/>
                  </a:cubicBezTo>
                  <a:cubicBezTo>
                    <a:pt x="478" y="83"/>
                    <a:pt x="476" y="83"/>
                    <a:pt x="476" y="81"/>
                  </a:cubicBezTo>
                  <a:cubicBezTo>
                    <a:pt x="476" y="81"/>
                    <a:pt x="478" y="80"/>
                    <a:pt x="478" y="79"/>
                  </a:cubicBezTo>
                  <a:cubicBezTo>
                    <a:pt x="478" y="79"/>
                    <a:pt x="478" y="79"/>
                    <a:pt x="478" y="79"/>
                  </a:cubicBezTo>
                  <a:cubicBezTo>
                    <a:pt x="477" y="79"/>
                    <a:pt x="477" y="78"/>
                    <a:pt x="477" y="78"/>
                  </a:cubicBezTo>
                  <a:cubicBezTo>
                    <a:pt x="477" y="79"/>
                    <a:pt x="476" y="79"/>
                    <a:pt x="475" y="79"/>
                  </a:cubicBezTo>
                  <a:cubicBezTo>
                    <a:pt x="475" y="79"/>
                    <a:pt x="474" y="78"/>
                    <a:pt x="474" y="78"/>
                  </a:cubicBezTo>
                  <a:cubicBezTo>
                    <a:pt x="472" y="78"/>
                    <a:pt x="469" y="79"/>
                    <a:pt x="467" y="79"/>
                  </a:cubicBezTo>
                  <a:cubicBezTo>
                    <a:pt x="465" y="79"/>
                    <a:pt x="460" y="81"/>
                    <a:pt x="459" y="80"/>
                  </a:cubicBezTo>
                  <a:cubicBezTo>
                    <a:pt x="458" y="80"/>
                    <a:pt x="458" y="80"/>
                    <a:pt x="458" y="80"/>
                  </a:cubicBezTo>
                  <a:cubicBezTo>
                    <a:pt x="458" y="80"/>
                    <a:pt x="458" y="80"/>
                    <a:pt x="458" y="79"/>
                  </a:cubicBezTo>
                  <a:cubicBezTo>
                    <a:pt x="459" y="79"/>
                    <a:pt x="460" y="79"/>
                    <a:pt x="461" y="79"/>
                  </a:cubicBezTo>
                  <a:cubicBezTo>
                    <a:pt x="461" y="79"/>
                    <a:pt x="461" y="79"/>
                    <a:pt x="461" y="79"/>
                  </a:cubicBezTo>
                  <a:cubicBezTo>
                    <a:pt x="462" y="79"/>
                    <a:pt x="462" y="79"/>
                    <a:pt x="463" y="78"/>
                  </a:cubicBezTo>
                  <a:cubicBezTo>
                    <a:pt x="463" y="78"/>
                    <a:pt x="463" y="78"/>
                    <a:pt x="464" y="78"/>
                  </a:cubicBezTo>
                  <a:cubicBezTo>
                    <a:pt x="464" y="78"/>
                    <a:pt x="464" y="77"/>
                    <a:pt x="464" y="77"/>
                  </a:cubicBezTo>
                  <a:cubicBezTo>
                    <a:pt x="463" y="77"/>
                    <a:pt x="463" y="77"/>
                    <a:pt x="462" y="77"/>
                  </a:cubicBezTo>
                  <a:cubicBezTo>
                    <a:pt x="463" y="77"/>
                    <a:pt x="463" y="77"/>
                    <a:pt x="463" y="77"/>
                  </a:cubicBezTo>
                  <a:cubicBezTo>
                    <a:pt x="463" y="76"/>
                    <a:pt x="463" y="76"/>
                    <a:pt x="463" y="75"/>
                  </a:cubicBezTo>
                  <a:cubicBezTo>
                    <a:pt x="463" y="75"/>
                    <a:pt x="463" y="75"/>
                    <a:pt x="463" y="75"/>
                  </a:cubicBezTo>
                  <a:cubicBezTo>
                    <a:pt x="463" y="75"/>
                    <a:pt x="463" y="75"/>
                    <a:pt x="463" y="75"/>
                  </a:cubicBezTo>
                  <a:cubicBezTo>
                    <a:pt x="464" y="75"/>
                    <a:pt x="464" y="76"/>
                    <a:pt x="465" y="76"/>
                  </a:cubicBezTo>
                  <a:cubicBezTo>
                    <a:pt x="465" y="76"/>
                    <a:pt x="466" y="76"/>
                    <a:pt x="466" y="76"/>
                  </a:cubicBezTo>
                  <a:cubicBezTo>
                    <a:pt x="466" y="76"/>
                    <a:pt x="466" y="76"/>
                    <a:pt x="466" y="76"/>
                  </a:cubicBezTo>
                  <a:cubicBezTo>
                    <a:pt x="468" y="76"/>
                    <a:pt x="468" y="75"/>
                    <a:pt x="468" y="75"/>
                  </a:cubicBezTo>
                  <a:cubicBezTo>
                    <a:pt x="470" y="75"/>
                    <a:pt x="470" y="76"/>
                    <a:pt x="470" y="76"/>
                  </a:cubicBezTo>
                  <a:cubicBezTo>
                    <a:pt x="471" y="76"/>
                    <a:pt x="471" y="75"/>
                    <a:pt x="472" y="75"/>
                  </a:cubicBezTo>
                  <a:cubicBezTo>
                    <a:pt x="472" y="76"/>
                    <a:pt x="472" y="76"/>
                    <a:pt x="472" y="76"/>
                  </a:cubicBezTo>
                  <a:cubicBezTo>
                    <a:pt x="473" y="76"/>
                    <a:pt x="473" y="75"/>
                    <a:pt x="474" y="75"/>
                  </a:cubicBezTo>
                  <a:cubicBezTo>
                    <a:pt x="475" y="76"/>
                    <a:pt x="477" y="77"/>
                    <a:pt x="478" y="78"/>
                  </a:cubicBezTo>
                  <a:cubicBezTo>
                    <a:pt x="478" y="78"/>
                    <a:pt x="479" y="78"/>
                    <a:pt x="479" y="78"/>
                  </a:cubicBezTo>
                  <a:cubicBezTo>
                    <a:pt x="479" y="78"/>
                    <a:pt x="479" y="78"/>
                    <a:pt x="479" y="78"/>
                  </a:cubicBezTo>
                  <a:cubicBezTo>
                    <a:pt x="479" y="78"/>
                    <a:pt x="480" y="78"/>
                    <a:pt x="480" y="78"/>
                  </a:cubicBezTo>
                  <a:cubicBezTo>
                    <a:pt x="480" y="77"/>
                    <a:pt x="480" y="77"/>
                    <a:pt x="480" y="77"/>
                  </a:cubicBezTo>
                  <a:cubicBezTo>
                    <a:pt x="480" y="77"/>
                    <a:pt x="480" y="77"/>
                    <a:pt x="480" y="76"/>
                  </a:cubicBezTo>
                  <a:cubicBezTo>
                    <a:pt x="480" y="76"/>
                    <a:pt x="480" y="76"/>
                    <a:pt x="480" y="76"/>
                  </a:cubicBezTo>
                  <a:cubicBezTo>
                    <a:pt x="481" y="75"/>
                    <a:pt x="481" y="75"/>
                    <a:pt x="482" y="74"/>
                  </a:cubicBezTo>
                  <a:cubicBezTo>
                    <a:pt x="482" y="72"/>
                    <a:pt x="482" y="71"/>
                    <a:pt x="481" y="70"/>
                  </a:cubicBezTo>
                  <a:cubicBezTo>
                    <a:pt x="481" y="70"/>
                    <a:pt x="480" y="70"/>
                    <a:pt x="480" y="70"/>
                  </a:cubicBezTo>
                  <a:cubicBezTo>
                    <a:pt x="480" y="70"/>
                    <a:pt x="480" y="70"/>
                    <a:pt x="480" y="70"/>
                  </a:cubicBezTo>
                  <a:cubicBezTo>
                    <a:pt x="481" y="69"/>
                    <a:pt x="482" y="69"/>
                    <a:pt x="484" y="69"/>
                  </a:cubicBezTo>
                  <a:cubicBezTo>
                    <a:pt x="484" y="68"/>
                    <a:pt x="484" y="68"/>
                    <a:pt x="484" y="68"/>
                  </a:cubicBezTo>
                  <a:cubicBezTo>
                    <a:pt x="484" y="68"/>
                    <a:pt x="484" y="68"/>
                    <a:pt x="485" y="68"/>
                  </a:cubicBezTo>
                  <a:cubicBezTo>
                    <a:pt x="486" y="69"/>
                    <a:pt x="489" y="69"/>
                    <a:pt x="490" y="71"/>
                  </a:cubicBezTo>
                  <a:cubicBezTo>
                    <a:pt x="491" y="71"/>
                    <a:pt x="491" y="71"/>
                    <a:pt x="492" y="71"/>
                  </a:cubicBezTo>
                  <a:cubicBezTo>
                    <a:pt x="492" y="70"/>
                    <a:pt x="492" y="70"/>
                    <a:pt x="492" y="70"/>
                  </a:cubicBezTo>
                  <a:cubicBezTo>
                    <a:pt x="493" y="70"/>
                    <a:pt x="494" y="69"/>
                    <a:pt x="495" y="69"/>
                  </a:cubicBezTo>
                  <a:cubicBezTo>
                    <a:pt x="495" y="69"/>
                    <a:pt x="495" y="69"/>
                    <a:pt x="495" y="69"/>
                  </a:cubicBezTo>
                  <a:cubicBezTo>
                    <a:pt x="496" y="68"/>
                    <a:pt x="495" y="69"/>
                    <a:pt x="496" y="68"/>
                  </a:cubicBezTo>
                  <a:cubicBezTo>
                    <a:pt x="495" y="68"/>
                    <a:pt x="495" y="68"/>
                    <a:pt x="494" y="68"/>
                  </a:cubicBezTo>
                  <a:cubicBezTo>
                    <a:pt x="493" y="67"/>
                    <a:pt x="494" y="68"/>
                    <a:pt x="493" y="67"/>
                  </a:cubicBezTo>
                  <a:cubicBezTo>
                    <a:pt x="493" y="67"/>
                    <a:pt x="493" y="67"/>
                    <a:pt x="493" y="67"/>
                  </a:cubicBezTo>
                  <a:cubicBezTo>
                    <a:pt x="493" y="67"/>
                    <a:pt x="492" y="67"/>
                    <a:pt x="492" y="67"/>
                  </a:cubicBezTo>
                  <a:cubicBezTo>
                    <a:pt x="491" y="66"/>
                    <a:pt x="491" y="67"/>
                    <a:pt x="490" y="65"/>
                  </a:cubicBezTo>
                  <a:cubicBezTo>
                    <a:pt x="489" y="65"/>
                    <a:pt x="489" y="65"/>
                    <a:pt x="488" y="65"/>
                  </a:cubicBezTo>
                  <a:cubicBezTo>
                    <a:pt x="488" y="64"/>
                    <a:pt x="488" y="64"/>
                    <a:pt x="489" y="64"/>
                  </a:cubicBezTo>
                  <a:cubicBezTo>
                    <a:pt x="489" y="64"/>
                    <a:pt x="489" y="64"/>
                    <a:pt x="489" y="64"/>
                  </a:cubicBezTo>
                  <a:cubicBezTo>
                    <a:pt x="491" y="63"/>
                    <a:pt x="491" y="64"/>
                    <a:pt x="491" y="65"/>
                  </a:cubicBezTo>
                  <a:cubicBezTo>
                    <a:pt x="492" y="64"/>
                    <a:pt x="492" y="64"/>
                    <a:pt x="493" y="64"/>
                  </a:cubicBezTo>
                  <a:cubicBezTo>
                    <a:pt x="493" y="64"/>
                    <a:pt x="493" y="64"/>
                    <a:pt x="493" y="64"/>
                  </a:cubicBezTo>
                  <a:cubicBezTo>
                    <a:pt x="494" y="65"/>
                    <a:pt x="493" y="66"/>
                    <a:pt x="494" y="66"/>
                  </a:cubicBezTo>
                  <a:cubicBezTo>
                    <a:pt x="495" y="67"/>
                    <a:pt x="495" y="66"/>
                    <a:pt x="496" y="66"/>
                  </a:cubicBezTo>
                  <a:cubicBezTo>
                    <a:pt x="496" y="66"/>
                    <a:pt x="496" y="67"/>
                    <a:pt x="496" y="67"/>
                  </a:cubicBezTo>
                  <a:cubicBezTo>
                    <a:pt x="497" y="67"/>
                    <a:pt x="497" y="67"/>
                    <a:pt x="498" y="68"/>
                  </a:cubicBezTo>
                  <a:cubicBezTo>
                    <a:pt x="498" y="67"/>
                    <a:pt x="498" y="67"/>
                    <a:pt x="498" y="67"/>
                  </a:cubicBezTo>
                  <a:cubicBezTo>
                    <a:pt x="499" y="66"/>
                    <a:pt x="500" y="65"/>
                    <a:pt x="501" y="65"/>
                  </a:cubicBezTo>
                  <a:cubicBezTo>
                    <a:pt x="501" y="64"/>
                    <a:pt x="501" y="64"/>
                    <a:pt x="501" y="63"/>
                  </a:cubicBezTo>
                  <a:cubicBezTo>
                    <a:pt x="501" y="63"/>
                    <a:pt x="502" y="63"/>
                    <a:pt x="502" y="63"/>
                  </a:cubicBezTo>
                  <a:cubicBezTo>
                    <a:pt x="502" y="63"/>
                    <a:pt x="502" y="63"/>
                    <a:pt x="502" y="63"/>
                  </a:cubicBezTo>
                  <a:cubicBezTo>
                    <a:pt x="503" y="63"/>
                    <a:pt x="503" y="63"/>
                    <a:pt x="504" y="63"/>
                  </a:cubicBezTo>
                  <a:cubicBezTo>
                    <a:pt x="504" y="62"/>
                    <a:pt x="505" y="62"/>
                    <a:pt x="505" y="61"/>
                  </a:cubicBezTo>
                  <a:cubicBezTo>
                    <a:pt x="505" y="61"/>
                    <a:pt x="506" y="61"/>
                    <a:pt x="506" y="61"/>
                  </a:cubicBezTo>
                  <a:cubicBezTo>
                    <a:pt x="506" y="61"/>
                    <a:pt x="507" y="61"/>
                    <a:pt x="507" y="60"/>
                  </a:cubicBezTo>
                  <a:cubicBezTo>
                    <a:pt x="507" y="60"/>
                    <a:pt x="507" y="60"/>
                    <a:pt x="508" y="60"/>
                  </a:cubicBezTo>
                  <a:cubicBezTo>
                    <a:pt x="508" y="60"/>
                    <a:pt x="508" y="60"/>
                    <a:pt x="508" y="60"/>
                  </a:cubicBezTo>
                  <a:cubicBezTo>
                    <a:pt x="509" y="60"/>
                    <a:pt x="510" y="59"/>
                    <a:pt x="512" y="59"/>
                  </a:cubicBezTo>
                  <a:cubicBezTo>
                    <a:pt x="512" y="58"/>
                    <a:pt x="512" y="58"/>
                    <a:pt x="512" y="57"/>
                  </a:cubicBezTo>
                  <a:cubicBezTo>
                    <a:pt x="512" y="57"/>
                    <a:pt x="513" y="57"/>
                    <a:pt x="513" y="57"/>
                  </a:cubicBezTo>
                  <a:cubicBezTo>
                    <a:pt x="513" y="57"/>
                    <a:pt x="513" y="57"/>
                    <a:pt x="513" y="56"/>
                  </a:cubicBezTo>
                  <a:cubicBezTo>
                    <a:pt x="513" y="56"/>
                    <a:pt x="513" y="56"/>
                    <a:pt x="513" y="56"/>
                  </a:cubicBezTo>
                  <a:cubicBezTo>
                    <a:pt x="513" y="54"/>
                    <a:pt x="512" y="54"/>
                    <a:pt x="511" y="53"/>
                  </a:cubicBezTo>
                  <a:cubicBezTo>
                    <a:pt x="511" y="53"/>
                    <a:pt x="511" y="52"/>
                    <a:pt x="510" y="52"/>
                  </a:cubicBezTo>
                  <a:cubicBezTo>
                    <a:pt x="510" y="53"/>
                    <a:pt x="510" y="53"/>
                    <a:pt x="510" y="53"/>
                  </a:cubicBezTo>
                  <a:cubicBezTo>
                    <a:pt x="509" y="53"/>
                    <a:pt x="509" y="53"/>
                    <a:pt x="509" y="53"/>
                  </a:cubicBezTo>
                  <a:cubicBezTo>
                    <a:pt x="507" y="52"/>
                    <a:pt x="508" y="52"/>
                    <a:pt x="507" y="52"/>
                  </a:cubicBezTo>
                  <a:cubicBezTo>
                    <a:pt x="507" y="51"/>
                    <a:pt x="506" y="51"/>
                    <a:pt x="506" y="51"/>
                  </a:cubicBezTo>
                  <a:cubicBezTo>
                    <a:pt x="506" y="51"/>
                    <a:pt x="506" y="50"/>
                    <a:pt x="506" y="50"/>
                  </a:cubicBezTo>
                  <a:cubicBezTo>
                    <a:pt x="506" y="50"/>
                    <a:pt x="506" y="50"/>
                    <a:pt x="505" y="50"/>
                  </a:cubicBezTo>
                  <a:cubicBezTo>
                    <a:pt x="505" y="50"/>
                    <a:pt x="505" y="49"/>
                    <a:pt x="505" y="49"/>
                  </a:cubicBezTo>
                  <a:cubicBezTo>
                    <a:pt x="505" y="49"/>
                    <a:pt x="505" y="49"/>
                    <a:pt x="505" y="49"/>
                  </a:cubicBezTo>
                  <a:cubicBezTo>
                    <a:pt x="505" y="48"/>
                    <a:pt x="505" y="47"/>
                    <a:pt x="505" y="46"/>
                  </a:cubicBezTo>
                  <a:cubicBezTo>
                    <a:pt x="506" y="45"/>
                    <a:pt x="507" y="45"/>
                    <a:pt x="508" y="45"/>
                  </a:cubicBezTo>
                  <a:cubicBezTo>
                    <a:pt x="508" y="44"/>
                    <a:pt x="508" y="44"/>
                    <a:pt x="508" y="43"/>
                  </a:cubicBezTo>
                  <a:cubicBezTo>
                    <a:pt x="507" y="43"/>
                    <a:pt x="506" y="43"/>
                    <a:pt x="506" y="44"/>
                  </a:cubicBezTo>
                  <a:cubicBezTo>
                    <a:pt x="505" y="43"/>
                    <a:pt x="505" y="43"/>
                    <a:pt x="505" y="43"/>
                  </a:cubicBezTo>
                  <a:cubicBezTo>
                    <a:pt x="505" y="43"/>
                    <a:pt x="505" y="43"/>
                    <a:pt x="505" y="43"/>
                  </a:cubicBezTo>
                  <a:cubicBezTo>
                    <a:pt x="505" y="42"/>
                    <a:pt x="506" y="42"/>
                    <a:pt x="506" y="41"/>
                  </a:cubicBezTo>
                  <a:cubicBezTo>
                    <a:pt x="506" y="41"/>
                    <a:pt x="506" y="41"/>
                    <a:pt x="507" y="41"/>
                  </a:cubicBezTo>
                  <a:cubicBezTo>
                    <a:pt x="507" y="41"/>
                    <a:pt x="507" y="40"/>
                    <a:pt x="507" y="40"/>
                  </a:cubicBezTo>
                  <a:cubicBezTo>
                    <a:pt x="507" y="40"/>
                    <a:pt x="507" y="40"/>
                    <a:pt x="507" y="40"/>
                  </a:cubicBezTo>
                  <a:cubicBezTo>
                    <a:pt x="508" y="39"/>
                    <a:pt x="508" y="39"/>
                    <a:pt x="508" y="38"/>
                  </a:cubicBezTo>
                  <a:cubicBezTo>
                    <a:pt x="508" y="38"/>
                    <a:pt x="508" y="38"/>
                    <a:pt x="507" y="37"/>
                  </a:cubicBezTo>
                  <a:cubicBezTo>
                    <a:pt x="507" y="37"/>
                    <a:pt x="507" y="37"/>
                    <a:pt x="507" y="37"/>
                  </a:cubicBezTo>
                  <a:cubicBezTo>
                    <a:pt x="506" y="38"/>
                    <a:pt x="504" y="38"/>
                    <a:pt x="502" y="38"/>
                  </a:cubicBezTo>
                  <a:cubicBezTo>
                    <a:pt x="502" y="37"/>
                    <a:pt x="501" y="37"/>
                    <a:pt x="500" y="37"/>
                  </a:cubicBezTo>
                  <a:cubicBezTo>
                    <a:pt x="500" y="36"/>
                    <a:pt x="500" y="36"/>
                    <a:pt x="500" y="36"/>
                  </a:cubicBezTo>
                  <a:cubicBezTo>
                    <a:pt x="501" y="36"/>
                    <a:pt x="501" y="36"/>
                    <a:pt x="502" y="36"/>
                  </a:cubicBezTo>
                  <a:cubicBezTo>
                    <a:pt x="502" y="36"/>
                    <a:pt x="502" y="36"/>
                    <a:pt x="502" y="36"/>
                  </a:cubicBezTo>
                  <a:cubicBezTo>
                    <a:pt x="501" y="35"/>
                    <a:pt x="500" y="35"/>
                    <a:pt x="499" y="34"/>
                  </a:cubicBezTo>
                  <a:cubicBezTo>
                    <a:pt x="499" y="34"/>
                    <a:pt x="499" y="34"/>
                    <a:pt x="499" y="34"/>
                  </a:cubicBezTo>
                  <a:cubicBezTo>
                    <a:pt x="499" y="34"/>
                    <a:pt x="499" y="34"/>
                    <a:pt x="499" y="33"/>
                  </a:cubicBezTo>
                  <a:cubicBezTo>
                    <a:pt x="498" y="33"/>
                    <a:pt x="496" y="33"/>
                    <a:pt x="494" y="34"/>
                  </a:cubicBezTo>
                  <a:cubicBezTo>
                    <a:pt x="494" y="34"/>
                    <a:pt x="494" y="34"/>
                    <a:pt x="494" y="35"/>
                  </a:cubicBezTo>
                  <a:cubicBezTo>
                    <a:pt x="493" y="34"/>
                    <a:pt x="493" y="34"/>
                    <a:pt x="492" y="34"/>
                  </a:cubicBezTo>
                  <a:cubicBezTo>
                    <a:pt x="492" y="34"/>
                    <a:pt x="492" y="34"/>
                    <a:pt x="492" y="34"/>
                  </a:cubicBezTo>
                  <a:cubicBezTo>
                    <a:pt x="492" y="34"/>
                    <a:pt x="488" y="34"/>
                    <a:pt x="488" y="34"/>
                  </a:cubicBezTo>
                  <a:cubicBezTo>
                    <a:pt x="488" y="34"/>
                    <a:pt x="488" y="34"/>
                    <a:pt x="488" y="34"/>
                  </a:cubicBezTo>
                  <a:cubicBezTo>
                    <a:pt x="486" y="34"/>
                    <a:pt x="485" y="34"/>
                    <a:pt x="483" y="35"/>
                  </a:cubicBezTo>
                  <a:cubicBezTo>
                    <a:pt x="484" y="35"/>
                    <a:pt x="485" y="35"/>
                    <a:pt x="485" y="35"/>
                  </a:cubicBezTo>
                  <a:cubicBezTo>
                    <a:pt x="485" y="35"/>
                    <a:pt x="485" y="36"/>
                    <a:pt x="485" y="36"/>
                  </a:cubicBezTo>
                  <a:cubicBezTo>
                    <a:pt x="485" y="36"/>
                    <a:pt x="485" y="36"/>
                    <a:pt x="485" y="36"/>
                  </a:cubicBezTo>
                  <a:cubicBezTo>
                    <a:pt x="485" y="38"/>
                    <a:pt x="486" y="39"/>
                    <a:pt x="486" y="40"/>
                  </a:cubicBezTo>
                  <a:cubicBezTo>
                    <a:pt x="487" y="40"/>
                    <a:pt x="486" y="40"/>
                    <a:pt x="487" y="41"/>
                  </a:cubicBezTo>
                  <a:cubicBezTo>
                    <a:pt x="487" y="41"/>
                    <a:pt x="487" y="40"/>
                    <a:pt x="487" y="40"/>
                  </a:cubicBezTo>
                  <a:cubicBezTo>
                    <a:pt x="487" y="41"/>
                    <a:pt x="488" y="41"/>
                    <a:pt x="488" y="42"/>
                  </a:cubicBezTo>
                  <a:cubicBezTo>
                    <a:pt x="488" y="42"/>
                    <a:pt x="488" y="42"/>
                    <a:pt x="488" y="41"/>
                  </a:cubicBezTo>
                  <a:cubicBezTo>
                    <a:pt x="488" y="43"/>
                    <a:pt x="488" y="43"/>
                    <a:pt x="489" y="43"/>
                  </a:cubicBezTo>
                  <a:cubicBezTo>
                    <a:pt x="489" y="43"/>
                    <a:pt x="489" y="44"/>
                    <a:pt x="489" y="44"/>
                  </a:cubicBezTo>
                  <a:cubicBezTo>
                    <a:pt x="489" y="44"/>
                    <a:pt x="488" y="44"/>
                    <a:pt x="488" y="44"/>
                  </a:cubicBezTo>
                  <a:cubicBezTo>
                    <a:pt x="488" y="44"/>
                    <a:pt x="488" y="45"/>
                    <a:pt x="488" y="45"/>
                  </a:cubicBezTo>
                  <a:cubicBezTo>
                    <a:pt x="487" y="45"/>
                    <a:pt x="486" y="45"/>
                    <a:pt x="485" y="46"/>
                  </a:cubicBezTo>
                  <a:cubicBezTo>
                    <a:pt x="485" y="47"/>
                    <a:pt x="485" y="48"/>
                    <a:pt x="484" y="50"/>
                  </a:cubicBezTo>
                  <a:cubicBezTo>
                    <a:pt x="484" y="50"/>
                    <a:pt x="484" y="50"/>
                    <a:pt x="484" y="50"/>
                  </a:cubicBezTo>
                  <a:cubicBezTo>
                    <a:pt x="484" y="51"/>
                    <a:pt x="484" y="51"/>
                    <a:pt x="484" y="51"/>
                  </a:cubicBezTo>
                  <a:cubicBezTo>
                    <a:pt x="482" y="52"/>
                    <a:pt x="484" y="52"/>
                    <a:pt x="483" y="53"/>
                  </a:cubicBezTo>
                  <a:cubicBezTo>
                    <a:pt x="483" y="53"/>
                    <a:pt x="483" y="53"/>
                    <a:pt x="482" y="53"/>
                  </a:cubicBezTo>
                  <a:cubicBezTo>
                    <a:pt x="483" y="53"/>
                    <a:pt x="483" y="53"/>
                    <a:pt x="483" y="54"/>
                  </a:cubicBezTo>
                  <a:cubicBezTo>
                    <a:pt x="482" y="54"/>
                    <a:pt x="482" y="54"/>
                    <a:pt x="481" y="55"/>
                  </a:cubicBezTo>
                  <a:cubicBezTo>
                    <a:pt x="481" y="55"/>
                    <a:pt x="481" y="55"/>
                    <a:pt x="481" y="55"/>
                  </a:cubicBezTo>
                  <a:cubicBezTo>
                    <a:pt x="481" y="55"/>
                    <a:pt x="481" y="55"/>
                    <a:pt x="481" y="55"/>
                  </a:cubicBezTo>
                  <a:cubicBezTo>
                    <a:pt x="481" y="56"/>
                    <a:pt x="481" y="56"/>
                    <a:pt x="480" y="57"/>
                  </a:cubicBezTo>
                  <a:cubicBezTo>
                    <a:pt x="480" y="58"/>
                    <a:pt x="481" y="58"/>
                    <a:pt x="481" y="59"/>
                  </a:cubicBezTo>
                  <a:cubicBezTo>
                    <a:pt x="481" y="59"/>
                    <a:pt x="481" y="59"/>
                    <a:pt x="481" y="59"/>
                  </a:cubicBezTo>
                  <a:cubicBezTo>
                    <a:pt x="481" y="59"/>
                    <a:pt x="481" y="59"/>
                    <a:pt x="480" y="59"/>
                  </a:cubicBezTo>
                  <a:cubicBezTo>
                    <a:pt x="480" y="59"/>
                    <a:pt x="480" y="60"/>
                    <a:pt x="480" y="60"/>
                  </a:cubicBezTo>
                  <a:cubicBezTo>
                    <a:pt x="479" y="60"/>
                    <a:pt x="478" y="60"/>
                    <a:pt x="478" y="60"/>
                  </a:cubicBezTo>
                  <a:cubicBezTo>
                    <a:pt x="477" y="61"/>
                    <a:pt x="478" y="60"/>
                    <a:pt x="477" y="61"/>
                  </a:cubicBezTo>
                  <a:cubicBezTo>
                    <a:pt x="478" y="61"/>
                    <a:pt x="478" y="62"/>
                    <a:pt x="478" y="62"/>
                  </a:cubicBezTo>
                  <a:cubicBezTo>
                    <a:pt x="478" y="62"/>
                    <a:pt x="477" y="62"/>
                    <a:pt x="477" y="62"/>
                  </a:cubicBezTo>
                  <a:cubicBezTo>
                    <a:pt x="477" y="62"/>
                    <a:pt x="476" y="62"/>
                    <a:pt x="476" y="62"/>
                  </a:cubicBezTo>
                  <a:cubicBezTo>
                    <a:pt x="475" y="62"/>
                    <a:pt x="475" y="62"/>
                    <a:pt x="474" y="62"/>
                  </a:cubicBezTo>
                  <a:cubicBezTo>
                    <a:pt x="473" y="61"/>
                    <a:pt x="472" y="60"/>
                    <a:pt x="471" y="58"/>
                  </a:cubicBezTo>
                  <a:cubicBezTo>
                    <a:pt x="470" y="58"/>
                    <a:pt x="470" y="58"/>
                    <a:pt x="469" y="58"/>
                  </a:cubicBezTo>
                  <a:cubicBezTo>
                    <a:pt x="469" y="58"/>
                    <a:pt x="468" y="58"/>
                    <a:pt x="468" y="57"/>
                  </a:cubicBezTo>
                  <a:cubicBezTo>
                    <a:pt x="468" y="57"/>
                    <a:pt x="468" y="57"/>
                    <a:pt x="468" y="57"/>
                  </a:cubicBezTo>
                  <a:cubicBezTo>
                    <a:pt x="468" y="57"/>
                    <a:pt x="468" y="57"/>
                    <a:pt x="468" y="57"/>
                  </a:cubicBezTo>
                  <a:cubicBezTo>
                    <a:pt x="467" y="57"/>
                    <a:pt x="467" y="56"/>
                    <a:pt x="467" y="56"/>
                  </a:cubicBezTo>
                  <a:cubicBezTo>
                    <a:pt x="467" y="56"/>
                    <a:pt x="467" y="56"/>
                    <a:pt x="467" y="55"/>
                  </a:cubicBezTo>
                  <a:cubicBezTo>
                    <a:pt x="466" y="55"/>
                    <a:pt x="466" y="55"/>
                    <a:pt x="466" y="55"/>
                  </a:cubicBezTo>
                  <a:cubicBezTo>
                    <a:pt x="466" y="55"/>
                    <a:pt x="466" y="55"/>
                    <a:pt x="465" y="54"/>
                  </a:cubicBezTo>
                  <a:cubicBezTo>
                    <a:pt x="466" y="54"/>
                    <a:pt x="466" y="54"/>
                    <a:pt x="466" y="54"/>
                  </a:cubicBezTo>
                  <a:cubicBezTo>
                    <a:pt x="466" y="53"/>
                    <a:pt x="466" y="53"/>
                    <a:pt x="466" y="53"/>
                  </a:cubicBezTo>
                  <a:cubicBezTo>
                    <a:pt x="467" y="53"/>
                    <a:pt x="467" y="53"/>
                    <a:pt x="468" y="52"/>
                  </a:cubicBezTo>
                  <a:cubicBezTo>
                    <a:pt x="468" y="52"/>
                    <a:pt x="467" y="50"/>
                    <a:pt x="468" y="49"/>
                  </a:cubicBezTo>
                  <a:cubicBezTo>
                    <a:pt x="468" y="49"/>
                    <a:pt x="468" y="48"/>
                    <a:pt x="469" y="48"/>
                  </a:cubicBezTo>
                  <a:cubicBezTo>
                    <a:pt x="469" y="47"/>
                    <a:pt x="469" y="47"/>
                    <a:pt x="470" y="47"/>
                  </a:cubicBezTo>
                  <a:cubicBezTo>
                    <a:pt x="469" y="45"/>
                    <a:pt x="468" y="42"/>
                    <a:pt x="466" y="42"/>
                  </a:cubicBezTo>
                  <a:cubicBezTo>
                    <a:pt x="466" y="41"/>
                    <a:pt x="466" y="42"/>
                    <a:pt x="465" y="41"/>
                  </a:cubicBezTo>
                  <a:cubicBezTo>
                    <a:pt x="464" y="43"/>
                    <a:pt x="462" y="43"/>
                    <a:pt x="461" y="44"/>
                  </a:cubicBezTo>
                  <a:cubicBezTo>
                    <a:pt x="461" y="44"/>
                    <a:pt x="461" y="44"/>
                    <a:pt x="461" y="44"/>
                  </a:cubicBezTo>
                  <a:cubicBezTo>
                    <a:pt x="461" y="45"/>
                    <a:pt x="461" y="45"/>
                    <a:pt x="461" y="46"/>
                  </a:cubicBezTo>
                  <a:cubicBezTo>
                    <a:pt x="461" y="46"/>
                    <a:pt x="461" y="46"/>
                    <a:pt x="461" y="46"/>
                  </a:cubicBezTo>
                  <a:cubicBezTo>
                    <a:pt x="461" y="46"/>
                    <a:pt x="461" y="46"/>
                    <a:pt x="461" y="47"/>
                  </a:cubicBezTo>
                  <a:cubicBezTo>
                    <a:pt x="461" y="47"/>
                    <a:pt x="460" y="47"/>
                    <a:pt x="460" y="47"/>
                  </a:cubicBezTo>
                  <a:cubicBezTo>
                    <a:pt x="461" y="48"/>
                    <a:pt x="461" y="49"/>
                    <a:pt x="461" y="51"/>
                  </a:cubicBezTo>
                  <a:cubicBezTo>
                    <a:pt x="461" y="51"/>
                    <a:pt x="460" y="51"/>
                    <a:pt x="460" y="51"/>
                  </a:cubicBezTo>
                  <a:cubicBezTo>
                    <a:pt x="460" y="51"/>
                    <a:pt x="460" y="51"/>
                    <a:pt x="460" y="51"/>
                  </a:cubicBezTo>
                  <a:cubicBezTo>
                    <a:pt x="459" y="51"/>
                    <a:pt x="459" y="52"/>
                    <a:pt x="459" y="52"/>
                  </a:cubicBezTo>
                  <a:cubicBezTo>
                    <a:pt x="459" y="53"/>
                    <a:pt x="459" y="54"/>
                    <a:pt x="459" y="54"/>
                  </a:cubicBezTo>
                  <a:cubicBezTo>
                    <a:pt x="458" y="54"/>
                    <a:pt x="457" y="54"/>
                    <a:pt x="456" y="54"/>
                  </a:cubicBezTo>
                  <a:cubicBezTo>
                    <a:pt x="456" y="54"/>
                    <a:pt x="456" y="54"/>
                    <a:pt x="457" y="54"/>
                  </a:cubicBezTo>
                  <a:cubicBezTo>
                    <a:pt x="456" y="53"/>
                    <a:pt x="456" y="52"/>
                    <a:pt x="456" y="51"/>
                  </a:cubicBezTo>
                  <a:cubicBezTo>
                    <a:pt x="456" y="51"/>
                    <a:pt x="455" y="51"/>
                    <a:pt x="455" y="51"/>
                  </a:cubicBezTo>
                  <a:cubicBezTo>
                    <a:pt x="455" y="51"/>
                    <a:pt x="455" y="50"/>
                    <a:pt x="455" y="50"/>
                  </a:cubicBezTo>
                  <a:cubicBezTo>
                    <a:pt x="454" y="49"/>
                    <a:pt x="454" y="49"/>
                    <a:pt x="453" y="49"/>
                  </a:cubicBezTo>
                  <a:cubicBezTo>
                    <a:pt x="453" y="48"/>
                    <a:pt x="454" y="48"/>
                    <a:pt x="454" y="47"/>
                  </a:cubicBezTo>
                  <a:cubicBezTo>
                    <a:pt x="453" y="47"/>
                    <a:pt x="453" y="47"/>
                    <a:pt x="453" y="47"/>
                  </a:cubicBezTo>
                  <a:cubicBezTo>
                    <a:pt x="453" y="47"/>
                    <a:pt x="453" y="46"/>
                    <a:pt x="453" y="46"/>
                  </a:cubicBezTo>
                  <a:cubicBezTo>
                    <a:pt x="452" y="46"/>
                    <a:pt x="452" y="46"/>
                    <a:pt x="452" y="45"/>
                  </a:cubicBezTo>
                  <a:cubicBezTo>
                    <a:pt x="452" y="45"/>
                    <a:pt x="452" y="45"/>
                    <a:pt x="452" y="45"/>
                  </a:cubicBezTo>
                  <a:cubicBezTo>
                    <a:pt x="452" y="45"/>
                    <a:pt x="452" y="45"/>
                    <a:pt x="452" y="45"/>
                  </a:cubicBezTo>
                  <a:cubicBezTo>
                    <a:pt x="452" y="45"/>
                    <a:pt x="451" y="45"/>
                    <a:pt x="451" y="45"/>
                  </a:cubicBezTo>
                  <a:cubicBezTo>
                    <a:pt x="451" y="44"/>
                    <a:pt x="451" y="44"/>
                    <a:pt x="451" y="44"/>
                  </a:cubicBezTo>
                  <a:cubicBezTo>
                    <a:pt x="450" y="44"/>
                    <a:pt x="449" y="44"/>
                    <a:pt x="448" y="44"/>
                  </a:cubicBezTo>
                  <a:cubicBezTo>
                    <a:pt x="448" y="44"/>
                    <a:pt x="448" y="44"/>
                    <a:pt x="448" y="44"/>
                  </a:cubicBezTo>
                  <a:cubicBezTo>
                    <a:pt x="447" y="44"/>
                    <a:pt x="447" y="44"/>
                    <a:pt x="447" y="44"/>
                  </a:cubicBezTo>
                  <a:cubicBezTo>
                    <a:pt x="447" y="44"/>
                    <a:pt x="447" y="44"/>
                    <a:pt x="447" y="43"/>
                  </a:cubicBezTo>
                  <a:cubicBezTo>
                    <a:pt x="446" y="44"/>
                    <a:pt x="446" y="44"/>
                    <a:pt x="445" y="44"/>
                  </a:cubicBezTo>
                  <a:cubicBezTo>
                    <a:pt x="445" y="44"/>
                    <a:pt x="445" y="43"/>
                    <a:pt x="444" y="43"/>
                  </a:cubicBezTo>
                  <a:cubicBezTo>
                    <a:pt x="444" y="43"/>
                    <a:pt x="443" y="42"/>
                    <a:pt x="441" y="42"/>
                  </a:cubicBezTo>
                  <a:cubicBezTo>
                    <a:pt x="441" y="41"/>
                    <a:pt x="441" y="42"/>
                    <a:pt x="440" y="41"/>
                  </a:cubicBezTo>
                  <a:cubicBezTo>
                    <a:pt x="442" y="40"/>
                    <a:pt x="442" y="39"/>
                    <a:pt x="444" y="39"/>
                  </a:cubicBezTo>
                  <a:cubicBezTo>
                    <a:pt x="444" y="38"/>
                    <a:pt x="444" y="38"/>
                    <a:pt x="445" y="38"/>
                  </a:cubicBezTo>
                  <a:cubicBezTo>
                    <a:pt x="445" y="37"/>
                    <a:pt x="445" y="36"/>
                    <a:pt x="445" y="36"/>
                  </a:cubicBezTo>
                  <a:cubicBezTo>
                    <a:pt x="443" y="36"/>
                    <a:pt x="443" y="37"/>
                    <a:pt x="442" y="37"/>
                  </a:cubicBezTo>
                  <a:cubicBezTo>
                    <a:pt x="442" y="36"/>
                    <a:pt x="442" y="35"/>
                    <a:pt x="443" y="34"/>
                  </a:cubicBezTo>
                  <a:cubicBezTo>
                    <a:pt x="443" y="34"/>
                    <a:pt x="444" y="34"/>
                    <a:pt x="444" y="34"/>
                  </a:cubicBezTo>
                  <a:cubicBezTo>
                    <a:pt x="444" y="34"/>
                    <a:pt x="444" y="34"/>
                    <a:pt x="445" y="34"/>
                  </a:cubicBezTo>
                  <a:cubicBezTo>
                    <a:pt x="445" y="34"/>
                    <a:pt x="445" y="35"/>
                    <a:pt x="445" y="35"/>
                  </a:cubicBezTo>
                  <a:cubicBezTo>
                    <a:pt x="445" y="35"/>
                    <a:pt x="446" y="34"/>
                    <a:pt x="446" y="34"/>
                  </a:cubicBezTo>
                  <a:cubicBezTo>
                    <a:pt x="446" y="34"/>
                    <a:pt x="447" y="34"/>
                    <a:pt x="448" y="34"/>
                  </a:cubicBezTo>
                  <a:cubicBezTo>
                    <a:pt x="448" y="33"/>
                    <a:pt x="448" y="34"/>
                    <a:pt x="448" y="33"/>
                  </a:cubicBezTo>
                  <a:cubicBezTo>
                    <a:pt x="448" y="33"/>
                    <a:pt x="448" y="32"/>
                    <a:pt x="448" y="32"/>
                  </a:cubicBezTo>
                  <a:cubicBezTo>
                    <a:pt x="448" y="32"/>
                    <a:pt x="448" y="32"/>
                    <a:pt x="448" y="32"/>
                  </a:cubicBezTo>
                  <a:cubicBezTo>
                    <a:pt x="448" y="32"/>
                    <a:pt x="448" y="32"/>
                    <a:pt x="448" y="32"/>
                  </a:cubicBezTo>
                  <a:cubicBezTo>
                    <a:pt x="447" y="32"/>
                    <a:pt x="446" y="32"/>
                    <a:pt x="446" y="32"/>
                  </a:cubicBezTo>
                  <a:cubicBezTo>
                    <a:pt x="445" y="31"/>
                    <a:pt x="444" y="31"/>
                    <a:pt x="444" y="30"/>
                  </a:cubicBezTo>
                  <a:cubicBezTo>
                    <a:pt x="440" y="31"/>
                    <a:pt x="442" y="30"/>
                    <a:pt x="440" y="29"/>
                  </a:cubicBezTo>
                  <a:cubicBezTo>
                    <a:pt x="440" y="29"/>
                    <a:pt x="440" y="29"/>
                    <a:pt x="440" y="29"/>
                  </a:cubicBezTo>
                  <a:cubicBezTo>
                    <a:pt x="439" y="29"/>
                    <a:pt x="439" y="29"/>
                    <a:pt x="439" y="29"/>
                  </a:cubicBezTo>
                  <a:cubicBezTo>
                    <a:pt x="439" y="29"/>
                    <a:pt x="438" y="29"/>
                    <a:pt x="438" y="28"/>
                  </a:cubicBezTo>
                  <a:cubicBezTo>
                    <a:pt x="437" y="28"/>
                    <a:pt x="436" y="29"/>
                    <a:pt x="435" y="29"/>
                  </a:cubicBezTo>
                  <a:cubicBezTo>
                    <a:pt x="435" y="29"/>
                    <a:pt x="435" y="28"/>
                    <a:pt x="435" y="28"/>
                  </a:cubicBezTo>
                  <a:cubicBezTo>
                    <a:pt x="435" y="28"/>
                    <a:pt x="434" y="28"/>
                    <a:pt x="434" y="28"/>
                  </a:cubicBezTo>
                  <a:cubicBezTo>
                    <a:pt x="434" y="28"/>
                    <a:pt x="434" y="28"/>
                    <a:pt x="434" y="28"/>
                  </a:cubicBezTo>
                  <a:cubicBezTo>
                    <a:pt x="433" y="27"/>
                    <a:pt x="433" y="27"/>
                    <a:pt x="431" y="27"/>
                  </a:cubicBezTo>
                  <a:cubicBezTo>
                    <a:pt x="431" y="26"/>
                    <a:pt x="431" y="27"/>
                    <a:pt x="430" y="26"/>
                  </a:cubicBezTo>
                  <a:cubicBezTo>
                    <a:pt x="430" y="26"/>
                    <a:pt x="430" y="26"/>
                    <a:pt x="430" y="26"/>
                  </a:cubicBezTo>
                  <a:cubicBezTo>
                    <a:pt x="430" y="26"/>
                    <a:pt x="430" y="26"/>
                    <a:pt x="429" y="26"/>
                  </a:cubicBezTo>
                  <a:cubicBezTo>
                    <a:pt x="429" y="26"/>
                    <a:pt x="428" y="25"/>
                    <a:pt x="428" y="25"/>
                  </a:cubicBezTo>
                  <a:cubicBezTo>
                    <a:pt x="428" y="25"/>
                    <a:pt x="427" y="25"/>
                    <a:pt x="427" y="25"/>
                  </a:cubicBezTo>
                  <a:cubicBezTo>
                    <a:pt x="427" y="25"/>
                    <a:pt x="427" y="25"/>
                    <a:pt x="427" y="24"/>
                  </a:cubicBezTo>
                  <a:cubicBezTo>
                    <a:pt x="427" y="24"/>
                    <a:pt x="427" y="24"/>
                    <a:pt x="426" y="24"/>
                  </a:cubicBezTo>
                  <a:cubicBezTo>
                    <a:pt x="426" y="24"/>
                    <a:pt x="426" y="24"/>
                    <a:pt x="426" y="24"/>
                  </a:cubicBezTo>
                  <a:cubicBezTo>
                    <a:pt x="426" y="24"/>
                    <a:pt x="425" y="24"/>
                    <a:pt x="425" y="25"/>
                  </a:cubicBezTo>
                  <a:cubicBezTo>
                    <a:pt x="424" y="24"/>
                    <a:pt x="424" y="24"/>
                    <a:pt x="424" y="23"/>
                  </a:cubicBezTo>
                  <a:cubicBezTo>
                    <a:pt x="425" y="23"/>
                    <a:pt x="426" y="23"/>
                    <a:pt x="426" y="23"/>
                  </a:cubicBezTo>
                  <a:cubicBezTo>
                    <a:pt x="426" y="22"/>
                    <a:pt x="426" y="22"/>
                    <a:pt x="426" y="22"/>
                  </a:cubicBezTo>
                  <a:cubicBezTo>
                    <a:pt x="426" y="22"/>
                    <a:pt x="426" y="22"/>
                    <a:pt x="426" y="22"/>
                  </a:cubicBezTo>
                  <a:cubicBezTo>
                    <a:pt x="426" y="21"/>
                    <a:pt x="426" y="21"/>
                    <a:pt x="426" y="20"/>
                  </a:cubicBezTo>
                  <a:cubicBezTo>
                    <a:pt x="427" y="20"/>
                    <a:pt x="427" y="20"/>
                    <a:pt x="428" y="19"/>
                  </a:cubicBezTo>
                  <a:cubicBezTo>
                    <a:pt x="429" y="19"/>
                    <a:pt x="429" y="19"/>
                    <a:pt x="429" y="18"/>
                  </a:cubicBezTo>
                  <a:cubicBezTo>
                    <a:pt x="428" y="18"/>
                    <a:pt x="427" y="18"/>
                    <a:pt x="426" y="17"/>
                  </a:cubicBezTo>
                  <a:cubicBezTo>
                    <a:pt x="426" y="17"/>
                    <a:pt x="426" y="18"/>
                    <a:pt x="426" y="17"/>
                  </a:cubicBezTo>
                  <a:cubicBezTo>
                    <a:pt x="426" y="17"/>
                    <a:pt x="426" y="16"/>
                    <a:pt x="426" y="16"/>
                  </a:cubicBezTo>
                  <a:cubicBezTo>
                    <a:pt x="426" y="16"/>
                    <a:pt x="425" y="16"/>
                    <a:pt x="425" y="16"/>
                  </a:cubicBezTo>
                  <a:cubicBezTo>
                    <a:pt x="425" y="16"/>
                    <a:pt x="425" y="16"/>
                    <a:pt x="425" y="16"/>
                  </a:cubicBezTo>
                  <a:cubicBezTo>
                    <a:pt x="426" y="16"/>
                    <a:pt x="426" y="15"/>
                    <a:pt x="427" y="15"/>
                  </a:cubicBezTo>
                  <a:cubicBezTo>
                    <a:pt x="427" y="15"/>
                    <a:pt x="427" y="15"/>
                    <a:pt x="427" y="14"/>
                  </a:cubicBezTo>
                  <a:cubicBezTo>
                    <a:pt x="432" y="14"/>
                    <a:pt x="436" y="13"/>
                    <a:pt x="439" y="12"/>
                  </a:cubicBezTo>
                  <a:cubicBezTo>
                    <a:pt x="440" y="11"/>
                    <a:pt x="440" y="11"/>
                    <a:pt x="441" y="11"/>
                  </a:cubicBezTo>
                  <a:cubicBezTo>
                    <a:pt x="442" y="11"/>
                    <a:pt x="443" y="10"/>
                    <a:pt x="444" y="9"/>
                  </a:cubicBezTo>
                  <a:cubicBezTo>
                    <a:pt x="444" y="8"/>
                    <a:pt x="445" y="8"/>
                    <a:pt x="446" y="6"/>
                  </a:cubicBezTo>
                  <a:cubicBezTo>
                    <a:pt x="446" y="6"/>
                    <a:pt x="446" y="6"/>
                    <a:pt x="446" y="6"/>
                  </a:cubicBezTo>
                  <a:cubicBezTo>
                    <a:pt x="446" y="6"/>
                    <a:pt x="446" y="5"/>
                    <a:pt x="446" y="5"/>
                  </a:cubicBezTo>
                  <a:cubicBezTo>
                    <a:pt x="447" y="4"/>
                    <a:pt x="447" y="4"/>
                    <a:pt x="447" y="4"/>
                  </a:cubicBezTo>
                  <a:cubicBezTo>
                    <a:pt x="447" y="3"/>
                    <a:pt x="448" y="2"/>
                    <a:pt x="448" y="0"/>
                  </a:cubicBezTo>
                  <a:cubicBezTo>
                    <a:pt x="447" y="1"/>
                    <a:pt x="445" y="1"/>
                    <a:pt x="444" y="1"/>
                  </a:cubicBezTo>
                  <a:cubicBezTo>
                    <a:pt x="444" y="1"/>
                    <a:pt x="443" y="1"/>
                    <a:pt x="443" y="0"/>
                  </a:cubicBezTo>
                  <a:cubicBezTo>
                    <a:pt x="442" y="0"/>
                    <a:pt x="440" y="1"/>
                    <a:pt x="438" y="1"/>
                  </a:cubicBezTo>
                  <a:cubicBezTo>
                    <a:pt x="438" y="1"/>
                    <a:pt x="438" y="1"/>
                    <a:pt x="438" y="1"/>
                  </a:cubicBezTo>
                  <a:cubicBezTo>
                    <a:pt x="438" y="2"/>
                    <a:pt x="438" y="2"/>
                    <a:pt x="438" y="2"/>
                  </a:cubicBezTo>
                  <a:cubicBezTo>
                    <a:pt x="438" y="2"/>
                    <a:pt x="438" y="2"/>
                    <a:pt x="437" y="2"/>
                  </a:cubicBezTo>
                  <a:cubicBezTo>
                    <a:pt x="437" y="1"/>
                    <a:pt x="437" y="1"/>
                    <a:pt x="436" y="1"/>
                  </a:cubicBezTo>
                  <a:cubicBezTo>
                    <a:pt x="436" y="1"/>
                    <a:pt x="436" y="1"/>
                    <a:pt x="435" y="1"/>
                  </a:cubicBezTo>
                  <a:cubicBezTo>
                    <a:pt x="435" y="1"/>
                    <a:pt x="435" y="0"/>
                    <a:pt x="435" y="0"/>
                  </a:cubicBezTo>
                  <a:cubicBezTo>
                    <a:pt x="435" y="0"/>
                    <a:pt x="434" y="0"/>
                    <a:pt x="433" y="1"/>
                  </a:cubicBezTo>
                  <a:cubicBezTo>
                    <a:pt x="433" y="0"/>
                    <a:pt x="433" y="0"/>
                    <a:pt x="433" y="0"/>
                  </a:cubicBezTo>
                  <a:cubicBezTo>
                    <a:pt x="433" y="0"/>
                    <a:pt x="432" y="0"/>
                    <a:pt x="432" y="0"/>
                  </a:cubicBezTo>
                  <a:cubicBezTo>
                    <a:pt x="432" y="0"/>
                    <a:pt x="432" y="0"/>
                    <a:pt x="432" y="0"/>
                  </a:cubicBezTo>
                  <a:cubicBezTo>
                    <a:pt x="431" y="0"/>
                    <a:pt x="431" y="0"/>
                    <a:pt x="431" y="0"/>
                  </a:cubicBezTo>
                  <a:cubicBezTo>
                    <a:pt x="431" y="0"/>
                    <a:pt x="431" y="0"/>
                    <a:pt x="430" y="0"/>
                  </a:cubicBezTo>
                  <a:cubicBezTo>
                    <a:pt x="429" y="0"/>
                    <a:pt x="428" y="0"/>
                    <a:pt x="426" y="0"/>
                  </a:cubicBezTo>
                  <a:cubicBezTo>
                    <a:pt x="426" y="0"/>
                    <a:pt x="426" y="0"/>
                    <a:pt x="425" y="0"/>
                  </a:cubicBezTo>
                  <a:cubicBezTo>
                    <a:pt x="425" y="1"/>
                    <a:pt x="424" y="2"/>
                    <a:pt x="423" y="3"/>
                  </a:cubicBezTo>
                  <a:cubicBezTo>
                    <a:pt x="423" y="3"/>
                    <a:pt x="423" y="3"/>
                    <a:pt x="423" y="3"/>
                  </a:cubicBezTo>
                  <a:cubicBezTo>
                    <a:pt x="423" y="4"/>
                    <a:pt x="422" y="2"/>
                    <a:pt x="422" y="2"/>
                  </a:cubicBezTo>
                  <a:cubicBezTo>
                    <a:pt x="420" y="3"/>
                    <a:pt x="418" y="3"/>
                    <a:pt x="416" y="4"/>
                  </a:cubicBezTo>
                  <a:cubicBezTo>
                    <a:pt x="417" y="5"/>
                    <a:pt x="417" y="5"/>
                    <a:pt x="418" y="7"/>
                  </a:cubicBezTo>
                  <a:cubicBezTo>
                    <a:pt x="417" y="7"/>
                    <a:pt x="416" y="6"/>
                    <a:pt x="415" y="6"/>
                  </a:cubicBezTo>
                  <a:cubicBezTo>
                    <a:pt x="415" y="7"/>
                    <a:pt x="416" y="8"/>
                    <a:pt x="416" y="8"/>
                  </a:cubicBezTo>
                  <a:cubicBezTo>
                    <a:pt x="416" y="8"/>
                    <a:pt x="416" y="9"/>
                    <a:pt x="417" y="9"/>
                  </a:cubicBezTo>
                  <a:cubicBezTo>
                    <a:pt x="417" y="9"/>
                    <a:pt x="416" y="9"/>
                    <a:pt x="416" y="9"/>
                  </a:cubicBezTo>
                  <a:cubicBezTo>
                    <a:pt x="416" y="10"/>
                    <a:pt x="417" y="10"/>
                    <a:pt x="417" y="11"/>
                  </a:cubicBezTo>
                  <a:cubicBezTo>
                    <a:pt x="417" y="11"/>
                    <a:pt x="417" y="11"/>
                    <a:pt x="417" y="11"/>
                  </a:cubicBezTo>
                  <a:cubicBezTo>
                    <a:pt x="417" y="11"/>
                    <a:pt x="417" y="11"/>
                    <a:pt x="418" y="11"/>
                  </a:cubicBezTo>
                  <a:cubicBezTo>
                    <a:pt x="418" y="11"/>
                    <a:pt x="418" y="11"/>
                    <a:pt x="418" y="11"/>
                  </a:cubicBezTo>
                  <a:cubicBezTo>
                    <a:pt x="418" y="12"/>
                    <a:pt x="417" y="12"/>
                    <a:pt x="418" y="13"/>
                  </a:cubicBezTo>
                  <a:cubicBezTo>
                    <a:pt x="418" y="13"/>
                    <a:pt x="418" y="13"/>
                    <a:pt x="418" y="13"/>
                  </a:cubicBezTo>
                  <a:cubicBezTo>
                    <a:pt x="419" y="13"/>
                    <a:pt x="419" y="13"/>
                    <a:pt x="419" y="14"/>
                  </a:cubicBezTo>
                  <a:cubicBezTo>
                    <a:pt x="419" y="14"/>
                    <a:pt x="419" y="14"/>
                    <a:pt x="420" y="14"/>
                  </a:cubicBezTo>
                  <a:cubicBezTo>
                    <a:pt x="420" y="15"/>
                    <a:pt x="420" y="15"/>
                    <a:pt x="420" y="16"/>
                  </a:cubicBezTo>
                  <a:cubicBezTo>
                    <a:pt x="420" y="16"/>
                    <a:pt x="420" y="16"/>
                    <a:pt x="420" y="17"/>
                  </a:cubicBezTo>
                  <a:cubicBezTo>
                    <a:pt x="419" y="17"/>
                    <a:pt x="419" y="17"/>
                    <a:pt x="419" y="17"/>
                  </a:cubicBezTo>
                  <a:cubicBezTo>
                    <a:pt x="419" y="18"/>
                    <a:pt x="420" y="18"/>
                    <a:pt x="421" y="19"/>
                  </a:cubicBezTo>
                  <a:cubicBezTo>
                    <a:pt x="421" y="19"/>
                    <a:pt x="421" y="19"/>
                    <a:pt x="421" y="20"/>
                  </a:cubicBezTo>
                  <a:cubicBezTo>
                    <a:pt x="421" y="20"/>
                    <a:pt x="421" y="20"/>
                    <a:pt x="421" y="20"/>
                  </a:cubicBezTo>
                  <a:cubicBezTo>
                    <a:pt x="421" y="20"/>
                    <a:pt x="422" y="20"/>
                    <a:pt x="422" y="20"/>
                  </a:cubicBezTo>
                  <a:cubicBezTo>
                    <a:pt x="422" y="21"/>
                    <a:pt x="421" y="21"/>
                    <a:pt x="421" y="21"/>
                  </a:cubicBezTo>
                  <a:cubicBezTo>
                    <a:pt x="421" y="22"/>
                    <a:pt x="422" y="22"/>
                    <a:pt x="422" y="22"/>
                  </a:cubicBezTo>
                  <a:cubicBezTo>
                    <a:pt x="422" y="23"/>
                    <a:pt x="422" y="24"/>
                    <a:pt x="422" y="24"/>
                  </a:cubicBezTo>
                  <a:cubicBezTo>
                    <a:pt x="421" y="24"/>
                    <a:pt x="420" y="25"/>
                    <a:pt x="419" y="25"/>
                  </a:cubicBezTo>
                  <a:cubicBezTo>
                    <a:pt x="419" y="25"/>
                    <a:pt x="419" y="26"/>
                    <a:pt x="419" y="26"/>
                  </a:cubicBezTo>
                  <a:cubicBezTo>
                    <a:pt x="419" y="26"/>
                    <a:pt x="418" y="26"/>
                    <a:pt x="418" y="26"/>
                  </a:cubicBezTo>
                  <a:cubicBezTo>
                    <a:pt x="418" y="26"/>
                    <a:pt x="418" y="27"/>
                    <a:pt x="418" y="27"/>
                  </a:cubicBezTo>
                  <a:cubicBezTo>
                    <a:pt x="420" y="27"/>
                    <a:pt x="420" y="28"/>
                    <a:pt x="422" y="28"/>
                  </a:cubicBezTo>
                  <a:cubicBezTo>
                    <a:pt x="422" y="29"/>
                    <a:pt x="422" y="29"/>
                    <a:pt x="422" y="29"/>
                  </a:cubicBezTo>
                  <a:cubicBezTo>
                    <a:pt x="420" y="29"/>
                    <a:pt x="419" y="29"/>
                    <a:pt x="417" y="29"/>
                  </a:cubicBezTo>
                  <a:cubicBezTo>
                    <a:pt x="417" y="29"/>
                    <a:pt x="417" y="30"/>
                    <a:pt x="417" y="30"/>
                  </a:cubicBezTo>
                  <a:cubicBezTo>
                    <a:pt x="416" y="31"/>
                    <a:pt x="416" y="31"/>
                    <a:pt x="416" y="32"/>
                  </a:cubicBezTo>
                  <a:cubicBezTo>
                    <a:pt x="416" y="32"/>
                    <a:pt x="416" y="32"/>
                    <a:pt x="417" y="32"/>
                  </a:cubicBezTo>
                  <a:cubicBezTo>
                    <a:pt x="416" y="33"/>
                    <a:pt x="417" y="33"/>
                    <a:pt x="416" y="33"/>
                  </a:cubicBezTo>
                  <a:cubicBezTo>
                    <a:pt x="416" y="35"/>
                    <a:pt x="417" y="36"/>
                    <a:pt x="418" y="36"/>
                  </a:cubicBezTo>
                  <a:cubicBezTo>
                    <a:pt x="418" y="37"/>
                    <a:pt x="418" y="37"/>
                    <a:pt x="418" y="37"/>
                  </a:cubicBezTo>
                  <a:cubicBezTo>
                    <a:pt x="417" y="37"/>
                    <a:pt x="416" y="37"/>
                    <a:pt x="415" y="38"/>
                  </a:cubicBezTo>
                  <a:cubicBezTo>
                    <a:pt x="415" y="38"/>
                    <a:pt x="415" y="39"/>
                    <a:pt x="415" y="39"/>
                  </a:cubicBezTo>
                  <a:cubicBezTo>
                    <a:pt x="415" y="39"/>
                    <a:pt x="415" y="39"/>
                    <a:pt x="416" y="39"/>
                  </a:cubicBezTo>
                  <a:cubicBezTo>
                    <a:pt x="416" y="39"/>
                    <a:pt x="416" y="40"/>
                    <a:pt x="415" y="40"/>
                  </a:cubicBezTo>
                  <a:cubicBezTo>
                    <a:pt x="417" y="40"/>
                    <a:pt x="417" y="41"/>
                    <a:pt x="418" y="41"/>
                  </a:cubicBezTo>
                  <a:cubicBezTo>
                    <a:pt x="418" y="41"/>
                    <a:pt x="418" y="41"/>
                    <a:pt x="418" y="41"/>
                  </a:cubicBezTo>
                  <a:cubicBezTo>
                    <a:pt x="419" y="41"/>
                    <a:pt x="419" y="41"/>
                    <a:pt x="420" y="41"/>
                  </a:cubicBezTo>
                  <a:cubicBezTo>
                    <a:pt x="420" y="41"/>
                    <a:pt x="420" y="41"/>
                    <a:pt x="420" y="41"/>
                  </a:cubicBezTo>
                  <a:cubicBezTo>
                    <a:pt x="420" y="43"/>
                    <a:pt x="419" y="43"/>
                    <a:pt x="419" y="45"/>
                  </a:cubicBezTo>
                  <a:cubicBezTo>
                    <a:pt x="420" y="45"/>
                    <a:pt x="420" y="45"/>
                    <a:pt x="420" y="44"/>
                  </a:cubicBezTo>
                  <a:cubicBezTo>
                    <a:pt x="421" y="44"/>
                    <a:pt x="421" y="44"/>
                    <a:pt x="421" y="44"/>
                  </a:cubicBezTo>
                  <a:cubicBezTo>
                    <a:pt x="421" y="44"/>
                    <a:pt x="421" y="45"/>
                    <a:pt x="421" y="45"/>
                  </a:cubicBezTo>
                  <a:cubicBezTo>
                    <a:pt x="422" y="45"/>
                    <a:pt x="422" y="45"/>
                    <a:pt x="422" y="45"/>
                  </a:cubicBezTo>
                  <a:cubicBezTo>
                    <a:pt x="422" y="44"/>
                    <a:pt x="422" y="43"/>
                    <a:pt x="422" y="42"/>
                  </a:cubicBezTo>
                  <a:cubicBezTo>
                    <a:pt x="422" y="42"/>
                    <a:pt x="422" y="42"/>
                    <a:pt x="422" y="42"/>
                  </a:cubicBezTo>
                  <a:cubicBezTo>
                    <a:pt x="422" y="42"/>
                    <a:pt x="422" y="42"/>
                    <a:pt x="422" y="42"/>
                  </a:cubicBezTo>
                  <a:cubicBezTo>
                    <a:pt x="423" y="42"/>
                    <a:pt x="423" y="42"/>
                    <a:pt x="424" y="42"/>
                  </a:cubicBezTo>
                  <a:cubicBezTo>
                    <a:pt x="424" y="42"/>
                    <a:pt x="424" y="42"/>
                    <a:pt x="424" y="42"/>
                  </a:cubicBezTo>
                  <a:cubicBezTo>
                    <a:pt x="425" y="42"/>
                    <a:pt x="425" y="42"/>
                    <a:pt x="426" y="42"/>
                  </a:cubicBezTo>
                  <a:cubicBezTo>
                    <a:pt x="426" y="42"/>
                    <a:pt x="427" y="43"/>
                    <a:pt x="428" y="43"/>
                  </a:cubicBezTo>
                  <a:cubicBezTo>
                    <a:pt x="428" y="43"/>
                    <a:pt x="428" y="43"/>
                    <a:pt x="428" y="43"/>
                  </a:cubicBezTo>
                  <a:cubicBezTo>
                    <a:pt x="428" y="44"/>
                    <a:pt x="428" y="44"/>
                    <a:pt x="428" y="45"/>
                  </a:cubicBezTo>
                  <a:cubicBezTo>
                    <a:pt x="428" y="45"/>
                    <a:pt x="429" y="44"/>
                    <a:pt x="429" y="44"/>
                  </a:cubicBezTo>
                  <a:cubicBezTo>
                    <a:pt x="429" y="45"/>
                    <a:pt x="429" y="45"/>
                    <a:pt x="430" y="45"/>
                  </a:cubicBezTo>
                  <a:cubicBezTo>
                    <a:pt x="430" y="45"/>
                    <a:pt x="431" y="45"/>
                    <a:pt x="431" y="45"/>
                  </a:cubicBezTo>
                  <a:cubicBezTo>
                    <a:pt x="431" y="45"/>
                    <a:pt x="431" y="45"/>
                    <a:pt x="431" y="44"/>
                  </a:cubicBezTo>
                  <a:cubicBezTo>
                    <a:pt x="432" y="44"/>
                    <a:pt x="432" y="44"/>
                    <a:pt x="433" y="44"/>
                  </a:cubicBezTo>
                  <a:cubicBezTo>
                    <a:pt x="433" y="44"/>
                    <a:pt x="433" y="44"/>
                    <a:pt x="433" y="43"/>
                  </a:cubicBezTo>
                  <a:cubicBezTo>
                    <a:pt x="434" y="43"/>
                    <a:pt x="434" y="43"/>
                    <a:pt x="434" y="43"/>
                  </a:cubicBezTo>
                  <a:cubicBezTo>
                    <a:pt x="434" y="43"/>
                    <a:pt x="434" y="43"/>
                    <a:pt x="434" y="43"/>
                  </a:cubicBezTo>
                  <a:cubicBezTo>
                    <a:pt x="434" y="43"/>
                    <a:pt x="435" y="43"/>
                    <a:pt x="435" y="43"/>
                  </a:cubicBezTo>
                  <a:cubicBezTo>
                    <a:pt x="435" y="43"/>
                    <a:pt x="435" y="43"/>
                    <a:pt x="435" y="42"/>
                  </a:cubicBezTo>
                  <a:cubicBezTo>
                    <a:pt x="436" y="42"/>
                    <a:pt x="436" y="42"/>
                    <a:pt x="437" y="42"/>
                  </a:cubicBezTo>
                  <a:cubicBezTo>
                    <a:pt x="437" y="42"/>
                    <a:pt x="437" y="42"/>
                    <a:pt x="437" y="41"/>
                  </a:cubicBezTo>
                  <a:cubicBezTo>
                    <a:pt x="438" y="41"/>
                    <a:pt x="438" y="41"/>
                    <a:pt x="439" y="42"/>
                  </a:cubicBezTo>
                  <a:cubicBezTo>
                    <a:pt x="439" y="42"/>
                    <a:pt x="439" y="42"/>
                    <a:pt x="439" y="42"/>
                  </a:cubicBezTo>
                  <a:cubicBezTo>
                    <a:pt x="439" y="42"/>
                    <a:pt x="439" y="42"/>
                    <a:pt x="439" y="42"/>
                  </a:cubicBezTo>
                  <a:cubicBezTo>
                    <a:pt x="438" y="42"/>
                    <a:pt x="437" y="43"/>
                    <a:pt x="436" y="43"/>
                  </a:cubicBezTo>
                  <a:cubicBezTo>
                    <a:pt x="436" y="43"/>
                    <a:pt x="435" y="44"/>
                    <a:pt x="435" y="44"/>
                  </a:cubicBezTo>
                  <a:cubicBezTo>
                    <a:pt x="435" y="45"/>
                    <a:pt x="435" y="46"/>
                    <a:pt x="435" y="47"/>
                  </a:cubicBezTo>
                  <a:cubicBezTo>
                    <a:pt x="435" y="47"/>
                    <a:pt x="435" y="47"/>
                    <a:pt x="436" y="47"/>
                  </a:cubicBezTo>
                  <a:cubicBezTo>
                    <a:pt x="436" y="47"/>
                    <a:pt x="436" y="47"/>
                    <a:pt x="436" y="47"/>
                  </a:cubicBezTo>
                  <a:cubicBezTo>
                    <a:pt x="435" y="47"/>
                    <a:pt x="434" y="47"/>
                    <a:pt x="434" y="47"/>
                  </a:cubicBezTo>
                  <a:cubicBezTo>
                    <a:pt x="434" y="47"/>
                    <a:pt x="433" y="48"/>
                    <a:pt x="432" y="48"/>
                  </a:cubicBezTo>
                  <a:cubicBezTo>
                    <a:pt x="432" y="48"/>
                    <a:pt x="432" y="47"/>
                    <a:pt x="432" y="47"/>
                  </a:cubicBezTo>
                  <a:cubicBezTo>
                    <a:pt x="432" y="47"/>
                    <a:pt x="431" y="47"/>
                    <a:pt x="430" y="47"/>
                  </a:cubicBezTo>
                  <a:cubicBezTo>
                    <a:pt x="430" y="48"/>
                    <a:pt x="429" y="48"/>
                    <a:pt x="429" y="49"/>
                  </a:cubicBezTo>
                  <a:cubicBezTo>
                    <a:pt x="429" y="50"/>
                    <a:pt x="429" y="50"/>
                    <a:pt x="430" y="51"/>
                  </a:cubicBezTo>
                  <a:cubicBezTo>
                    <a:pt x="430" y="52"/>
                    <a:pt x="429" y="52"/>
                    <a:pt x="430" y="54"/>
                  </a:cubicBezTo>
                  <a:cubicBezTo>
                    <a:pt x="432" y="53"/>
                    <a:pt x="433" y="53"/>
                    <a:pt x="434" y="52"/>
                  </a:cubicBezTo>
                  <a:cubicBezTo>
                    <a:pt x="434" y="52"/>
                    <a:pt x="434" y="52"/>
                    <a:pt x="434" y="52"/>
                  </a:cubicBezTo>
                  <a:cubicBezTo>
                    <a:pt x="436" y="53"/>
                    <a:pt x="433" y="53"/>
                    <a:pt x="435" y="53"/>
                  </a:cubicBezTo>
                  <a:cubicBezTo>
                    <a:pt x="435" y="55"/>
                    <a:pt x="435" y="54"/>
                    <a:pt x="433" y="55"/>
                  </a:cubicBezTo>
                  <a:cubicBezTo>
                    <a:pt x="433" y="55"/>
                    <a:pt x="433" y="55"/>
                    <a:pt x="433" y="56"/>
                  </a:cubicBezTo>
                  <a:cubicBezTo>
                    <a:pt x="432" y="56"/>
                    <a:pt x="432" y="56"/>
                    <a:pt x="431" y="56"/>
                  </a:cubicBezTo>
                  <a:cubicBezTo>
                    <a:pt x="431" y="56"/>
                    <a:pt x="431" y="56"/>
                    <a:pt x="431" y="56"/>
                  </a:cubicBezTo>
                  <a:cubicBezTo>
                    <a:pt x="431" y="56"/>
                    <a:pt x="430" y="56"/>
                    <a:pt x="429" y="56"/>
                  </a:cubicBezTo>
                  <a:cubicBezTo>
                    <a:pt x="429" y="57"/>
                    <a:pt x="429" y="57"/>
                    <a:pt x="429" y="57"/>
                  </a:cubicBezTo>
                  <a:cubicBezTo>
                    <a:pt x="429" y="58"/>
                    <a:pt x="428" y="58"/>
                    <a:pt x="427" y="59"/>
                  </a:cubicBezTo>
                  <a:cubicBezTo>
                    <a:pt x="427" y="59"/>
                    <a:pt x="427" y="59"/>
                    <a:pt x="428" y="59"/>
                  </a:cubicBezTo>
                  <a:cubicBezTo>
                    <a:pt x="427" y="59"/>
                    <a:pt x="427" y="59"/>
                    <a:pt x="427" y="59"/>
                  </a:cubicBezTo>
                  <a:cubicBezTo>
                    <a:pt x="427" y="60"/>
                    <a:pt x="427" y="60"/>
                    <a:pt x="426" y="61"/>
                  </a:cubicBezTo>
                  <a:cubicBezTo>
                    <a:pt x="426" y="61"/>
                    <a:pt x="426" y="61"/>
                    <a:pt x="426" y="61"/>
                  </a:cubicBezTo>
                  <a:cubicBezTo>
                    <a:pt x="426" y="61"/>
                    <a:pt x="425" y="61"/>
                    <a:pt x="424" y="61"/>
                  </a:cubicBezTo>
                  <a:cubicBezTo>
                    <a:pt x="424" y="61"/>
                    <a:pt x="424" y="62"/>
                    <a:pt x="424" y="62"/>
                  </a:cubicBezTo>
                  <a:cubicBezTo>
                    <a:pt x="424" y="62"/>
                    <a:pt x="424" y="62"/>
                    <a:pt x="424" y="62"/>
                  </a:cubicBezTo>
                  <a:cubicBezTo>
                    <a:pt x="424" y="62"/>
                    <a:pt x="424" y="63"/>
                    <a:pt x="424" y="63"/>
                  </a:cubicBezTo>
                  <a:cubicBezTo>
                    <a:pt x="424" y="63"/>
                    <a:pt x="423" y="63"/>
                    <a:pt x="423" y="63"/>
                  </a:cubicBezTo>
                  <a:cubicBezTo>
                    <a:pt x="423" y="64"/>
                    <a:pt x="423" y="64"/>
                    <a:pt x="423" y="65"/>
                  </a:cubicBezTo>
                  <a:cubicBezTo>
                    <a:pt x="422" y="65"/>
                    <a:pt x="422" y="65"/>
                    <a:pt x="421" y="66"/>
                  </a:cubicBezTo>
                  <a:cubicBezTo>
                    <a:pt x="422" y="66"/>
                    <a:pt x="422" y="66"/>
                    <a:pt x="423" y="66"/>
                  </a:cubicBezTo>
                  <a:cubicBezTo>
                    <a:pt x="423" y="66"/>
                    <a:pt x="423" y="66"/>
                    <a:pt x="423" y="67"/>
                  </a:cubicBezTo>
                  <a:cubicBezTo>
                    <a:pt x="425" y="68"/>
                    <a:pt x="423" y="67"/>
                    <a:pt x="424" y="69"/>
                  </a:cubicBezTo>
                  <a:cubicBezTo>
                    <a:pt x="424" y="69"/>
                    <a:pt x="424" y="69"/>
                    <a:pt x="424" y="69"/>
                  </a:cubicBezTo>
                  <a:cubicBezTo>
                    <a:pt x="425" y="69"/>
                    <a:pt x="426" y="69"/>
                    <a:pt x="427" y="69"/>
                  </a:cubicBezTo>
                  <a:cubicBezTo>
                    <a:pt x="427" y="69"/>
                    <a:pt x="427" y="70"/>
                    <a:pt x="427" y="70"/>
                  </a:cubicBezTo>
                  <a:cubicBezTo>
                    <a:pt x="425" y="70"/>
                    <a:pt x="426" y="71"/>
                    <a:pt x="424" y="71"/>
                  </a:cubicBezTo>
                  <a:cubicBezTo>
                    <a:pt x="424" y="71"/>
                    <a:pt x="424" y="70"/>
                    <a:pt x="424" y="70"/>
                  </a:cubicBezTo>
                  <a:cubicBezTo>
                    <a:pt x="423" y="70"/>
                    <a:pt x="422" y="70"/>
                    <a:pt x="421" y="70"/>
                  </a:cubicBezTo>
                  <a:cubicBezTo>
                    <a:pt x="421" y="70"/>
                    <a:pt x="421" y="70"/>
                    <a:pt x="421" y="69"/>
                  </a:cubicBezTo>
                  <a:cubicBezTo>
                    <a:pt x="421" y="69"/>
                    <a:pt x="421" y="69"/>
                    <a:pt x="421" y="70"/>
                  </a:cubicBezTo>
                  <a:cubicBezTo>
                    <a:pt x="421" y="69"/>
                    <a:pt x="421" y="69"/>
                    <a:pt x="421" y="69"/>
                  </a:cubicBezTo>
                  <a:cubicBezTo>
                    <a:pt x="419" y="68"/>
                    <a:pt x="417" y="68"/>
                    <a:pt x="416" y="67"/>
                  </a:cubicBezTo>
                  <a:cubicBezTo>
                    <a:pt x="416" y="66"/>
                    <a:pt x="416" y="67"/>
                    <a:pt x="416" y="66"/>
                  </a:cubicBezTo>
                  <a:cubicBezTo>
                    <a:pt x="416" y="66"/>
                    <a:pt x="416" y="66"/>
                    <a:pt x="416" y="66"/>
                  </a:cubicBezTo>
                  <a:cubicBezTo>
                    <a:pt x="416" y="66"/>
                    <a:pt x="417" y="65"/>
                    <a:pt x="417" y="65"/>
                  </a:cubicBezTo>
                  <a:cubicBezTo>
                    <a:pt x="417" y="65"/>
                    <a:pt x="417" y="65"/>
                    <a:pt x="417" y="65"/>
                  </a:cubicBezTo>
                  <a:cubicBezTo>
                    <a:pt x="417" y="64"/>
                    <a:pt x="417" y="63"/>
                    <a:pt x="417" y="62"/>
                  </a:cubicBezTo>
                  <a:cubicBezTo>
                    <a:pt x="417" y="62"/>
                    <a:pt x="417" y="62"/>
                    <a:pt x="417" y="62"/>
                  </a:cubicBezTo>
                  <a:cubicBezTo>
                    <a:pt x="417" y="62"/>
                    <a:pt x="417" y="61"/>
                    <a:pt x="417" y="61"/>
                  </a:cubicBezTo>
                  <a:cubicBezTo>
                    <a:pt x="416" y="61"/>
                    <a:pt x="417" y="60"/>
                    <a:pt x="417" y="61"/>
                  </a:cubicBezTo>
                  <a:cubicBezTo>
                    <a:pt x="416" y="62"/>
                    <a:pt x="416" y="61"/>
                    <a:pt x="416" y="62"/>
                  </a:cubicBezTo>
                  <a:cubicBezTo>
                    <a:pt x="415" y="62"/>
                    <a:pt x="415" y="62"/>
                    <a:pt x="415" y="62"/>
                  </a:cubicBezTo>
                  <a:cubicBezTo>
                    <a:pt x="415" y="62"/>
                    <a:pt x="415" y="62"/>
                    <a:pt x="415" y="62"/>
                  </a:cubicBezTo>
                  <a:cubicBezTo>
                    <a:pt x="415" y="62"/>
                    <a:pt x="416" y="61"/>
                    <a:pt x="416" y="61"/>
                  </a:cubicBezTo>
                  <a:cubicBezTo>
                    <a:pt x="416" y="61"/>
                    <a:pt x="416" y="61"/>
                    <a:pt x="416" y="61"/>
                  </a:cubicBezTo>
                  <a:cubicBezTo>
                    <a:pt x="416" y="61"/>
                    <a:pt x="416" y="61"/>
                    <a:pt x="416" y="61"/>
                  </a:cubicBezTo>
                  <a:cubicBezTo>
                    <a:pt x="416" y="60"/>
                    <a:pt x="416" y="60"/>
                    <a:pt x="416" y="59"/>
                  </a:cubicBezTo>
                  <a:cubicBezTo>
                    <a:pt x="416" y="59"/>
                    <a:pt x="416" y="59"/>
                    <a:pt x="415" y="59"/>
                  </a:cubicBezTo>
                  <a:cubicBezTo>
                    <a:pt x="415" y="59"/>
                    <a:pt x="415" y="59"/>
                    <a:pt x="415" y="59"/>
                  </a:cubicBezTo>
                  <a:cubicBezTo>
                    <a:pt x="415" y="59"/>
                    <a:pt x="415" y="59"/>
                    <a:pt x="415" y="59"/>
                  </a:cubicBezTo>
                  <a:cubicBezTo>
                    <a:pt x="415" y="60"/>
                    <a:pt x="414" y="60"/>
                    <a:pt x="414" y="61"/>
                  </a:cubicBezTo>
                  <a:cubicBezTo>
                    <a:pt x="414" y="61"/>
                    <a:pt x="413" y="61"/>
                    <a:pt x="412" y="61"/>
                  </a:cubicBezTo>
                  <a:cubicBezTo>
                    <a:pt x="412" y="60"/>
                    <a:pt x="411" y="60"/>
                    <a:pt x="411" y="59"/>
                  </a:cubicBezTo>
                  <a:cubicBezTo>
                    <a:pt x="408" y="59"/>
                    <a:pt x="408" y="58"/>
                    <a:pt x="406" y="58"/>
                  </a:cubicBezTo>
                  <a:cubicBezTo>
                    <a:pt x="406" y="59"/>
                    <a:pt x="406" y="59"/>
                    <a:pt x="406" y="60"/>
                  </a:cubicBezTo>
                  <a:cubicBezTo>
                    <a:pt x="406" y="60"/>
                    <a:pt x="405" y="60"/>
                    <a:pt x="405" y="60"/>
                  </a:cubicBezTo>
                  <a:cubicBezTo>
                    <a:pt x="405" y="62"/>
                    <a:pt x="406" y="63"/>
                    <a:pt x="407" y="65"/>
                  </a:cubicBezTo>
                  <a:cubicBezTo>
                    <a:pt x="407" y="65"/>
                    <a:pt x="407" y="65"/>
                    <a:pt x="406" y="65"/>
                  </a:cubicBezTo>
                  <a:cubicBezTo>
                    <a:pt x="406" y="65"/>
                    <a:pt x="406" y="65"/>
                    <a:pt x="406" y="65"/>
                  </a:cubicBezTo>
                  <a:cubicBezTo>
                    <a:pt x="405" y="65"/>
                    <a:pt x="405" y="65"/>
                    <a:pt x="404" y="65"/>
                  </a:cubicBezTo>
                  <a:cubicBezTo>
                    <a:pt x="404" y="66"/>
                    <a:pt x="404" y="66"/>
                    <a:pt x="403" y="66"/>
                  </a:cubicBezTo>
                  <a:cubicBezTo>
                    <a:pt x="403" y="67"/>
                    <a:pt x="403" y="67"/>
                    <a:pt x="402" y="67"/>
                  </a:cubicBezTo>
                  <a:cubicBezTo>
                    <a:pt x="402" y="67"/>
                    <a:pt x="402" y="67"/>
                    <a:pt x="402" y="66"/>
                  </a:cubicBezTo>
                  <a:cubicBezTo>
                    <a:pt x="402" y="67"/>
                    <a:pt x="401" y="67"/>
                    <a:pt x="400" y="67"/>
                  </a:cubicBezTo>
                  <a:cubicBezTo>
                    <a:pt x="400" y="67"/>
                    <a:pt x="400" y="67"/>
                    <a:pt x="400" y="66"/>
                  </a:cubicBezTo>
                  <a:cubicBezTo>
                    <a:pt x="399" y="67"/>
                    <a:pt x="398" y="67"/>
                    <a:pt x="396" y="67"/>
                  </a:cubicBezTo>
                  <a:cubicBezTo>
                    <a:pt x="396" y="67"/>
                    <a:pt x="395" y="65"/>
                    <a:pt x="393" y="66"/>
                  </a:cubicBezTo>
                  <a:cubicBezTo>
                    <a:pt x="393" y="66"/>
                    <a:pt x="393" y="67"/>
                    <a:pt x="393" y="67"/>
                  </a:cubicBezTo>
                  <a:cubicBezTo>
                    <a:pt x="392" y="67"/>
                    <a:pt x="392" y="67"/>
                    <a:pt x="392" y="67"/>
                  </a:cubicBezTo>
                  <a:cubicBezTo>
                    <a:pt x="392" y="67"/>
                    <a:pt x="392" y="67"/>
                    <a:pt x="392" y="67"/>
                  </a:cubicBezTo>
                  <a:cubicBezTo>
                    <a:pt x="391" y="67"/>
                    <a:pt x="390" y="68"/>
                    <a:pt x="389" y="68"/>
                  </a:cubicBezTo>
                  <a:cubicBezTo>
                    <a:pt x="389" y="68"/>
                    <a:pt x="389" y="68"/>
                    <a:pt x="389" y="68"/>
                  </a:cubicBezTo>
                  <a:cubicBezTo>
                    <a:pt x="389" y="69"/>
                    <a:pt x="388" y="69"/>
                    <a:pt x="388" y="70"/>
                  </a:cubicBezTo>
                  <a:cubicBezTo>
                    <a:pt x="387" y="69"/>
                    <a:pt x="386" y="69"/>
                    <a:pt x="385" y="69"/>
                  </a:cubicBezTo>
                  <a:cubicBezTo>
                    <a:pt x="385" y="68"/>
                    <a:pt x="385" y="68"/>
                    <a:pt x="385" y="69"/>
                  </a:cubicBezTo>
                  <a:cubicBezTo>
                    <a:pt x="383" y="69"/>
                    <a:pt x="383" y="69"/>
                    <a:pt x="383" y="68"/>
                  </a:cubicBezTo>
                  <a:cubicBezTo>
                    <a:pt x="380" y="69"/>
                    <a:pt x="380" y="69"/>
                    <a:pt x="379" y="68"/>
                  </a:cubicBezTo>
                  <a:cubicBezTo>
                    <a:pt x="378" y="68"/>
                    <a:pt x="378" y="68"/>
                    <a:pt x="377" y="68"/>
                  </a:cubicBezTo>
                  <a:cubicBezTo>
                    <a:pt x="377" y="68"/>
                    <a:pt x="377" y="68"/>
                    <a:pt x="377" y="67"/>
                  </a:cubicBezTo>
                  <a:cubicBezTo>
                    <a:pt x="377" y="68"/>
                    <a:pt x="377" y="68"/>
                    <a:pt x="377" y="68"/>
                  </a:cubicBezTo>
                  <a:cubicBezTo>
                    <a:pt x="377" y="67"/>
                    <a:pt x="377" y="67"/>
                    <a:pt x="377" y="66"/>
                  </a:cubicBezTo>
                  <a:cubicBezTo>
                    <a:pt x="376" y="67"/>
                    <a:pt x="376" y="67"/>
                    <a:pt x="375" y="67"/>
                  </a:cubicBezTo>
                  <a:cubicBezTo>
                    <a:pt x="375" y="67"/>
                    <a:pt x="375" y="67"/>
                    <a:pt x="375" y="67"/>
                  </a:cubicBezTo>
                  <a:cubicBezTo>
                    <a:pt x="375" y="67"/>
                    <a:pt x="375" y="66"/>
                    <a:pt x="374" y="66"/>
                  </a:cubicBezTo>
                  <a:cubicBezTo>
                    <a:pt x="374" y="67"/>
                    <a:pt x="374" y="67"/>
                    <a:pt x="374" y="68"/>
                  </a:cubicBezTo>
                  <a:cubicBezTo>
                    <a:pt x="373" y="68"/>
                    <a:pt x="372" y="68"/>
                    <a:pt x="371" y="68"/>
                  </a:cubicBezTo>
                  <a:cubicBezTo>
                    <a:pt x="371" y="68"/>
                    <a:pt x="371" y="68"/>
                    <a:pt x="371" y="68"/>
                  </a:cubicBezTo>
                  <a:cubicBezTo>
                    <a:pt x="371" y="69"/>
                    <a:pt x="370" y="69"/>
                    <a:pt x="370" y="69"/>
                  </a:cubicBezTo>
                  <a:cubicBezTo>
                    <a:pt x="370" y="68"/>
                    <a:pt x="370" y="67"/>
                    <a:pt x="371" y="67"/>
                  </a:cubicBezTo>
                  <a:cubicBezTo>
                    <a:pt x="370" y="66"/>
                    <a:pt x="370" y="66"/>
                    <a:pt x="368" y="65"/>
                  </a:cubicBezTo>
                  <a:cubicBezTo>
                    <a:pt x="368" y="66"/>
                    <a:pt x="368" y="66"/>
                    <a:pt x="368" y="66"/>
                  </a:cubicBezTo>
                  <a:cubicBezTo>
                    <a:pt x="367" y="67"/>
                    <a:pt x="367" y="66"/>
                    <a:pt x="367" y="68"/>
                  </a:cubicBezTo>
                  <a:cubicBezTo>
                    <a:pt x="365" y="68"/>
                    <a:pt x="366" y="67"/>
                    <a:pt x="364" y="67"/>
                  </a:cubicBezTo>
                  <a:cubicBezTo>
                    <a:pt x="364" y="67"/>
                    <a:pt x="364" y="66"/>
                    <a:pt x="364" y="66"/>
                  </a:cubicBezTo>
                  <a:cubicBezTo>
                    <a:pt x="364" y="66"/>
                    <a:pt x="364" y="65"/>
                    <a:pt x="364" y="65"/>
                  </a:cubicBezTo>
                  <a:cubicBezTo>
                    <a:pt x="364" y="65"/>
                    <a:pt x="364" y="65"/>
                    <a:pt x="363" y="65"/>
                  </a:cubicBezTo>
                  <a:cubicBezTo>
                    <a:pt x="362" y="63"/>
                    <a:pt x="363" y="64"/>
                    <a:pt x="363" y="62"/>
                  </a:cubicBezTo>
                  <a:cubicBezTo>
                    <a:pt x="361" y="62"/>
                    <a:pt x="359" y="62"/>
                    <a:pt x="358" y="61"/>
                  </a:cubicBezTo>
                  <a:cubicBezTo>
                    <a:pt x="358" y="61"/>
                    <a:pt x="358" y="62"/>
                    <a:pt x="358" y="62"/>
                  </a:cubicBezTo>
                  <a:cubicBezTo>
                    <a:pt x="357" y="62"/>
                    <a:pt x="356" y="62"/>
                    <a:pt x="356" y="62"/>
                  </a:cubicBezTo>
                  <a:cubicBezTo>
                    <a:pt x="356" y="62"/>
                    <a:pt x="356" y="62"/>
                    <a:pt x="356" y="62"/>
                  </a:cubicBezTo>
                  <a:cubicBezTo>
                    <a:pt x="354" y="63"/>
                    <a:pt x="353" y="63"/>
                    <a:pt x="352" y="63"/>
                  </a:cubicBezTo>
                  <a:cubicBezTo>
                    <a:pt x="352" y="63"/>
                    <a:pt x="352" y="63"/>
                    <a:pt x="352" y="63"/>
                  </a:cubicBezTo>
                  <a:cubicBezTo>
                    <a:pt x="351" y="63"/>
                    <a:pt x="351" y="63"/>
                    <a:pt x="350" y="64"/>
                  </a:cubicBezTo>
                  <a:cubicBezTo>
                    <a:pt x="350" y="64"/>
                    <a:pt x="350" y="64"/>
                    <a:pt x="350" y="64"/>
                  </a:cubicBezTo>
                  <a:cubicBezTo>
                    <a:pt x="349" y="64"/>
                    <a:pt x="349" y="64"/>
                    <a:pt x="349" y="64"/>
                  </a:cubicBezTo>
                  <a:cubicBezTo>
                    <a:pt x="348" y="64"/>
                    <a:pt x="346" y="64"/>
                    <a:pt x="345" y="65"/>
                  </a:cubicBezTo>
                  <a:cubicBezTo>
                    <a:pt x="345" y="65"/>
                    <a:pt x="345" y="65"/>
                    <a:pt x="345" y="65"/>
                  </a:cubicBezTo>
                  <a:cubicBezTo>
                    <a:pt x="345" y="65"/>
                    <a:pt x="345" y="66"/>
                    <a:pt x="345" y="66"/>
                  </a:cubicBezTo>
                  <a:cubicBezTo>
                    <a:pt x="345" y="66"/>
                    <a:pt x="345" y="66"/>
                    <a:pt x="345" y="66"/>
                  </a:cubicBezTo>
                  <a:cubicBezTo>
                    <a:pt x="345" y="67"/>
                    <a:pt x="345" y="68"/>
                    <a:pt x="345" y="68"/>
                  </a:cubicBezTo>
                  <a:cubicBezTo>
                    <a:pt x="345" y="68"/>
                    <a:pt x="344" y="68"/>
                    <a:pt x="344" y="68"/>
                  </a:cubicBezTo>
                  <a:cubicBezTo>
                    <a:pt x="344" y="69"/>
                    <a:pt x="344" y="69"/>
                    <a:pt x="343" y="70"/>
                  </a:cubicBezTo>
                  <a:cubicBezTo>
                    <a:pt x="343" y="70"/>
                    <a:pt x="343" y="71"/>
                    <a:pt x="343" y="71"/>
                  </a:cubicBezTo>
                  <a:cubicBezTo>
                    <a:pt x="343" y="71"/>
                    <a:pt x="344" y="71"/>
                    <a:pt x="344" y="71"/>
                  </a:cubicBezTo>
                  <a:cubicBezTo>
                    <a:pt x="344" y="71"/>
                    <a:pt x="344" y="71"/>
                    <a:pt x="344" y="71"/>
                  </a:cubicBezTo>
                  <a:cubicBezTo>
                    <a:pt x="345" y="71"/>
                    <a:pt x="345" y="71"/>
                    <a:pt x="346" y="70"/>
                  </a:cubicBezTo>
                  <a:cubicBezTo>
                    <a:pt x="346" y="71"/>
                    <a:pt x="346" y="71"/>
                    <a:pt x="346" y="71"/>
                  </a:cubicBezTo>
                  <a:cubicBezTo>
                    <a:pt x="346" y="71"/>
                    <a:pt x="347" y="71"/>
                    <a:pt x="347" y="71"/>
                  </a:cubicBezTo>
                  <a:cubicBezTo>
                    <a:pt x="347" y="71"/>
                    <a:pt x="347" y="70"/>
                    <a:pt x="347" y="70"/>
                  </a:cubicBezTo>
                  <a:cubicBezTo>
                    <a:pt x="347" y="70"/>
                    <a:pt x="347" y="70"/>
                    <a:pt x="346" y="70"/>
                  </a:cubicBezTo>
                  <a:cubicBezTo>
                    <a:pt x="347" y="69"/>
                    <a:pt x="346" y="69"/>
                    <a:pt x="347" y="69"/>
                  </a:cubicBezTo>
                  <a:cubicBezTo>
                    <a:pt x="347" y="69"/>
                    <a:pt x="347" y="68"/>
                    <a:pt x="347" y="68"/>
                  </a:cubicBezTo>
                  <a:cubicBezTo>
                    <a:pt x="348" y="68"/>
                    <a:pt x="348" y="68"/>
                    <a:pt x="349" y="69"/>
                  </a:cubicBezTo>
                  <a:cubicBezTo>
                    <a:pt x="349" y="69"/>
                    <a:pt x="349" y="69"/>
                    <a:pt x="349" y="69"/>
                  </a:cubicBezTo>
                  <a:cubicBezTo>
                    <a:pt x="349" y="69"/>
                    <a:pt x="350" y="69"/>
                    <a:pt x="350" y="69"/>
                  </a:cubicBezTo>
                  <a:cubicBezTo>
                    <a:pt x="350" y="68"/>
                    <a:pt x="351" y="68"/>
                    <a:pt x="351" y="68"/>
                  </a:cubicBezTo>
                  <a:cubicBezTo>
                    <a:pt x="351" y="68"/>
                    <a:pt x="351" y="67"/>
                    <a:pt x="352" y="67"/>
                  </a:cubicBezTo>
                  <a:cubicBezTo>
                    <a:pt x="353" y="67"/>
                    <a:pt x="354" y="67"/>
                    <a:pt x="355" y="67"/>
                  </a:cubicBezTo>
                  <a:cubicBezTo>
                    <a:pt x="355" y="67"/>
                    <a:pt x="355" y="67"/>
                    <a:pt x="355" y="66"/>
                  </a:cubicBezTo>
                  <a:cubicBezTo>
                    <a:pt x="355" y="66"/>
                    <a:pt x="356" y="66"/>
                    <a:pt x="357" y="66"/>
                  </a:cubicBezTo>
                  <a:cubicBezTo>
                    <a:pt x="357" y="66"/>
                    <a:pt x="357" y="66"/>
                    <a:pt x="357" y="66"/>
                  </a:cubicBezTo>
                  <a:cubicBezTo>
                    <a:pt x="357" y="66"/>
                    <a:pt x="357" y="66"/>
                    <a:pt x="357" y="66"/>
                  </a:cubicBezTo>
                  <a:cubicBezTo>
                    <a:pt x="357" y="65"/>
                    <a:pt x="357" y="65"/>
                    <a:pt x="356" y="64"/>
                  </a:cubicBezTo>
                  <a:cubicBezTo>
                    <a:pt x="356" y="64"/>
                    <a:pt x="356" y="64"/>
                    <a:pt x="356" y="64"/>
                  </a:cubicBezTo>
                  <a:cubicBezTo>
                    <a:pt x="357" y="63"/>
                    <a:pt x="358" y="64"/>
                    <a:pt x="358" y="64"/>
                  </a:cubicBezTo>
                  <a:cubicBezTo>
                    <a:pt x="359" y="64"/>
                    <a:pt x="359" y="64"/>
                    <a:pt x="360" y="64"/>
                  </a:cubicBezTo>
                  <a:cubicBezTo>
                    <a:pt x="360" y="65"/>
                    <a:pt x="360" y="65"/>
                    <a:pt x="360" y="65"/>
                  </a:cubicBezTo>
                  <a:cubicBezTo>
                    <a:pt x="359" y="66"/>
                    <a:pt x="357" y="65"/>
                    <a:pt x="357" y="67"/>
                  </a:cubicBezTo>
                  <a:cubicBezTo>
                    <a:pt x="354" y="68"/>
                    <a:pt x="354" y="68"/>
                    <a:pt x="354" y="69"/>
                  </a:cubicBezTo>
                  <a:cubicBezTo>
                    <a:pt x="354" y="69"/>
                    <a:pt x="353" y="69"/>
                    <a:pt x="353" y="69"/>
                  </a:cubicBezTo>
                  <a:cubicBezTo>
                    <a:pt x="353" y="70"/>
                    <a:pt x="353" y="70"/>
                    <a:pt x="353" y="70"/>
                  </a:cubicBezTo>
                  <a:cubicBezTo>
                    <a:pt x="352" y="70"/>
                    <a:pt x="351" y="71"/>
                    <a:pt x="350" y="71"/>
                  </a:cubicBezTo>
                  <a:cubicBezTo>
                    <a:pt x="350" y="71"/>
                    <a:pt x="350" y="71"/>
                    <a:pt x="350" y="71"/>
                  </a:cubicBezTo>
                  <a:cubicBezTo>
                    <a:pt x="349" y="72"/>
                    <a:pt x="349" y="72"/>
                    <a:pt x="349" y="73"/>
                  </a:cubicBezTo>
                  <a:cubicBezTo>
                    <a:pt x="349" y="73"/>
                    <a:pt x="348" y="73"/>
                    <a:pt x="347" y="73"/>
                  </a:cubicBezTo>
                  <a:cubicBezTo>
                    <a:pt x="347" y="74"/>
                    <a:pt x="347" y="74"/>
                    <a:pt x="346" y="75"/>
                  </a:cubicBezTo>
                  <a:cubicBezTo>
                    <a:pt x="346" y="76"/>
                    <a:pt x="346" y="76"/>
                    <a:pt x="347" y="77"/>
                  </a:cubicBezTo>
                  <a:cubicBezTo>
                    <a:pt x="347" y="77"/>
                    <a:pt x="347" y="77"/>
                    <a:pt x="347" y="77"/>
                  </a:cubicBezTo>
                  <a:cubicBezTo>
                    <a:pt x="348" y="78"/>
                    <a:pt x="348" y="78"/>
                    <a:pt x="348" y="79"/>
                  </a:cubicBezTo>
                  <a:cubicBezTo>
                    <a:pt x="348" y="79"/>
                    <a:pt x="348" y="79"/>
                    <a:pt x="348" y="79"/>
                  </a:cubicBezTo>
                  <a:cubicBezTo>
                    <a:pt x="348" y="79"/>
                    <a:pt x="348" y="80"/>
                    <a:pt x="348" y="80"/>
                  </a:cubicBezTo>
                  <a:cubicBezTo>
                    <a:pt x="349" y="81"/>
                    <a:pt x="349" y="80"/>
                    <a:pt x="350" y="82"/>
                  </a:cubicBezTo>
                  <a:cubicBezTo>
                    <a:pt x="348" y="82"/>
                    <a:pt x="348" y="83"/>
                    <a:pt x="348" y="85"/>
                  </a:cubicBezTo>
                  <a:cubicBezTo>
                    <a:pt x="348" y="84"/>
                    <a:pt x="348" y="85"/>
                    <a:pt x="348" y="84"/>
                  </a:cubicBezTo>
                  <a:cubicBezTo>
                    <a:pt x="347" y="84"/>
                    <a:pt x="346" y="83"/>
                    <a:pt x="345" y="82"/>
                  </a:cubicBezTo>
                  <a:cubicBezTo>
                    <a:pt x="345" y="82"/>
                    <a:pt x="345" y="82"/>
                    <a:pt x="345" y="81"/>
                  </a:cubicBezTo>
                  <a:cubicBezTo>
                    <a:pt x="345" y="81"/>
                    <a:pt x="344" y="81"/>
                    <a:pt x="344" y="81"/>
                  </a:cubicBezTo>
                  <a:cubicBezTo>
                    <a:pt x="344" y="79"/>
                    <a:pt x="343" y="78"/>
                    <a:pt x="343" y="76"/>
                  </a:cubicBezTo>
                  <a:cubicBezTo>
                    <a:pt x="342" y="77"/>
                    <a:pt x="342" y="79"/>
                    <a:pt x="342" y="80"/>
                  </a:cubicBezTo>
                  <a:cubicBezTo>
                    <a:pt x="342" y="80"/>
                    <a:pt x="342" y="81"/>
                    <a:pt x="341" y="81"/>
                  </a:cubicBezTo>
                  <a:cubicBezTo>
                    <a:pt x="341" y="80"/>
                    <a:pt x="341" y="79"/>
                    <a:pt x="340" y="79"/>
                  </a:cubicBezTo>
                  <a:cubicBezTo>
                    <a:pt x="341" y="79"/>
                    <a:pt x="341" y="79"/>
                    <a:pt x="341" y="78"/>
                  </a:cubicBezTo>
                  <a:cubicBezTo>
                    <a:pt x="341" y="78"/>
                    <a:pt x="341" y="78"/>
                    <a:pt x="341" y="77"/>
                  </a:cubicBezTo>
                  <a:cubicBezTo>
                    <a:pt x="341" y="77"/>
                    <a:pt x="340" y="77"/>
                    <a:pt x="340" y="77"/>
                  </a:cubicBezTo>
                  <a:cubicBezTo>
                    <a:pt x="340" y="77"/>
                    <a:pt x="340" y="76"/>
                    <a:pt x="339" y="76"/>
                  </a:cubicBezTo>
                  <a:cubicBezTo>
                    <a:pt x="339" y="76"/>
                    <a:pt x="338" y="76"/>
                    <a:pt x="338" y="76"/>
                  </a:cubicBezTo>
                  <a:cubicBezTo>
                    <a:pt x="338" y="76"/>
                    <a:pt x="338" y="76"/>
                    <a:pt x="338" y="76"/>
                  </a:cubicBezTo>
                  <a:cubicBezTo>
                    <a:pt x="334" y="76"/>
                    <a:pt x="335" y="75"/>
                    <a:pt x="334" y="74"/>
                  </a:cubicBezTo>
                  <a:cubicBezTo>
                    <a:pt x="334" y="74"/>
                    <a:pt x="333" y="74"/>
                    <a:pt x="333" y="74"/>
                  </a:cubicBezTo>
                  <a:cubicBezTo>
                    <a:pt x="333" y="74"/>
                    <a:pt x="333" y="74"/>
                    <a:pt x="332" y="74"/>
                  </a:cubicBezTo>
                  <a:cubicBezTo>
                    <a:pt x="332" y="74"/>
                    <a:pt x="332" y="74"/>
                    <a:pt x="332" y="75"/>
                  </a:cubicBezTo>
                  <a:cubicBezTo>
                    <a:pt x="330" y="75"/>
                    <a:pt x="331" y="75"/>
                    <a:pt x="330" y="76"/>
                  </a:cubicBezTo>
                  <a:cubicBezTo>
                    <a:pt x="330" y="76"/>
                    <a:pt x="330" y="76"/>
                    <a:pt x="330" y="76"/>
                  </a:cubicBezTo>
                  <a:cubicBezTo>
                    <a:pt x="329" y="77"/>
                    <a:pt x="328" y="77"/>
                    <a:pt x="327" y="77"/>
                  </a:cubicBezTo>
                  <a:cubicBezTo>
                    <a:pt x="327" y="77"/>
                    <a:pt x="327" y="77"/>
                    <a:pt x="327" y="77"/>
                  </a:cubicBezTo>
                  <a:cubicBezTo>
                    <a:pt x="326" y="77"/>
                    <a:pt x="326" y="78"/>
                    <a:pt x="325" y="78"/>
                  </a:cubicBezTo>
                  <a:cubicBezTo>
                    <a:pt x="325" y="78"/>
                    <a:pt x="325" y="78"/>
                    <a:pt x="325" y="78"/>
                  </a:cubicBezTo>
                  <a:cubicBezTo>
                    <a:pt x="325" y="78"/>
                    <a:pt x="324" y="78"/>
                    <a:pt x="323" y="78"/>
                  </a:cubicBezTo>
                  <a:cubicBezTo>
                    <a:pt x="323" y="78"/>
                    <a:pt x="324" y="78"/>
                    <a:pt x="324" y="79"/>
                  </a:cubicBezTo>
                  <a:cubicBezTo>
                    <a:pt x="323" y="79"/>
                    <a:pt x="323" y="79"/>
                    <a:pt x="322" y="78"/>
                  </a:cubicBezTo>
                  <a:cubicBezTo>
                    <a:pt x="322" y="79"/>
                    <a:pt x="322" y="79"/>
                    <a:pt x="322" y="79"/>
                  </a:cubicBezTo>
                  <a:cubicBezTo>
                    <a:pt x="322" y="79"/>
                    <a:pt x="321" y="79"/>
                    <a:pt x="321" y="79"/>
                  </a:cubicBezTo>
                  <a:cubicBezTo>
                    <a:pt x="321" y="79"/>
                    <a:pt x="321" y="79"/>
                    <a:pt x="321" y="79"/>
                  </a:cubicBezTo>
                  <a:cubicBezTo>
                    <a:pt x="319" y="80"/>
                    <a:pt x="318" y="80"/>
                    <a:pt x="317" y="80"/>
                  </a:cubicBezTo>
                  <a:cubicBezTo>
                    <a:pt x="317" y="80"/>
                    <a:pt x="317" y="81"/>
                    <a:pt x="315" y="81"/>
                  </a:cubicBezTo>
                  <a:cubicBezTo>
                    <a:pt x="315" y="81"/>
                    <a:pt x="315" y="80"/>
                    <a:pt x="315" y="80"/>
                  </a:cubicBezTo>
                  <a:cubicBezTo>
                    <a:pt x="315" y="80"/>
                    <a:pt x="312" y="82"/>
                    <a:pt x="311" y="81"/>
                  </a:cubicBezTo>
                  <a:cubicBezTo>
                    <a:pt x="311" y="81"/>
                    <a:pt x="311" y="81"/>
                    <a:pt x="311" y="81"/>
                  </a:cubicBezTo>
                  <a:cubicBezTo>
                    <a:pt x="310" y="81"/>
                    <a:pt x="309" y="81"/>
                    <a:pt x="308" y="81"/>
                  </a:cubicBezTo>
                  <a:cubicBezTo>
                    <a:pt x="308" y="80"/>
                    <a:pt x="308" y="79"/>
                    <a:pt x="308" y="78"/>
                  </a:cubicBezTo>
                  <a:cubicBezTo>
                    <a:pt x="308" y="78"/>
                    <a:pt x="308" y="78"/>
                    <a:pt x="309" y="78"/>
                  </a:cubicBezTo>
                  <a:cubicBezTo>
                    <a:pt x="310" y="77"/>
                    <a:pt x="309" y="76"/>
                    <a:pt x="309" y="76"/>
                  </a:cubicBezTo>
                  <a:cubicBezTo>
                    <a:pt x="310" y="76"/>
                    <a:pt x="311" y="76"/>
                    <a:pt x="313" y="75"/>
                  </a:cubicBezTo>
                  <a:cubicBezTo>
                    <a:pt x="313" y="75"/>
                    <a:pt x="313" y="75"/>
                    <a:pt x="313" y="74"/>
                  </a:cubicBezTo>
                  <a:cubicBezTo>
                    <a:pt x="311" y="74"/>
                    <a:pt x="312" y="73"/>
                    <a:pt x="311" y="72"/>
                  </a:cubicBezTo>
                  <a:cubicBezTo>
                    <a:pt x="310" y="72"/>
                    <a:pt x="310" y="72"/>
                    <a:pt x="310" y="72"/>
                  </a:cubicBezTo>
                  <a:cubicBezTo>
                    <a:pt x="309" y="72"/>
                    <a:pt x="309" y="71"/>
                    <a:pt x="308" y="71"/>
                  </a:cubicBezTo>
                  <a:cubicBezTo>
                    <a:pt x="308" y="71"/>
                    <a:pt x="307" y="71"/>
                    <a:pt x="306" y="72"/>
                  </a:cubicBezTo>
                  <a:cubicBezTo>
                    <a:pt x="306" y="71"/>
                    <a:pt x="305" y="71"/>
                    <a:pt x="305" y="70"/>
                  </a:cubicBezTo>
                  <a:cubicBezTo>
                    <a:pt x="303" y="71"/>
                    <a:pt x="302" y="71"/>
                    <a:pt x="300" y="72"/>
                  </a:cubicBezTo>
                  <a:cubicBezTo>
                    <a:pt x="301" y="72"/>
                    <a:pt x="302" y="72"/>
                    <a:pt x="302" y="73"/>
                  </a:cubicBezTo>
                  <a:cubicBezTo>
                    <a:pt x="302" y="73"/>
                    <a:pt x="302" y="73"/>
                    <a:pt x="303" y="73"/>
                  </a:cubicBezTo>
                  <a:cubicBezTo>
                    <a:pt x="302" y="73"/>
                    <a:pt x="302" y="73"/>
                    <a:pt x="302" y="73"/>
                  </a:cubicBezTo>
                  <a:cubicBezTo>
                    <a:pt x="301" y="73"/>
                    <a:pt x="300" y="73"/>
                    <a:pt x="299" y="74"/>
                  </a:cubicBezTo>
                  <a:cubicBezTo>
                    <a:pt x="299" y="73"/>
                    <a:pt x="298" y="73"/>
                    <a:pt x="298" y="73"/>
                  </a:cubicBezTo>
                  <a:cubicBezTo>
                    <a:pt x="298" y="73"/>
                    <a:pt x="297" y="73"/>
                    <a:pt x="297" y="73"/>
                  </a:cubicBezTo>
                  <a:cubicBezTo>
                    <a:pt x="297" y="73"/>
                    <a:pt x="297" y="73"/>
                    <a:pt x="297" y="73"/>
                  </a:cubicBezTo>
                  <a:cubicBezTo>
                    <a:pt x="296" y="73"/>
                    <a:pt x="295" y="73"/>
                    <a:pt x="295" y="73"/>
                  </a:cubicBezTo>
                  <a:cubicBezTo>
                    <a:pt x="294" y="73"/>
                    <a:pt x="294" y="73"/>
                    <a:pt x="294" y="73"/>
                  </a:cubicBezTo>
                  <a:cubicBezTo>
                    <a:pt x="293" y="72"/>
                    <a:pt x="293" y="72"/>
                    <a:pt x="292" y="72"/>
                  </a:cubicBezTo>
                  <a:cubicBezTo>
                    <a:pt x="292" y="72"/>
                    <a:pt x="292" y="72"/>
                    <a:pt x="291" y="72"/>
                  </a:cubicBezTo>
                  <a:cubicBezTo>
                    <a:pt x="291" y="72"/>
                    <a:pt x="291" y="72"/>
                    <a:pt x="291" y="72"/>
                  </a:cubicBezTo>
                  <a:cubicBezTo>
                    <a:pt x="290" y="72"/>
                    <a:pt x="290" y="72"/>
                    <a:pt x="289" y="73"/>
                  </a:cubicBezTo>
                  <a:cubicBezTo>
                    <a:pt x="289" y="72"/>
                    <a:pt x="289" y="72"/>
                    <a:pt x="289" y="72"/>
                  </a:cubicBezTo>
                  <a:cubicBezTo>
                    <a:pt x="288" y="72"/>
                    <a:pt x="287" y="72"/>
                    <a:pt x="286" y="72"/>
                  </a:cubicBezTo>
                  <a:cubicBezTo>
                    <a:pt x="286" y="72"/>
                    <a:pt x="286" y="72"/>
                    <a:pt x="286" y="71"/>
                  </a:cubicBezTo>
                  <a:cubicBezTo>
                    <a:pt x="286" y="71"/>
                    <a:pt x="285" y="71"/>
                    <a:pt x="285" y="71"/>
                  </a:cubicBezTo>
                  <a:cubicBezTo>
                    <a:pt x="285" y="71"/>
                    <a:pt x="285" y="71"/>
                    <a:pt x="285" y="71"/>
                  </a:cubicBezTo>
                  <a:cubicBezTo>
                    <a:pt x="283" y="71"/>
                    <a:pt x="282" y="71"/>
                    <a:pt x="280" y="71"/>
                  </a:cubicBezTo>
                  <a:cubicBezTo>
                    <a:pt x="280" y="71"/>
                    <a:pt x="280" y="71"/>
                    <a:pt x="280" y="71"/>
                  </a:cubicBezTo>
                  <a:cubicBezTo>
                    <a:pt x="279" y="71"/>
                    <a:pt x="279" y="71"/>
                    <a:pt x="278" y="71"/>
                  </a:cubicBezTo>
                  <a:cubicBezTo>
                    <a:pt x="278" y="71"/>
                    <a:pt x="278" y="70"/>
                    <a:pt x="278" y="70"/>
                  </a:cubicBezTo>
                  <a:cubicBezTo>
                    <a:pt x="278" y="70"/>
                    <a:pt x="277" y="70"/>
                    <a:pt x="277" y="71"/>
                  </a:cubicBezTo>
                  <a:cubicBezTo>
                    <a:pt x="276" y="70"/>
                    <a:pt x="276" y="70"/>
                    <a:pt x="276" y="70"/>
                  </a:cubicBezTo>
                  <a:cubicBezTo>
                    <a:pt x="276" y="70"/>
                    <a:pt x="275" y="70"/>
                    <a:pt x="275" y="70"/>
                  </a:cubicBezTo>
                  <a:cubicBezTo>
                    <a:pt x="275" y="69"/>
                    <a:pt x="275" y="69"/>
                    <a:pt x="275" y="69"/>
                  </a:cubicBezTo>
                  <a:cubicBezTo>
                    <a:pt x="273" y="69"/>
                    <a:pt x="271" y="69"/>
                    <a:pt x="269" y="69"/>
                  </a:cubicBezTo>
                  <a:cubicBezTo>
                    <a:pt x="269" y="69"/>
                    <a:pt x="269" y="69"/>
                    <a:pt x="269" y="68"/>
                  </a:cubicBezTo>
                  <a:cubicBezTo>
                    <a:pt x="268" y="69"/>
                    <a:pt x="268" y="69"/>
                    <a:pt x="268" y="69"/>
                  </a:cubicBezTo>
                  <a:cubicBezTo>
                    <a:pt x="268" y="69"/>
                    <a:pt x="268" y="68"/>
                    <a:pt x="268" y="68"/>
                  </a:cubicBezTo>
                  <a:cubicBezTo>
                    <a:pt x="267" y="68"/>
                    <a:pt x="267" y="68"/>
                    <a:pt x="266" y="68"/>
                  </a:cubicBezTo>
                  <a:cubicBezTo>
                    <a:pt x="266" y="68"/>
                    <a:pt x="266" y="68"/>
                    <a:pt x="266" y="68"/>
                  </a:cubicBezTo>
                  <a:cubicBezTo>
                    <a:pt x="265" y="68"/>
                    <a:pt x="264" y="69"/>
                    <a:pt x="263" y="69"/>
                  </a:cubicBezTo>
                  <a:cubicBezTo>
                    <a:pt x="263" y="69"/>
                    <a:pt x="263" y="69"/>
                    <a:pt x="263" y="69"/>
                  </a:cubicBezTo>
                  <a:cubicBezTo>
                    <a:pt x="262" y="69"/>
                    <a:pt x="261" y="69"/>
                    <a:pt x="260" y="69"/>
                  </a:cubicBezTo>
                  <a:cubicBezTo>
                    <a:pt x="260" y="70"/>
                    <a:pt x="260" y="70"/>
                    <a:pt x="260" y="71"/>
                  </a:cubicBezTo>
                  <a:cubicBezTo>
                    <a:pt x="259" y="72"/>
                    <a:pt x="258" y="72"/>
                    <a:pt x="257" y="74"/>
                  </a:cubicBezTo>
                  <a:cubicBezTo>
                    <a:pt x="257" y="74"/>
                    <a:pt x="256" y="74"/>
                    <a:pt x="256" y="74"/>
                  </a:cubicBezTo>
                  <a:cubicBezTo>
                    <a:pt x="256" y="73"/>
                    <a:pt x="256" y="74"/>
                    <a:pt x="256" y="73"/>
                  </a:cubicBezTo>
                  <a:cubicBezTo>
                    <a:pt x="255" y="73"/>
                    <a:pt x="255" y="72"/>
                    <a:pt x="255" y="72"/>
                  </a:cubicBezTo>
                  <a:cubicBezTo>
                    <a:pt x="255" y="72"/>
                    <a:pt x="254" y="72"/>
                    <a:pt x="254" y="72"/>
                  </a:cubicBezTo>
                  <a:cubicBezTo>
                    <a:pt x="254" y="71"/>
                    <a:pt x="254" y="70"/>
                    <a:pt x="254" y="70"/>
                  </a:cubicBezTo>
                  <a:cubicBezTo>
                    <a:pt x="254" y="70"/>
                    <a:pt x="254" y="70"/>
                    <a:pt x="254" y="70"/>
                  </a:cubicBezTo>
                  <a:cubicBezTo>
                    <a:pt x="253" y="70"/>
                    <a:pt x="253" y="69"/>
                    <a:pt x="253" y="69"/>
                  </a:cubicBezTo>
                  <a:cubicBezTo>
                    <a:pt x="254" y="68"/>
                    <a:pt x="253" y="69"/>
                    <a:pt x="254" y="68"/>
                  </a:cubicBezTo>
                  <a:cubicBezTo>
                    <a:pt x="254" y="68"/>
                    <a:pt x="254" y="68"/>
                    <a:pt x="254" y="67"/>
                  </a:cubicBezTo>
                  <a:cubicBezTo>
                    <a:pt x="253" y="67"/>
                    <a:pt x="253" y="67"/>
                    <a:pt x="252" y="67"/>
                  </a:cubicBezTo>
                  <a:cubicBezTo>
                    <a:pt x="252" y="67"/>
                    <a:pt x="252" y="68"/>
                    <a:pt x="252" y="68"/>
                  </a:cubicBezTo>
                  <a:cubicBezTo>
                    <a:pt x="252" y="68"/>
                    <a:pt x="251" y="68"/>
                    <a:pt x="251" y="69"/>
                  </a:cubicBezTo>
                  <a:cubicBezTo>
                    <a:pt x="251" y="69"/>
                    <a:pt x="251" y="70"/>
                    <a:pt x="252" y="70"/>
                  </a:cubicBezTo>
                  <a:cubicBezTo>
                    <a:pt x="251" y="71"/>
                    <a:pt x="251" y="70"/>
                    <a:pt x="251" y="72"/>
                  </a:cubicBezTo>
                  <a:cubicBezTo>
                    <a:pt x="251" y="72"/>
                    <a:pt x="252" y="72"/>
                    <a:pt x="252" y="71"/>
                  </a:cubicBezTo>
                  <a:cubicBezTo>
                    <a:pt x="252" y="73"/>
                    <a:pt x="252" y="73"/>
                    <a:pt x="251" y="74"/>
                  </a:cubicBezTo>
                  <a:cubicBezTo>
                    <a:pt x="251" y="74"/>
                    <a:pt x="251" y="74"/>
                    <a:pt x="251" y="74"/>
                  </a:cubicBezTo>
                  <a:cubicBezTo>
                    <a:pt x="251" y="74"/>
                    <a:pt x="251" y="75"/>
                    <a:pt x="252" y="75"/>
                  </a:cubicBezTo>
                  <a:cubicBezTo>
                    <a:pt x="251" y="75"/>
                    <a:pt x="251" y="75"/>
                    <a:pt x="251" y="75"/>
                  </a:cubicBezTo>
                  <a:cubicBezTo>
                    <a:pt x="251" y="76"/>
                    <a:pt x="251" y="76"/>
                    <a:pt x="251" y="76"/>
                  </a:cubicBezTo>
                  <a:cubicBezTo>
                    <a:pt x="251" y="76"/>
                    <a:pt x="250" y="76"/>
                    <a:pt x="250" y="76"/>
                  </a:cubicBezTo>
                  <a:cubicBezTo>
                    <a:pt x="250" y="76"/>
                    <a:pt x="250" y="76"/>
                    <a:pt x="250" y="75"/>
                  </a:cubicBezTo>
                  <a:cubicBezTo>
                    <a:pt x="248" y="75"/>
                    <a:pt x="249" y="75"/>
                    <a:pt x="248" y="74"/>
                  </a:cubicBezTo>
                  <a:cubicBezTo>
                    <a:pt x="248" y="74"/>
                    <a:pt x="248" y="74"/>
                    <a:pt x="248" y="75"/>
                  </a:cubicBezTo>
                  <a:cubicBezTo>
                    <a:pt x="248" y="74"/>
                    <a:pt x="248" y="74"/>
                    <a:pt x="248" y="74"/>
                  </a:cubicBezTo>
                  <a:cubicBezTo>
                    <a:pt x="247" y="74"/>
                    <a:pt x="247" y="74"/>
                    <a:pt x="247" y="74"/>
                  </a:cubicBezTo>
                  <a:cubicBezTo>
                    <a:pt x="245" y="73"/>
                    <a:pt x="244" y="73"/>
                    <a:pt x="242" y="72"/>
                  </a:cubicBezTo>
                  <a:cubicBezTo>
                    <a:pt x="242" y="72"/>
                    <a:pt x="242" y="72"/>
                    <a:pt x="242" y="72"/>
                  </a:cubicBezTo>
                  <a:cubicBezTo>
                    <a:pt x="241" y="72"/>
                    <a:pt x="241" y="71"/>
                    <a:pt x="241" y="71"/>
                  </a:cubicBezTo>
                  <a:cubicBezTo>
                    <a:pt x="240" y="71"/>
                    <a:pt x="240" y="71"/>
                    <a:pt x="240" y="70"/>
                  </a:cubicBezTo>
                  <a:cubicBezTo>
                    <a:pt x="240" y="71"/>
                    <a:pt x="240" y="71"/>
                    <a:pt x="240" y="71"/>
                  </a:cubicBezTo>
                  <a:cubicBezTo>
                    <a:pt x="240" y="71"/>
                    <a:pt x="239" y="71"/>
                    <a:pt x="239" y="70"/>
                  </a:cubicBezTo>
                  <a:cubicBezTo>
                    <a:pt x="239" y="70"/>
                    <a:pt x="239" y="70"/>
                    <a:pt x="239" y="70"/>
                  </a:cubicBezTo>
                  <a:cubicBezTo>
                    <a:pt x="239" y="70"/>
                    <a:pt x="239" y="70"/>
                    <a:pt x="239" y="70"/>
                  </a:cubicBezTo>
                  <a:cubicBezTo>
                    <a:pt x="239" y="70"/>
                    <a:pt x="238" y="69"/>
                    <a:pt x="238" y="69"/>
                  </a:cubicBezTo>
                  <a:cubicBezTo>
                    <a:pt x="238" y="69"/>
                    <a:pt x="238" y="69"/>
                    <a:pt x="238" y="69"/>
                  </a:cubicBezTo>
                  <a:cubicBezTo>
                    <a:pt x="237" y="69"/>
                    <a:pt x="236" y="69"/>
                    <a:pt x="234" y="69"/>
                  </a:cubicBezTo>
                  <a:cubicBezTo>
                    <a:pt x="233" y="68"/>
                    <a:pt x="232" y="67"/>
                    <a:pt x="231" y="67"/>
                  </a:cubicBezTo>
                  <a:cubicBezTo>
                    <a:pt x="231" y="67"/>
                    <a:pt x="231" y="67"/>
                    <a:pt x="230" y="67"/>
                  </a:cubicBezTo>
                  <a:cubicBezTo>
                    <a:pt x="229" y="67"/>
                    <a:pt x="229" y="65"/>
                    <a:pt x="228" y="65"/>
                  </a:cubicBezTo>
                  <a:cubicBezTo>
                    <a:pt x="228" y="64"/>
                    <a:pt x="225" y="64"/>
                    <a:pt x="224" y="63"/>
                  </a:cubicBezTo>
                  <a:cubicBezTo>
                    <a:pt x="224" y="63"/>
                    <a:pt x="224" y="63"/>
                    <a:pt x="224" y="63"/>
                  </a:cubicBezTo>
                  <a:cubicBezTo>
                    <a:pt x="224" y="64"/>
                    <a:pt x="223" y="64"/>
                    <a:pt x="222" y="65"/>
                  </a:cubicBezTo>
                  <a:cubicBezTo>
                    <a:pt x="223" y="66"/>
                    <a:pt x="223" y="66"/>
                    <a:pt x="223" y="67"/>
                  </a:cubicBezTo>
                  <a:cubicBezTo>
                    <a:pt x="224" y="67"/>
                    <a:pt x="224" y="67"/>
                    <a:pt x="224" y="67"/>
                  </a:cubicBezTo>
                  <a:cubicBezTo>
                    <a:pt x="224" y="69"/>
                    <a:pt x="223" y="73"/>
                    <a:pt x="221" y="74"/>
                  </a:cubicBezTo>
                  <a:cubicBezTo>
                    <a:pt x="221" y="74"/>
                    <a:pt x="221" y="74"/>
                    <a:pt x="221" y="74"/>
                  </a:cubicBezTo>
                  <a:cubicBezTo>
                    <a:pt x="221" y="75"/>
                    <a:pt x="219" y="74"/>
                    <a:pt x="218" y="75"/>
                  </a:cubicBezTo>
                  <a:cubicBezTo>
                    <a:pt x="218" y="75"/>
                    <a:pt x="218" y="75"/>
                    <a:pt x="218" y="75"/>
                  </a:cubicBezTo>
                  <a:cubicBezTo>
                    <a:pt x="218" y="75"/>
                    <a:pt x="217" y="75"/>
                    <a:pt x="217" y="75"/>
                  </a:cubicBezTo>
                  <a:cubicBezTo>
                    <a:pt x="217" y="75"/>
                    <a:pt x="217" y="76"/>
                    <a:pt x="217" y="76"/>
                  </a:cubicBezTo>
                  <a:cubicBezTo>
                    <a:pt x="216" y="76"/>
                    <a:pt x="215" y="77"/>
                    <a:pt x="214" y="77"/>
                  </a:cubicBezTo>
                  <a:cubicBezTo>
                    <a:pt x="214" y="77"/>
                    <a:pt x="214" y="77"/>
                    <a:pt x="214" y="77"/>
                  </a:cubicBezTo>
                  <a:cubicBezTo>
                    <a:pt x="214" y="77"/>
                    <a:pt x="214" y="77"/>
                    <a:pt x="214" y="77"/>
                  </a:cubicBezTo>
                  <a:cubicBezTo>
                    <a:pt x="214" y="78"/>
                    <a:pt x="214" y="79"/>
                    <a:pt x="214" y="79"/>
                  </a:cubicBezTo>
                  <a:cubicBezTo>
                    <a:pt x="214" y="79"/>
                    <a:pt x="214" y="79"/>
                    <a:pt x="213" y="80"/>
                  </a:cubicBezTo>
                  <a:cubicBezTo>
                    <a:pt x="211" y="81"/>
                    <a:pt x="212" y="81"/>
                    <a:pt x="210" y="82"/>
                  </a:cubicBezTo>
                  <a:cubicBezTo>
                    <a:pt x="210" y="82"/>
                    <a:pt x="210" y="82"/>
                    <a:pt x="210" y="83"/>
                  </a:cubicBezTo>
                  <a:cubicBezTo>
                    <a:pt x="210" y="83"/>
                    <a:pt x="209" y="83"/>
                    <a:pt x="209" y="83"/>
                  </a:cubicBezTo>
                  <a:cubicBezTo>
                    <a:pt x="209" y="82"/>
                    <a:pt x="209" y="82"/>
                    <a:pt x="208" y="81"/>
                  </a:cubicBezTo>
                  <a:cubicBezTo>
                    <a:pt x="208" y="82"/>
                    <a:pt x="207" y="82"/>
                    <a:pt x="206" y="82"/>
                  </a:cubicBezTo>
                  <a:cubicBezTo>
                    <a:pt x="206" y="83"/>
                    <a:pt x="207" y="83"/>
                    <a:pt x="207" y="84"/>
                  </a:cubicBezTo>
                  <a:cubicBezTo>
                    <a:pt x="206" y="84"/>
                    <a:pt x="206" y="84"/>
                    <a:pt x="205" y="84"/>
                  </a:cubicBezTo>
                  <a:cubicBezTo>
                    <a:pt x="205" y="85"/>
                    <a:pt x="205" y="85"/>
                    <a:pt x="205" y="85"/>
                  </a:cubicBezTo>
                  <a:cubicBezTo>
                    <a:pt x="204" y="85"/>
                    <a:pt x="204" y="85"/>
                    <a:pt x="203" y="85"/>
                  </a:cubicBezTo>
                  <a:cubicBezTo>
                    <a:pt x="203" y="86"/>
                    <a:pt x="203" y="86"/>
                    <a:pt x="203" y="87"/>
                  </a:cubicBezTo>
                  <a:cubicBezTo>
                    <a:pt x="203" y="87"/>
                    <a:pt x="203" y="87"/>
                    <a:pt x="203" y="87"/>
                  </a:cubicBezTo>
                  <a:cubicBezTo>
                    <a:pt x="202" y="88"/>
                    <a:pt x="202" y="88"/>
                    <a:pt x="203" y="90"/>
                  </a:cubicBezTo>
                  <a:cubicBezTo>
                    <a:pt x="202" y="90"/>
                    <a:pt x="200" y="91"/>
                    <a:pt x="199" y="91"/>
                  </a:cubicBezTo>
                  <a:cubicBezTo>
                    <a:pt x="199" y="90"/>
                    <a:pt x="199" y="89"/>
                    <a:pt x="199" y="89"/>
                  </a:cubicBezTo>
                  <a:cubicBezTo>
                    <a:pt x="200" y="88"/>
                    <a:pt x="200" y="88"/>
                    <a:pt x="201" y="87"/>
                  </a:cubicBezTo>
                  <a:cubicBezTo>
                    <a:pt x="201" y="87"/>
                    <a:pt x="201" y="86"/>
                    <a:pt x="200" y="85"/>
                  </a:cubicBezTo>
                  <a:cubicBezTo>
                    <a:pt x="203" y="83"/>
                    <a:pt x="202" y="84"/>
                    <a:pt x="203" y="81"/>
                  </a:cubicBezTo>
                  <a:cubicBezTo>
                    <a:pt x="206" y="80"/>
                    <a:pt x="210" y="78"/>
                    <a:pt x="213" y="77"/>
                  </a:cubicBezTo>
                  <a:cubicBezTo>
                    <a:pt x="213" y="77"/>
                    <a:pt x="213" y="77"/>
                    <a:pt x="213" y="77"/>
                  </a:cubicBezTo>
                  <a:cubicBezTo>
                    <a:pt x="213" y="77"/>
                    <a:pt x="213" y="77"/>
                    <a:pt x="214" y="77"/>
                  </a:cubicBezTo>
                  <a:cubicBezTo>
                    <a:pt x="214" y="75"/>
                    <a:pt x="214" y="76"/>
                    <a:pt x="215" y="75"/>
                  </a:cubicBezTo>
                  <a:cubicBezTo>
                    <a:pt x="215" y="75"/>
                    <a:pt x="215" y="75"/>
                    <a:pt x="215" y="74"/>
                  </a:cubicBezTo>
                  <a:cubicBezTo>
                    <a:pt x="215" y="74"/>
                    <a:pt x="216" y="74"/>
                    <a:pt x="216" y="74"/>
                  </a:cubicBezTo>
                  <a:cubicBezTo>
                    <a:pt x="216" y="74"/>
                    <a:pt x="216" y="73"/>
                    <a:pt x="216" y="73"/>
                  </a:cubicBezTo>
                  <a:cubicBezTo>
                    <a:pt x="216" y="73"/>
                    <a:pt x="216" y="73"/>
                    <a:pt x="217" y="73"/>
                  </a:cubicBezTo>
                  <a:cubicBezTo>
                    <a:pt x="217" y="72"/>
                    <a:pt x="217" y="72"/>
                    <a:pt x="216" y="71"/>
                  </a:cubicBezTo>
                  <a:cubicBezTo>
                    <a:pt x="216" y="71"/>
                    <a:pt x="215" y="72"/>
                    <a:pt x="214" y="72"/>
                  </a:cubicBezTo>
                  <a:cubicBezTo>
                    <a:pt x="214" y="72"/>
                    <a:pt x="214" y="72"/>
                    <a:pt x="214" y="72"/>
                  </a:cubicBezTo>
                  <a:cubicBezTo>
                    <a:pt x="212" y="72"/>
                    <a:pt x="211" y="72"/>
                    <a:pt x="209" y="72"/>
                  </a:cubicBezTo>
                  <a:cubicBezTo>
                    <a:pt x="209" y="74"/>
                    <a:pt x="208" y="75"/>
                    <a:pt x="208" y="77"/>
                  </a:cubicBezTo>
                  <a:cubicBezTo>
                    <a:pt x="207" y="77"/>
                    <a:pt x="207" y="77"/>
                    <a:pt x="206" y="77"/>
                  </a:cubicBezTo>
                  <a:cubicBezTo>
                    <a:pt x="206" y="77"/>
                    <a:pt x="206" y="77"/>
                    <a:pt x="206" y="76"/>
                  </a:cubicBezTo>
                  <a:cubicBezTo>
                    <a:pt x="206" y="77"/>
                    <a:pt x="205" y="77"/>
                    <a:pt x="205" y="77"/>
                  </a:cubicBezTo>
                  <a:cubicBezTo>
                    <a:pt x="205" y="77"/>
                    <a:pt x="205" y="76"/>
                    <a:pt x="205" y="76"/>
                  </a:cubicBezTo>
                  <a:cubicBezTo>
                    <a:pt x="204" y="76"/>
                    <a:pt x="203" y="77"/>
                    <a:pt x="203" y="77"/>
                  </a:cubicBezTo>
                  <a:cubicBezTo>
                    <a:pt x="203" y="78"/>
                    <a:pt x="203" y="78"/>
                    <a:pt x="203" y="78"/>
                  </a:cubicBezTo>
                  <a:cubicBezTo>
                    <a:pt x="202" y="78"/>
                    <a:pt x="201" y="78"/>
                    <a:pt x="200" y="78"/>
                  </a:cubicBezTo>
                  <a:cubicBezTo>
                    <a:pt x="200" y="79"/>
                    <a:pt x="200" y="79"/>
                    <a:pt x="200" y="79"/>
                  </a:cubicBezTo>
                  <a:cubicBezTo>
                    <a:pt x="199" y="79"/>
                    <a:pt x="199" y="80"/>
                    <a:pt x="198" y="80"/>
                  </a:cubicBezTo>
                  <a:cubicBezTo>
                    <a:pt x="198" y="81"/>
                    <a:pt x="198" y="81"/>
                    <a:pt x="198" y="83"/>
                  </a:cubicBezTo>
                  <a:cubicBezTo>
                    <a:pt x="196" y="83"/>
                    <a:pt x="195" y="84"/>
                    <a:pt x="193" y="84"/>
                  </a:cubicBezTo>
                  <a:cubicBezTo>
                    <a:pt x="193" y="81"/>
                    <a:pt x="192" y="83"/>
                    <a:pt x="190" y="82"/>
                  </a:cubicBezTo>
                  <a:cubicBezTo>
                    <a:pt x="190" y="82"/>
                    <a:pt x="190" y="82"/>
                    <a:pt x="190" y="82"/>
                  </a:cubicBezTo>
                  <a:cubicBezTo>
                    <a:pt x="190" y="82"/>
                    <a:pt x="190" y="82"/>
                    <a:pt x="190" y="81"/>
                  </a:cubicBezTo>
                  <a:cubicBezTo>
                    <a:pt x="189" y="81"/>
                    <a:pt x="189" y="81"/>
                    <a:pt x="189" y="81"/>
                  </a:cubicBezTo>
                  <a:cubicBezTo>
                    <a:pt x="189" y="82"/>
                    <a:pt x="189" y="83"/>
                    <a:pt x="189" y="84"/>
                  </a:cubicBezTo>
                  <a:cubicBezTo>
                    <a:pt x="189" y="84"/>
                    <a:pt x="189" y="84"/>
                    <a:pt x="189" y="83"/>
                  </a:cubicBezTo>
                  <a:cubicBezTo>
                    <a:pt x="190" y="84"/>
                    <a:pt x="190" y="84"/>
                    <a:pt x="190" y="84"/>
                  </a:cubicBezTo>
                  <a:cubicBezTo>
                    <a:pt x="189" y="84"/>
                    <a:pt x="189" y="84"/>
                    <a:pt x="189" y="84"/>
                  </a:cubicBezTo>
                  <a:cubicBezTo>
                    <a:pt x="189" y="85"/>
                    <a:pt x="188" y="85"/>
                    <a:pt x="189" y="86"/>
                  </a:cubicBezTo>
                  <a:cubicBezTo>
                    <a:pt x="188" y="86"/>
                    <a:pt x="187" y="86"/>
                    <a:pt x="186" y="86"/>
                  </a:cubicBezTo>
                  <a:cubicBezTo>
                    <a:pt x="186" y="87"/>
                    <a:pt x="186" y="88"/>
                    <a:pt x="187" y="88"/>
                  </a:cubicBezTo>
                  <a:cubicBezTo>
                    <a:pt x="186" y="88"/>
                    <a:pt x="186" y="88"/>
                    <a:pt x="185" y="89"/>
                  </a:cubicBezTo>
                  <a:cubicBezTo>
                    <a:pt x="185" y="88"/>
                    <a:pt x="185" y="88"/>
                    <a:pt x="185" y="87"/>
                  </a:cubicBezTo>
                  <a:cubicBezTo>
                    <a:pt x="184" y="88"/>
                    <a:pt x="184" y="88"/>
                    <a:pt x="183" y="88"/>
                  </a:cubicBezTo>
                  <a:cubicBezTo>
                    <a:pt x="183" y="88"/>
                    <a:pt x="183" y="88"/>
                    <a:pt x="183" y="88"/>
                  </a:cubicBezTo>
                  <a:cubicBezTo>
                    <a:pt x="183" y="88"/>
                    <a:pt x="182" y="88"/>
                    <a:pt x="181" y="88"/>
                  </a:cubicBezTo>
                  <a:cubicBezTo>
                    <a:pt x="181" y="89"/>
                    <a:pt x="181" y="90"/>
                    <a:pt x="182" y="90"/>
                  </a:cubicBezTo>
                  <a:cubicBezTo>
                    <a:pt x="183" y="90"/>
                    <a:pt x="184" y="90"/>
                    <a:pt x="185" y="90"/>
                  </a:cubicBezTo>
                  <a:cubicBezTo>
                    <a:pt x="185" y="91"/>
                    <a:pt x="185" y="91"/>
                    <a:pt x="185" y="92"/>
                  </a:cubicBezTo>
                  <a:cubicBezTo>
                    <a:pt x="186" y="92"/>
                    <a:pt x="186" y="91"/>
                    <a:pt x="186" y="91"/>
                  </a:cubicBezTo>
                  <a:cubicBezTo>
                    <a:pt x="186" y="92"/>
                    <a:pt x="186" y="92"/>
                    <a:pt x="186" y="93"/>
                  </a:cubicBezTo>
                  <a:cubicBezTo>
                    <a:pt x="186" y="93"/>
                    <a:pt x="186" y="93"/>
                    <a:pt x="186" y="93"/>
                  </a:cubicBezTo>
                  <a:cubicBezTo>
                    <a:pt x="186" y="93"/>
                    <a:pt x="186" y="93"/>
                    <a:pt x="186" y="94"/>
                  </a:cubicBezTo>
                  <a:cubicBezTo>
                    <a:pt x="186" y="94"/>
                    <a:pt x="186" y="94"/>
                    <a:pt x="185" y="94"/>
                  </a:cubicBezTo>
                  <a:cubicBezTo>
                    <a:pt x="185" y="94"/>
                    <a:pt x="185" y="93"/>
                    <a:pt x="185" y="93"/>
                  </a:cubicBezTo>
                  <a:cubicBezTo>
                    <a:pt x="185" y="93"/>
                    <a:pt x="184" y="93"/>
                    <a:pt x="183" y="92"/>
                  </a:cubicBezTo>
                  <a:cubicBezTo>
                    <a:pt x="183" y="92"/>
                    <a:pt x="183" y="92"/>
                    <a:pt x="183" y="92"/>
                  </a:cubicBezTo>
                  <a:cubicBezTo>
                    <a:pt x="183" y="91"/>
                    <a:pt x="182" y="91"/>
                    <a:pt x="182" y="91"/>
                  </a:cubicBezTo>
                  <a:cubicBezTo>
                    <a:pt x="182" y="91"/>
                    <a:pt x="181" y="91"/>
                    <a:pt x="181" y="91"/>
                  </a:cubicBezTo>
                  <a:cubicBezTo>
                    <a:pt x="181" y="91"/>
                    <a:pt x="181" y="91"/>
                    <a:pt x="180" y="91"/>
                  </a:cubicBezTo>
                  <a:cubicBezTo>
                    <a:pt x="180" y="91"/>
                    <a:pt x="179" y="91"/>
                    <a:pt x="178" y="91"/>
                  </a:cubicBezTo>
                  <a:cubicBezTo>
                    <a:pt x="178" y="91"/>
                    <a:pt x="178" y="91"/>
                    <a:pt x="178" y="90"/>
                  </a:cubicBezTo>
                  <a:cubicBezTo>
                    <a:pt x="177" y="90"/>
                    <a:pt x="177" y="91"/>
                    <a:pt x="177" y="91"/>
                  </a:cubicBezTo>
                  <a:cubicBezTo>
                    <a:pt x="177" y="90"/>
                    <a:pt x="177" y="90"/>
                    <a:pt x="177" y="90"/>
                  </a:cubicBezTo>
                  <a:cubicBezTo>
                    <a:pt x="176" y="90"/>
                    <a:pt x="175" y="90"/>
                    <a:pt x="175" y="90"/>
                  </a:cubicBezTo>
                  <a:cubicBezTo>
                    <a:pt x="175" y="90"/>
                    <a:pt x="175" y="90"/>
                    <a:pt x="175" y="90"/>
                  </a:cubicBezTo>
                  <a:cubicBezTo>
                    <a:pt x="174" y="90"/>
                    <a:pt x="173" y="90"/>
                    <a:pt x="173" y="90"/>
                  </a:cubicBezTo>
                  <a:cubicBezTo>
                    <a:pt x="172" y="90"/>
                    <a:pt x="172" y="89"/>
                    <a:pt x="171" y="89"/>
                  </a:cubicBezTo>
                  <a:cubicBezTo>
                    <a:pt x="170" y="89"/>
                    <a:pt x="169" y="89"/>
                    <a:pt x="168" y="89"/>
                  </a:cubicBezTo>
                  <a:cubicBezTo>
                    <a:pt x="168" y="89"/>
                    <a:pt x="168" y="89"/>
                    <a:pt x="168" y="89"/>
                  </a:cubicBezTo>
                  <a:cubicBezTo>
                    <a:pt x="167" y="89"/>
                    <a:pt x="167" y="89"/>
                    <a:pt x="166" y="89"/>
                  </a:cubicBezTo>
                  <a:cubicBezTo>
                    <a:pt x="166" y="88"/>
                    <a:pt x="166" y="88"/>
                    <a:pt x="165" y="88"/>
                  </a:cubicBezTo>
                  <a:cubicBezTo>
                    <a:pt x="165" y="88"/>
                    <a:pt x="164" y="88"/>
                    <a:pt x="163" y="88"/>
                  </a:cubicBezTo>
                  <a:cubicBezTo>
                    <a:pt x="163" y="88"/>
                    <a:pt x="162" y="87"/>
                    <a:pt x="161" y="87"/>
                  </a:cubicBezTo>
                  <a:cubicBezTo>
                    <a:pt x="160" y="87"/>
                    <a:pt x="155" y="88"/>
                    <a:pt x="154" y="88"/>
                  </a:cubicBezTo>
                  <a:cubicBezTo>
                    <a:pt x="154" y="88"/>
                    <a:pt x="154" y="89"/>
                    <a:pt x="153" y="89"/>
                  </a:cubicBezTo>
                  <a:cubicBezTo>
                    <a:pt x="152" y="89"/>
                    <a:pt x="152" y="88"/>
                    <a:pt x="152" y="88"/>
                  </a:cubicBezTo>
                  <a:cubicBezTo>
                    <a:pt x="151" y="88"/>
                    <a:pt x="151" y="89"/>
                    <a:pt x="150" y="89"/>
                  </a:cubicBezTo>
                  <a:cubicBezTo>
                    <a:pt x="150" y="89"/>
                    <a:pt x="150" y="88"/>
                    <a:pt x="150" y="88"/>
                  </a:cubicBezTo>
                  <a:cubicBezTo>
                    <a:pt x="149" y="88"/>
                    <a:pt x="149" y="88"/>
                    <a:pt x="149" y="88"/>
                  </a:cubicBezTo>
                  <a:cubicBezTo>
                    <a:pt x="149" y="88"/>
                    <a:pt x="149" y="88"/>
                    <a:pt x="149" y="88"/>
                  </a:cubicBezTo>
                  <a:cubicBezTo>
                    <a:pt x="148" y="88"/>
                    <a:pt x="148" y="88"/>
                    <a:pt x="147" y="88"/>
                  </a:cubicBezTo>
                  <a:cubicBezTo>
                    <a:pt x="147" y="88"/>
                    <a:pt x="147" y="88"/>
                    <a:pt x="147" y="88"/>
                  </a:cubicBezTo>
                  <a:cubicBezTo>
                    <a:pt x="146" y="88"/>
                    <a:pt x="146" y="88"/>
                    <a:pt x="145" y="88"/>
                  </a:cubicBezTo>
                  <a:cubicBezTo>
                    <a:pt x="145" y="88"/>
                    <a:pt x="145" y="88"/>
                    <a:pt x="145" y="88"/>
                  </a:cubicBezTo>
                  <a:cubicBezTo>
                    <a:pt x="145" y="88"/>
                    <a:pt x="145" y="88"/>
                    <a:pt x="144" y="88"/>
                  </a:cubicBezTo>
                  <a:cubicBezTo>
                    <a:pt x="144" y="88"/>
                    <a:pt x="144" y="87"/>
                    <a:pt x="144" y="87"/>
                  </a:cubicBezTo>
                  <a:cubicBezTo>
                    <a:pt x="143" y="87"/>
                    <a:pt x="143" y="87"/>
                    <a:pt x="142" y="87"/>
                  </a:cubicBezTo>
                  <a:cubicBezTo>
                    <a:pt x="142" y="87"/>
                    <a:pt x="142" y="87"/>
                    <a:pt x="142" y="87"/>
                  </a:cubicBezTo>
                  <a:cubicBezTo>
                    <a:pt x="140" y="87"/>
                    <a:pt x="140" y="88"/>
                    <a:pt x="140" y="88"/>
                  </a:cubicBezTo>
                  <a:cubicBezTo>
                    <a:pt x="140" y="88"/>
                    <a:pt x="139" y="88"/>
                    <a:pt x="139" y="88"/>
                  </a:cubicBezTo>
                  <a:cubicBezTo>
                    <a:pt x="137" y="88"/>
                    <a:pt x="138" y="89"/>
                    <a:pt x="136" y="88"/>
                  </a:cubicBezTo>
                  <a:cubicBezTo>
                    <a:pt x="134" y="88"/>
                    <a:pt x="134" y="89"/>
                    <a:pt x="134" y="90"/>
                  </a:cubicBezTo>
                  <a:cubicBezTo>
                    <a:pt x="134" y="90"/>
                    <a:pt x="133" y="90"/>
                    <a:pt x="133" y="91"/>
                  </a:cubicBezTo>
                  <a:cubicBezTo>
                    <a:pt x="133" y="91"/>
                    <a:pt x="132" y="90"/>
                    <a:pt x="131" y="90"/>
                  </a:cubicBezTo>
                  <a:cubicBezTo>
                    <a:pt x="131" y="90"/>
                    <a:pt x="131" y="90"/>
                    <a:pt x="131" y="91"/>
                  </a:cubicBezTo>
                  <a:cubicBezTo>
                    <a:pt x="130" y="91"/>
                    <a:pt x="130" y="91"/>
                    <a:pt x="130" y="91"/>
                  </a:cubicBezTo>
                  <a:cubicBezTo>
                    <a:pt x="130" y="91"/>
                    <a:pt x="129" y="90"/>
                    <a:pt x="129" y="90"/>
                  </a:cubicBezTo>
                  <a:cubicBezTo>
                    <a:pt x="126" y="91"/>
                    <a:pt x="125" y="91"/>
                    <a:pt x="121" y="91"/>
                  </a:cubicBezTo>
                  <a:cubicBezTo>
                    <a:pt x="121" y="91"/>
                    <a:pt x="121" y="90"/>
                    <a:pt x="121" y="90"/>
                  </a:cubicBezTo>
                  <a:cubicBezTo>
                    <a:pt x="120" y="90"/>
                    <a:pt x="119" y="91"/>
                    <a:pt x="117" y="91"/>
                  </a:cubicBezTo>
                  <a:cubicBezTo>
                    <a:pt x="118" y="91"/>
                    <a:pt x="118" y="91"/>
                    <a:pt x="118" y="91"/>
                  </a:cubicBezTo>
                  <a:cubicBezTo>
                    <a:pt x="117" y="91"/>
                    <a:pt x="117" y="91"/>
                    <a:pt x="117" y="91"/>
                  </a:cubicBezTo>
                  <a:cubicBezTo>
                    <a:pt x="115" y="91"/>
                    <a:pt x="113" y="92"/>
                    <a:pt x="112" y="92"/>
                  </a:cubicBezTo>
                  <a:cubicBezTo>
                    <a:pt x="112" y="92"/>
                    <a:pt x="112" y="92"/>
                    <a:pt x="111" y="92"/>
                  </a:cubicBezTo>
                  <a:cubicBezTo>
                    <a:pt x="110" y="92"/>
                    <a:pt x="109" y="92"/>
                    <a:pt x="107" y="93"/>
                  </a:cubicBezTo>
                  <a:cubicBezTo>
                    <a:pt x="107" y="93"/>
                    <a:pt x="107" y="92"/>
                    <a:pt x="107" y="92"/>
                  </a:cubicBezTo>
                  <a:cubicBezTo>
                    <a:pt x="106" y="93"/>
                    <a:pt x="105" y="93"/>
                    <a:pt x="104" y="93"/>
                  </a:cubicBezTo>
                  <a:cubicBezTo>
                    <a:pt x="104" y="93"/>
                    <a:pt x="104" y="93"/>
                    <a:pt x="104" y="93"/>
                  </a:cubicBezTo>
                  <a:cubicBezTo>
                    <a:pt x="103" y="93"/>
                    <a:pt x="103" y="93"/>
                    <a:pt x="102" y="93"/>
                  </a:cubicBezTo>
                  <a:cubicBezTo>
                    <a:pt x="102" y="93"/>
                    <a:pt x="101" y="92"/>
                    <a:pt x="101" y="92"/>
                  </a:cubicBezTo>
                  <a:cubicBezTo>
                    <a:pt x="101" y="92"/>
                    <a:pt x="100" y="92"/>
                    <a:pt x="99" y="93"/>
                  </a:cubicBezTo>
                  <a:cubicBezTo>
                    <a:pt x="99" y="92"/>
                    <a:pt x="99" y="92"/>
                    <a:pt x="99" y="92"/>
                  </a:cubicBezTo>
                  <a:cubicBezTo>
                    <a:pt x="97" y="92"/>
                    <a:pt x="96" y="93"/>
                    <a:pt x="95" y="94"/>
                  </a:cubicBezTo>
                  <a:cubicBezTo>
                    <a:pt x="94" y="94"/>
                    <a:pt x="94" y="94"/>
                    <a:pt x="93" y="94"/>
                  </a:cubicBezTo>
                  <a:cubicBezTo>
                    <a:pt x="93" y="95"/>
                    <a:pt x="93" y="95"/>
                    <a:pt x="93" y="95"/>
                  </a:cubicBezTo>
                  <a:cubicBezTo>
                    <a:pt x="92" y="95"/>
                    <a:pt x="92" y="95"/>
                    <a:pt x="91" y="96"/>
                  </a:cubicBezTo>
                  <a:cubicBezTo>
                    <a:pt x="91" y="95"/>
                    <a:pt x="91" y="95"/>
                    <a:pt x="91" y="95"/>
                  </a:cubicBezTo>
                  <a:cubicBezTo>
                    <a:pt x="91" y="95"/>
                    <a:pt x="90" y="95"/>
                    <a:pt x="90" y="95"/>
                  </a:cubicBezTo>
                  <a:cubicBezTo>
                    <a:pt x="90" y="95"/>
                    <a:pt x="90" y="95"/>
                    <a:pt x="90" y="95"/>
                  </a:cubicBezTo>
                  <a:cubicBezTo>
                    <a:pt x="89" y="95"/>
                    <a:pt x="88" y="95"/>
                    <a:pt x="88" y="96"/>
                  </a:cubicBezTo>
                  <a:cubicBezTo>
                    <a:pt x="88" y="95"/>
                    <a:pt x="88" y="95"/>
                    <a:pt x="88" y="95"/>
                  </a:cubicBezTo>
                  <a:cubicBezTo>
                    <a:pt x="87" y="95"/>
                    <a:pt x="87" y="95"/>
                    <a:pt x="86" y="96"/>
                  </a:cubicBezTo>
                  <a:cubicBezTo>
                    <a:pt x="86" y="95"/>
                    <a:pt x="86" y="95"/>
                    <a:pt x="86" y="95"/>
                  </a:cubicBezTo>
                  <a:cubicBezTo>
                    <a:pt x="85" y="95"/>
                    <a:pt x="84" y="96"/>
                    <a:pt x="83" y="96"/>
                  </a:cubicBezTo>
                  <a:cubicBezTo>
                    <a:pt x="83" y="96"/>
                    <a:pt x="83" y="95"/>
                    <a:pt x="83" y="95"/>
                  </a:cubicBezTo>
                  <a:cubicBezTo>
                    <a:pt x="83" y="95"/>
                    <a:pt x="83" y="96"/>
                    <a:pt x="82" y="96"/>
                  </a:cubicBezTo>
                  <a:cubicBezTo>
                    <a:pt x="82" y="95"/>
                    <a:pt x="82" y="95"/>
                    <a:pt x="82" y="95"/>
                  </a:cubicBezTo>
                  <a:cubicBezTo>
                    <a:pt x="81" y="95"/>
                    <a:pt x="80" y="96"/>
                    <a:pt x="79" y="96"/>
                  </a:cubicBezTo>
                  <a:cubicBezTo>
                    <a:pt x="79" y="95"/>
                    <a:pt x="79" y="95"/>
                    <a:pt x="79" y="95"/>
                  </a:cubicBezTo>
                  <a:cubicBezTo>
                    <a:pt x="78" y="95"/>
                    <a:pt x="76" y="95"/>
                    <a:pt x="74" y="95"/>
                  </a:cubicBezTo>
                  <a:cubicBezTo>
                    <a:pt x="74" y="95"/>
                    <a:pt x="74" y="95"/>
                    <a:pt x="74" y="95"/>
                  </a:cubicBezTo>
                  <a:cubicBezTo>
                    <a:pt x="74" y="96"/>
                    <a:pt x="73" y="96"/>
                    <a:pt x="73" y="96"/>
                  </a:cubicBezTo>
                  <a:cubicBezTo>
                    <a:pt x="73" y="96"/>
                    <a:pt x="73" y="96"/>
                    <a:pt x="73" y="96"/>
                  </a:cubicBezTo>
                  <a:cubicBezTo>
                    <a:pt x="72" y="96"/>
                    <a:pt x="71" y="97"/>
                    <a:pt x="69" y="97"/>
                  </a:cubicBezTo>
                  <a:cubicBezTo>
                    <a:pt x="69" y="97"/>
                    <a:pt x="69" y="97"/>
                    <a:pt x="69" y="97"/>
                  </a:cubicBezTo>
                  <a:cubicBezTo>
                    <a:pt x="69" y="97"/>
                    <a:pt x="68" y="97"/>
                    <a:pt x="67" y="97"/>
                  </a:cubicBezTo>
                  <a:cubicBezTo>
                    <a:pt x="67" y="97"/>
                    <a:pt x="67" y="97"/>
                    <a:pt x="67" y="97"/>
                  </a:cubicBezTo>
                  <a:cubicBezTo>
                    <a:pt x="67" y="97"/>
                    <a:pt x="67" y="97"/>
                    <a:pt x="66" y="97"/>
                  </a:cubicBezTo>
                  <a:cubicBezTo>
                    <a:pt x="66" y="97"/>
                    <a:pt x="66" y="96"/>
                    <a:pt x="66" y="95"/>
                  </a:cubicBezTo>
                  <a:cubicBezTo>
                    <a:pt x="65" y="95"/>
                    <a:pt x="65" y="96"/>
                    <a:pt x="65" y="96"/>
                  </a:cubicBezTo>
                  <a:cubicBezTo>
                    <a:pt x="65" y="96"/>
                    <a:pt x="65" y="96"/>
                    <a:pt x="64" y="96"/>
                  </a:cubicBezTo>
                  <a:cubicBezTo>
                    <a:pt x="64" y="97"/>
                    <a:pt x="64" y="97"/>
                    <a:pt x="65" y="97"/>
                  </a:cubicBezTo>
                  <a:cubicBezTo>
                    <a:pt x="64" y="97"/>
                    <a:pt x="63" y="97"/>
                    <a:pt x="63" y="97"/>
                  </a:cubicBezTo>
                  <a:cubicBezTo>
                    <a:pt x="63" y="97"/>
                    <a:pt x="62" y="98"/>
                    <a:pt x="62" y="98"/>
                  </a:cubicBezTo>
                  <a:cubicBezTo>
                    <a:pt x="62" y="98"/>
                    <a:pt x="62" y="98"/>
                    <a:pt x="61" y="98"/>
                  </a:cubicBezTo>
                  <a:cubicBezTo>
                    <a:pt x="62" y="98"/>
                    <a:pt x="62" y="99"/>
                    <a:pt x="62" y="99"/>
                  </a:cubicBezTo>
                  <a:cubicBezTo>
                    <a:pt x="61" y="99"/>
                    <a:pt x="61" y="99"/>
                    <a:pt x="60" y="99"/>
                  </a:cubicBezTo>
                  <a:cubicBezTo>
                    <a:pt x="60" y="99"/>
                    <a:pt x="60" y="98"/>
                    <a:pt x="60" y="98"/>
                  </a:cubicBezTo>
                  <a:cubicBezTo>
                    <a:pt x="60" y="98"/>
                    <a:pt x="60" y="98"/>
                    <a:pt x="60" y="98"/>
                  </a:cubicBezTo>
                  <a:cubicBezTo>
                    <a:pt x="60" y="97"/>
                    <a:pt x="60" y="97"/>
                    <a:pt x="60" y="96"/>
                  </a:cubicBezTo>
                  <a:cubicBezTo>
                    <a:pt x="60" y="96"/>
                    <a:pt x="60" y="96"/>
                    <a:pt x="60" y="96"/>
                  </a:cubicBezTo>
                  <a:cubicBezTo>
                    <a:pt x="60" y="96"/>
                    <a:pt x="60" y="96"/>
                    <a:pt x="60" y="96"/>
                  </a:cubicBezTo>
                  <a:cubicBezTo>
                    <a:pt x="59" y="96"/>
                    <a:pt x="58" y="96"/>
                    <a:pt x="57" y="97"/>
                  </a:cubicBezTo>
                  <a:cubicBezTo>
                    <a:pt x="57" y="96"/>
                    <a:pt x="57" y="96"/>
                    <a:pt x="57" y="96"/>
                  </a:cubicBezTo>
                  <a:cubicBezTo>
                    <a:pt x="56" y="96"/>
                    <a:pt x="56" y="96"/>
                    <a:pt x="56" y="96"/>
                  </a:cubicBezTo>
                  <a:cubicBezTo>
                    <a:pt x="56" y="96"/>
                    <a:pt x="56" y="96"/>
                    <a:pt x="56" y="96"/>
                  </a:cubicBezTo>
                  <a:cubicBezTo>
                    <a:pt x="55" y="96"/>
                    <a:pt x="54" y="96"/>
                    <a:pt x="52" y="96"/>
                  </a:cubicBezTo>
                  <a:cubicBezTo>
                    <a:pt x="52" y="97"/>
                    <a:pt x="52" y="97"/>
                    <a:pt x="52" y="97"/>
                  </a:cubicBezTo>
                  <a:cubicBezTo>
                    <a:pt x="52" y="97"/>
                    <a:pt x="52" y="97"/>
                    <a:pt x="51" y="97"/>
                  </a:cubicBezTo>
                  <a:cubicBezTo>
                    <a:pt x="51" y="98"/>
                    <a:pt x="51" y="98"/>
                    <a:pt x="51" y="99"/>
                  </a:cubicBezTo>
                  <a:cubicBezTo>
                    <a:pt x="50" y="99"/>
                    <a:pt x="50" y="99"/>
                    <a:pt x="50" y="99"/>
                  </a:cubicBezTo>
                  <a:cubicBezTo>
                    <a:pt x="50" y="99"/>
                    <a:pt x="50" y="100"/>
                    <a:pt x="49" y="100"/>
                  </a:cubicBezTo>
                  <a:cubicBezTo>
                    <a:pt x="49" y="100"/>
                    <a:pt x="49" y="100"/>
                    <a:pt x="49" y="100"/>
                  </a:cubicBezTo>
                  <a:cubicBezTo>
                    <a:pt x="49" y="100"/>
                    <a:pt x="49" y="100"/>
                    <a:pt x="49" y="100"/>
                  </a:cubicBezTo>
                  <a:cubicBezTo>
                    <a:pt x="48" y="101"/>
                    <a:pt x="47" y="101"/>
                    <a:pt x="46" y="102"/>
                  </a:cubicBezTo>
                  <a:cubicBezTo>
                    <a:pt x="46" y="102"/>
                    <a:pt x="46" y="102"/>
                    <a:pt x="46" y="102"/>
                  </a:cubicBezTo>
                  <a:cubicBezTo>
                    <a:pt x="45" y="102"/>
                    <a:pt x="43" y="103"/>
                    <a:pt x="42" y="103"/>
                  </a:cubicBezTo>
                  <a:cubicBezTo>
                    <a:pt x="42" y="103"/>
                    <a:pt x="41" y="104"/>
                    <a:pt x="40" y="105"/>
                  </a:cubicBezTo>
                  <a:cubicBezTo>
                    <a:pt x="40" y="104"/>
                    <a:pt x="40" y="104"/>
                    <a:pt x="39" y="104"/>
                  </a:cubicBezTo>
                  <a:cubicBezTo>
                    <a:pt x="39" y="103"/>
                    <a:pt x="39" y="104"/>
                    <a:pt x="39" y="103"/>
                  </a:cubicBezTo>
                  <a:cubicBezTo>
                    <a:pt x="39" y="104"/>
                    <a:pt x="38" y="104"/>
                    <a:pt x="38" y="105"/>
                  </a:cubicBezTo>
                  <a:cubicBezTo>
                    <a:pt x="37" y="105"/>
                    <a:pt x="37" y="106"/>
                    <a:pt x="36" y="106"/>
                  </a:cubicBezTo>
                  <a:cubicBezTo>
                    <a:pt x="36" y="106"/>
                    <a:pt x="36" y="106"/>
                    <a:pt x="36" y="107"/>
                  </a:cubicBezTo>
                  <a:cubicBezTo>
                    <a:pt x="36" y="107"/>
                    <a:pt x="35" y="107"/>
                    <a:pt x="34" y="107"/>
                  </a:cubicBezTo>
                  <a:cubicBezTo>
                    <a:pt x="34" y="108"/>
                    <a:pt x="34" y="108"/>
                    <a:pt x="35" y="108"/>
                  </a:cubicBezTo>
                  <a:cubicBezTo>
                    <a:pt x="33" y="108"/>
                    <a:pt x="31" y="109"/>
                    <a:pt x="30" y="109"/>
                  </a:cubicBezTo>
                  <a:cubicBezTo>
                    <a:pt x="28" y="110"/>
                    <a:pt x="29" y="111"/>
                    <a:pt x="26" y="111"/>
                  </a:cubicBezTo>
                  <a:cubicBezTo>
                    <a:pt x="26" y="113"/>
                    <a:pt x="25" y="113"/>
                    <a:pt x="25" y="115"/>
                  </a:cubicBezTo>
                  <a:cubicBezTo>
                    <a:pt x="23" y="116"/>
                    <a:pt x="23" y="116"/>
                    <a:pt x="22" y="117"/>
                  </a:cubicBezTo>
                  <a:cubicBezTo>
                    <a:pt x="22" y="118"/>
                    <a:pt x="22" y="119"/>
                    <a:pt x="22" y="121"/>
                  </a:cubicBezTo>
                  <a:cubicBezTo>
                    <a:pt x="22" y="121"/>
                    <a:pt x="21" y="121"/>
                    <a:pt x="21" y="122"/>
                  </a:cubicBezTo>
                  <a:cubicBezTo>
                    <a:pt x="21" y="122"/>
                    <a:pt x="21" y="123"/>
                    <a:pt x="22" y="124"/>
                  </a:cubicBezTo>
                  <a:cubicBezTo>
                    <a:pt x="21" y="124"/>
                    <a:pt x="21" y="124"/>
                    <a:pt x="21" y="124"/>
                  </a:cubicBezTo>
                  <a:cubicBezTo>
                    <a:pt x="21" y="125"/>
                    <a:pt x="21" y="125"/>
                    <a:pt x="21" y="126"/>
                  </a:cubicBezTo>
                  <a:cubicBezTo>
                    <a:pt x="21" y="126"/>
                    <a:pt x="21" y="125"/>
                    <a:pt x="21" y="126"/>
                  </a:cubicBezTo>
                  <a:cubicBezTo>
                    <a:pt x="20" y="126"/>
                    <a:pt x="20" y="127"/>
                    <a:pt x="20" y="127"/>
                  </a:cubicBezTo>
                  <a:cubicBezTo>
                    <a:pt x="19" y="127"/>
                    <a:pt x="18" y="127"/>
                    <a:pt x="18" y="127"/>
                  </a:cubicBezTo>
                  <a:cubicBezTo>
                    <a:pt x="18" y="127"/>
                    <a:pt x="18" y="127"/>
                    <a:pt x="18" y="128"/>
                  </a:cubicBezTo>
                  <a:cubicBezTo>
                    <a:pt x="17" y="128"/>
                    <a:pt x="17" y="128"/>
                    <a:pt x="17" y="128"/>
                  </a:cubicBezTo>
                  <a:cubicBezTo>
                    <a:pt x="17" y="128"/>
                    <a:pt x="17" y="128"/>
                    <a:pt x="17" y="128"/>
                  </a:cubicBezTo>
                  <a:cubicBezTo>
                    <a:pt x="16" y="128"/>
                    <a:pt x="15" y="128"/>
                    <a:pt x="15" y="129"/>
                  </a:cubicBezTo>
                  <a:cubicBezTo>
                    <a:pt x="15" y="129"/>
                    <a:pt x="15" y="129"/>
                    <a:pt x="15" y="129"/>
                  </a:cubicBezTo>
                  <a:cubicBezTo>
                    <a:pt x="14" y="129"/>
                    <a:pt x="13" y="129"/>
                    <a:pt x="11" y="129"/>
                  </a:cubicBezTo>
                  <a:cubicBezTo>
                    <a:pt x="11" y="130"/>
                    <a:pt x="11" y="130"/>
                    <a:pt x="11" y="130"/>
                  </a:cubicBezTo>
                  <a:cubicBezTo>
                    <a:pt x="11" y="130"/>
                    <a:pt x="11" y="130"/>
                    <a:pt x="11" y="130"/>
                  </a:cubicBezTo>
                  <a:cubicBezTo>
                    <a:pt x="11" y="130"/>
                    <a:pt x="11" y="130"/>
                    <a:pt x="11" y="130"/>
                  </a:cubicBezTo>
                  <a:cubicBezTo>
                    <a:pt x="10" y="131"/>
                    <a:pt x="9" y="131"/>
                    <a:pt x="8" y="131"/>
                  </a:cubicBezTo>
                  <a:cubicBezTo>
                    <a:pt x="8" y="131"/>
                    <a:pt x="8" y="131"/>
                    <a:pt x="8" y="131"/>
                  </a:cubicBezTo>
                  <a:cubicBezTo>
                    <a:pt x="8" y="131"/>
                    <a:pt x="7" y="131"/>
                    <a:pt x="6" y="131"/>
                  </a:cubicBezTo>
                  <a:cubicBezTo>
                    <a:pt x="6" y="131"/>
                    <a:pt x="6" y="131"/>
                    <a:pt x="6" y="131"/>
                  </a:cubicBezTo>
                  <a:cubicBezTo>
                    <a:pt x="5" y="131"/>
                    <a:pt x="5" y="132"/>
                    <a:pt x="4" y="132"/>
                  </a:cubicBezTo>
                  <a:cubicBezTo>
                    <a:pt x="4" y="133"/>
                    <a:pt x="5" y="134"/>
                    <a:pt x="6" y="136"/>
                  </a:cubicBezTo>
                  <a:cubicBezTo>
                    <a:pt x="5" y="136"/>
                    <a:pt x="5" y="136"/>
                    <a:pt x="4" y="136"/>
                  </a:cubicBezTo>
                  <a:cubicBezTo>
                    <a:pt x="4" y="137"/>
                    <a:pt x="5" y="137"/>
                    <a:pt x="4" y="137"/>
                  </a:cubicBezTo>
                  <a:cubicBezTo>
                    <a:pt x="5" y="138"/>
                    <a:pt x="6" y="137"/>
                    <a:pt x="7" y="137"/>
                  </a:cubicBezTo>
                  <a:cubicBezTo>
                    <a:pt x="8" y="138"/>
                    <a:pt x="8" y="138"/>
                    <a:pt x="9" y="139"/>
                  </a:cubicBezTo>
                  <a:cubicBezTo>
                    <a:pt x="9" y="138"/>
                    <a:pt x="9" y="138"/>
                    <a:pt x="10" y="138"/>
                  </a:cubicBezTo>
                  <a:cubicBezTo>
                    <a:pt x="10" y="138"/>
                    <a:pt x="10" y="139"/>
                    <a:pt x="10" y="139"/>
                  </a:cubicBezTo>
                  <a:cubicBezTo>
                    <a:pt x="11" y="139"/>
                    <a:pt x="12" y="139"/>
                    <a:pt x="13" y="138"/>
                  </a:cubicBezTo>
                  <a:cubicBezTo>
                    <a:pt x="13" y="139"/>
                    <a:pt x="14" y="139"/>
                    <a:pt x="14" y="140"/>
                  </a:cubicBezTo>
                  <a:cubicBezTo>
                    <a:pt x="15" y="140"/>
                    <a:pt x="15" y="140"/>
                    <a:pt x="16" y="139"/>
                  </a:cubicBezTo>
                  <a:cubicBezTo>
                    <a:pt x="17" y="140"/>
                    <a:pt x="17" y="140"/>
                    <a:pt x="18" y="141"/>
                  </a:cubicBezTo>
                  <a:cubicBezTo>
                    <a:pt x="19" y="140"/>
                    <a:pt x="20" y="140"/>
                    <a:pt x="21" y="140"/>
                  </a:cubicBezTo>
                  <a:cubicBezTo>
                    <a:pt x="21" y="140"/>
                    <a:pt x="21" y="140"/>
                    <a:pt x="21" y="140"/>
                  </a:cubicBezTo>
                  <a:cubicBezTo>
                    <a:pt x="21" y="140"/>
                    <a:pt x="21" y="140"/>
                    <a:pt x="21" y="140"/>
                  </a:cubicBezTo>
                  <a:cubicBezTo>
                    <a:pt x="21" y="141"/>
                    <a:pt x="20" y="142"/>
                    <a:pt x="21" y="143"/>
                  </a:cubicBezTo>
                  <a:cubicBezTo>
                    <a:pt x="21" y="143"/>
                    <a:pt x="22" y="143"/>
                    <a:pt x="22" y="143"/>
                  </a:cubicBezTo>
                  <a:cubicBezTo>
                    <a:pt x="22" y="143"/>
                    <a:pt x="22" y="143"/>
                    <a:pt x="22" y="143"/>
                  </a:cubicBezTo>
                  <a:cubicBezTo>
                    <a:pt x="23" y="143"/>
                    <a:pt x="24" y="143"/>
                    <a:pt x="25" y="143"/>
                  </a:cubicBezTo>
                  <a:cubicBezTo>
                    <a:pt x="25" y="143"/>
                    <a:pt x="25" y="142"/>
                    <a:pt x="25" y="142"/>
                  </a:cubicBezTo>
                  <a:cubicBezTo>
                    <a:pt x="26" y="142"/>
                    <a:pt x="27" y="141"/>
                    <a:pt x="28" y="141"/>
                  </a:cubicBezTo>
                  <a:cubicBezTo>
                    <a:pt x="28" y="141"/>
                    <a:pt x="28" y="141"/>
                    <a:pt x="29" y="142"/>
                  </a:cubicBezTo>
                  <a:cubicBezTo>
                    <a:pt x="31" y="141"/>
                    <a:pt x="31" y="141"/>
                    <a:pt x="32" y="140"/>
                  </a:cubicBezTo>
                  <a:cubicBezTo>
                    <a:pt x="32" y="140"/>
                    <a:pt x="33" y="140"/>
                    <a:pt x="33" y="140"/>
                  </a:cubicBezTo>
                  <a:cubicBezTo>
                    <a:pt x="33" y="140"/>
                    <a:pt x="33" y="140"/>
                    <a:pt x="33" y="140"/>
                  </a:cubicBezTo>
                  <a:cubicBezTo>
                    <a:pt x="34" y="140"/>
                    <a:pt x="34" y="140"/>
                    <a:pt x="34" y="140"/>
                  </a:cubicBezTo>
                  <a:cubicBezTo>
                    <a:pt x="34" y="140"/>
                    <a:pt x="34" y="141"/>
                    <a:pt x="34" y="141"/>
                  </a:cubicBezTo>
                  <a:cubicBezTo>
                    <a:pt x="34" y="141"/>
                    <a:pt x="34" y="141"/>
                    <a:pt x="34" y="141"/>
                  </a:cubicBezTo>
                  <a:cubicBezTo>
                    <a:pt x="33" y="142"/>
                    <a:pt x="33" y="142"/>
                    <a:pt x="32" y="143"/>
                  </a:cubicBezTo>
                  <a:cubicBezTo>
                    <a:pt x="33" y="143"/>
                    <a:pt x="32" y="143"/>
                    <a:pt x="33" y="143"/>
                  </a:cubicBezTo>
                  <a:cubicBezTo>
                    <a:pt x="33" y="143"/>
                    <a:pt x="33" y="144"/>
                    <a:pt x="33" y="144"/>
                  </a:cubicBezTo>
                  <a:cubicBezTo>
                    <a:pt x="34" y="144"/>
                    <a:pt x="34" y="143"/>
                    <a:pt x="35" y="143"/>
                  </a:cubicBezTo>
                  <a:cubicBezTo>
                    <a:pt x="35" y="143"/>
                    <a:pt x="35" y="144"/>
                    <a:pt x="35" y="144"/>
                  </a:cubicBezTo>
                  <a:cubicBezTo>
                    <a:pt x="37" y="143"/>
                    <a:pt x="39" y="143"/>
                    <a:pt x="41" y="143"/>
                  </a:cubicBezTo>
                  <a:cubicBezTo>
                    <a:pt x="41" y="143"/>
                    <a:pt x="41" y="143"/>
                    <a:pt x="41" y="143"/>
                  </a:cubicBezTo>
                  <a:cubicBezTo>
                    <a:pt x="41" y="143"/>
                    <a:pt x="40" y="143"/>
                    <a:pt x="40" y="143"/>
                  </a:cubicBezTo>
                  <a:cubicBezTo>
                    <a:pt x="40" y="143"/>
                    <a:pt x="40" y="143"/>
                    <a:pt x="40" y="144"/>
                  </a:cubicBezTo>
                  <a:cubicBezTo>
                    <a:pt x="40" y="143"/>
                    <a:pt x="41" y="143"/>
                    <a:pt x="41" y="143"/>
                  </a:cubicBezTo>
                  <a:cubicBezTo>
                    <a:pt x="41" y="144"/>
                    <a:pt x="41" y="144"/>
                    <a:pt x="41" y="145"/>
                  </a:cubicBezTo>
                  <a:cubicBezTo>
                    <a:pt x="39" y="145"/>
                    <a:pt x="38" y="145"/>
                    <a:pt x="37" y="145"/>
                  </a:cubicBezTo>
                  <a:cubicBezTo>
                    <a:pt x="37" y="145"/>
                    <a:pt x="37" y="145"/>
                    <a:pt x="37" y="145"/>
                  </a:cubicBezTo>
                  <a:cubicBezTo>
                    <a:pt x="35" y="146"/>
                    <a:pt x="34" y="146"/>
                    <a:pt x="33" y="147"/>
                  </a:cubicBezTo>
                  <a:cubicBezTo>
                    <a:pt x="33" y="147"/>
                    <a:pt x="33" y="147"/>
                    <a:pt x="33" y="147"/>
                  </a:cubicBezTo>
                  <a:cubicBezTo>
                    <a:pt x="34" y="147"/>
                    <a:pt x="34" y="147"/>
                    <a:pt x="35" y="147"/>
                  </a:cubicBezTo>
                  <a:cubicBezTo>
                    <a:pt x="35" y="147"/>
                    <a:pt x="35" y="147"/>
                    <a:pt x="36" y="146"/>
                  </a:cubicBezTo>
                  <a:cubicBezTo>
                    <a:pt x="36" y="147"/>
                    <a:pt x="36" y="147"/>
                    <a:pt x="36" y="147"/>
                  </a:cubicBezTo>
                  <a:cubicBezTo>
                    <a:pt x="36" y="147"/>
                    <a:pt x="37" y="147"/>
                    <a:pt x="37" y="147"/>
                  </a:cubicBezTo>
                  <a:cubicBezTo>
                    <a:pt x="37" y="147"/>
                    <a:pt x="37" y="147"/>
                    <a:pt x="37" y="147"/>
                  </a:cubicBezTo>
                  <a:cubicBezTo>
                    <a:pt x="37" y="147"/>
                    <a:pt x="38" y="147"/>
                    <a:pt x="38" y="147"/>
                  </a:cubicBezTo>
                  <a:cubicBezTo>
                    <a:pt x="38" y="147"/>
                    <a:pt x="38" y="148"/>
                    <a:pt x="38" y="149"/>
                  </a:cubicBezTo>
                  <a:cubicBezTo>
                    <a:pt x="38" y="149"/>
                    <a:pt x="37" y="149"/>
                    <a:pt x="37" y="149"/>
                  </a:cubicBezTo>
                  <a:cubicBezTo>
                    <a:pt x="37" y="149"/>
                    <a:pt x="37" y="148"/>
                    <a:pt x="37" y="148"/>
                  </a:cubicBezTo>
                  <a:cubicBezTo>
                    <a:pt x="34" y="149"/>
                    <a:pt x="35" y="149"/>
                    <a:pt x="34" y="150"/>
                  </a:cubicBezTo>
                  <a:cubicBezTo>
                    <a:pt x="34" y="150"/>
                    <a:pt x="34" y="151"/>
                    <a:pt x="34" y="151"/>
                  </a:cubicBezTo>
                  <a:cubicBezTo>
                    <a:pt x="34" y="151"/>
                    <a:pt x="34" y="151"/>
                    <a:pt x="34" y="151"/>
                  </a:cubicBezTo>
                  <a:cubicBezTo>
                    <a:pt x="34" y="151"/>
                    <a:pt x="34" y="150"/>
                    <a:pt x="34" y="150"/>
                  </a:cubicBezTo>
                  <a:cubicBezTo>
                    <a:pt x="31" y="151"/>
                    <a:pt x="28" y="151"/>
                    <a:pt x="25" y="152"/>
                  </a:cubicBezTo>
                  <a:cubicBezTo>
                    <a:pt x="25" y="152"/>
                    <a:pt x="25" y="152"/>
                    <a:pt x="25" y="151"/>
                  </a:cubicBezTo>
                  <a:cubicBezTo>
                    <a:pt x="23" y="151"/>
                    <a:pt x="23" y="151"/>
                    <a:pt x="21" y="151"/>
                  </a:cubicBezTo>
                  <a:cubicBezTo>
                    <a:pt x="21" y="151"/>
                    <a:pt x="21" y="151"/>
                    <a:pt x="21" y="151"/>
                  </a:cubicBezTo>
                  <a:cubicBezTo>
                    <a:pt x="22" y="151"/>
                    <a:pt x="22" y="151"/>
                    <a:pt x="22" y="150"/>
                  </a:cubicBezTo>
                  <a:cubicBezTo>
                    <a:pt x="22" y="150"/>
                    <a:pt x="22" y="149"/>
                    <a:pt x="22" y="149"/>
                  </a:cubicBezTo>
                  <a:cubicBezTo>
                    <a:pt x="22" y="149"/>
                    <a:pt x="22" y="149"/>
                    <a:pt x="22" y="149"/>
                  </a:cubicBezTo>
                  <a:cubicBezTo>
                    <a:pt x="21" y="147"/>
                    <a:pt x="21" y="147"/>
                    <a:pt x="20" y="146"/>
                  </a:cubicBezTo>
                  <a:cubicBezTo>
                    <a:pt x="19" y="147"/>
                    <a:pt x="18" y="147"/>
                    <a:pt x="17" y="147"/>
                  </a:cubicBezTo>
                  <a:cubicBezTo>
                    <a:pt x="17" y="148"/>
                    <a:pt x="17" y="148"/>
                    <a:pt x="17" y="148"/>
                  </a:cubicBezTo>
                  <a:cubicBezTo>
                    <a:pt x="16" y="148"/>
                    <a:pt x="16" y="148"/>
                    <a:pt x="16" y="148"/>
                  </a:cubicBezTo>
                  <a:cubicBezTo>
                    <a:pt x="16" y="149"/>
                    <a:pt x="16" y="149"/>
                    <a:pt x="16" y="149"/>
                  </a:cubicBezTo>
                  <a:cubicBezTo>
                    <a:pt x="15" y="149"/>
                    <a:pt x="15" y="149"/>
                    <a:pt x="15" y="149"/>
                  </a:cubicBezTo>
                  <a:cubicBezTo>
                    <a:pt x="15" y="149"/>
                    <a:pt x="15" y="149"/>
                    <a:pt x="15" y="149"/>
                  </a:cubicBezTo>
                  <a:cubicBezTo>
                    <a:pt x="14" y="150"/>
                    <a:pt x="14" y="150"/>
                    <a:pt x="14" y="150"/>
                  </a:cubicBezTo>
                  <a:cubicBezTo>
                    <a:pt x="14" y="150"/>
                    <a:pt x="14" y="150"/>
                    <a:pt x="14" y="150"/>
                  </a:cubicBezTo>
                  <a:cubicBezTo>
                    <a:pt x="13" y="150"/>
                    <a:pt x="13" y="150"/>
                    <a:pt x="13" y="150"/>
                  </a:cubicBezTo>
                  <a:cubicBezTo>
                    <a:pt x="13" y="151"/>
                    <a:pt x="13" y="151"/>
                    <a:pt x="13" y="151"/>
                  </a:cubicBezTo>
                  <a:cubicBezTo>
                    <a:pt x="12" y="151"/>
                    <a:pt x="12" y="151"/>
                    <a:pt x="12" y="151"/>
                  </a:cubicBezTo>
                  <a:cubicBezTo>
                    <a:pt x="12" y="151"/>
                    <a:pt x="12" y="151"/>
                    <a:pt x="12" y="151"/>
                  </a:cubicBezTo>
                  <a:cubicBezTo>
                    <a:pt x="11" y="152"/>
                    <a:pt x="11" y="152"/>
                    <a:pt x="11" y="152"/>
                  </a:cubicBezTo>
                  <a:cubicBezTo>
                    <a:pt x="11" y="153"/>
                    <a:pt x="11" y="153"/>
                    <a:pt x="11" y="154"/>
                  </a:cubicBezTo>
                  <a:cubicBezTo>
                    <a:pt x="10" y="155"/>
                    <a:pt x="9" y="155"/>
                    <a:pt x="8" y="155"/>
                  </a:cubicBezTo>
                  <a:cubicBezTo>
                    <a:pt x="8" y="155"/>
                    <a:pt x="8" y="154"/>
                    <a:pt x="6" y="155"/>
                  </a:cubicBezTo>
                  <a:cubicBezTo>
                    <a:pt x="7" y="155"/>
                    <a:pt x="7" y="155"/>
                    <a:pt x="7" y="155"/>
                  </a:cubicBezTo>
                  <a:cubicBezTo>
                    <a:pt x="6" y="156"/>
                    <a:pt x="5" y="156"/>
                    <a:pt x="4" y="156"/>
                  </a:cubicBezTo>
                  <a:cubicBezTo>
                    <a:pt x="4" y="157"/>
                    <a:pt x="4" y="157"/>
                    <a:pt x="4" y="157"/>
                  </a:cubicBezTo>
                  <a:cubicBezTo>
                    <a:pt x="3" y="157"/>
                    <a:pt x="3" y="157"/>
                    <a:pt x="3" y="157"/>
                  </a:cubicBezTo>
                  <a:cubicBezTo>
                    <a:pt x="3" y="158"/>
                    <a:pt x="3" y="158"/>
                    <a:pt x="3" y="158"/>
                  </a:cubicBezTo>
                  <a:cubicBezTo>
                    <a:pt x="2" y="158"/>
                    <a:pt x="2" y="158"/>
                    <a:pt x="1" y="158"/>
                  </a:cubicBezTo>
                  <a:cubicBezTo>
                    <a:pt x="1" y="159"/>
                    <a:pt x="1" y="160"/>
                    <a:pt x="0" y="160"/>
                  </a:cubicBezTo>
                  <a:cubicBezTo>
                    <a:pt x="1" y="161"/>
                    <a:pt x="0" y="161"/>
                    <a:pt x="1" y="161"/>
                  </a:cubicBezTo>
                  <a:cubicBezTo>
                    <a:pt x="1" y="161"/>
                    <a:pt x="1" y="161"/>
                    <a:pt x="1" y="161"/>
                  </a:cubicBezTo>
                  <a:cubicBezTo>
                    <a:pt x="2" y="162"/>
                    <a:pt x="3" y="160"/>
                    <a:pt x="4" y="160"/>
                  </a:cubicBezTo>
                  <a:cubicBezTo>
                    <a:pt x="4" y="160"/>
                    <a:pt x="4" y="160"/>
                    <a:pt x="4" y="160"/>
                  </a:cubicBezTo>
                  <a:cubicBezTo>
                    <a:pt x="6" y="160"/>
                    <a:pt x="7" y="161"/>
                    <a:pt x="9" y="160"/>
                  </a:cubicBezTo>
                  <a:cubicBezTo>
                    <a:pt x="9" y="160"/>
                    <a:pt x="10" y="161"/>
                    <a:pt x="10" y="161"/>
                  </a:cubicBezTo>
                  <a:cubicBezTo>
                    <a:pt x="8" y="162"/>
                    <a:pt x="8" y="162"/>
                    <a:pt x="6" y="163"/>
                  </a:cubicBezTo>
                  <a:cubicBezTo>
                    <a:pt x="7" y="163"/>
                    <a:pt x="7" y="163"/>
                    <a:pt x="7" y="164"/>
                  </a:cubicBezTo>
                  <a:cubicBezTo>
                    <a:pt x="7" y="164"/>
                    <a:pt x="8" y="163"/>
                    <a:pt x="8" y="163"/>
                  </a:cubicBezTo>
                  <a:cubicBezTo>
                    <a:pt x="8" y="164"/>
                    <a:pt x="9" y="164"/>
                    <a:pt x="9" y="164"/>
                  </a:cubicBezTo>
                  <a:cubicBezTo>
                    <a:pt x="9" y="164"/>
                    <a:pt x="9" y="164"/>
                    <a:pt x="10" y="164"/>
                  </a:cubicBezTo>
                  <a:cubicBezTo>
                    <a:pt x="10" y="165"/>
                    <a:pt x="10" y="165"/>
                    <a:pt x="11" y="166"/>
                  </a:cubicBezTo>
                  <a:cubicBezTo>
                    <a:pt x="11" y="166"/>
                    <a:pt x="11" y="166"/>
                    <a:pt x="11" y="166"/>
                  </a:cubicBezTo>
                  <a:cubicBezTo>
                    <a:pt x="12" y="166"/>
                    <a:pt x="18" y="166"/>
                    <a:pt x="19" y="166"/>
                  </a:cubicBezTo>
                  <a:cubicBezTo>
                    <a:pt x="19" y="166"/>
                    <a:pt x="19" y="165"/>
                    <a:pt x="19" y="165"/>
                  </a:cubicBezTo>
                  <a:cubicBezTo>
                    <a:pt x="20" y="165"/>
                    <a:pt x="20" y="165"/>
                    <a:pt x="20" y="165"/>
                  </a:cubicBezTo>
                  <a:cubicBezTo>
                    <a:pt x="21" y="164"/>
                    <a:pt x="22" y="164"/>
                    <a:pt x="24" y="164"/>
                  </a:cubicBezTo>
                  <a:cubicBezTo>
                    <a:pt x="24" y="163"/>
                    <a:pt x="24" y="163"/>
                    <a:pt x="24" y="163"/>
                  </a:cubicBezTo>
                  <a:cubicBezTo>
                    <a:pt x="24" y="163"/>
                    <a:pt x="24" y="163"/>
                    <a:pt x="25" y="163"/>
                  </a:cubicBezTo>
                  <a:cubicBezTo>
                    <a:pt x="24" y="163"/>
                    <a:pt x="24" y="163"/>
                    <a:pt x="24" y="163"/>
                  </a:cubicBezTo>
                  <a:cubicBezTo>
                    <a:pt x="24" y="163"/>
                    <a:pt x="28" y="162"/>
                    <a:pt x="29" y="162"/>
                  </a:cubicBezTo>
                  <a:cubicBezTo>
                    <a:pt x="28" y="162"/>
                    <a:pt x="28" y="161"/>
                    <a:pt x="28" y="161"/>
                  </a:cubicBezTo>
                  <a:cubicBezTo>
                    <a:pt x="29" y="161"/>
                    <a:pt x="30" y="162"/>
                    <a:pt x="31" y="162"/>
                  </a:cubicBezTo>
                  <a:cubicBezTo>
                    <a:pt x="33" y="163"/>
                    <a:pt x="31" y="163"/>
                    <a:pt x="33" y="163"/>
                  </a:cubicBezTo>
                  <a:cubicBezTo>
                    <a:pt x="33" y="162"/>
                    <a:pt x="34" y="162"/>
                    <a:pt x="35" y="161"/>
                  </a:cubicBezTo>
                  <a:cubicBezTo>
                    <a:pt x="36" y="160"/>
                    <a:pt x="38" y="160"/>
                    <a:pt x="39" y="160"/>
                  </a:cubicBezTo>
                  <a:cubicBezTo>
                    <a:pt x="39" y="159"/>
                    <a:pt x="39" y="159"/>
                    <a:pt x="39" y="159"/>
                  </a:cubicBezTo>
                  <a:cubicBezTo>
                    <a:pt x="40" y="159"/>
                    <a:pt x="40" y="159"/>
                    <a:pt x="40" y="159"/>
                  </a:cubicBezTo>
                  <a:cubicBezTo>
                    <a:pt x="40" y="159"/>
                    <a:pt x="40" y="159"/>
                    <a:pt x="40" y="159"/>
                  </a:cubicBezTo>
                  <a:cubicBezTo>
                    <a:pt x="41" y="158"/>
                    <a:pt x="42" y="158"/>
                    <a:pt x="44" y="158"/>
                  </a:cubicBezTo>
                  <a:cubicBezTo>
                    <a:pt x="44" y="160"/>
                    <a:pt x="44" y="160"/>
                    <a:pt x="43" y="161"/>
                  </a:cubicBezTo>
                  <a:cubicBezTo>
                    <a:pt x="43" y="162"/>
                    <a:pt x="44" y="163"/>
                    <a:pt x="45" y="164"/>
                  </a:cubicBezTo>
                  <a:cubicBezTo>
                    <a:pt x="45" y="165"/>
                    <a:pt x="45" y="166"/>
                    <a:pt x="45" y="167"/>
                  </a:cubicBezTo>
                  <a:cubicBezTo>
                    <a:pt x="45" y="167"/>
                    <a:pt x="45" y="167"/>
                    <a:pt x="45" y="168"/>
                  </a:cubicBezTo>
                  <a:cubicBezTo>
                    <a:pt x="45" y="168"/>
                    <a:pt x="45" y="168"/>
                    <a:pt x="45" y="168"/>
                  </a:cubicBezTo>
                  <a:cubicBezTo>
                    <a:pt x="45" y="168"/>
                    <a:pt x="45" y="168"/>
                    <a:pt x="45" y="168"/>
                  </a:cubicBezTo>
                  <a:cubicBezTo>
                    <a:pt x="45" y="168"/>
                    <a:pt x="45" y="168"/>
                    <a:pt x="45" y="168"/>
                  </a:cubicBezTo>
                  <a:cubicBezTo>
                    <a:pt x="44" y="168"/>
                    <a:pt x="44" y="168"/>
                    <a:pt x="44" y="169"/>
                  </a:cubicBezTo>
                  <a:cubicBezTo>
                    <a:pt x="44" y="169"/>
                    <a:pt x="44" y="169"/>
                    <a:pt x="44" y="169"/>
                  </a:cubicBezTo>
                  <a:cubicBezTo>
                    <a:pt x="42" y="170"/>
                    <a:pt x="40" y="170"/>
                    <a:pt x="38" y="171"/>
                  </a:cubicBezTo>
                  <a:cubicBezTo>
                    <a:pt x="38" y="171"/>
                    <a:pt x="38" y="171"/>
                    <a:pt x="38" y="172"/>
                  </a:cubicBezTo>
                  <a:cubicBezTo>
                    <a:pt x="37" y="172"/>
                    <a:pt x="36" y="173"/>
                    <a:pt x="35" y="174"/>
                  </a:cubicBezTo>
                  <a:cubicBezTo>
                    <a:pt x="34" y="175"/>
                    <a:pt x="33" y="175"/>
                    <a:pt x="32" y="175"/>
                  </a:cubicBezTo>
                  <a:cubicBezTo>
                    <a:pt x="31" y="175"/>
                    <a:pt x="31" y="175"/>
                    <a:pt x="31" y="175"/>
                  </a:cubicBezTo>
                  <a:cubicBezTo>
                    <a:pt x="30" y="174"/>
                    <a:pt x="30" y="175"/>
                    <a:pt x="29" y="174"/>
                  </a:cubicBezTo>
                  <a:cubicBezTo>
                    <a:pt x="28" y="174"/>
                    <a:pt x="28" y="174"/>
                    <a:pt x="27" y="174"/>
                  </a:cubicBezTo>
                  <a:cubicBezTo>
                    <a:pt x="26" y="175"/>
                    <a:pt x="25" y="176"/>
                    <a:pt x="24" y="176"/>
                  </a:cubicBezTo>
                  <a:cubicBezTo>
                    <a:pt x="25" y="177"/>
                    <a:pt x="25" y="177"/>
                    <a:pt x="26" y="178"/>
                  </a:cubicBezTo>
                  <a:cubicBezTo>
                    <a:pt x="26" y="178"/>
                    <a:pt x="26" y="178"/>
                    <a:pt x="27" y="178"/>
                  </a:cubicBezTo>
                  <a:cubicBezTo>
                    <a:pt x="27" y="178"/>
                    <a:pt x="27" y="180"/>
                    <a:pt x="28" y="181"/>
                  </a:cubicBezTo>
                  <a:cubicBezTo>
                    <a:pt x="28" y="181"/>
                    <a:pt x="27" y="181"/>
                    <a:pt x="27" y="181"/>
                  </a:cubicBezTo>
                  <a:cubicBezTo>
                    <a:pt x="27" y="181"/>
                    <a:pt x="27" y="180"/>
                    <a:pt x="27" y="180"/>
                  </a:cubicBezTo>
                  <a:cubicBezTo>
                    <a:pt x="26" y="180"/>
                    <a:pt x="25" y="180"/>
                    <a:pt x="25" y="180"/>
                  </a:cubicBezTo>
                  <a:cubicBezTo>
                    <a:pt x="24" y="181"/>
                    <a:pt x="24" y="181"/>
                    <a:pt x="24" y="183"/>
                  </a:cubicBezTo>
                  <a:cubicBezTo>
                    <a:pt x="22" y="184"/>
                    <a:pt x="22" y="185"/>
                    <a:pt x="20" y="186"/>
                  </a:cubicBezTo>
                  <a:cubicBezTo>
                    <a:pt x="21" y="187"/>
                    <a:pt x="21" y="187"/>
                    <a:pt x="21" y="188"/>
                  </a:cubicBezTo>
                  <a:cubicBezTo>
                    <a:pt x="20" y="189"/>
                    <a:pt x="21" y="188"/>
                    <a:pt x="20" y="189"/>
                  </a:cubicBezTo>
                  <a:cubicBezTo>
                    <a:pt x="19" y="189"/>
                    <a:pt x="19" y="190"/>
                    <a:pt x="19" y="191"/>
                  </a:cubicBezTo>
                  <a:cubicBezTo>
                    <a:pt x="19" y="191"/>
                    <a:pt x="20" y="191"/>
                    <a:pt x="21" y="191"/>
                  </a:cubicBezTo>
                  <a:cubicBezTo>
                    <a:pt x="21" y="191"/>
                    <a:pt x="21" y="192"/>
                    <a:pt x="21" y="192"/>
                  </a:cubicBezTo>
                  <a:cubicBezTo>
                    <a:pt x="21" y="192"/>
                    <a:pt x="22" y="192"/>
                    <a:pt x="22" y="192"/>
                  </a:cubicBezTo>
                  <a:cubicBezTo>
                    <a:pt x="22" y="192"/>
                    <a:pt x="22" y="192"/>
                    <a:pt x="22" y="192"/>
                  </a:cubicBezTo>
                  <a:cubicBezTo>
                    <a:pt x="23" y="192"/>
                    <a:pt x="23" y="192"/>
                    <a:pt x="23" y="191"/>
                  </a:cubicBezTo>
                  <a:cubicBezTo>
                    <a:pt x="24" y="192"/>
                    <a:pt x="24" y="192"/>
                    <a:pt x="25" y="193"/>
                  </a:cubicBezTo>
                  <a:cubicBezTo>
                    <a:pt x="26" y="193"/>
                    <a:pt x="27" y="192"/>
                    <a:pt x="29" y="192"/>
                  </a:cubicBezTo>
                  <a:cubicBezTo>
                    <a:pt x="29" y="192"/>
                    <a:pt x="30" y="193"/>
                    <a:pt x="31" y="192"/>
                  </a:cubicBezTo>
                  <a:cubicBezTo>
                    <a:pt x="31" y="192"/>
                    <a:pt x="31" y="192"/>
                    <a:pt x="31" y="192"/>
                  </a:cubicBezTo>
                  <a:cubicBezTo>
                    <a:pt x="31" y="192"/>
                    <a:pt x="32" y="191"/>
                    <a:pt x="33" y="191"/>
                  </a:cubicBezTo>
                  <a:cubicBezTo>
                    <a:pt x="33" y="191"/>
                    <a:pt x="33" y="192"/>
                    <a:pt x="34" y="192"/>
                  </a:cubicBezTo>
                  <a:cubicBezTo>
                    <a:pt x="33" y="193"/>
                    <a:pt x="32" y="193"/>
                    <a:pt x="32" y="194"/>
                  </a:cubicBezTo>
                  <a:cubicBezTo>
                    <a:pt x="32" y="194"/>
                    <a:pt x="32" y="195"/>
                    <a:pt x="32" y="195"/>
                  </a:cubicBezTo>
                  <a:cubicBezTo>
                    <a:pt x="31" y="195"/>
                    <a:pt x="31" y="196"/>
                    <a:pt x="31" y="196"/>
                  </a:cubicBezTo>
                  <a:cubicBezTo>
                    <a:pt x="31" y="196"/>
                    <a:pt x="31" y="197"/>
                    <a:pt x="31" y="197"/>
                  </a:cubicBezTo>
                  <a:cubicBezTo>
                    <a:pt x="31" y="197"/>
                    <a:pt x="30" y="197"/>
                    <a:pt x="31" y="198"/>
                  </a:cubicBezTo>
                  <a:cubicBezTo>
                    <a:pt x="31" y="198"/>
                    <a:pt x="32" y="198"/>
                    <a:pt x="32" y="198"/>
                  </a:cubicBezTo>
                  <a:cubicBezTo>
                    <a:pt x="32" y="199"/>
                    <a:pt x="32" y="199"/>
                    <a:pt x="32" y="199"/>
                  </a:cubicBezTo>
                  <a:cubicBezTo>
                    <a:pt x="32" y="199"/>
                    <a:pt x="33" y="199"/>
                    <a:pt x="33" y="199"/>
                  </a:cubicBezTo>
                  <a:cubicBezTo>
                    <a:pt x="34" y="200"/>
                    <a:pt x="34" y="200"/>
                    <a:pt x="35" y="201"/>
                  </a:cubicBezTo>
                  <a:cubicBezTo>
                    <a:pt x="37" y="201"/>
                    <a:pt x="39" y="200"/>
                    <a:pt x="40" y="199"/>
                  </a:cubicBezTo>
                  <a:cubicBezTo>
                    <a:pt x="40" y="199"/>
                    <a:pt x="40" y="199"/>
                    <a:pt x="40" y="199"/>
                  </a:cubicBezTo>
                  <a:cubicBezTo>
                    <a:pt x="40" y="198"/>
                    <a:pt x="41" y="198"/>
                    <a:pt x="41" y="197"/>
                  </a:cubicBezTo>
                  <a:cubicBezTo>
                    <a:pt x="41" y="197"/>
                    <a:pt x="41" y="197"/>
                    <a:pt x="41" y="196"/>
                  </a:cubicBezTo>
                  <a:cubicBezTo>
                    <a:pt x="41" y="196"/>
                    <a:pt x="41" y="196"/>
                    <a:pt x="42" y="196"/>
                  </a:cubicBezTo>
                  <a:cubicBezTo>
                    <a:pt x="42" y="195"/>
                    <a:pt x="41" y="195"/>
                    <a:pt x="41" y="195"/>
                  </a:cubicBezTo>
                  <a:cubicBezTo>
                    <a:pt x="41" y="195"/>
                    <a:pt x="41" y="194"/>
                    <a:pt x="41" y="194"/>
                  </a:cubicBezTo>
                  <a:cubicBezTo>
                    <a:pt x="41" y="194"/>
                    <a:pt x="41" y="194"/>
                    <a:pt x="42" y="194"/>
                  </a:cubicBezTo>
                  <a:cubicBezTo>
                    <a:pt x="42" y="194"/>
                    <a:pt x="42" y="194"/>
                    <a:pt x="42" y="194"/>
                  </a:cubicBezTo>
                  <a:cubicBezTo>
                    <a:pt x="42" y="194"/>
                    <a:pt x="42" y="194"/>
                    <a:pt x="42" y="194"/>
                  </a:cubicBezTo>
                  <a:cubicBezTo>
                    <a:pt x="43" y="194"/>
                    <a:pt x="43" y="195"/>
                    <a:pt x="43" y="195"/>
                  </a:cubicBezTo>
                  <a:cubicBezTo>
                    <a:pt x="43" y="195"/>
                    <a:pt x="43" y="196"/>
                    <a:pt x="43" y="196"/>
                  </a:cubicBezTo>
                  <a:cubicBezTo>
                    <a:pt x="43" y="196"/>
                    <a:pt x="43" y="197"/>
                    <a:pt x="43" y="198"/>
                  </a:cubicBezTo>
                  <a:cubicBezTo>
                    <a:pt x="44" y="198"/>
                    <a:pt x="44" y="198"/>
                    <a:pt x="45" y="198"/>
                  </a:cubicBezTo>
                  <a:cubicBezTo>
                    <a:pt x="45" y="199"/>
                    <a:pt x="45" y="199"/>
                    <a:pt x="45" y="199"/>
                  </a:cubicBezTo>
                  <a:cubicBezTo>
                    <a:pt x="45" y="199"/>
                    <a:pt x="46" y="199"/>
                    <a:pt x="46" y="199"/>
                  </a:cubicBezTo>
                  <a:cubicBezTo>
                    <a:pt x="46" y="200"/>
                    <a:pt x="46" y="200"/>
                    <a:pt x="46" y="200"/>
                  </a:cubicBezTo>
                  <a:cubicBezTo>
                    <a:pt x="46" y="200"/>
                    <a:pt x="46" y="200"/>
                    <a:pt x="46" y="200"/>
                  </a:cubicBezTo>
                  <a:cubicBezTo>
                    <a:pt x="46" y="200"/>
                    <a:pt x="46" y="200"/>
                    <a:pt x="46" y="201"/>
                  </a:cubicBezTo>
                  <a:cubicBezTo>
                    <a:pt x="47" y="201"/>
                    <a:pt x="47" y="201"/>
                    <a:pt x="47" y="201"/>
                  </a:cubicBezTo>
                  <a:cubicBezTo>
                    <a:pt x="48" y="202"/>
                    <a:pt x="46" y="202"/>
                    <a:pt x="46" y="202"/>
                  </a:cubicBezTo>
                  <a:cubicBezTo>
                    <a:pt x="47" y="203"/>
                    <a:pt x="47" y="203"/>
                    <a:pt x="47" y="204"/>
                  </a:cubicBezTo>
                  <a:cubicBezTo>
                    <a:pt x="48" y="204"/>
                    <a:pt x="49" y="203"/>
                    <a:pt x="49" y="203"/>
                  </a:cubicBezTo>
                  <a:cubicBezTo>
                    <a:pt x="49" y="203"/>
                    <a:pt x="49" y="204"/>
                    <a:pt x="50" y="204"/>
                  </a:cubicBezTo>
                  <a:cubicBezTo>
                    <a:pt x="49" y="204"/>
                    <a:pt x="49" y="204"/>
                    <a:pt x="48" y="205"/>
                  </a:cubicBezTo>
                  <a:cubicBezTo>
                    <a:pt x="48" y="205"/>
                    <a:pt x="48" y="207"/>
                    <a:pt x="49" y="206"/>
                  </a:cubicBezTo>
                  <a:cubicBezTo>
                    <a:pt x="49" y="206"/>
                    <a:pt x="49" y="206"/>
                    <a:pt x="49" y="206"/>
                  </a:cubicBezTo>
                  <a:cubicBezTo>
                    <a:pt x="49" y="206"/>
                    <a:pt x="49" y="206"/>
                    <a:pt x="49" y="206"/>
                  </a:cubicBezTo>
                  <a:cubicBezTo>
                    <a:pt x="49" y="206"/>
                    <a:pt x="49" y="207"/>
                    <a:pt x="49" y="207"/>
                  </a:cubicBezTo>
                  <a:cubicBezTo>
                    <a:pt x="51" y="207"/>
                    <a:pt x="51" y="206"/>
                    <a:pt x="52" y="206"/>
                  </a:cubicBezTo>
                  <a:cubicBezTo>
                    <a:pt x="52" y="204"/>
                    <a:pt x="56" y="202"/>
                    <a:pt x="58" y="201"/>
                  </a:cubicBezTo>
                  <a:cubicBezTo>
                    <a:pt x="58" y="203"/>
                    <a:pt x="61" y="203"/>
                    <a:pt x="62" y="201"/>
                  </a:cubicBezTo>
                  <a:cubicBezTo>
                    <a:pt x="63" y="202"/>
                    <a:pt x="62" y="202"/>
                    <a:pt x="63" y="202"/>
                  </a:cubicBezTo>
                  <a:cubicBezTo>
                    <a:pt x="63" y="203"/>
                    <a:pt x="64" y="203"/>
                    <a:pt x="64" y="203"/>
                  </a:cubicBezTo>
                  <a:cubicBezTo>
                    <a:pt x="64" y="203"/>
                    <a:pt x="64" y="203"/>
                    <a:pt x="64" y="204"/>
                  </a:cubicBezTo>
                  <a:cubicBezTo>
                    <a:pt x="65" y="203"/>
                    <a:pt x="65" y="203"/>
                    <a:pt x="65" y="203"/>
                  </a:cubicBezTo>
                  <a:cubicBezTo>
                    <a:pt x="65" y="204"/>
                    <a:pt x="66" y="204"/>
                    <a:pt x="66" y="204"/>
                  </a:cubicBezTo>
                  <a:cubicBezTo>
                    <a:pt x="66" y="204"/>
                    <a:pt x="69" y="203"/>
                    <a:pt x="67" y="204"/>
                  </a:cubicBezTo>
                  <a:cubicBezTo>
                    <a:pt x="67" y="204"/>
                    <a:pt x="67" y="204"/>
                    <a:pt x="67" y="204"/>
                  </a:cubicBezTo>
                  <a:cubicBezTo>
                    <a:pt x="67" y="203"/>
                    <a:pt x="67" y="203"/>
                    <a:pt x="66" y="202"/>
                  </a:cubicBezTo>
                  <a:cubicBezTo>
                    <a:pt x="67" y="202"/>
                    <a:pt x="67" y="202"/>
                    <a:pt x="67" y="202"/>
                  </a:cubicBezTo>
                  <a:cubicBezTo>
                    <a:pt x="67" y="202"/>
                    <a:pt x="67" y="202"/>
                    <a:pt x="67" y="202"/>
                  </a:cubicBezTo>
                  <a:cubicBezTo>
                    <a:pt x="69" y="202"/>
                    <a:pt x="68" y="201"/>
                    <a:pt x="69" y="200"/>
                  </a:cubicBezTo>
                  <a:cubicBezTo>
                    <a:pt x="69" y="200"/>
                    <a:pt x="69" y="200"/>
                    <a:pt x="69" y="200"/>
                  </a:cubicBezTo>
                  <a:cubicBezTo>
                    <a:pt x="69" y="201"/>
                    <a:pt x="70" y="201"/>
                    <a:pt x="70" y="202"/>
                  </a:cubicBezTo>
                  <a:cubicBezTo>
                    <a:pt x="70" y="202"/>
                    <a:pt x="70" y="202"/>
                    <a:pt x="70" y="202"/>
                  </a:cubicBezTo>
                  <a:cubicBezTo>
                    <a:pt x="72" y="202"/>
                    <a:pt x="74" y="201"/>
                    <a:pt x="75" y="200"/>
                  </a:cubicBezTo>
                  <a:cubicBezTo>
                    <a:pt x="76" y="199"/>
                    <a:pt x="76" y="199"/>
                    <a:pt x="76" y="198"/>
                  </a:cubicBezTo>
                  <a:cubicBezTo>
                    <a:pt x="76" y="198"/>
                    <a:pt x="77" y="198"/>
                    <a:pt x="78" y="197"/>
                  </a:cubicBezTo>
                  <a:cubicBezTo>
                    <a:pt x="77" y="198"/>
                    <a:pt x="77" y="199"/>
                    <a:pt x="77" y="200"/>
                  </a:cubicBezTo>
                  <a:cubicBezTo>
                    <a:pt x="77" y="200"/>
                    <a:pt x="77" y="200"/>
                    <a:pt x="77" y="200"/>
                  </a:cubicBezTo>
                  <a:cubicBezTo>
                    <a:pt x="77" y="201"/>
                    <a:pt x="77" y="201"/>
                    <a:pt x="77" y="201"/>
                  </a:cubicBezTo>
                  <a:cubicBezTo>
                    <a:pt x="77" y="201"/>
                    <a:pt x="77" y="202"/>
                    <a:pt x="77" y="202"/>
                  </a:cubicBezTo>
                  <a:cubicBezTo>
                    <a:pt x="76" y="202"/>
                    <a:pt x="76" y="203"/>
                    <a:pt x="75" y="203"/>
                  </a:cubicBezTo>
                  <a:cubicBezTo>
                    <a:pt x="75" y="204"/>
                    <a:pt x="75" y="205"/>
                    <a:pt x="75" y="206"/>
                  </a:cubicBezTo>
                  <a:cubicBezTo>
                    <a:pt x="74" y="207"/>
                    <a:pt x="74" y="206"/>
                    <a:pt x="74" y="207"/>
                  </a:cubicBezTo>
                  <a:cubicBezTo>
                    <a:pt x="74" y="207"/>
                    <a:pt x="74" y="207"/>
                    <a:pt x="74" y="207"/>
                  </a:cubicBezTo>
                  <a:cubicBezTo>
                    <a:pt x="74" y="208"/>
                    <a:pt x="74" y="209"/>
                    <a:pt x="74" y="211"/>
                  </a:cubicBezTo>
                  <a:cubicBezTo>
                    <a:pt x="74" y="211"/>
                    <a:pt x="74" y="211"/>
                    <a:pt x="74" y="211"/>
                  </a:cubicBezTo>
                  <a:cubicBezTo>
                    <a:pt x="74" y="211"/>
                    <a:pt x="74" y="211"/>
                    <a:pt x="73" y="212"/>
                  </a:cubicBezTo>
                  <a:cubicBezTo>
                    <a:pt x="73" y="212"/>
                    <a:pt x="73" y="213"/>
                    <a:pt x="73" y="213"/>
                  </a:cubicBezTo>
                  <a:cubicBezTo>
                    <a:pt x="73" y="214"/>
                    <a:pt x="73" y="214"/>
                    <a:pt x="72" y="214"/>
                  </a:cubicBezTo>
                  <a:cubicBezTo>
                    <a:pt x="72" y="215"/>
                    <a:pt x="71" y="216"/>
                    <a:pt x="71" y="217"/>
                  </a:cubicBezTo>
                  <a:cubicBezTo>
                    <a:pt x="69" y="218"/>
                    <a:pt x="69" y="219"/>
                    <a:pt x="68" y="220"/>
                  </a:cubicBezTo>
                  <a:cubicBezTo>
                    <a:pt x="68" y="220"/>
                    <a:pt x="68" y="220"/>
                    <a:pt x="68" y="220"/>
                  </a:cubicBezTo>
                  <a:cubicBezTo>
                    <a:pt x="67" y="221"/>
                    <a:pt x="66" y="221"/>
                    <a:pt x="65" y="221"/>
                  </a:cubicBezTo>
                  <a:cubicBezTo>
                    <a:pt x="64" y="222"/>
                    <a:pt x="63" y="223"/>
                    <a:pt x="62" y="224"/>
                  </a:cubicBezTo>
                  <a:cubicBezTo>
                    <a:pt x="62" y="225"/>
                    <a:pt x="62" y="226"/>
                    <a:pt x="62" y="227"/>
                  </a:cubicBezTo>
                  <a:cubicBezTo>
                    <a:pt x="62" y="228"/>
                    <a:pt x="61" y="228"/>
                    <a:pt x="60" y="228"/>
                  </a:cubicBezTo>
                  <a:cubicBezTo>
                    <a:pt x="60" y="228"/>
                    <a:pt x="60" y="228"/>
                    <a:pt x="60" y="228"/>
                  </a:cubicBezTo>
                  <a:cubicBezTo>
                    <a:pt x="60" y="228"/>
                    <a:pt x="60" y="229"/>
                    <a:pt x="59" y="229"/>
                  </a:cubicBezTo>
                  <a:cubicBezTo>
                    <a:pt x="60" y="228"/>
                    <a:pt x="60" y="228"/>
                    <a:pt x="60" y="227"/>
                  </a:cubicBezTo>
                  <a:cubicBezTo>
                    <a:pt x="57" y="228"/>
                    <a:pt x="55" y="229"/>
                    <a:pt x="53" y="230"/>
                  </a:cubicBezTo>
                  <a:cubicBezTo>
                    <a:pt x="53" y="231"/>
                    <a:pt x="53" y="232"/>
                    <a:pt x="52" y="233"/>
                  </a:cubicBezTo>
                  <a:cubicBezTo>
                    <a:pt x="52" y="233"/>
                    <a:pt x="52" y="233"/>
                    <a:pt x="51" y="233"/>
                  </a:cubicBezTo>
                  <a:cubicBezTo>
                    <a:pt x="51" y="234"/>
                    <a:pt x="51" y="234"/>
                    <a:pt x="51" y="235"/>
                  </a:cubicBezTo>
                  <a:cubicBezTo>
                    <a:pt x="51" y="235"/>
                    <a:pt x="51" y="235"/>
                    <a:pt x="51" y="235"/>
                  </a:cubicBezTo>
                  <a:cubicBezTo>
                    <a:pt x="51" y="236"/>
                    <a:pt x="51" y="236"/>
                    <a:pt x="51" y="236"/>
                  </a:cubicBezTo>
                  <a:cubicBezTo>
                    <a:pt x="48" y="237"/>
                    <a:pt x="49" y="237"/>
                    <a:pt x="48" y="238"/>
                  </a:cubicBezTo>
                  <a:cubicBezTo>
                    <a:pt x="48" y="238"/>
                    <a:pt x="48" y="239"/>
                    <a:pt x="48" y="239"/>
                  </a:cubicBezTo>
                  <a:cubicBezTo>
                    <a:pt x="48" y="239"/>
                    <a:pt x="48" y="238"/>
                    <a:pt x="49" y="238"/>
                  </a:cubicBezTo>
                  <a:cubicBezTo>
                    <a:pt x="49" y="238"/>
                    <a:pt x="49" y="238"/>
                    <a:pt x="50" y="238"/>
                  </a:cubicBezTo>
                  <a:cubicBezTo>
                    <a:pt x="51" y="237"/>
                    <a:pt x="50" y="237"/>
                    <a:pt x="52" y="237"/>
                  </a:cubicBezTo>
                  <a:cubicBezTo>
                    <a:pt x="52" y="237"/>
                    <a:pt x="52" y="237"/>
                    <a:pt x="53" y="237"/>
                  </a:cubicBezTo>
                  <a:cubicBezTo>
                    <a:pt x="53" y="236"/>
                    <a:pt x="53" y="236"/>
                    <a:pt x="53" y="236"/>
                  </a:cubicBezTo>
                  <a:cubicBezTo>
                    <a:pt x="53" y="236"/>
                    <a:pt x="54" y="236"/>
                    <a:pt x="54" y="236"/>
                  </a:cubicBezTo>
                  <a:cubicBezTo>
                    <a:pt x="54" y="235"/>
                    <a:pt x="53" y="235"/>
                    <a:pt x="53" y="235"/>
                  </a:cubicBezTo>
                  <a:cubicBezTo>
                    <a:pt x="54" y="234"/>
                    <a:pt x="54" y="234"/>
                    <a:pt x="55" y="234"/>
                  </a:cubicBezTo>
                  <a:cubicBezTo>
                    <a:pt x="54" y="233"/>
                    <a:pt x="54" y="233"/>
                    <a:pt x="54" y="232"/>
                  </a:cubicBezTo>
                  <a:cubicBezTo>
                    <a:pt x="54" y="232"/>
                    <a:pt x="55" y="232"/>
                    <a:pt x="55" y="232"/>
                  </a:cubicBezTo>
                  <a:cubicBezTo>
                    <a:pt x="55" y="232"/>
                    <a:pt x="55" y="232"/>
                    <a:pt x="55" y="232"/>
                  </a:cubicBezTo>
                  <a:cubicBezTo>
                    <a:pt x="55" y="231"/>
                    <a:pt x="55" y="231"/>
                    <a:pt x="55" y="231"/>
                  </a:cubicBezTo>
                  <a:cubicBezTo>
                    <a:pt x="56" y="231"/>
                    <a:pt x="57" y="230"/>
                    <a:pt x="57" y="230"/>
                  </a:cubicBezTo>
                  <a:cubicBezTo>
                    <a:pt x="57" y="231"/>
                    <a:pt x="57" y="231"/>
                    <a:pt x="57" y="232"/>
                  </a:cubicBezTo>
                  <a:cubicBezTo>
                    <a:pt x="58" y="232"/>
                    <a:pt x="59" y="232"/>
                    <a:pt x="60" y="232"/>
                  </a:cubicBezTo>
                  <a:cubicBezTo>
                    <a:pt x="60" y="231"/>
                    <a:pt x="60" y="231"/>
                    <a:pt x="60" y="231"/>
                  </a:cubicBezTo>
                  <a:cubicBezTo>
                    <a:pt x="60" y="231"/>
                    <a:pt x="60" y="231"/>
                    <a:pt x="60" y="230"/>
                  </a:cubicBezTo>
                  <a:cubicBezTo>
                    <a:pt x="61" y="230"/>
                    <a:pt x="62" y="230"/>
                    <a:pt x="63" y="230"/>
                  </a:cubicBezTo>
                  <a:cubicBezTo>
                    <a:pt x="63" y="230"/>
                    <a:pt x="63" y="230"/>
                    <a:pt x="63" y="230"/>
                  </a:cubicBezTo>
                  <a:cubicBezTo>
                    <a:pt x="63" y="230"/>
                    <a:pt x="63" y="230"/>
                    <a:pt x="63" y="230"/>
                  </a:cubicBezTo>
                  <a:cubicBezTo>
                    <a:pt x="63" y="229"/>
                    <a:pt x="63" y="229"/>
                    <a:pt x="63" y="229"/>
                  </a:cubicBezTo>
                  <a:cubicBezTo>
                    <a:pt x="64" y="228"/>
                    <a:pt x="64" y="228"/>
                    <a:pt x="66" y="227"/>
                  </a:cubicBezTo>
                  <a:cubicBezTo>
                    <a:pt x="66" y="227"/>
                    <a:pt x="66" y="228"/>
                    <a:pt x="66" y="228"/>
                  </a:cubicBezTo>
                  <a:cubicBezTo>
                    <a:pt x="66" y="228"/>
                    <a:pt x="67" y="228"/>
                    <a:pt x="67" y="228"/>
                  </a:cubicBezTo>
                  <a:cubicBezTo>
                    <a:pt x="67" y="227"/>
                    <a:pt x="67" y="227"/>
                    <a:pt x="67" y="226"/>
                  </a:cubicBezTo>
                  <a:cubicBezTo>
                    <a:pt x="68" y="227"/>
                    <a:pt x="67" y="226"/>
                    <a:pt x="68" y="227"/>
                  </a:cubicBezTo>
                  <a:cubicBezTo>
                    <a:pt x="70" y="226"/>
                    <a:pt x="70" y="225"/>
                    <a:pt x="69" y="224"/>
                  </a:cubicBezTo>
                  <a:cubicBezTo>
                    <a:pt x="70" y="224"/>
                    <a:pt x="71" y="224"/>
                    <a:pt x="71" y="224"/>
                  </a:cubicBezTo>
                  <a:cubicBezTo>
                    <a:pt x="71" y="224"/>
                    <a:pt x="71" y="224"/>
                    <a:pt x="71" y="224"/>
                  </a:cubicBezTo>
                  <a:cubicBezTo>
                    <a:pt x="72" y="224"/>
                    <a:pt x="72" y="224"/>
                    <a:pt x="72" y="224"/>
                  </a:cubicBezTo>
                  <a:cubicBezTo>
                    <a:pt x="71" y="223"/>
                    <a:pt x="72" y="222"/>
                    <a:pt x="71" y="222"/>
                  </a:cubicBezTo>
                  <a:cubicBezTo>
                    <a:pt x="71" y="222"/>
                    <a:pt x="71" y="222"/>
                    <a:pt x="71" y="222"/>
                  </a:cubicBezTo>
                  <a:cubicBezTo>
                    <a:pt x="71" y="222"/>
                    <a:pt x="70" y="222"/>
                    <a:pt x="70" y="222"/>
                  </a:cubicBezTo>
                  <a:cubicBezTo>
                    <a:pt x="72" y="221"/>
                    <a:pt x="73" y="220"/>
                    <a:pt x="74" y="220"/>
                  </a:cubicBezTo>
                  <a:cubicBezTo>
                    <a:pt x="74" y="219"/>
                    <a:pt x="74" y="219"/>
                    <a:pt x="73" y="219"/>
                  </a:cubicBezTo>
                  <a:cubicBezTo>
                    <a:pt x="74" y="218"/>
                    <a:pt x="75" y="218"/>
                    <a:pt x="76" y="218"/>
                  </a:cubicBezTo>
                  <a:cubicBezTo>
                    <a:pt x="76" y="217"/>
                    <a:pt x="76" y="217"/>
                    <a:pt x="76" y="217"/>
                  </a:cubicBezTo>
                  <a:cubicBezTo>
                    <a:pt x="76" y="217"/>
                    <a:pt x="76" y="217"/>
                    <a:pt x="76" y="217"/>
                  </a:cubicBezTo>
                  <a:cubicBezTo>
                    <a:pt x="76" y="216"/>
                    <a:pt x="76" y="216"/>
                    <a:pt x="76" y="216"/>
                  </a:cubicBezTo>
                  <a:cubicBezTo>
                    <a:pt x="76" y="216"/>
                    <a:pt x="76" y="216"/>
                    <a:pt x="77" y="216"/>
                  </a:cubicBezTo>
                  <a:cubicBezTo>
                    <a:pt x="77" y="216"/>
                    <a:pt x="77" y="216"/>
                    <a:pt x="77" y="216"/>
                  </a:cubicBezTo>
                  <a:cubicBezTo>
                    <a:pt x="77" y="216"/>
                    <a:pt x="78" y="216"/>
                    <a:pt x="79" y="215"/>
                  </a:cubicBezTo>
                  <a:cubicBezTo>
                    <a:pt x="79" y="215"/>
                    <a:pt x="79" y="215"/>
                    <a:pt x="79" y="214"/>
                  </a:cubicBezTo>
                  <a:cubicBezTo>
                    <a:pt x="79" y="214"/>
                    <a:pt x="80" y="214"/>
                    <a:pt x="80" y="214"/>
                  </a:cubicBezTo>
                  <a:cubicBezTo>
                    <a:pt x="80" y="213"/>
                    <a:pt x="80" y="213"/>
                    <a:pt x="80" y="211"/>
                  </a:cubicBezTo>
                  <a:cubicBezTo>
                    <a:pt x="81" y="211"/>
                    <a:pt x="81" y="211"/>
                    <a:pt x="82" y="210"/>
                  </a:cubicBezTo>
                  <a:cubicBezTo>
                    <a:pt x="82" y="210"/>
                    <a:pt x="82" y="209"/>
                    <a:pt x="82" y="209"/>
                  </a:cubicBezTo>
                  <a:cubicBezTo>
                    <a:pt x="82" y="209"/>
                    <a:pt x="83" y="209"/>
                    <a:pt x="83" y="209"/>
                  </a:cubicBezTo>
                  <a:cubicBezTo>
                    <a:pt x="83" y="208"/>
                    <a:pt x="83" y="208"/>
                    <a:pt x="84" y="208"/>
                  </a:cubicBezTo>
                  <a:cubicBezTo>
                    <a:pt x="84" y="207"/>
                    <a:pt x="85" y="206"/>
                    <a:pt x="85" y="206"/>
                  </a:cubicBezTo>
                  <a:cubicBezTo>
                    <a:pt x="85" y="206"/>
                    <a:pt x="85" y="205"/>
                    <a:pt x="85" y="205"/>
                  </a:cubicBezTo>
                  <a:cubicBezTo>
                    <a:pt x="86" y="205"/>
                    <a:pt x="87" y="205"/>
                    <a:pt x="87" y="205"/>
                  </a:cubicBezTo>
                  <a:cubicBezTo>
                    <a:pt x="87" y="204"/>
                    <a:pt x="87" y="204"/>
                    <a:pt x="87" y="203"/>
                  </a:cubicBezTo>
                  <a:cubicBezTo>
                    <a:pt x="87" y="203"/>
                    <a:pt x="88" y="203"/>
                    <a:pt x="88" y="203"/>
                  </a:cubicBezTo>
                  <a:cubicBezTo>
                    <a:pt x="88" y="203"/>
                    <a:pt x="88" y="202"/>
                    <a:pt x="88" y="202"/>
                  </a:cubicBezTo>
                  <a:cubicBezTo>
                    <a:pt x="89" y="202"/>
                    <a:pt x="90" y="202"/>
                    <a:pt x="90" y="202"/>
                  </a:cubicBezTo>
                  <a:cubicBezTo>
                    <a:pt x="90" y="201"/>
                    <a:pt x="90" y="201"/>
                    <a:pt x="90" y="201"/>
                  </a:cubicBezTo>
                  <a:cubicBezTo>
                    <a:pt x="91" y="201"/>
                    <a:pt x="92" y="200"/>
                    <a:pt x="93" y="200"/>
                  </a:cubicBezTo>
                  <a:cubicBezTo>
                    <a:pt x="93" y="199"/>
                    <a:pt x="93" y="199"/>
                    <a:pt x="93" y="198"/>
                  </a:cubicBezTo>
                  <a:cubicBezTo>
                    <a:pt x="92" y="198"/>
                    <a:pt x="92" y="198"/>
                    <a:pt x="92" y="198"/>
                  </a:cubicBezTo>
                  <a:cubicBezTo>
                    <a:pt x="92" y="198"/>
                    <a:pt x="92" y="198"/>
                    <a:pt x="93" y="198"/>
                  </a:cubicBezTo>
                  <a:cubicBezTo>
                    <a:pt x="93" y="197"/>
                    <a:pt x="93" y="197"/>
                    <a:pt x="93" y="197"/>
                  </a:cubicBezTo>
                  <a:cubicBezTo>
                    <a:pt x="93" y="197"/>
                    <a:pt x="94" y="196"/>
                    <a:pt x="94" y="196"/>
                  </a:cubicBezTo>
                  <a:cubicBezTo>
                    <a:pt x="94" y="196"/>
                    <a:pt x="94" y="196"/>
                    <a:pt x="94" y="195"/>
                  </a:cubicBezTo>
                  <a:cubicBezTo>
                    <a:pt x="94" y="195"/>
                    <a:pt x="95" y="195"/>
                    <a:pt x="96" y="195"/>
                  </a:cubicBezTo>
                  <a:cubicBezTo>
                    <a:pt x="95" y="194"/>
                    <a:pt x="95" y="194"/>
                    <a:pt x="95" y="193"/>
                  </a:cubicBezTo>
                  <a:cubicBezTo>
                    <a:pt x="94" y="194"/>
                    <a:pt x="92" y="194"/>
                    <a:pt x="91" y="194"/>
                  </a:cubicBezTo>
                  <a:cubicBezTo>
                    <a:pt x="91" y="193"/>
                    <a:pt x="91" y="192"/>
                    <a:pt x="91" y="191"/>
                  </a:cubicBezTo>
                  <a:cubicBezTo>
                    <a:pt x="91" y="191"/>
                    <a:pt x="91" y="191"/>
                    <a:pt x="91" y="191"/>
                  </a:cubicBezTo>
                  <a:cubicBezTo>
                    <a:pt x="91" y="190"/>
                    <a:pt x="91" y="190"/>
                    <a:pt x="91" y="190"/>
                  </a:cubicBezTo>
                  <a:cubicBezTo>
                    <a:pt x="91" y="190"/>
                    <a:pt x="92" y="190"/>
                    <a:pt x="92" y="190"/>
                  </a:cubicBezTo>
                  <a:cubicBezTo>
                    <a:pt x="92" y="189"/>
                    <a:pt x="92" y="189"/>
                    <a:pt x="92" y="188"/>
                  </a:cubicBezTo>
                  <a:cubicBezTo>
                    <a:pt x="94" y="187"/>
                    <a:pt x="94" y="188"/>
                    <a:pt x="95" y="187"/>
                  </a:cubicBezTo>
                  <a:cubicBezTo>
                    <a:pt x="95" y="186"/>
                    <a:pt x="95" y="186"/>
                    <a:pt x="95" y="185"/>
                  </a:cubicBezTo>
                  <a:cubicBezTo>
                    <a:pt x="96" y="185"/>
                    <a:pt x="96" y="185"/>
                    <a:pt x="97" y="184"/>
                  </a:cubicBezTo>
                  <a:cubicBezTo>
                    <a:pt x="97" y="184"/>
                    <a:pt x="96" y="183"/>
                    <a:pt x="96" y="183"/>
                  </a:cubicBezTo>
                  <a:cubicBezTo>
                    <a:pt x="97" y="183"/>
                    <a:pt x="97" y="183"/>
                    <a:pt x="98" y="183"/>
                  </a:cubicBezTo>
                  <a:cubicBezTo>
                    <a:pt x="98" y="183"/>
                    <a:pt x="98" y="183"/>
                    <a:pt x="98" y="183"/>
                  </a:cubicBezTo>
                  <a:cubicBezTo>
                    <a:pt x="99" y="183"/>
                    <a:pt x="99" y="182"/>
                    <a:pt x="99" y="182"/>
                  </a:cubicBezTo>
                  <a:cubicBezTo>
                    <a:pt x="99" y="181"/>
                    <a:pt x="99" y="180"/>
                    <a:pt x="99" y="180"/>
                  </a:cubicBezTo>
                  <a:cubicBezTo>
                    <a:pt x="99" y="180"/>
                    <a:pt x="100" y="180"/>
                    <a:pt x="100" y="179"/>
                  </a:cubicBezTo>
                  <a:cubicBezTo>
                    <a:pt x="100" y="178"/>
                    <a:pt x="102" y="177"/>
                    <a:pt x="103" y="177"/>
                  </a:cubicBezTo>
                  <a:cubicBezTo>
                    <a:pt x="103" y="176"/>
                    <a:pt x="103" y="176"/>
                    <a:pt x="103" y="176"/>
                  </a:cubicBezTo>
                  <a:cubicBezTo>
                    <a:pt x="103" y="176"/>
                    <a:pt x="103" y="176"/>
                    <a:pt x="104" y="176"/>
                  </a:cubicBezTo>
                  <a:cubicBezTo>
                    <a:pt x="104" y="174"/>
                    <a:pt x="105" y="174"/>
                    <a:pt x="106" y="173"/>
                  </a:cubicBezTo>
                  <a:cubicBezTo>
                    <a:pt x="107" y="172"/>
                    <a:pt x="107" y="171"/>
                    <a:pt x="108" y="170"/>
                  </a:cubicBezTo>
                  <a:cubicBezTo>
                    <a:pt x="108" y="170"/>
                    <a:pt x="109" y="169"/>
                    <a:pt x="109" y="169"/>
                  </a:cubicBezTo>
                  <a:cubicBezTo>
                    <a:pt x="109" y="170"/>
                    <a:pt x="109" y="170"/>
                    <a:pt x="109" y="171"/>
                  </a:cubicBezTo>
                  <a:cubicBezTo>
                    <a:pt x="109" y="171"/>
                    <a:pt x="109" y="170"/>
                    <a:pt x="109" y="170"/>
                  </a:cubicBezTo>
                  <a:cubicBezTo>
                    <a:pt x="109" y="171"/>
                    <a:pt x="110" y="171"/>
                    <a:pt x="110" y="171"/>
                  </a:cubicBezTo>
                  <a:cubicBezTo>
                    <a:pt x="111" y="170"/>
                    <a:pt x="112" y="170"/>
                    <a:pt x="113" y="170"/>
                  </a:cubicBezTo>
                  <a:cubicBezTo>
                    <a:pt x="113" y="169"/>
                    <a:pt x="113" y="169"/>
                    <a:pt x="114" y="168"/>
                  </a:cubicBezTo>
                  <a:cubicBezTo>
                    <a:pt x="114" y="168"/>
                    <a:pt x="115" y="168"/>
                    <a:pt x="115" y="168"/>
                  </a:cubicBezTo>
                  <a:cubicBezTo>
                    <a:pt x="115" y="168"/>
                    <a:pt x="115" y="168"/>
                    <a:pt x="115" y="168"/>
                  </a:cubicBezTo>
                  <a:cubicBezTo>
                    <a:pt x="115" y="169"/>
                    <a:pt x="114" y="169"/>
                    <a:pt x="114" y="169"/>
                  </a:cubicBezTo>
                  <a:cubicBezTo>
                    <a:pt x="114" y="170"/>
                    <a:pt x="114" y="169"/>
                    <a:pt x="114" y="170"/>
                  </a:cubicBezTo>
                  <a:cubicBezTo>
                    <a:pt x="113" y="170"/>
                    <a:pt x="113" y="171"/>
                    <a:pt x="113" y="171"/>
                  </a:cubicBezTo>
                  <a:cubicBezTo>
                    <a:pt x="114" y="171"/>
                    <a:pt x="114" y="171"/>
                    <a:pt x="114" y="171"/>
                  </a:cubicBezTo>
                  <a:cubicBezTo>
                    <a:pt x="115" y="172"/>
                    <a:pt x="115" y="172"/>
                    <a:pt x="116" y="173"/>
                  </a:cubicBezTo>
                  <a:cubicBezTo>
                    <a:pt x="115" y="173"/>
                    <a:pt x="113" y="173"/>
                    <a:pt x="112" y="173"/>
                  </a:cubicBezTo>
                  <a:cubicBezTo>
                    <a:pt x="112" y="173"/>
                    <a:pt x="112" y="173"/>
                    <a:pt x="111" y="173"/>
                  </a:cubicBezTo>
                  <a:cubicBezTo>
                    <a:pt x="111" y="173"/>
                    <a:pt x="110" y="173"/>
                    <a:pt x="110" y="173"/>
                  </a:cubicBezTo>
                  <a:cubicBezTo>
                    <a:pt x="109" y="174"/>
                    <a:pt x="109" y="174"/>
                    <a:pt x="109" y="174"/>
                  </a:cubicBezTo>
                  <a:cubicBezTo>
                    <a:pt x="109" y="174"/>
                    <a:pt x="108" y="175"/>
                    <a:pt x="108" y="175"/>
                  </a:cubicBezTo>
                  <a:cubicBezTo>
                    <a:pt x="108" y="175"/>
                    <a:pt x="108" y="175"/>
                    <a:pt x="108" y="175"/>
                  </a:cubicBezTo>
                  <a:cubicBezTo>
                    <a:pt x="108" y="175"/>
                    <a:pt x="108" y="175"/>
                    <a:pt x="107" y="175"/>
                  </a:cubicBezTo>
                  <a:cubicBezTo>
                    <a:pt x="107" y="175"/>
                    <a:pt x="107" y="176"/>
                    <a:pt x="107" y="176"/>
                  </a:cubicBezTo>
                  <a:cubicBezTo>
                    <a:pt x="106" y="176"/>
                    <a:pt x="106" y="176"/>
                    <a:pt x="106" y="176"/>
                  </a:cubicBezTo>
                  <a:cubicBezTo>
                    <a:pt x="106" y="176"/>
                    <a:pt x="106" y="177"/>
                    <a:pt x="106" y="177"/>
                  </a:cubicBezTo>
                  <a:cubicBezTo>
                    <a:pt x="105" y="177"/>
                    <a:pt x="106" y="180"/>
                    <a:pt x="106" y="181"/>
                  </a:cubicBezTo>
                  <a:cubicBezTo>
                    <a:pt x="106" y="181"/>
                    <a:pt x="107" y="181"/>
                    <a:pt x="107" y="182"/>
                  </a:cubicBezTo>
                  <a:cubicBezTo>
                    <a:pt x="106" y="182"/>
                    <a:pt x="106" y="183"/>
                    <a:pt x="105" y="183"/>
                  </a:cubicBezTo>
                  <a:cubicBezTo>
                    <a:pt x="105" y="184"/>
                    <a:pt x="105" y="184"/>
                    <a:pt x="105" y="184"/>
                  </a:cubicBezTo>
                  <a:cubicBezTo>
                    <a:pt x="105" y="184"/>
                    <a:pt x="105" y="184"/>
                    <a:pt x="105" y="184"/>
                  </a:cubicBezTo>
                  <a:cubicBezTo>
                    <a:pt x="105" y="185"/>
                    <a:pt x="106" y="185"/>
                    <a:pt x="107" y="186"/>
                  </a:cubicBezTo>
                  <a:cubicBezTo>
                    <a:pt x="107" y="186"/>
                    <a:pt x="107" y="186"/>
                    <a:pt x="107" y="186"/>
                  </a:cubicBezTo>
                  <a:cubicBezTo>
                    <a:pt x="107" y="186"/>
                    <a:pt x="108" y="186"/>
                    <a:pt x="108" y="185"/>
                  </a:cubicBezTo>
                  <a:cubicBezTo>
                    <a:pt x="108" y="185"/>
                    <a:pt x="108" y="186"/>
                    <a:pt x="108" y="186"/>
                  </a:cubicBezTo>
                  <a:cubicBezTo>
                    <a:pt x="108" y="186"/>
                    <a:pt x="108" y="186"/>
                    <a:pt x="109" y="186"/>
                  </a:cubicBezTo>
                  <a:cubicBezTo>
                    <a:pt x="108" y="187"/>
                    <a:pt x="107" y="188"/>
                    <a:pt x="106" y="188"/>
                  </a:cubicBezTo>
                  <a:cubicBezTo>
                    <a:pt x="106" y="188"/>
                    <a:pt x="105" y="188"/>
                    <a:pt x="105" y="188"/>
                  </a:cubicBezTo>
                  <a:cubicBezTo>
                    <a:pt x="105" y="189"/>
                    <a:pt x="105" y="189"/>
                    <a:pt x="105" y="190"/>
                  </a:cubicBezTo>
                  <a:cubicBezTo>
                    <a:pt x="106" y="190"/>
                    <a:pt x="107" y="190"/>
                    <a:pt x="108" y="190"/>
                  </a:cubicBezTo>
                  <a:cubicBezTo>
                    <a:pt x="108" y="189"/>
                    <a:pt x="108" y="189"/>
                    <a:pt x="108" y="189"/>
                  </a:cubicBezTo>
                  <a:cubicBezTo>
                    <a:pt x="109" y="189"/>
                    <a:pt x="109" y="189"/>
                    <a:pt x="110" y="188"/>
                  </a:cubicBezTo>
                  <a:cubicBezTo>
                    <a:pt x="110" y="188"/>
                    <a:pt x="110" y="188"/>
                    <a:pt x="110" y="188"/>
                  </a:cubicBezTo>
                  <a:cubicBezTo>
                    <a:pt x="110" y="188"/>
                    <a:pt x="111" y="188"/>
                    <a:pt x="112" y="188"/>
                  </a:cubicBezTo>
                  <a:cubicBezTo>
                    <a:pt x="112" y="186"/>
                    <a:pt x="113" y="187"/>
                    <a:pt x="113" y="186"/>
                  </a:cubicBezTo>
                  <a:cubicBezTo>
                    <a:pt x="113" y="186"/>
                    <a:pt x="114" y="186"/>
                    <a:pt x="114" y="186"/>
                  </a:cubicBezTo>
                  <a:cubicBezTo>
                    <a:pt x="114" y="185"/>
                    <a:pt x="114" y="185"/>
                    <a:pt x="113" y="185"/>
                  </a:cubicBezTo>
                  <a:cubicBezTo>
                    <a:pt x="115" y="184"/>
                    <a:pt x="115" y="184"/>
                    <a:pt x="117" y="183"/>
                  </a:cubicBezTo>
                  <a:cubicBezTo>
                    <a:pt x="117" y="182"/>
                    <a:pt x="116" y="182"/>
                    <a:pt x="116" y="182"/>
                  </a:cubicBezTo>
                  <a:cubicBezTo>
                    <a:pt x="117" y="181"/>
                    <a:pt x="117" y="181"/>
                    <a:pt x="117" y="181"/>
                  </a:cubicBezTo>
                  <a:cubicBezTo>
                    <a:pt x="117" y="181"/>
                    <a:pt x="117" y="182"/>
                    <a:pt x="118" y="182"/>
                  </a:cubicBezTo>
                  <a:cubicBezTo>
                    <a:pt x="118" y="182"/>
                    <a:pt x="118" y="182"/>
                    <a:pt x="118" y="182"/>
                  </a:cubicBezTo>
                  <a:cubicBezTo>
                    <a:pt x="118" y="180"/>
                    <a:pt x="119" y="180"/>
                    <a:pt x="119" y="179"/>
                  </a:cubicBezTo>
                  <a:cubicBezTo>
                    <a:pt x="119" y="179"/>
                    <a:pt x="119" y="179"/>
                    <a:pt x="120" y="179"/>
                  </a:cubicBezTo>
                  <a:cubicBezTo>
                    <a:pt x="120" y="179"/>
                    <a:pt x="120" y="179"/>
                    <a:pt x="120" y="180"/>
                  </a:cubicBezTo>
                  <a:cubicBezTo>
                    <a:pt x="120" y="180"/>
                    <a:pt x="120" y="180"/>
                    <a:pt x="121" y="180"/>
                  </a:cubicBezTo>
                  <a:cubicBezTo>
                    <a:pt x="121" y="179"/>
                    <a:pt x="121" y="179"/>
                    <a:pt x="121" y="179"/>
                  </a:cubicBezTo>
                  <a:cubicBezTo>
                    <a:pt x="121" y="179"/>
                    <a:pt x="124" y="179"/>
                    <a:pt x="126" y="179"/>
                  </a:cubicBezTo>
                  <a:cubicBezTo>
                    <a:pt x="126" y="178"/>
                    <a:pt x="126" y="177"/>
                    <a:pt x="126" y="177"/>
                  </a:cubicBezTo>
                  <a:cubicBezTo>
                    <a:pt x="126" y="176"/>
                    <a:pt x="127" y="176"/>
                    <a:pt x="128" y="176"/>
                  </a:cubicBezTo>
                  <a:cubicBezTo>
                    <a:pt x="127" y="175"/>
                    <a:pt x="126" y="175"/>
                    <a:pt x="127" y="174"/>
                  </a:cubicBezTo>
                  <a:cubicBezTo>
                    <a:pt x="127" y="174"/>
                    <a:pt x="127" y="173"/>
                    <a:pt x="127" y="173"/>
                  </a:cubicBezTo>
                  <a:cubicBezTo>
                    <a:pt x="126" y="173"/>
                    <a:pt x="126" y="173"/>
                    <a:pt x="125" y="174"/>
                  </a:cubicBezTo>
                  <a:cubicBezTo>
                    <a:pt x="125" y="173"/>
                    <a:pt x="125" y="173"/>
                    <a:pt x="125" y="173"/>
                  </a:cubicBezTo>
                  <a:cubicBezTo>
                    <a:pt x="125" y="173"/>
                    <a:pt x="124" y="173"/>
                    <a:pt x="124" y="173"/>
                  </a:cubicBezTo>
                  <a:cubicBezTo>
                    <a:pt x="124" y="173"/>
                    <a:pt x="124" y="173"/>
                    <a:pt x="124" y="173"/>
                  </a:cubicBezTo>
                  <a:cubicBezTo>
                    <a:pt x="123" y="173"/>
                    <a:pt x="123" y="173"/>
                    <a:pt x="123" y="173"/>
                  </a:cubicBezTo>
                  <a:cubicBezTo>
                    <a:pt x="123" y="172"/>
                    <a:pt x="123" y="171"/>
                    <a:pt x="122" y="170"/>
                  </a:cubicBezTo>
                  <a:cubicBezTo>
                    <a:pt x="125" y="170"/>
                    <a:pt x="124" y="171"/>
                    <a:pt x="126" y="169"/>
                  </a:cubicBezTo>
                  <a:cubicBezTo>
                    <a:pt x="127" y="169"/>
                    <a:pt x="127" y="170"/>
                    <a:pt x="127" y="170"/>
                  </a:cubicBezTo>
                  <a:cubicBezTo>
                    <a:pt x="127" y="170"/>
                    <a:pt x="128" y="170"/>
                    <a:pt x="129" y="170"/>
                  </a:cubicBezTo>
                  <a:cubicBezTo>
                    <a:pt x="129" y="169"/>
                    <a:pt x="129" y="169"/>
                    <a:pt x="129" y="169"/>
                  </a:cubicBezTo>
                  <a:cubicBezTo>
                    <a:pt x="131" y="169"/>
                    <a:pt x="132" y="169"/>
                    <a:pt x="133" y="167"/>
                  </a:cubicBezTo>
                  <a:cubicBezTo>
                    <a:pt x="133" y="167"/>
                    <a:pt x="133" y="167"/>
                    <a:pt x="133" y="167"/>
                  </a:cubicBezTo>
                  <a:cubicBezTo>
                    <a:pt x="133" y="168"/>
                    <a:pt x="133" y="168"/>
                    <a:pt x="133" y="169"/>
                  </a:cubicBezTo>
                  <a:cubicBezTo>
                    <a:pt x="134" y="169"/>
                    <a:pt x="135" y="169"/>
                    <a:pt x="135" y="169"/>
                  </a:cubicBezTo>
                  <a:cubicBezTo>
                    <a:pt x="135" y="169"/>
                    <a:pt x="135" y="169"/>
                    <a:pt x="135" y="169"/>
                  </a:cubicBezTo>
                  <a:cubicBezTo>
                    <a:pt x="135" y="169"/>
                    <a:pt x="134" y="169"/>
                    <a:pt x="134" y="169"/>
                  </a:cubicBezTo>
                  <a:cubicBezTo>
                    <a:pt x="134" y="170"/>
                    <a:pt x="134" y="170"/>
                    <a:pt x="134" y="170"/>
                  </a:cubicBezTo>
                  <a:cubicBezTo>
                    <a:pt x="134" y="170"/>
                    <a:pt x="134" y="170"/>
                    <a:pt x="133" y="170"/>
                  </a:cubicBezTo>
                  <a:cubicBezTo>
                    <a:pt x="133" y="170"/>
                    <a:pt x="133" y="170"/>
                    <a:pt x="133" y="170"/>
                  </a:cubicBezTo>
                  <a:cubicBezTo>
                    <a:pt x="134" y="170"/>
                    <a:pt x="135" y="170"/>
                    <a:pt x="136" y="170"/>
                  </a:cubicBezTo>
                  <a:cubicBezTo>
                    <a:pt x="136" y="170"/>
                    <a:pt x="137" y="170"/>
                    <a:pt x="137" y="170"/>
                  </a:cubicBezTo>
                  <a:cubicBezTo>
                    <a:pt x="137" y="170"/>
                    <a:pt x="137" y="170"/>
                    <a:pt x="138" y="170"/>
                  </a:cubicBezTo>
                  <a:cubicBezTo>
                    <a:pt x="138" y="170"/>
                    <a:pt x="138" y="170"/>
                    <a:pt x="138" y="171"/>
                  </a:cubicBezTo>
                  <a:cubicBezTo>
                    <a:pt x="138" y="170"/>
                    <a:pt x="138" y="170"/>
                    <a:pt x="138" y="170"/>
                  </a:cubicBezTo>
                  <a:cubicBezTo>
                    <a:pt x="139" y="172"/>
                    <a:pt x="139" y="171"/>
                    <a:pt x="138" y="172"/>
                  </a:cubicBezTo>
                  <a:cubicBezTo>
                    <a:pt x="138" y="172"/>
                    <a:pt x="138" y="173"/>
                    <a:pt x="139" y="173"/>
                  </a:cubicBezTo>
                  <a:cubicBezTo>
                    <a:pt x="141" y="173"/>
                    <a:pt x="142" y="172"/>
                    <a:pt x="142" y="171"/>
                  </a:cubicBezTo>
                  <a:cubicBezTo>
                    <a:pt x="142" y="171"/>
                    <a:pt x="143" y="171"/>
                    <a:pt x="143" y="171"/>
                  </a:cubicBezTo>
                  <a:cubicBezTo>
                    <a:pt x="143" y="172"/>
                    <a:pt x="143" y="172"/>
                    <a:pt x="143" y="173"/>
                  </a:cubicBezTo>
                  <a:cubicBezTo>
                    <a:pt x="143" y="173"/>
                    <a:pt x="144" y="173"/>
                    <a:pt x="144" y="173"/>
                  </a:cubicBezTo>
                  <a:cubicBezTo>
                    <a:pt x="144" y="173"/>
                    <a:pt x="144" y="173"/>
                    <a:pt x="145" y="173"/>
                  </a:cubicBezTo>
                  <a:cubicBezTo>
                    <a:pt x="145" y="173"/>
                    <a:pt x="146" y="173"/>
                    <a:pt x="147" y="173"/>
                  </a:cubicBezTo>
                  <a:cubicBezTo>
                    <a:pt x="147" y="173"/>
                    <a:pt x="147" y="173"/>
                    <a:pt x="147" y="173"/>
                  </a:cubicBezTo>
                  <a:cubicBezTo>
                    <a:pt x="147" y="173"/>
                    <a:pt x="148" y="173"/>
                    <a:pt x="148" y="173"/>
                  </a:cubicBezTo>
                  <a:cubicBezTo>
                    <a:pt x="148" y="173"/>
                    <a:pt x="149" y="174"/>
                    <a:pt x="149" y="174"/>
                  </a:cubicBezTo>
                  <a:cubicBezTo>
                    <a:pt x="150" y="174"/>
                    <a:pt x="150" y="174"/>
                    <a:pt x="151" y="174"/>
                  </a:cubicBezTo>
                  <a:cubicBezTo>
                    <a:pt x="151" y="174"/>
                    <a:pt x="151" y="174"/>
                    <a:pt x="151" y="174"/>
                  </a:cubicBezTo>
                  <a:cubicBezTo>
                    <a:pt x="152" y="174"/>
                    <a:pt x="153" y="174"/>
                    <a:pt x="154" y="174"/>
                  </a:cubicBezTo>
                  <a:cubicBezTo>
                    <a:pt x="154" y="174"/>
                    <a:pt x="154" y="174"/>
                    <a:pt x="154" y="174"/>
                  </a:cubicBezTo>
                  <a:cubicBezTo>
                    <a:pt x="155" y="174"/>
                    <a:pt x="154" y="174"/>
                    <a:pt x="154" y="174"/>
                  </a:cubicBezTo>
                  <a:cubicBezTo>
                    <a:pt x="155" y="174"/>
                    <a:pt x="155" y="173"/>
                    <a:pt x="156" y="173"/>
                  </a:cubicBezTo>
                  <a:cubicBezTo>
                    <a:pt x="156" y="173"/>
                    <a:pt x="156" y="173"/>
                    <a:pt x="156" y="173"/>
                  </a:cubicBezTo>
                  <a:cubicBezTo>
                    <a:pt x="157" y="172"/>
                    <a:pt x="158" y="172"/>
                    <a:pt x="158" y="172"/>
                  </a:cubicBezTo>
                  <a:cubicBezTo>
                    <a:pt x="158" y="172"/>
                    <a:pt x="158" y="172"/>
                    <a:pt x="159" y="172"/>
                  </a:cubicBezTo>
                  <a:cubicBezTo>
                    <a:pt x="159" y="172"/>
                    <a:pt x="159" y="172"/>
                    <a:pt x="159" y="172"/>
                  </a:cubicBezTo>
                  <a:cubicBezTo>
                    <a:pt x="160" y="172"/>
                    <a:pt x="160" y="172"/>
                    <a:pt x="161" y="172"/>
                  </a:cubicBezTo>
                  <a:cubicBezTo>
                    <a:pt x="161" y="172"/>
                    <a:pt x="161" y="172"/>
                    <a:pt x="161" y="172"/>
                  </a:cubicBezTo>
                  <a:cubicBezTo>
                    <a:pt x="161" y="172"/>
                    <a:pt x="161" y="172"/>
                    <a:pt x="162" y="172"/>
                  </a:cubicBezTo>
                  <a:cubicBezTo>
                    <a:pt x="162" y="172"/>
                    <a:pt x="162" y="172"/>
                    <a:pt x="162" y="172"/>
                  </a:cubicBezTo>
                  <a:cubicBezTo>
                    <a:pt x="162" y="172"/>
                    <a:pt x="162" y="172"/>
                    <a:pt x="163" y="172"/>
                  </a:cubicBezTo>
                  <a:cubicBezTo>
                    <a:pt x="163" y="172"/>
                    <a:pt x="163" y="172"/>
                    <a:pt x="163" y="172"/>
                  </a:cubicBezTo>
                  <a:cubicBezTo>
                    <a:pt x="163" y="172"/>
                    <a:pt x="164" y="172"/>
                    <a:pt x="165" y="172"/>
                  </a:cubicBezTo>
                  <a:cubicBezTo>
                    <a:pt x="165" y="172"/>
                    <a:pt x="165" y="172"/>
                    <a:pt x="166" y="172"/>
                  </a:cubicBezTo>
                  <a:cubicBezTo>
                    <a:pt x="166" y="172"/>
                    <a:pt x="167" y="172"/>
                    <a:pt x="167" y="172"/>
                  </a:cubicBezTo>
                  <a:cubicBezTo>
                    <a:pt x="167" y="172"/>
                    <a:pt x="167" y="172"/>
                    <a:pt x="167" y="173"/>
                  </a:cubicBezTo>
                  <a:cubicBezTo>
                    <a:pt x="168" y="172"/>
                    <a:pt x="168" y="172"/>
                    <a:pt x="168" y="172"/>
                  </a:cubicBezTo>
                  <a:cubicBezTo>
                    <a:pt x="168" y="172"/>
                    <a:pt x="168" y="173"/>
                    <a:pt x="168" y="173"/>
                  </a:cubicBezTo>
                  <a:cubicBezTo>
                    <a:pt x="169" y="173"/>
                    <a:pt x="170" y="172"/>
                    <a:pt x="170" y="172"/>
                  </a:cubicBezTo>
                  <a:cubicBezTo>
                    <a:pt x="173" y="172"/>
                    <a:pt x="175" y="172"/>
                    <a:pt x="176" y="170"/>
                  </a:cubicBezTo>
                  <a:cubicBezTo>
                    <a:pt x="176" y="170"/>
                    <a:pt x="176" y="170"/>
                    <a:pt x="177" y="170"/>
                  </a:cubicBezTo>
                  <a:cubicBezTo>
                    <a:pt x="177" y="170"/>
                    <a:pt x="177" y="171"/>
                    <a:pt x="177" y="171"/>
                  </a:cubicBezTo>
                  <a:cubicBezTo>
                    <a:pt x="177" y="171"/>
                    <a:pt x="176" y="171"/>
                    <a:pt x="176" y="171"/>
                  </a:cubicBezTo>
                  <a:cubicBezTo>
                    <a:pt x="176" y="173"/>
                    <a:pt x="178" y="172"/>
                    <a:pt x="176" y="174"/>
                  </a:cubicBezTo>
                  <a:cubicBezTo>
                    <a:pt x="178" y="175"/>
                    <a:pt x="179" y="173"/>
                    <a:pt x="180" y="174"/>
                  </a:cubicBezTo>
                  <a:cubicBezTo>
                    <a:pt x="180" y="174"/>
                    <a:pt x="180" y="174"/>
                    <a:pt x="180" y="175"/>
                  </a:cubicBezTo>
                  <a:cubicBezTo>
                    <a:pt x="181" y="175"/>
                    <a:pt x="182" y="175"/>
                    <a:pt x="183" y="174"/>
                  </a:cubicBezTo>
                  <a:cubicBezTo>
                    <a:pt x="183" y="174"/>
                    <a:pt x="183" y="173"/>
                    <a:pt x="183" y="173"/>
                  </a:cubicBezTo>
                  <a:cubicBezTo>
                    <a:pt x="184" y="173"/>
                    <a:pt x="184" y="173"/>
                    <a:pt x="185" y="172"/>
                  </a:cubicBezTo>
                  <a:cubicBezTo>
                    <a:pt x="185" y="174"/>
                    <a:pt x="185" y="174"/>
                    <a:pt x="185" y="175"/>
                  </a:cubicBezTo>
                  <a:cubicBezTo>
                    <a:pt x="185" y="176"/>
                    <a:pt x="186" y="177"/>
                    <a:pt x="187" y="177"/>
                  </a:cubicBezTo>
                  <a:cubicBezTo>
                    <a:pt x="187" y="177"/>
                    <a:pt x="188" y="177"/>
                    <a:pt x="188" y="177"/>
                  </a:cubicBezTo>
                  <a:cubicBezTo>
                    <a:pt x="188" y="178"/>
                    <a:pt x="188" y="178"/>
                    <a:pt x="188" y="178"/>
                  </a:cubicBezTo>
                  <a:cubicBezTo>
                    <a:pt x="188" y="178"/>
                    <a:pt x="189" y="178"/>
                    <a:pt x="189" y="178"/>
                  </a:cubicBezTo>
                  <a:cubicBezTo>
                    <a:pt x="190" y="179"/>
                    <a:pt x="190" y="179"/>
                    <a:pt x="191" y="180"/>
                  </a:cubicBezTo>
                  <a:cubicBezTo>
                    <a:pt x="192" y="180"/>
                    <a:pt x="193" y="179"/>
                    <a:pt x="194" y="179"/>
                  </a:cubicBezTo>
                  <a:cubicBezTo>
                    <a:pt x="194" y="179"/>
                    <a:pt x="194" y="180"/>
                    <a:pt x="194" y="181"/>
                  </a:cubicBezTo>
                  <a:cubicBezTo>
                    <a:pt x="195" y="180"/>
                    <a:pt x="195" y="180"/>
                    <a:pt x="196" y="180"/>
                  </a:cubicBezTo>
                  <a:cubicBezTo>
                    <a:pt x="196" y="180"/>
                    <a:pt x="196" y="181"/>
                    <a:pt x="196" y="181"/>
                  </a:cubicBezTo>
                  <a:cubicBezTo>
                    <a:pt x="197" y="181"/>
                    <a:pt x="196" y="181"/>
                    <a:pt x="198" y="181"/>
                  </a:cubicBezTo>
                  <a:cubicBezTo>
                    <a:pt x="198" y="182"/>
                    <a:pt x="198" y="183"/>
                    <a:pt x="199" y="183"/>
                  </a:cubicBezTo>
                  <a:cubicBezTo>
                    <a:pt x="198" y="183"/>
                    <a:pt x="198" y="183"/>
                    <a:pt x="198" y="183"/>
                  </a:cubicBezTo>
                  <a:cubicBezTo>
                    <a:pt x="199" y="185"/>
                    <a:pt x="199" y="184"/>
                    <a:pt x="200" y="185"/>
                  </a:cubicBezTo>
                  <a:cubicBezTo>
                    <a:pt x="201" y="185"/>
                    <a:pt x="201" y="185"/>
                    <a:pt x="202" y="184"/>
                  </a:cubicBezTo>
                  <a:cubicBezTo>
                    <a:pt x="202" y="185"/>
                    <a:pt x="202" y="185"/>
                    <a:pt x="203" y="186"/>
                  </a:cubicBezTo>
                  <a:cubicBezTo>
                    <a:pt x="203" y="186"/>
                    <a:pt x="203" y="186"/>
                    <a:pt x="204" y="186"/>
                  </a:cubicBezTo>
                  <a:cubicBezTo>
                    <a:pt x="204" y="185"/>
                    <a:pt x="204" y="185"/>
                    <a:pt x="204" y="184"/>
                  </a:cubicBezTo>
                  <a:cubicBezTo>
                    <a:pt x="204" y="184"/>
                    <a:pt x="205" y="184"/>
                    <a:pt x="205" y="184"/>
                  </a:cubicBezTo>
                  <a:cubicBezTo>
                    <a:pt x="205" y="184"/>
                    <a:pt x="205" y="185"/>
                    <a:pt x="205" y="185"/>
                  </a:cubicBezTo>
                  <a:cubicBezTo>
                    <a:pt x="207" y="185"/>
                    <a:pt x="207" y="185"/>
                    <a:pt x="209" y="185"/>
                  </a:cubicBezTo>
                  <a:cubicBezTo>
                    <a:pt x="209" y="185"/>
                    <a:pt x="209" y="184"/>
                    <a:pt x="209" y="184"/>
                  </a:cubicBezTo>
                  <a:cubicBezTo>
                    <a:pt x="209" y="184"/>
                    <a:pt x="209" y="184"/>
                    <a:pt x="208" y="184"/>
                  </a:cubicBezTo>
                  <a:cubicBezTo>
                    <a:pt x="208" y="182"/>
                    <a:pt x="208" y="182"/>
                    <a:pt x="206" y="183"/>
                  </a:cubicBezTo>
                  <a:cubicBezTo>
                    <a:pt x="206" y="182"/>
                    <a:pt x="207" y="182"/>
                    <a:pt x="207" y="181"/>
                  </a:cubicBezTo>
                  <a:cubicBezTo>
                    <a:pt x="206" y="181"/>
                    <a:pt x="205" y="181"/>
                    <a:pt x="205" y="180"/>
                  </a:cubicBezTo>
                  <a:cubicBezTo>
                    <a:pt x="202" y="180"/>
                    <a:pt x="200" y="181"/>
                    <a:pt x="198" y="181"/>
                  </a:cubicBezTo>
                  <a:cubicBezTo>
                    <a:pt x="198" y="180"/>
                    <a:pt x="198" y="180"/>
                    <a:pt x="197" y="180"/>
                  </a:cubicBezTo>
                  <a:cubicBezTo>
                    <a:pt x="199" y="180"/>
                    <a:pt x="198" y="180"/>
                    <a:pt x="199" y="180"/>
                  </a:cubicBezTo>
                  <a:cubicBezTo>
                    <a:pt x="200" y="180"/>
                    <a:pt x="200" y="180"/>
                    <a:pt x="201" y="179"/>
                  </a:cubicBezTo>
                  <a:cubicBezTo>
                    <a:pt x="201" y="179"/>
                    <a:pt x="201" y="179"/>
                    <a:pt x="201" y="179"/>
                  </a:cubicBezTo>
                  <a:cubicBezTo>
                    <a:pt x="202" y="178"/>
                    <a:pt x="202" y="178"/>
                    <a:pt x="203" y="177"/>
                  </a:cubicBezTo>
                  <a:cubicBezTo>
                    <a:pt x="203" y="177"/>
                    <a:pt x="203" y="177"/>
                    <a:pt x="203" y="177"/>
                  </a:cubicBezTo>
                  <a:cubicBezTo>
                    <a:pt x="204" y="178"/>
                    <a:pt x="204" y="178"/>
                    <a:pt x="204" y="179"/>
                  </a:cubicBezTo>
                  <a:cubicBezTo>
                    <a:pt x="205" y="179"/>
                    <a:pt x="205" y="179"/>
                    <a:pt x="205" y="178"/>
                  </a:cubicBezTo>
                  <a:cubicBezTo>
                    <a:pt x="205" y="177"/>
                    <a:pt x="204" y="176"/>
                    <a:pt x="204" y="175"/>
                  </a:cubicBezTo>
                  <a:cubicBezTo>
                    <a:pt x="204" y="174"/>
                    <a:pt x="204" y="174"/>
                    <a:pt x="204" y="173"/>
                  </a:cubicBezTo>
                  <a:cubicBezTo>
                    <a:pt x="204" y="173"/>
                    <a:pt x="204" y="173"/>
                    <a:pt x="205" y="173"/>
                  </a:cubicBezTo>
                  <a:cubicBezTo>
                    <a:pt x="205" y="174"/>
                    <a:pt x="206" y="175"/>
                    <a:pt x="206" y="177"/>
                  </a:cubicBezTo>
                  <a:cubicBezTo>
                    <a:pt x="208" y="177"/>
                    <a:pt x="209" y="178"/>
                    <a:pt x="211" y="177"/>
                  </a:cubicBezTo>
                  <a:cubicBezTo>
                    <a:pt x="211" y="177"/>
                    <a:pt x="211" y="177"/>
                    <a:pt x="211" y="177"/>
                  </a:cubicBezTo>
                  <a:cubicBezTo>
                    <a:pt x="211" y="177"/>
                    <a:pt x="211" y="177"/>
                    <a:pt x="211" y="177"/>
                  </a:cubicBezTo>
                  <a:cubicBezTo>
                    <a:pt x="211" y="177"/>
                    <a:pt x="211" y="178"/>
                    <a:pt x="212" y="178"/>
                  </a:cubicBezTo>
                  <a:cubicBezTo>
                    <a:pt x="212" y="178"/>
                    <a:pt x="212" y="178"/>
                    <a:pt x="212" y="178"/>
                  </a:cubicBezTo>
                  <a:cubicBezTo>
                    <a:pt x="212" y="178"/>
                    <a:pt x="212" y="179"/>
                    <a:pt x="212" y="179"/>
                  </a:cubicBezTo>
                  <a:cubicBezTo>
                    <a:pt x="213" y="178"/>
                    <a:pt x="213" y="178"/>
                    <a:pt x="214" y="178"/>
                  </a:cubicBezTo>
                  <a:cubicBezTo>
                    <a:pt x="214" y="179"/>
                    <a:pt x="214" y="179"/>
                    <a:pt x="214" y="180"/>
                  </a:cubicBezTo>
                  <a:cubicBezTo>
                    <a:pt x="214" y="180"/>
                    <a:pt x="214" y="180"/>
                    <a:pt x="215" y="180"/>
                  </a:cubicBezTo>
                  <a:cubicBezTo>
                    <a:pt x="215" y="181"/>
                    <a:pt x="215" y="181"/>
                    <a:pt x="216" y="181"/>
                  </a:cubicBezTo>
                  <a:cubicBezTo>
                    <a:pt x="216" y="181"/>
                    <a:pt x="216" y="181"/>
                    <a:pt x="216" y="181"/>
                  </a:cubicBezTo>
                  <a:cubicBezTo>
                    <a:pt x="216" y="182"/>
                    <a:pt x="216" y="182"/>
                    <a:pt x="216" y="183"/>
                  </a:cubicBezTo>
                  <a:cubicBezTo>
                    <a:pt x="217" y="183"/>
                    <a:pt x="217" y="183"/>
                    <a:pt x="217" y="183"/>
                  </a:cubicBezTo>
                  <a:cubicBezTo>
                    <a:pt x="217" y="184"/>
                    <a:pt x="217" y="185"/>
                    <a:pt x="218" y="185"/>
                  </a:cubicBezTo>
                  <a:cubicBezTo>
                    <a:pt x="218" y="185"/>
                    <a:pt x="218" y="186"/>
                    <a:pt x="219" y="186"/>
                  </a:cubicBezTo>
                  <a:cubicBezTo>
                    <a:pt x="219" y="186"/>
                    <a:pt x="220" y="186"/>
                    <a:pt x="220" y="185"/>
                  </a:cubicBezTo>
                  <a:cubicBezTo>
                    <a:pt x="220" y="186"/>
                    <a:pt x="220" y="186"/>
                    <a:pt x="221" y="187"/>
                  </a:cubicBezTo>
                  <a:cubicBezTo>
                    <a:pt x="220" y="187"/>
                    <a:pt x="220" y="187"/>
                    <a:pt x="220" y="187"/>
                  </a:cubicBezTo>
                  <a:cubicBezTo>
                    <a:pt x="220" y="188"/>
                    <a:pt x="221" y="188"/>
                    <a:pt x="222" y="188"/>
                  </a:cubicBezTo>
                  <a:cubicBezTo>
                    <a:pt x="222" y="188"/>
                    <a:pt x="222" y="188"/>
                    <a:pt x="223" y="188"/>
                  </a:cubicBezTo>
                  <a:cubicBezTo>
                    <a:pt x="223" y="188"/>
                    <a:pt x="223" y="189"/>
                    <a:pt x="223" y="189"/>
                  </a:cubicBezTo>
                  <a:cubicBezTo>
                    <a:pt x="225" y="190"/>
                    <a:pt x="226" y="190"/>
                    <a:pt x="227" y="191"/>
                  </a:cubicBezTo>
                  <a:cubicBezTo>
                    <a:pt x="227" y="192"/>
                    <a:pt x="228" y="192"/>
                    <a:pt x="228" y="193"/>
                  </a:cubicBezTo>
                  <a:cubicBezTo>
                    <a:pt x="228" y="193"/>
                    <a:pt x="227" y="194"/>
                    <a:pt x="227" y="194"/>
                  </a:cubicBezTo>
                  <a:cubicBezTo>
                    <a:pt x="227" y="194"/>
                    <a:pt x="227" y="195"/>
                    <a:pt x="227" y="196"/>
                  </a:cubicBezTo>
                  <a:cubicBezTo>
                    <a:pt x="228" y="195"/>
                    <a:pt x="229" y="195"/>
                    <a:pt x="229" y="195"/>
                  </a:cubicBezTo>
                  <a:cubicBezTo>
                    <a:pt x="229" y="194"/>
                    <a:pt x="229" y="194"/>
                    <a:pt x="229" y="193"/>
                  </a:cubicBezTo>
                  <a:cubicBezTo>
                    <a:pt x="230" y="193"/>
                    <a:pt x="230" y="193"/>
                    <a:pt x="230" y="192"/>
                  </a:cubicBezTo>
                  <a:cubicBezTo>
                    <a:pt x="231" y="192"/>
                    <a:pt x="231" y="192"/>
                    <a:pt x="232" y="192"/>
                  </a:cubicBezTo>
                  <a:cubicBezTo>
                    <a:pt x="232" y="193"/>
                    <a:pt x="232" y="193"/>
                    <a:pt x="232" y="193"/>
                  </a:cubicBezTo>
                  <a:cubicBezTo>
                    <a:pt x="231" y="193"/>
                    <a:pt x="231" y="193"/>
                    <a:pt x="231" y="193"/>
                  </a:cubicBezTo>
                  <a:cubicBezTo>
                    <a:pt x="230" y="194"/>
                    <a:pt x="230" y="194"/>
                    <a:pt x="230" y="195"/>
                  </a:cubicBezTo>
                  <a:cubicBezTo>
                    <a:pt x="230" y="195"/>
                    <a:pt x="230" y="195"/>
                    <a:pt x="230" y="195"/>
                  </a:cubicBezTo>
                  <a:cubicBezTo>
                    <a:pt x="230" y="196"/>
                    <a:pt x="231" y="196"/>
                    <a:pt x="232" y="198"/>
                  </a:cubicBezTo>
                  <a:cubicBezTo>
                    <a:pt x="233" y="198"/>
                    <a:pt x="233" y="197"/>
                    <a:pt x="234" y="197"/>
                  </a:cubicBezTo>
                  <a:cubicBezTo>
                    <a:pt x="234" y="197"/>
                    <a:pt x="234" y="197"/>
                    <a:pt x="234" y="197"/>
                  </a:cubicBezTo>
                  <a:cubicBezTo>
                    <a:pt x="234" y="197"/>
                    <a:pt x="234" y="197"/>
                    <a:pt x="234" y="197"/>
                  </a:cubicBezTo>
                  <a:cubicBezTo>
                    <a:pt x="234" y="197"/>
                    <a:pt x="234" y="197"/>
                    <a:pt x="234" y="197"/>
                  </a:cubicBezTo>
                  <a:cubicBezTo>
                    <a:pt x="234" y="196"/>
                    <a:pt x="234" y="195"/>
                    <a:pt x="234" y="194"/>
                  </a:cubicBezTo>
                  <a:cubicBezTo>
                    <a:pt x="233" y="194"/>
                    <a:pt x="233" y="194"/>
                    <a:pt x="233" y="195"/>
                  </a:cubicBezTo>
                  <a:cubicBezTo>
                    <a:pt x="233" y="194"/>
                    <a:pt x="233" y="194"/>
                    <a:pt x="233" y="194"/>
                  </a:cubicBezTo>
                  <a:cubicBezTo>
                    <a:pt x="234" y="195"/>
                    <a:pt x="234" y="195"/>
                    <a:pt x="235" y="196"/>
                  </a:cubicBezTo>
                  <a:cubicBezTo>
                    <a:pt x="235" y="196"/>
                    <a:pt x="236" y="196"/>
                    <a:pt x="236" y="196"/>
                  </a:cubicBezTo>
                  <a:cubicBezTo>
                    <a:pt x="236" y="197"/>
                    <a:pt x="236" y="198"/>
                    <a:pt x="236" y="198"/>
                  </a:cubicBezTo>
                  <a:cubicBezTo>
                    <a:pt x="235" y="198"/>
                    <a:pt x="234" y="199"/>
                    <a:pt x="233" y="199"/>
                  </a:cubicBezTo>
                  <a:cubicBezTo>
                    <a:pt x="234" y="199"/>
                    <a:pt x="234" y="199"/>
                    <a:pt x="234" y="200"/>
                  </a:cubicBezTo>
                  <a:cubicBezTo>
                    <a:pt x="235" y="200"/>
                    <a:pt x="235" y="200"/>
                    <a:pt x="236" y="200"/>
                  </a:cubicBezTo>
                  <a:cubicBezTo>
                    <a:pt x="236" y="200"/>
                    <a:pt x="236" y="200"/>
                    <a:pt x="235" y="201"/>
                  </a:cubicBezTo>
                  <a:cubicBezTo>
                    <a:pt x="236" y="201"/>
                    <a:pt x="235" y="201"/>
                    <a:pt x="236" y="201"/>
                  </a:cubicBezTo>
                  <a:cubicBezTo>
                    <a:pt x="236" y="201"/>
                    <a:pt x="236" y="202"/>
                    <a:pt x="236" y="202"/>
                  </a:cubicBezTo>
                  <a:cubicBezTo>
                    <a:pt x="237" y="202"/>
                    <a:pt x="237" y="202"/>
                    <a:pt x="238" y="202"/>
                  </a:cubicBezTo>
                  <a:cubicBezTo>
                    <a:pt x="238" y="201"/>
                    <a:pt x="238" y="201"/>
                    <a:pt x="238" y="200"/>
                  </a:cubicBezTo>
                  <a:cubicBezTo>
                    <a:pt x="240" y="200"/>
                    <a:pt x="240" y="199"/>
                    <a:pt x="240" y="198"/>
                  </a:cubicBezTo>
                  <a:cubicBezTo>
                    <a:pt x="241" y="198"/>
                    <a:pt x="241" y="198"/>
                    <a:pt x="242" y="198"/>
                  </a:cubicBezTo>
                  <a:cubicBezTo>
                    <a:pt x="242" y="198"/>
                    <a:pt x="242" y="199"/>
                    <a:pt x="242" y="199"/>
                  </a:cubicBezTo>
                  <a:cubicBezTo>
                    <a:pt x="242" y="199"/>
                    <a:pt x="241" y="200"/>
                    <a:pt x="240" y="200"/>
                  </a:cubicBezTo>
                  <a:cubicBezTo>
                    <a:pt x="241" y="200"/>
                    <a:pt x="241" y="200"/>
                    <a:pt x="241" y="200"/>
                  </a:cubicBezTo>
                  <a:cubicBezTo>
                    <a:pt x="240" y="200"/>
                    <a:pt x="240" y="201"/>
                    <a:pt x="239" y="201"/>
                  </a:cubicBezTo>
                  <a:cubicBezTo>
                    <a:pt x="239" y="202"/>
                    <a:pt x="239" y="202"/>
                    <a:pt x="239" y="203"/>
                  </a:cubicBezTo>
                  <a:cubicBezTo>
                    <a:pt x="239" y="203"/>
                    <a:pt x="239" y="203"/>
                    <a:pt x="238" y="203"/>
                  </a:cubicBezTo>
                  <a:cubicBezTo>
                    <a:pt x="238" y="204"/>
                    <a:pt x="238" y="204"/>
                    <a:pt x="238" y="205"/>
                  </a:cubicBezTo>
                  <a:cubicBezTo>
                    <a:pt x="238" y="205"/>
                    <a:pt x="238" y="205"/>
                    <a:pt x="238" y="205"/>
                  </a:cubicBezTo>
                  <a:cubicBezTo>
                    <a:pt x="239" y="205"/>
                    <a:pt x="239" y="205"/>
                    <a:pt x="239" y="205"/>
                  </a:cubicBezTo>
                  <a:cubicBezTo>
                    <a:pt x="239" y="205"/>
                    <a:pt x="240" y="206"/>
                    <a:pt x="240" y="206"/>
                  </a:cubicBezTo>
                  <a:cubicBezTo>
                    <a:pt x="240" y="206"/>
                    <a:pt x="240" y="206"/>
                    <a:pt x="240" y="206"/>
                  </a:cubicBezTo>
                  <a:cubicBezTo>
                    <a:pt x="240" y="206"/>
                    <a:pt x="240" y="207"/>
                    <a:pt x="240" y="208"/>
                  </a:cubicBezTo>
                  <a:cubicBezTo>
                    <a:pt x="241" y="208"/>
                    <a:pt x="241" y="208"/>
                    <a:pt x="242" y="208"/>
                  </a:cubicBezTo>
                  <a:cubicBezTo>
                    <a:pt x="242" y="208"/>
                    <a:pt x="242" y="208"/>
                    <a:pt x="242" y="209"/>
                  </a:cubicBezTo>
                  <a:cubicBezTo>
                    <a:pt x="241" y="209"/>
                    <a:pt x="241" y="209"/>
                    <a:pt x="240" y="209"/>
                  </a:cubicBezTo>
                  <a:cubicBezTo>
                    <a:pt x="241" y="210"/>
                    <a:pt x="242" y="211"/>
                    <a:pt x="242" y="212"/>
                  </a:cubicBezTo>
                  <a:cubicBezTo>
                    <a:pt x="244" y="212"/>
                    <a:pt x="244" y="212"/>
                    <a:pt x="245" y="213"/>
                  </a:cubicBezTo>
                  <a:cubicBezTo>
                    <a:pt x="245" y="213"/>
                    <a:pt x="245" y="213"/>
                    <a:pt x="245" y="213"/>
                  </a:cubicBezTo>
                  <a:cubicBezTo>
                    <a:pt x="245" y="213"/>
                    <a:pt x="246" y="213"/>
                    <a:pt x="246" y="212"/>
                  </a:cubicBezTo>
                  <a:cubicBezTo>
                    <a:pt x="246" y="212"/>
                    <a:pt x="246" y="211"/>
                    <a:pt x="245" y="211"/>
                  </a:cubicBezTo>
                  <a:cubicBezTo>
                    <a:pt x="245" y="211"/>
                    <a:pt x="245" y="211"/>
                    <a:pt x="245" y="211"/>
                  </a:cubicBezTo>
                  <a:cubicBezTo>
                    <a:pt x="245" y="211"/>
                    <a:pt x="246" y="211"/>
                    <a:pt x="246" y="211"/>
                  </a:cubicBezTo>
                  <a:cubicBezTo>
                    <a:pt x="246" y="211"/>
                    <a:pt x="246" y="210"/>
                    <a:pt x="247" y="210"/>
                  </a:cubicBezTo>
                  <a:cubicBezTo>
                    <a:pt x="247" y="210"/>
                    <a:pt x="247" y="210"/>
                    <a:pt x="248" y="210"/>
                  </a:cubicBezTo>
                  <a:cubicBezTo>
                    <a:pt x="248" y="210"/>
                    <a:pt x="248" y="209"/>
                    <a:pt x="248" y="209"/>
                  </a:cubicBezTo>
                  <a:cubicBezTo>
                    <a:pt x="248" y="209"/>
                    <a:pt x="248" y="209"/>
                    <a:pt x="248" y="209"/>
                  </a:cubicBezTo>
                  <a:cubicBezTo>
                    <a:pt x="248" y="210"/>
                    <a:pt x="249" y="210"/>
                    <a:pt x="249" y="210"/>
                  </a:cubicBezTo>
                  <a:cubicBezTo>
                    <a:pt x="248" y="210"/>
                    <a:pt x="248" y="211"/>
                    <a:pt x="248" y="211"/>
                  </a:cubicBezTo>
                  <a:cubicBezTo>
                    <a:pt x="248" y="213"/>
                    <a:pt x="248" y="213"/>
                    <a:pt x="250" y="213"/>
                  </a:cubicBezTo>
                  <a:cubicBezTo>
                    <a:pt x="250" y="213"/>
                    <a:pt x="250" y="213"/>
                    <a:pt x="250" y="214"/>
                  </a:cubicBezTo>
                  <a:cubicBezTo>
                    <a:pt x="249" y="213"/>
                    <a:pt x="249" y="214"/>
                    <a:pt x="248" y="213"/>
                  </a:cubicBezTo>
                  <a:cubicBezTo>
                    <a:pt x="247" y="213"/>
                    <a:pt x="247" y="213"/>
                    <a:pt x="247" y="214"/>
                  </a:cubicBezTo>
                  <a:cubicBezTo>
                    <a:pt x="247" y="215"/>
                    <a:pt x="249" y="215"/>
                    <a:pt x="250" y="216"/>
                  </a:cubicBezTo>
                  <a:cubicBezTo>
                    <a:pt x="250" y="216"/>
                    <a:pt x="251" y="216"/>
                    <a:pt x="251" y="216"/>
                  </a:cubicBezTo>
                  <a:cubicBezTo>
                    <a:pt x="251" y="216"/>
                    <a:pt x="251" y="216"/>
                    <a:pt x="251" y="216"/>
                  </a:cubicBezTo>
                  <a:cubicBezTo>
                    <a:pt x="251" y="216"/>
                    <a:pt x="252" y="216"/>
                    <a:pt x="252" y="216"/>
                  </a:cubicBezTo>
                  <a:cubicBezTo>
                    <a:pt x="251" y="215"/>
                    <a:pt x="251" y="215"/>
                    <a:pt x="251" y="215"/>
                  </a:cubicBezTo>
                  <a:cubicBezTo>
                    <a:pt x="251" y="215"/>
                    <a:pt x="252" y="215"/>
                    <a:pt x="252" y="215"/>
                  </a:cubicBezTo>
                  <a:cubicBezTo>
                    <a:pt x="252" y="215"/>
                    <a:pt x="252" y="216"/>
                    <a:pt x="252" y="216"/>
                  </a:cubicBezTo>
                  <a:cubicBezTo>
                    <a:pt x="252" y="216"/>
                    <a:pt x="252" y="216"/>
                    <a:pt x="253" y="216"/>
                  </a:cubicBezTo>
                  <a:cubicBezTo>
                    <a:pt x="253" y="217"/>
                    <a:pt x="253" y="217"/>
                    <a:pt x="254" y="218"/>
                  </a:cubicBezTo>
                  <a:cubicBezTo>
                    <a:pt x="255" y="218"/>
                    <a:pt x="255" y="218"/>
                    <a:pt x="256" y="218"/>
                  </a:cubicBezTo>
                  <a:cubicBezTo>
                    <a:pt x="256" y="218"/>
                    <a:pt x="256" y="218"/>
                    <a:pt x="256" y="218"/>
                  </a:cubicBezTo>
                  <a:cubicBezTo>
                    <a:pt x="256" y="219"/>
                    <a:pt x="256" y="219"/>
                    <a:pt x="256" y="219"/>
                  </a:cubicBezTo>
                  <a:cubicBezTo>
                    <a:pt x="256" y="219"/>
                    <a:pt x="256" y="220"/>
                    <a:pt x="256" y="220"/>
                  </a:cubicBezTo>
                  <a:cubicBezTo>
                    <a:pt x="256" y="220"/>
                    <a:pt x="257" y="220"/>
                    <a:pt x="257" y="219"/>
                  </a:cubicBezTo>
                  <a:cubicBezTo>
                    <a:pt x="257" y="220"/>
                    <a:pt x="258" y="220"/>
                    <a:pt x="258" y="220"/>
                  </a:cubicBezTo>
                  <a:cubicBezTo>
                    <a:pt x="257" y="220"/>
                    <a:pt x="257" y="220"/>
                    <a:pt x="257" y="220"/>
                  </a:cubicBezTo>
                  <a:cubicBezTo>
                    <a:pt x="257" y="221"/>
                    <a:pt x="257" y="222"/>
                    <a:pt x="257" y="222"/>
                  </a:cubicBezTo>
                  <a:cubicBezTo>
                    <a:pt x="258" y="222"/>
                    <a:pt x="258" y="223"/>
                    <a:pt x="259" y="223"/>
                  </a:cubicBezTo>
                  <a:cubicBezTo>
                    <a:pt x="259" y="223"/>
                    <a:pt x="259" y="223"/>
                    <a:pt x="259" y="223"/>
                  </a:cubicBezTo>
                  <a:cubicBezTo>
                    <a:pt x="258" y="223"/>
                    <a:pt x="258" y="223"/>
                    <a:pt x="257" y="223"/>
                  </a:cubicBezTo>
                  <a:cubicBezTo>
                    <a:pt x="258" y="224"/>
                    <a:pt x="258" y="224"/>
                    <a:pt x="258" y="224"/>
                  </a:cubicBezTo>
                  <a:cubicBezTo>
                    <a:pt x="258" y="224"/>
                    <a:pt x="258" y="224"/>
                    <a:pt x="257" y="225"/>
                  </a:cubicBezTo>
                  <a:cubicBezTo>
                    <a:pt x="257" y="226"/>
                    <a:pt x="256" y="227"/>
                    <a:pt x="258" y="227"/>
                  </a:cubicBezTo>
                  <a:cubicBezTo>
                    <a:pt x="258" y="228"/>
                    <a:pt x="258" y="228"/>
                    <a:pt x="258" y="228"/>
                  </a:cubicBezTo>
                  <a:cubicBezTo>
                    <a:pt x="258" y="228"/>
                    <a:pt x="258" y="227"/>
                    <a:pt x="258" y="227"/>
                  </a:cubicBezTo>
                  <a:cubicBezTo>
                    <a:pt x="259" y="227"/>
                    <a:pt x="260" y="227"/>
                    <a:pt x="260" y="227"/>
                  </a:cubicBezTo>
                  <a:cubicBezTo>
                    <a:pt x="260" y="227"/>
                    <a:pt x="260" y="227"/>
                    <a:pt x="260" y="227"/>
                  </a:cubicBezTo>
                  <a:cubicBezTo>
                    <a:pt x="261" y="226"/>
                    <a:pt x="262" y="226"/>
                    <a:pt x="263" y="226"/>
                  </a:cubicBezTo>
                  <a:cubicBezTo>
                    <a:pt x="263" y="226"/>
                    <a:pt x="263" y="226"/>
                    <a:pt x="263" y="226"/>
                  </a:cubicBezTo>
                  <a:cubicBezTo>
                    <a:pt x="264" y="226"/>
                    <a:pt x="264" y="226"/>
                    <a:pt x="265" y="226"/>
                  </a:cubicBezTo>
                  <a:cubicBezTo>
                    <a:pt x="265" y="227"/>
                    <a:pt x="265" y="227"/>
                    <a:pt x="264" y="227"/>
                  </a:cubicBezTo>
                  <a:cubicBezTo>
                    <a:pt x="264" y="228"/>
                    <a:pt x="264" y="228"/>
                    <a:pt x="265" y="228"/>
                  </a:cubicBezTo>
                  <a:cubicBezTo>
                    <a:pt x="265" y="228"/>
                    <a:pt x="265" y="228"/>
                    <a:pt x="265" y="228"/>
                  </a:cubicBezTo>
                  <a:cubicBezTo>
                    <a:pt x="265" y="228"/>
                    <a:pt x="265" y="228"/>
                    <a:pt x="265" y="228"/>
                  </a:cubicBezTo>
                  <a:cubicBezTo>
                    <a:pt x="265" y="228"/>
                    <a:pt x="265" y="228"/>
                    <a:pt x="265" y="228"/>
                  </a:cubicBezTo>
                  <a:cubicBezTo>
                    <a:pt x="266" y="228"/>
                    <a:pt x="267" y="228"/>
                    <a:pt x="268" y="227"/>
                  </a:cubicBezTo>
                  <a:cubicBezTo>
                    <a:pt x="268" y="227"/>
                    <a:pt x="268" y="227"/>
                    <a:pt x="268" y="227"/>
                  </a:cubicBezTo>
                  <a:cubicBezTo>
                    <a:pt x="269" y="227"/>
                    <a:pt x="270" y="227"/>
                    <a:pt x="271" y="226"/>
                  </a:cubicBezTo>
                  <a:cubicBezTo>
                    <a:pt x="271" y="226"/>
                    <a:pt x="271" y="226"/>
                    <a:pt x="271" y="226"/>
                  </a:cubicBezTo>
                  <a:cubicBezTo>
                    <a:pt x="272" y="225"/>
                    <a:pt x="272" y="225"/>
                    <a:pt x="273" y="225"/>
                  </a:cubicBezTo>
                  <a:cubicBezTo>
                    <a:pt x="273" y="225"/>
                    <a:pt x="273" y="226"/>
                    <a:pt x="273" y="226"/>
                  </a:cubicBezTo>
                  <a:cubicBezTo>
                    <a:pt x="273" y="226"/>
                    <a:pt x="274" y="226"/>
                    <a:pt x="274" y="226"/>
                  </a:cubicBezTo>
                  <a:cubicBezTo>
                    <a:pt x="275" y="227"/>
                    <a:pt x="275" y="226"/>
                    <a:pt x="275" y="228"/>
                  </a:cubicBezTo>
                  <a:cubicBezTo>
                    <a:pt x="275" y="228"/>
                    <a:pt x="276" y="228"/>
                    <a:pt x="276" y="228"/>
                  </a:cubicBezTo>
                  <a:cubicBezTo>
                    <a:pt x="276" y="228"/>
                    <a:pt x="276" y="228"/>
                    <a:pt x="276" y="229"/>
                  </a:cubicBezTo>
                  <a:cubicBezTo>
                    <a:pt x="277" y="229"/>
                    <a:pt x="277" y="228"/>
                    <a:pt x="277" y="228"/>
                  </a:cubicBezTo>
                  <a:cubicBezTo>
                    <a:pt x="277" y="229"/>
                    <a:pt x="277" y="229"/>
                    <a:pt x="277" y="229"/>
                  </a:cubicBezTo>
                  <a:cubicBezTo>
                    <a:pt x="278" y="228"/>
                    <a:pt x="279" y="228"/>
                    <a:pt x="280" y="228"/>
                  </a:cubicBezTo>
                  <a:cubicBezTo>
                    <a:pt x="280" y="228"/>
                    <a:pt x="280" y="228"/>
                    <a:pt x="280" y="229"/>
                  </a:cubicBezTo>
                  <a:cubicBezTo>
                    <a:pt x="280" y="229"/>
                    <a:pt x="281" y="229"/>
                    <a:pt x="281" y="229"/>
                  </a:cubicBezTo>
                  <a:cubicBezTo>
                    <a:pt x="281" y="230"/>
                    <a:pt x="281" y="230"/>
                    <a:pt x="280" y="231"/>
                  </a:cubicBezTo>
                  <a:cubicBezTo>
                    <a:pt x="280" y="231"/>
                    <a:pt x="280" y="231"/>
                    <a:pt x="280" y="231"/>
                  </a:cubicBezTo>
                  <a:cubicBezTo>
                    <a:pt x="281" y="231"/>
                    <a:pt x="281" y="231"/>
                    <a:pt x="281" y="231"/>
                  </a:cubicBezTo>
                  <a:cubicBezTo>
                    <a:pt x="281" y="231"/>
                    <a:pt x="281" y="231"/>
                    <a:pt x="281" y="231"/>
                  </a:cubicBezTo>
                  <a:cubicBezTo>
                    <a:pt x="282" y="231"/>
                    <a:pt x="282" y="231"/>
                    <a:pt x="283" y="231"/>
                  </a:cubicBezTo>
                  <a:cubicBezTo>
                    <a:pt x="283" y="230"/>
                    <a:pt x="283" y="230"/>
                    <a:pt x="283" y="229"/>
                  </a:cubicBezTo>
                  <a:cubicBezTo>
                    <a:pt x="284" y="229"/>
                    <a:pt x="284" y="229"/>
                    <a:pt x="285" y="229"/>
                  </a:cubicBezTo>
                  <a:cubicBezTo>
                    <a:pt x="285" y="230"/>
                    <a:pt x="285" y="230"/>
                    <a:pt x="284" y="231"/>
                  </a:cubicBezTo>
                  <a:cubicBezTo>
                    <a:pt x="285" y="232"/>
                    <a:pt x="285" y="232"/>
                    <a:pt x="287" y="232"/>
                  </a:cubicBezTo>
                  <a:cubicBezTo>
                    <a:pt x="287" y="232"/>
                    <a:pt x="287" y="232"/>
                    <a:pt x="287" y="232"/>
                  </a:cubicBezTo>
                  <a:cubicBezTo>
                    <a:pt x="287" y="232"/>
                    <a:pt x="288" y="232"/>
                    <a:pt x="288" y="232"/>
                  </a:cubicBezTo>
                  <a:cubicBezTo>
                    <a:pt x="288" y="233"/>
                    <a:pt x="288" y="233"/>
                    <a:pt x="288" y="234"/>
                  </a:cubicBezTo>
                  <a:cubicBezTo>
                    <a:pt x="289" y="234"/>
                    <a:pt x="290" y="234"/>
                    <a:pt x="291" y="235"/>
                  </a:cubicBezTo>
                  <a:cubicBezTo>
                    <a:pt x="291" y="236"/>
                    <a:pt x="290" y="236"/>
                    <a:pt x="289" y="237"/>
                  </a:cubicBezTo>
                  <a:cubicBezTo>
                    <a:pt x="290" y="238"/>
                    <a:pt x="292" y="238"/>
                    <a:pt x="292" y="239"/>
                  </a:cubicBezTo>
                  <a:cubicBezTo>
                    <a:pt x="291" y="239"/>
                    <a:pt x="291" y="240"/>
                    <a:pt x="291" y="240"/>
                  </a:cubicBezTo>
                  <a:cubicBezTo>
                    <a:pt x="292" y="239"/>
                    <a:pt x="292" y="239"/>
                    <a:pt x="293" y="239"/>
                  </a:cubicBezTo>
                  <a:cubicBezTo>
                    <a:pt x="293" y="239"/>
                    <a:pt x="293" y="239"/>
                    <a:pt x="293" y="239"/>
                  </a:cubicBezTo>
                  <a:cubicBezTo>
                    <a:pt x="293" y="239"/>
                    <a:pt x="293" y="239"/>
                    <a:pt x="293" y="239"/>
                  </a:cubicBezTo>
                  <a:cubicBezTo>
                    <a:pt x="293" y="241"/>
                    <a:pt x="292" y="242"/>
                    <a:pt x="293" y="244"/>
                  </a:cubicBezTo>
                  <a:cubicBezTo>
                    <a:pt x="293" y="244"/>
                    <a:pt x="293" y="244"/>
                    <a:pt x="292" y="244"/>
                  </a:cubicBezTo>
                  <a:cubicBezTo>
                    <a:pt x="292" y="244"/>
                    <a:pt x="292" y="243"/>
                    <a:pt x="292" y="243"/>
                  </a:cubicBezTo>
                  <a:cubicBezTo>
                    <a:pt x="291" y="243"/>
                    <a:pt x="291" y="243"/>
                    <a:pt x="291" y="243"/>
                  </a:cubicBezTo>
                  <a:cubicBezTo>
                    <a:pt x="290" y="242"/>
                    <a:pt x="291" y="243"/>
                    <a:pt x="291" y="242"/>
                  </a:cubicBezTo>
                  <a:cubicBezTo>
                    <a:pt x="291" y="242"/>
                    <a:pt x="291" y="241"/>
                    <a:pt x="290" y="241"/>
                  </a:cubicBezTo>
                  <a:cubicBezTo>
                    <a:pt x="291" y="241"/>
                    <a:pt x="291" y="241"/>
                    <a:pt x="291" y="241"/>
                  </a:cubicBezTo>
                  <a:cubicBezTo>
                    <a:pt x="292" y="241"/>
                    <a:pt x="292" y="241"/>
                    <a:pt x="292" y="241"/>
                  </a:cubicBezTo>
                  <a:cubicBezTo>
                    <a:pt x="291" y="240"/>
                    <a:pt x="291" y="240"/>
                    <a:pt x="291" y="239"/>
                  </a:cubicBezTo>
                  <a:cubicBezTo>
                    <a:pt x="290" y="239"/>
                    <a:pt x="290" y="239"/>
                    <a:pt x="290" y="240"/>
                  </a:cubicBezTo>
                  <a:cubicBezTo>
                    <a:pt x="290" y="240"/>
                    <a:pt x="289" y="240"/>
                    <a:pt x="289" y="241"/>
                  </a:cubicBezTo>
                  <a:cubicBezTo>
                    <a:pt x="288" y="241"/>
                    <a:pt x="287" y="241"/>
                    <a:pt x="286" y="241"/>
                  </a:cubicBezTo>
                  <a:cubicBezTo>
                    <a:pt x="286" y="241"/>
                    <a:pt x="286" y="241"/>
                    <a:pt x="286" y="241"/>
                  </a:cubicBezTo>
                  <a:cubicBezTo>
                    <a:pt x="286" y="241"/>
                    <a:pt x="285" y="241"/>
                    <a:pt x="284" y="241"/>
                  </a:cubicBezTo>
                  <a:cubicBezTo>
                    <a:pt x="284" y="241"/>
                    <a:pt x="284" y="241"/>
                    <a:pt x="284" y="241"/>
                  </a:cubicBezTo>
                  <a:cubicBezTo>
                    <a:pt x="283" y="241"/>
                    <a:pt x="282" y="242"/>
                    <a:pt x="281" y="242"/>
                  </a:cubicBezTo>
                  <a:cubicBezTo>
                    <a:pt x="281" y="242"/>
                    <a:pt x="281" y="242"/>
                    <a:pt x="281" y="241"/>
                  </a:cubicBezTo>
                  <a:cubicBezTo>
                    <a:pt x="281" y="242"/>
                    <a:pt x="280" y="242"/>
                    <a:pt x="280" y="242"/>
                  </a:cubicBezTo>
                  <a:cubicBezTo>
                    <a:pt x="280" y="242"/>
                    <a:pt x="280" y="241"/>
                    <a:pt x="280" y="241"/>
                  </a:cubicBezTo>
                  <a:cubicBezTo>
                    <a:pt x="279" y="241"/>
                    <a:pt x="279" y="241"/>
                    <a:pt x="278" y="241"/>
                  </a:cubicBezTo>
                  <a:cubicBezTo>
                    <a:pt x="278" y="243"/>
                    <a:pt x="279" y="244"/>
                    <a:pt x="279" y="245"/>
                  </a:cubicBezTo>
                  <a:cubicBezTo>
                    <a:pt x="279" y="245"/>
                    <a:pt x="280" y="245"/>
                    <a:pt x="280" y="245"/>
                  </a:cubicBezTo>
                  <a:cubicBezTo>
                    <a:pt x="281" y="246"/>
                    <a:pt x="283" y="247"/>
                    <a:pt x="283" y="250"/>
                  </a:cubicBezTo>
                  <a:cubicBezTo>
                    <a:pt x="284" y="250"/>
                    <a:pt x="284" y="250"/>
                    <a:pt x="284" y="250"/>
                  </a:cubicBezTo>
                  <a:cubicBezTo>
                    <a:pt x="284" y="250"/>
                    <a:pt x="284" y="251"/>
                    <a:pt x="284" y="252"/>
                  </a:cubicBezTo>
                  <a:cubicBezTo>
                    <a:pt x="285" y="252"/>
                    <a:pt x="285" y="251"/>
                    <a:pt x="286" y="251"/>
                  </a:cubicBezTo>
                  <a:cubicBezTo>
                    <a:pt x="286" y="252"/>
                    <a:pt x="286" y="253"/>
                    <a:pt x="286" y="254"/>
                  </a:cubicBezTo>
                  <a:cubicBezTo>
                    <a:pt x="285" y="254"/>
                    <a:pt x="286" y="254"/>
                    <a:pt x="285" y="254"/>
                  </a:cubicBezTo>
                  <a:cubicBezTo>
                    <a:pt x="285" y="254"/>
                    <a:pt x="285" y="254"/>
                    <a:pt x="285" y="254"/>
                  </a:cubicBezTo>
                  <a:cubicBezTo>
                    <a:pt x="285" y="255"/>
                    <a:pt x="285" y="256"/>
                    <a:pt x="285" y="256"/>
                  </a:cubicBezTo>
                  <a:cubicBezTo>
                    <a:pt x="285" y="256"/>
                    <a:pt x="286" y="256"/>
                    <a:pt x="286" y="256"/>
                  </a:cubicBezTo>
                  <a:cubicBezTo>
                    <a:pt x="286" y="257"/>
                    <a:pt x="286" y="257"/>
                    <a:pt x="286" y="257"/>
                  </a:cubicBezTo>
                  <a:cubicBezTo>
                    <a:pt x="286" y="257"/>
                    <a:pt x="285" y="257"/>
                    <a:pt x="285" y="257"/>
                  </a:cubicBezTo>
                  <a:cubicBezTo>
                    <a:pt x="286" y="258"/>
                    <a:pt x="286" y="260"/>
                    <a:pt x="286" y="261"/>
                  </a:cubicBezTo>
                  <a:cubicBezTo>
                    <a:pt x="287" y="261"/>
                    <a:pt x="287" y="261"/>
                    <a:pt x="287" y="261"/>
                  </a:cubicBezTo>
                  <a:cubicBezTo>
                    <a:pt x="287" y="261"/>
                    <a:pt x="287" y="262"/>
                    <a:pt x="287" y="262"/>
                  </a:cubicBezTo>
                  <a:cubicBezTo>
                    <a:pt x="286" y="262"/>
                    <a:pt x="286" y="262"/>
                    <a:pt x="286" y="262"/>
                  </a:cubicBezTo>
                  <a:cubicBezTo>
                    <a:pt x="286" y="263"/>
                    <a:pt x="286" y="264"/>
                    <a:pt x="287" y="265"/>
                  </a:cubicBezTo>
                  <a:cubicBezTo>
                    <a:pt x="287" y="265"/>
                    <a:pt x="287" y="265"/>
                    <a:pt x="287" y="265"/>
                  </a:cubicBezTo>
                  <a:cubicBezTo>
                    <a:pt x="287" y="266"/>
                    <a:pt x="287" y="267"/>
                    <a:pt x="287" y="268"/>
                  </a:cubicBezTo>
                  <a:cubicBezTo>
                    <a:pt x="287" y="268"/>
                    <a:pt x="287" y="268"/>
                    <a:pt x="287" y="268"/>
                  </a:cubicBezTo>
                  <a:cubicBezTo>
                    <a:pt x="286" y="269"/>
                    <a:pt x="287" y="269"/>
                    <a:pt x="287" y="269"/>
                  </a:cubicBezTo>
                  <a:cubicBezTo>
                    <a:pt x="287" y="269"/>
                    <a:pt x="287" y="269"/>
                    <a:pt x="287" y="269"/>
                  </a:cubicBezTo>
                  <a:cubicBezTo>
                    <a:pt x="287" y="271"/>
                    <a:pt x="287" y="276"/>
                    <a:pt x="288" y="276"/>
                  </a:cubicBezTo>
                  <a:cubicBezTo>
                    <a:pt x="288" y="277"/>
                    <a:pt x="287" y="277"/>
                    <a:pt x="287" y="277"/>
                  </a:cubicBezTo>
                  <a:cubicBezTo>
                    <a:pt x="287" y="278"/>
                    <a:pt x="288" y="281"/>
                    <a:pt x="288" y="281"/>
                  </a:cubicBezTo>
                  <a:cubicBezTo>
                    <a:pt x="289" y="284"/>
                    <a:pt x="289" y="285"/>
                    <a:pt x="291" y="285"/>
                  </a:cubicBezTo>
                  <a:cubicBezTo>
                    <a:pt x="291" y="286"/>
                    <a:pt x="291" y="286"/>
                    <a:pt x="291" y="286"/>
                  </a:cubicBezTo>
                  <a:cubicBezTo>
                    <a:pt x="291" y="286"/>
                    <a:pt x="291" y="286"/>
                    <a:pt x="291" y="286"/>
                  </a:cubicBezTo>
                  <a:cubicBezTo>
                    <a:pt x="291" y="287"/>
                    <a:pt x="290" y="287"/>
                    <a:pt x="291" y="288"/>
                  </a:cubicBezTo>
                  <a:cubicBezTo>
                    <a:pt x="291" y="288"/>
                    <a:pt x="291" y="288"/>
                    <a:pt x="291" y="288"/>
                  </a:cubicBezTo>
                  <a:cubicBezTo>
                    <a:pt x="291" y="289"/>
                    <a:pt x="291" y="289"/>
                    <a:pt x="292" y="290"/>
                  </a:cubicBezTo>
                  <a:cubicBezTo>
                    <a:pt x="292" y="290"/>
                    <a:pt x="292" y="290"/>
                    <a:pt x="292" y="291"/>
                  </a:cubicBezTo>
                  <a:cubicBezTo>
                    <a:pt x="292" y="291"/>
                    <a:pt x="292" y="291"/>
                    <a:pt x="292" y="291"/>
                  </a:cubicBezTo>
                  <a:cubicBezTo>
                    <a:pt x="291" y="293"/>
                    <a:pt x="292" y="294"/>
                    <a:pt x="293" y="296"/>
                  </a:cubicBezTo>
                  <a:cubicBezTo>
                    <a:pt x="292" y="296"/>
                    <a:pt x="292" y="296"/>
                    <a:pt x="291" y="296"/>
                  </a:cubicBezTo>
                  <a:cubicBezTo>
                    <a:pt x="291" y="296"/>
                    <a:pt x="291" y="297"/>
                    <a:pt x="291" y="297"/>
                  </a:cubicBezTo>
                  <a:cubicBezTo>
                    <a:pt x="291" y="297"/>
                    <a:pt x="291" y="297"/>
                    <a:pt x="291" y="297"/>
                  </a:cubicBezTo>
                  <a:cubicBezTo>
                    <a:pt x="291" y="297"/>
                    <a:pt x="291" y="298"/>
                    <a:pt x="292" y="298"/>
                  </a:cubicBezTo>
                  <a:cubicBezTo>
                    <a:pt x="292" y="298"/>
                    <a:pt x="292" y="298"/>
                    <a:pt x="292" y="298"/>
                  </a:cubicBezTo>
                  <a:cubicBezTo>
                    <a:pt x="292" y="299"/>
                    <a:pt x="292" y="299"/>
                    <a:pt x="292" y="299"/>
                  </a:cubicBezTo>
                  <a:cubicBezTo>
                    <a:pt x="293" y="299"/>
                    <a:pt x="293" y="299"/>
                    <a:pt x="293" y="299"/>
                  </a:cubicBezTo>
                  <a:cubicBezTo>
                    <a:pt x="293" y="299"/>
                    <a:pt x="293" y="300"/>
                    <a:pt x="293" y="300"/>
                  </a:cubicBezTo>
                  <a:cubicBezTo>
                    <a:pt x="293" y="300"/>
                    <a:pt x="294" y="300"/>
                    <a:pt x="294" y="300"/>
                  </a:cubicBezTo>
                  <a:cubicBezTo>
                    <a:pt x="294" y="300"/>
                    <a:pt x="294" y="301"/>
                    <a:pt x="294" y="301"/>
                  </a:cubicBezTo>
                  <a:cubicBezTo>
                    <a:pt x="294" y="301"/>
                    <a:pt x="295" y="301"/>
                    <a:pt x="295" y="301"/>
                  </a:cubicBezTo>
                  <a:cubicBezTo>
                    <a:pt x="295" y="302"/>
                    <a:pt x="295" y="302"/>
                    <a:pt x="295" y="303"/>
                  </a:cubicBezTo>
                  <a:cubicBezTo>
                    <a:pt x="295" y="303"/>
                    <a:pt x="296" y="303"/>
                    <a:pt x="296" y="303"/>
                  </a:cubicBezTo>
                  <a:cubicBezTo>
                    <a:pt x="296" y="304"/>
                    <a:pt x="297" y="306"/>
                    <a:pt x="297" y="307"/>
                  </a:cubicBezTo>
                  <a:cubicBezTo>
                    <a:pt x="298" y="307"/>
                    <a:pt x="298" y="307"/>
                    <a:pt x="299" y="307"/>
                  </a:cubicBezTo>
                  <a:cubicBezTo>
                    <a:pt x="299" y="308"/>
                    <a:pt x="299" y="307"/>
                    <a:pt x="299" y="308"/>
                  </a:cubicBezTo>
                  <a:cubicBezTo>
                    <a:pt x="300" y="309"/>
                    <a:pt x="299" y="309"/>
                    <a:pt x="301" y="309"/>
                  </a:cubicBezTo>
                  <a:cubicBezTo>
                    <a:pt x="301" y="310"/>
                    <a:pt x="301" y="311"/>
                    <a:pt x="301" y="312"/>
                  </a:cubicBezTo>
                  <a:cubicBezTo>
                    <a:pt x="302" y="312"/>
                    <a:pt x="303" y="312"/>
                    <a:pt x="304" y="311"/>
                  </a:cubicBezTo>
                  <a:cubicBezTo>
                    <a:pt x="304" y="311"/>
                    <a:pt x="304" y="310"/>
                    <a:pt x="304" y="310"/>
                  </a:cubicBezTo>
                  <a:cubicBezTo>
                    <a:pt x="303" y="310"/>
                    <a:pt x="303" y="310"/>
                    <a:pt x="303" y="310"/>
                  </a:cubicBezTo>
                  <a:cubicBezTo>
                    <a:pt x="303" y="310"/>
                    <a:pt x="303" y="310"/>
                    <a:pt x="303" y="310"/>
                  </a:cubicBezTo>
                  <a:cubicBezTo>
                    <a:pt x="304" y="310"/>
                    <a:pt x="304" y="309"/>
                    <a:pt x="305" y="309"/>
                  </a:cubicBezTo>
                  <a:cubicBezTo>
                    <a:pt x="305" y="310"/>
                    <a:pt x="305" y="310"/>
                    <a:pt x="305" y="310"/>
                  </a:cubicBezTo>
                  <a:cubicBezTo>
                    <a:pt x="305" y="310"/>
                    <a:pt x="305" y="310"/>
                    <a:pt x="306" y="310"/>
                  </a:cubicBezTo>
                  <a:cubicBezTo>
                    <a:pt x="305" y="311"/>
                    <a:pt x="305" y="312"/>
                    <a:pt x="307" y="313"/>
                  </a:cubicBezTo>
                  <a:cubicBezTo>
                    <a:pt x="307" y="313"/>
                    <a:pt x="307" y="313"/>
                    <a:pt x="307" y="314"/>
                  </a:cubicBezTo>
                  <a:cubicBezTo>
                    <a:pt x="306" y="313"/>
                    <a:pt x="305" y="313"/>
                    <a:pt x="305" y="313"/>
                  </a:cubicBezTo>
                  <a:cubicBezTo>
                    <a:pt x="304" y="313"/>
                    <a:pt x="305" y="313"/>
                    <a:pt x="304" y="313"/>
                  </a:cubicBezTo>
                  <a:cubicBezTo>
                    <a:pt x="304" y="314"/>
                    <a:pt x="304" y="315"/>
                    <a:pt x="305" y="315"/>
                  </a:cubicBezTo>
                  <a:cubicBezTo>
                    <a:pt x="305" y="315"/>
                    <a:pt x="306" y="315"/>
                    <a:pt x="306" y="315"/>
                  </a:cubicBezTo>
                  <a:cubicBezTo>
                    <a:pt x="306" y="316"/>
                    <a:pt x="307" y="316"/>
                    <a:pt x="307" y="316"/>
                  </a:cubicBezTo>
                  <a:cubicBezTo>
                    <a:pt x="308" y="316"/>
                    <a:pt x="308" y="316"/>
                    <a:pt x="309" y="316"/>
                  </a:cubicBezTo>
                  <a:cubicBezTo>
                    <a:pt x="309" y="316"/>
                    <a:pt x="309" y="317"/>
                    <a:pt x="309" y="317"/>
                  </a:cubicBezTo>
                  <a:cubicBezTo>
                    <a:pt x="309" y="317"/>
                    <a:pt x="310" y="317"/>
                    <a:pt x="310" y="317"/>
                  </a:cubicBezTo>
                  <a:cubicBezTo>
                    <a:pt x="310" y="317"/>
                    <a:pt x="310" y="317"/>
                    <a:pt x="310" y="318"/>
                  </a:cubicBezTo>
                  <a:cubicBezTo>
                    <a:pt x="309" y="318"/>
                    <a:pt x="309" y="318"/>
                    <a:pt x="308" y="318"/>
                  </a:cubicBezTo>
                  <a:cubicBezTo>
                    <a:pt x="308" y="319"/>
                    <a:pt x="308" y="319"/>
                    <a:pt x="308" y="320"/>
                  </a:cubicBezTo>
                  <a:cubicBezTo>
                    <a:pt x="309" y="320"/>
                    <a:pt x="310" y="321"/>
                    <a:pt x="311" y="322"/>
                  </a:cubicBezTo>
                  <a:cubicBezTo>
                    <a:pt x="311" y="322"/>
                    <a:pt x="311" y="322"/>
                    <a:pt x="311" y="322"/>
                  </a:cubicBezTo>
                  <a:cubicBezTo>
                    <a:pt x="311" y="323"/>
                    <a:pt x="311" y="323"/>
                    <a:pt x="312" y="323"/>
                  </a:cubicBezTo>
                  <a:cubicBezTo>
                    <a:pt x="312" y="323"/>
                    <a:pt x="312" y="323"/>
                    <a:pt x="312" y="324"/>
                  </a:cubicBezTo>
                  <a:cubicBezTo>
                    <a:pt x="312" y="324"/>
                    <a:pt x="312" y="324"/>
                    <a:pt x="312" y="324"/>
                  </a:cubicBezTo>
                  <a:cubicBezTo>
                    <a:pt x="312" y="324"/>
                    <a:pt x="313" y="325"/>
                    <a:pt x="313" y="325"/>
                  </a:cubicBezTo>
                  <a:cubicBezTo>
                    <a:pt x="313" y="325"/>
                    <a:pt x="314" y="325"/>
                    <a:pt x="314" y="325"/>
                  </a:cubicBezTo>
                  <a:cubicBezTo>
                    <a:pt x="315" y="325"/>
                    <a:pt x="315" y="326"/>
                    <a:pt x="315" y="326"/>
                  </a:cubicBezTo>
                  <a:cubicBezTo>
                    <a:pt x="315" y="326"/>
                    <a:pt x="315" y="326"/>
                    <a:pt x="315" y="327"/>
                  </a:cubicBezTo>
                  <a:cubicBezTo>
                    <a:pt x="316" y="327"/>
                    <a:pt x="316" y="327"/>
                    <a:pt x="316" y="327"/>
                  </a:cubicBezTo>
                  <a:cubicBezTo>
                    <a:pt x="316" y="327"/>
                    <a:pt x="316" y="328"/>
                    <a:pt x="316" y="328"/>
                  </a:cubicBezTo>
                  <a:cubicBezTo>
                    <a:pt x="317" y="328"/>
                    <a:pt x="318" y="329"/>
                    <a:pt x="318" y="329"/>
                  </a:cubicBezTo>
                  <a:cubicBezTo>
                    <a:pt x="318" y="329"/>
                    <a:pt x="318" y="329"/>
                    <a:pt x="319" y="329"/>
                  </a:cubicBezTo>
                  <a:cubicBezTo>
                    <a:pt x="318" y="329"/>
                    <a:pt x="318" y="329"/>
                    <a:pt x="318" y="329"/>
                  </a:cubicBezTo>
                  <a:cubicBezTo>
                    <a:pt x="318" y="330"/>
                    <a:pt x="319" y="330"/>
                    <a:pt x="319" y="331"/>
                  </a:cubicBezTo>
                  <a:cubicBezTo>
                    <a:pt x="319" y="331"/>
                    <a:pt x="319" y="331"/>
                    <a:pt x="318" y="331"/>
                  </a:cubicBezTo>
                  <a:cubicBezTo>
                    <a:pt x="318" y="332"/>
                    <a:pt x="319" y="332"/>
                    <a:pt x="319" y="333"/>
                  </a:cubicBezTo>
                  <a:cubicBezTo>
                    <a:pt x="319" y="333"/>
                    <a:pt x="319" y="332"/>
                    <a:pt x="319" y="332"/>
                  </a:cubicBezTo>
                  <a:cubicBezTo>
                    <a:pt x="321" y="333"/>
                    <a:pt x="321" y="332"/>
                    <a:pt x="323" y="332"/>
                  </a:cubicBezTo>
                  <a:cubicBezTo>
                    <a:pt x="323" y="332"/>
                    <a:pt x="323" y="332"/>
                    <a:pt x="323" y="333"/>
                  </a:cubicBezTo>
                  <a:cubicBezTo>
                    <a:pt x="323" y="332"/>
                    <a:pt x="324" y="332"/>
                    <a:pt x="324" y="332"/>
                  </a:cubicBezTo>
                  <a:cubicBezTo>
                    <a:pt x="324" y="332"/>
                    <a:pt x="324" y="333"/>
                    <a:pt x="324" y="333"/>
                  </a:cubicBezTo>
                  <a:cubicBezTo>
                    <a:pt x="326" y="333"/>
                    <a:pt x="327" y="333"/>
                    <a:pt x="329" y="333"/>
                  </a:cubicBezTo>
                  <a:cubicBezTo>
                    <a:pt x="329" y="333"/>
                    <a:pt x="329" y="334"/>
                    <a:pt x="330" y="335"/>
                  </a:cubicBezTo>
                  <a:cubicBezTo>
                    <a:pt x="330" y="335"/>
                    <a:pt x="330" y="335"/>
                    <a:pt x="330" y="335"/>
                  </a:cubicBezTo>
                  <a:cubicBezTo>
                    <a:pt x="330" y="335"/>
                    <a:pt x="330" y="335"/>
                    <a:pt x="330" y="335"/>
                  </a:cubicBezTo>
                  <a:cubicBezTo>
                    <a:pt x="331" y="335"/>
                    <a:pt x="331" y="335"/>
                    <a:pt x="331" y="334"/>
                  </a:cubicBezTo>
                  <a:cubicBezTo>
                    <a:pt x="333" y="334"/>
                    <a:pt x="333" y="335"/>
                    <a:pt x="334" y="336"/>
                  </a:cubicBezTo>
                  <a:cubicBezTo>
                    <a:pt x="334" y="336"/>
                    <a:pt x="335" y="336"/>
                    <a:pt x="335" y="336"/>
                  </a:cubicBezTo>
                  <a:cubicBezTo>
                    <a:pt x="335" y="336"/>
                    <a:pt x="336" y="337"/>
                    <a:pt x="336" y="337"/>
                  </a:cubicBezTo>
                  <a:cubicBezTo>
                    <a:pt x="336" y="337"/>
                    <a:pt x="336" y="337"/>
                    <a:pt x="337" y="337"/>
                  </a:cubicBezTo>
                  <a:cubicBezTo>
                    <a:pt x="337" y="337"/>
                    <a:pt x="337" y="338"/>
                    <a:pt x="338" y="338"/>
                  </a:cubicBezTo>
                  <a:cubicBezTo>
                    <a:pt x="338" y="338"/>
                    <a:pt x="338" y="338"/>
                    <a:pt x="338" y="338"/>
                  </a:cubicBezTo>
                  <a:cubicBezTo>
                    <a:pt x="338" y="339"/>
                    <a:pt x="338" y="339"/>
                    <a:pt x="339" y="340"/>
                  </a:cubicBezTo>
                  <a:cubicBezTo>
                    <a:pt x="339" y="340"/>
                    <a:pt x="339" y="340"/>
                    <a:pt x="339" y="340"/>
                  </a:cubicBezTo>
                  <a:cubicBezTo>
                    <a:pt x="339" y="340"/>
                    <a:pt x="339" y="341"/>
                    <a:pt x="339" y="341"/>
                  </a:cubicBezTo>
                  <a:cubicBezTo>
                    <a:pt x="339" y="341"/>
                    <a:pt x="339" y="341"/>
                    <a:pt x="340" y="341"/>
                  </a:cubicBezTo>
                  <a:cubicBezTo>
                    <a:pt x="340" y="342"/>
                    <a:pt x="339" y="342"/>
                    <a:pt x="339" y="342"/>
                  </a:cubicBezTo>
                  <a:cubicBezTo>
                    <a:pt x="339" y="342"/>
                    <a:pt x="340" y="343"/>
                    <a:pt x="340" y="343"/>
                  </a:cubicBezTo>
                  <a:cubicBezTo>
                    <a:pt x="340" y="343"/>
                    <a:pt x="340" y="343"/>
                    <a:pt x="340" y="343"/>
                  </a:cubicBezTo>
                  <a:cubicBezTo>
                    <a:pt x="340" y="343"/>
                    <a:pt x="340" y="344"/>
                    <a:pt x="341" y="344"/>
                  </a:cubicBezTo>
                  <a:cubicBezTo>
                    <a:pt x="341" y="344"/>
                    <a:pt x="341" y="344"/>
                    <a:pt x="341" y="344"/>
                  </a:cubicBezTo>
                  <a:cubicBezTo>
                    <a:pt x="341" y="344"/>
                    <a:pt x="341" y="344"/>
                    <a:pt x="341" y="345"/>
                  </a:cubicBezTo>
                  <a:cubicBezTo>
                    <a:pt x="342" y="345"/>
                    <a:pt x="342" y="345"/>
                    <a:pt x="343" y="345"/>
                  </a:cubicBezTo>
                  <a:cubicBezTo>
                    <a:pt x="343" y="346"/>
                    <a:pt x="343" y="346"/>
                    <a:pt x="343" y="347"/>
                  </a:cubicBezTo>
                  <a:cubicBezTo>
                    <a:pt x="344" y="347"/>
                    <a:pt x="345" y="348"/>
                    <a:pt x="345" y="348"/>
                  </a:cubicBezTo>
                  <a:cubicBezTo>
                    <a:pt x="346" y="349"/>
                    <a:pt x="345" y="349"/>
                    <a:pt x="346" y="351"/>
                  </a:cubicBezTo>
                  <a:cubicBezTo>
                    <a:pt x="346" y="351"/>
                    <a:pt x="346" y="351"/>
                    <a:pt x="347" y="351"/>
                  </a:cubicBezTo>
                  <a:cubicBezTo>
                    <a:pt x="347" y="352"/>
                    <a:pt x="347" y="352"/>
                    <a:pt x="347" y="353"/>
                  </a:cubicBezTo>
                  <a:cubicBezTo>
                    <a:pt x="349" y="353"/>
                    <a:pt x="348" y="353"/>
                    <a:pt x="349" y="354"/>
                  </a:cubicBezTo>
                  <a:cubicBezTo>
                    <a:pt x="349" y="354"/>
                    <a:pt x="349" y="354"/>
                    <a:pt x="349" y="354"/>
                  </a:cubicBezTo>
                  <a:cubicBezTo>
                    <a:pt x="349" y="354"/>
                    <a:pt x="349" y="354"/>
                    <a:pt x="349" y="354"/>
                  </a:cubicBezTo>
                  <a:cubicBezTo>
                    <a:pt x="350" y="354"/>
                    <a:pt x="351" y="355"/>
                    <a:pt x="351" y="355"/>
                  </a:cubicBezTo>
                  <a:cubicBezTo>
                    <a:pt x="351" y="355"/>
                    <a:pt x="351" y="355"/>
                    <a:pt x="351" y="356"/>
                  </a:cubicBezTo>
                  <a:cubicBezTo>
                    <a:pt x="352" y="356"/>
                    <a:pt x="353" y="356"/>
                    <a:pt x="354" y="356"/>
                  </a:cubicBezTo>
                  <a:cubicBezTo>
                    <a:pt x="354" y="356"/>
                    <a:pt x="354" y="356"/>
                    <a:pt x="355" y="357"/>
                  </a:cubicBezTo>
                  <a:cubicBezTo>
                    <a:pt x="355" y="357"/>
                    <a:pt x="355" y="357"/>
                    <a:pt x="356" y="357"/>
                  </a:cubicBezTo>
                  <a:cubicBezTo>
                    <a:pt x="357" y="358"/>
                    <a:pt x="358" y="358"/>
                    <a:pt x="358" y="359"/>
                  </a:cubicBezTo>
                  <a:cubicBezTo>
                    <a:pt x="358" y="360"/>
                    <a:pt x="358" y="361"/>
                    <a:pt x="358" y="362"/>
                  </a:cubicBezTo>
                  <a:cubicBezTo>
                    <a:pt x="359" y="362"/>
                    <a:pt x="359" y="362"/>
                    <a:pt x="359" y="362"/>
                  </a:cubicBezTo>
                  <a:cubicBezTo>
                    <a:pt x="360" y="363"/>
                    <a:pt x="360" y="363"/>
                    <a:pt x="360" y="364"/>
                  </a:cubicBezTo>
                  <a:cubicBezTo>
                    <a:pt x="360" y="364"/>
                    <a:pt x="360" y="364"/>
                    <a:pt x="360" y="364"/>
                  </a:cubicBezTo>
                  <a:cubicBezTo>
                    <a:pt x="360" y="365"/>
                    <a:pt x="360" y="366"/>
                    <a:pt x="361" y="367"/>
                  </a:cubicBezTo>
                  <a:cubicBezTo>
                    <a:pt x="360" y="367"/>
                    <a:pt x="360" y="367"/>
                    <a:pt x="360" y="367"/>
                  </a:cubicBezTo>
                  <a:cubicBezTo>
                    <a:pt x="360" y="367"/>
                    <a:pt x="360" y="367"/>
                    <a:pt x="360" y="368"/>
                  </a:cubicBezTo>
                  <a:cubicBezTo>
                    <a:pt x="360" y="368"/>
                    <a:pt x="360" y="368"/>
                    <a:pt x="360" y="368"/>
                  </a:cubicBezTo>
                  <a:cubicBezTo>
                    <a:pt x="360" y="368"/>
                    <a:pt x="360" y="368"/>
                    <a:pt x="360" y="369"/>
                  </a:cubicBezTo>
                  <a:cubicBezTo>
                    <a:pt x="360" y="368"/>
                    <a:pt x="357" y="369"/>
                    <a:pt x="356" y="369"/>
                  </a:cubicBezTo>
                  <a:cubicBezTo>
                    <a:pt x="357" y="371"/>
                    <a:pt x="357" y="370"/>
                    <a:pt x="359" y="371"/>
                  </a:cubicBezTo>
                  <a:cubicBezTo>
                    <a:pt x="360" y="372"/>
                    <a:pt x="361" y="372"/>
                    <a:pt x="362" y="373"/>
                  </a:cubicBezTo>
                  <a:cubicBezTo>
                    <a:pt x="362" y="373"/>
                    <a:pt x="363" y="373"/>
                    <a:pt x="363" y="373"/>
                  </a:cubicBezTo>
                  <a:cubicBezTo>
                    <a:pt x="363" y="373"/>
                    <a:pt x="363" y="374"/>
                    <a:pt x="363" y="374"/>
                  </a:cubicBezTo>
                  <a:cubicBezTo>
                    <a:pt x="363" y="374"/>
                    <a:pt x="363" y="374"/>
                    <a:pt x="364" y="374"/>
                  </a:cubicBezTo>
                  <a:cubicBezTo>
                    <a:pt x="364" y="374"/>
                    <a:pt x="365" y="374"/>
                    <a:pt x="366" y="374"/>
                  </a:cubicBezTo>
                  <a:cubicBezTo>
                    <a:pt x="366" y="374"/>
                    <a:pt x="366" y="375"/>
                    <a:pt x="366" y="375"/>
                  </a:cubicBezTo>
                  <a:cubicBezTo>
                    <a:pt x="367" y="375"/>
                    <a:pt x="367" y="375"/>
                    <a:pt x="368" y="375"/>
                  </a:cubicBezTo>
                  <a:cubicBezTo>
                    <a:pt x="368" y="375"/>
                    <a:pt x="369" y="375"/>
                    <a:pt x="369" y="376"/>
                  </a:cubicBezTo>
                  <a:cubicBezTo>
                    <a:pt x="369" y="376"/>
                    <a:pt x="370" y="376"/>
                    <a:pt x="370" y="376"/>
                  </a:cubicBezTo>
                  <a:cubicBezTo>
                    <a:pt x="370" y="376"/>
                    <a:pt x="371" y="376"/>
                    <a:pt x="371" y="376"/>
                  </a:cubicBezTo>
                  <a:cubicBezTo>
                    <a:pt x="371" y="377"/>
                    <a:pt x="371" y="377"/>
                    <a:pt x="371" y="377"/>
                  </a:cubicBezTo>
                  <a:cubicBezTo>
                    <a:pt x="372" y="377"/>
                    <a:pt x="372" y="378"/>
                    <a:pt x="373" y="378"/>
                  </a:cubicBezTo>
                  <a:cubicBezTo>
                    <a:pt x="373" y="379"/>
                    <a:pt x="373" y="379"/>
                    <a:pt x="373" y="380"/>
                  </a:cubicBezTo>
                  <a:cubicBezTo>
                    <a:pt x="373" y="380"/>
                    <a:pt x="374" y="380"/>
                    <a:pt x="374" y="380"/>
                  </a:cubicBezTo>
                  <a:cubicBezTo>
                    <a:pt x="374" y="381"/>
                    <a:pt x="374" y="381"/>
                    <a:pt x="374" y="381"/>
                  </a:cubicBezTo>
                  <a:cubicBezTo>
                    <a:pt x="374" y="381"/>
                    <a:pt x="374" y="381"/>
                    <a:pt x="374" y="381"/>
                  </a:cubicBezTo>
                  <a:cubicBezTo>
                    <a:pt x="375" y="383"/>
                    <a:pt x="375" y="384"/>
                    <a:pt x="375" y="386"/>
                  </a:cubicBezTo>
                  <a:cubicBezTo>
                    <a:pt x="375" y="386"/>
                    <a:pt x="376" y="386"/>
                    <a:pt x="377" y="387"/>
                  </a:cubicBezTo>
                  <a:cubicBezTo>
                    <a:pt x="377" y="387"/>
                    <a:pt x="377" y="387"/>
                    <a:pt x="378" y="387"/>
                  </a:cubicBezTo>
                  <a:cubicBezTo>
                    <a:pt x="378" y="387"/>
                    <a:pt x="378" y="388"/>
                    <a:pt x="379" y="388"/>
                  </a:cubicBezTo>
                  <a:cubicBezTo>
                    <a:pt x="380" y="388"/>
                    <a:pt x="380" y="389"/>
                    <a:pt x="381" y="390"/>
                  </a:cubicBezTo>
                  <a:cubicBezTo>
                    <a:pt x="382" y="390"/>
                    <a:pt x="382" y="390"/>
                    <a:pt x="383" y="390"/>
                  </a:cubicBezTo>
                  <a:cubicBezTo>
                    <a:pt x="384" y="391"/>
                    <a:pt x="384" y="392"/>
                    <a:pt x="385" y="392"/>
                  </a:cubicBezTo>
                  <a:cubicBezTo>
                    <a:pt x="386" y="393"/>
                    <a:pt x="386" y="393"/>
                    <a:pt x="386" y="394"/>
                  </a:cubicBezTo>
                  <a:cubicBezTo>
                    <a:pt x="387" y="394"/>
                    <a:pt x="387" y="394"/>
                    <a:pt x="387" y="394"/>
                  </a:cubicBezTo>
                  <a:cubicBezTo>
                    <a:pt x="387" y="394"/>
                    <a:pt x="387" y="395"/>
                    <a:pt x="387" y="396"/>
                  </a:cubicBezTo>
                  <a:cubicBezTo>
                    <a:pt x="387" y="396"/>
                    <a:pt x="387" y="396"/>
                    <a:pt x="388" y="396"/>
                  </a:cubicBezTo>
                  <a:cubicBezTo>
                    <a:pt x="388" y="396"/>
                    <a:pt x="388" y="396"/>
                    <a:pt x="388" y="396"/>
                  </a:cubicBezTo>
                  <a:cubicBezTo>
                    <a:pt x="388" y="396"/>
                    <a:pt x="388" y="396"/>
                    <a:pt x="389" y="396"/>
                  </a:cubicBezTo>
                  <a:cubicBezTo>
                    <a:pt x="389" y="395"/>
                    <a:pt x="389" y="395"/>
                    <a:pt x="389" y="395"/>
                  </a:cubicBezTo>
                  <a:cubicBezTo>
                    <a:pt x="389" y="395"/>
                    <a:pt x="390" y="394"/>
                    <a:pt x="390" y="394"/>
                  </a:cubicBezTo>
                  <a:cubicBezTo>
                    <a:pt x="390" y="393"/>
                    <a:pt x="390" y="393"/>
                    <a:pt x="389" y="391"/>
                  </a:cubicBezTo>
                  <a:cubicBezTo>
                    <a:pt x="388" y="391"/>
                    <a:pt x="388" y="391"/>
                    <a:pt x="388" y="390"/>
                  </a:cubicBezTo>
                  <a:cubicBezTo>
                    <a:pt x="385" y="390"/>
                    <a:pt x="387" y="390"/>
                    <a:pt x="386" y="388"/>
                  </a:cubicBezTo>
                  <a:cubicBezTo>
                    <a:pt x="385" y="388"/>
                    <a:pt x="384" y="388"/>
                    <a:pt x="383" y="388"/>
                  </a:cubicBezTo>
                  <a:cubicBezTo>
                    <a:pt x="383" y="387"/>
                    <a:pt x="382" y="387"/>
                    <a:pt x="382" y="387"/>
                  </a:cubicBezTo>
                  <a:cubicBezTo>
                    <a:pt x="382" y="387"/>
                    <a:pt x="382" y="387"/>
                    <a:pt x="383" y="387"/>
                  </a:cubicBezTo>
                  <a:cubicBezTo>
                    <a:pt x="383" y="386"/>
                    <a:pt x="383" y="385"/>
                    <a:pt x="383" y="385"/>
                  </a:cubicBezTo>
                  <a:cubicBezTo>
                    <a:pt x="382" y="384"/>
                    <a:pt x="382" y="384"/>
                    <a:pt x="381" y="384"/>
                  </a:cubicBezTo>
                  <a:cubicBezTo>
                    <a:pt x="381" y="383"/>
                    <a:pt x="381" y="382"/>
                    <a:pt x="381" y="381"/>
                  </a:cubicBezTo>
                  <a:cubicBezTo>
                    <a:pt x="381" y="381"/>
                    <a:pt x="380" y="381"/>
                    <a:pt x="380" y="381"/>
                  </a:cubicBezTo>
                  <a:cubicBezTo>
                    <a:pt x="380" y="381"/>
                    <a:pt x="380" y="380"/>
                    <a:pt x="380" y="380"/>
                  </a:cubicBezTo>
                  <a:cubicBezTo>
                    <a:pt x="380" y="380"/>
                    <a:pt x="380" y="380"/>
                    <a:pt x="379" y="380"/>
                  </a:cubicBezTo>
                  <a:cubicBezTo>
                    <a:pt x="379" y="380"/>
                    <a:pt x="379" y="379"/>
                    <a:pt x="379" y="379"/>
                  </a:cubicBezTo>
                  <a:cubicBezTo>
                    <a:pt x="379" y="379"/>
                    <a:pt x="378" y="379"/>
                    <a:pt x="378" y="379"/>
                  </a:cubicBezTo>
                  <a:cubicBezTo>
                    <a:pt x="378" y="378"/>
                    <a:pt x="378" y="377"/>
                    <a:pt x="378" y="377"/>
                  </a:cubicBezTo>
                  <a:cubicBezTo>
                    <a:pt x="377" y="377"/>
                    <a:pt x="377" y="377"/>
                    <a:pt x="377" y="377"/>
                  </a:cubicBezTo>
                  <a:cubicBezTo>
                    <a:pt x="377" y="377"/>
                    <a:pt x="377" y="376"/>
                    <a:pt x="377" y="376"/>
                  </a:cubicBezTo>
                  <a:cubicBezTo>
                    <a:pt x="377" y="376"/>
                    <a:pt x="377" y="376"/>
                    <a:pt x="377" y="376"/>
                  </a:cubicBezTo>
                  <a:cubicBezTo>
                    <a:pt x="377" y="376"/>
                    <a:pt x="376" y="375"/>
                    <a:pt x="376" y="375"/>
                  </a:cubicBezTo>
                  <a:cubicBezTo>
                    <a:pt x="376" y="375"/>
                    <a:pt x="376" y="375"/>
                    <a:pt x="376" y="375"/>
                  </a:cubicBezTo>
                  <a:cubicBezTo>
                    <a:pt x="376" y="374"/>
                    <a:pt x="375" y="374"/>
                    <a:pt x="375" y="373"/>
                  </a:cubicBezTo>
                  <a:cubicBezTo>
                    <a:pt x="375" y="373"/>
                    <a:pt x="375" y="373"/>
                    <a:pt x="374" y="373"/>
                  </a:cubicBezTo>
                  <a:cubicBezTo>
                    <a:pt x="374" y="373"/>
                    <a:pt x="373" y="373"/>
                    <a:pt x="373" y="373"/>
                  </a:cubicBezTo>
                  <a:cubicBezTo>
                    <a:pt x="373" y="372"/>
                    <a:pt x="372" y="371"/>
                    <a:pt x="372" y="371"/>
                  </a:cubicBezTo>
                  <a:cubicBezTo>
                    <a:pt x="372" y="371"/>
                    <a:pt x="372" y="371"/>
                    <a:pt x="373" y="371"/>
                  </a:cubicBezTo>
                  <a:cubicBezTo>
                    <a:pt x="372" y="369"/>
                    <a:pt x="372" y="369"/>
                    <a:pt x="371" y="369"/>
                  </a:cubicBezTo>
                  <a:cubicBezTo>
                    <a:pt x="370" y="366"/>
                    <a:pt x="370" y="368"/>
                    <a:pt x="369" y="367"/>
                  </a:cubicBezTo>
                  <a:cubicBezTo>
                    <a:pt x="368" y="366"/>
                    <a:pt x="367" y="364"/>
                    <a:pt x="367" y="362"/>
                  </a:cubicBezTo>
                  <a:cubicBezTo>
                    <a:pt x="365" y="362"/>
                    <a:pt x="366" y="362"/>
                    <a:pt x="365" y="361"/>
                  </a:cubicBezTo>
                  <a:cubicBezTo>
                    <a:pt x="365" y="361"/>
                    <a:pt x="364" y="361"/>
                    <a:pt x="364" y="361"/>
                  </a:cubicBezTo>
                  <a:cubicBezTo>
                    <a:pt x="364" y="361"/>
                    <a:pt x="364" y="361"/>
                    <a:pt x="364" y="361"/>
                  </a:cubicBezTo>
                  <a:cubicBezTo>
                    <a:pt x="363" y="361"/>
                    <a:pt x="363" y="361"/>
                    <a:pt x="363" y="361"/>
                  </a:cubicBezTo>
                  <a:cubicBezTo>
                    <a:pt x="362" y="360"/>
                    <a:pt x="364" y="359"/>
                    <a:pt x="363" y="358"/>
                  </a:cubicBezTo>
                  <a:cubicBezTo>
                    <a:pt x="363" y="358"/>
                    <a:pt x="363" y="358"/>
                    <a:pt x="362" y="358"/>
                  </a:cubicBezTo>
                  <a:cubicBezTo>
                    <a:pt x="362" y="357"/>
                    <a:pt x="361" y="357"/>
                    <a:pt x="361" y="356"/>
                  </a:cubicBezTo>
                  <a:cubicBezTo>
                    <a:pt x="360" y="356"/>
                    <a:pt x="360" y="356"/>
                    <a:pt x="359" y="356"/>
                  </a:cubicBezTo>
                  <a:cubicBezTo>
                    <a:pt x="359" y="355"/>
                    <a:pt x="359" y="355"/>
                    <a:pt x="358" y="354"/>
                  </a:cubicBezTo>
                  <a:cubicBezTo>
                    <a:pt x="358" y="354"/>
                    <a:pt x="358" y="354"/>
                    <a:pt x="358" y="354"/>
                  </a:cubicBezTo>
                  <a:cubicBezTo>
                    <a:pt x="358" y="354"/>
                    <a:pt x="358" y="354"/>
                    <a:pt x="358" y="354"/>
                  </a:cubicBezTo>
                  <a:cubicBezTo>
                    <a:pt x="357" y="354"/>
                    <a:pt x="357" y="354"/>
                    <a:pt x="357" y="354"/>
                  </a:cubicBezTo>
                  <a:cubicBezTo>
                    <a:pt x="357" y="354"/>
                    <a:pt x="357" y="353"/>
                    <a:pt x="357" y="353"/>
                  </a:cubicBezTo>
                  <a:cubicBezTo>
                    <a:pt x="357" y="353"/>
                    <a:pt x="357" y="353"/>
                    <a:pt x="357" y="353"/>
                  </a:cubicBezTo>
                  <a:cubicBezTo>
                    <a:pt x="357" y="353"/>
                    <a:pt x="356" y="352"/>
                    <a:pt x="356" y="352"/>
                  </a:cubicBezTo>
                  <a:cubicBezTo>
                    <a:pt x="356" y="352"/>
                    <a:pt x="356" y="351"/>
                    <a:pt x="355" y="351"/>
                  </a:cubicBezTo>
                  <a:cubicBezTo>
                    <a:pt x="355" y="351"/>
                    <a:pt x="355" y="350"/>
                    <a:pt x="355" y="350"/>
                  </a:cubicBezTo>
                  <a:cubicBezTo>
                    <a:pt x="354" y="350"/>
                    <a:pt x="354" y="349"/>
                    <a:pt x="354" y="349"/>
                  </a:cubicBezTo>
                  <a:cubicBezTo>
                    <a:pt x="354" y="349"/>
                    <a:pt x="354" y="349"/>
                    <a:pt x="354" y="349"/>
                  </a:cubicBezTo>
                  <a:cubicBezTo>
                    <a:pt x="353" y="348"/>
                    <a:pt x="353" y="348"/>
                    <a:pt x="352" y="348"/>
                  </a:cubicBezTo>
                  <a:cubicBezTo>
                    <a:pt x="352" y="347"/>
                    <a:pt x="353" y="345"/>
                    <a:pt x="353" y="345"/>
                  </a:cubicBezTo>
                  <a:cubicBezTo>
                    <a:pt x="352" y="345"/>
                    <a:pt x="352" y="345"/>
                    <a:pt x="352" y="345"/>
                  </a:cubicBezTo>
                  <a:cubicBezTo>
                    <a:pt x="352" y="345"/>
                    <a:pt x="352" y="344"/>
                    <a:pt x="352" y="344"/>
                  </a:cubicBezTo>
                  <a:cubicBezTo>
                    <a:pt x="356" y="344"/>
                    <a:pt x="355" y="345"/>
                    <a:pt x="358" y="345"/>
                  </a:cubicBezTo>
                  <a:cubicBezTo>
                    <a:pt x="358" y="345"/>
                    <a:pt x="358" y="344"/>
                    <a:pt x="358" y="344"/>
                  </a:cubicBezTo>
                  <a:cubicBezTo>
                    <a:pt x="359" y="344"/>
                    <a:pt x="360" y="344"/>
                    <a:pt x="361" y="343"/>
                  </a:cubicBezTo>
                  <a:cubicBezTo>
                    <a:pt x="361" y="346"/>
                    <a:pt x="361" y="345"/>
                    <a:pt x="363" y="346"/>
                  </a:cubicBezTo>
                  <a:cubicBezTo>
                    <a:pt x="363" y="346"/>
                    <a:pt x="363" y="346"/>
                    <a:pt x="363" y="346"/>
                  </a:cubicBezTo>
                  <a:cubicBezTo>
                    <a:pt x="363" y="347"/>
                    <a:pt x="363" y="348"/>
                    <a:pt x="363" y="349"/>
                  </a:cubicBezTo>
                  <a:cubicBezTo>
                    <a:pt x="364" y="349"/>
                    <a:pt x="364" y="349"/>
                    <a:pt x="364" y="350"/>
                  </a:cubicBezTo>
                  <a:cubicBezTo>
                    <a:pt x="365" y="350"/>
                    <a:pt x="365" y="351"/>
                    <a:pt x="366" y="352"/>
                  </a:cubicBezTo>
                  <a:cubicBezTo>
                    <a:pt x="366" y="352"/>
                    <a:pt x="366" y="352"/>
                    <a:pt x="366" y="351"/>
                  </a:cubicBezTo>
                  <a:cubicBezTo>
                    <a:pt x="367" y="353"/>
                    <a:pt x="368" y="355"/>
                    <a:pt x="369" y="356"/>
                  </a:cubicBezTo>
                  <a:cubicBezTo>
                    <a:pt x="370" y="357"/>
                    <a:pt x="370" y="357"/>
                    <a:pt x="371" y="357"/>
                  </a:cubicBezTo>
                  <a:cubicBezTo>
                    <a:pt x="372" y="358"/>
                    <a:pt x="370" y="357"/>
                    <a:pt x="372" y="358"/>
                  </a:cubicBezTo>
                  <a:cubicBezTo>
                    <a:pt x="372" y="358"/>
                    <a:pt x="372" y="358"/>
                    <a:pt x="372" y="359"/>
                  </a:cubicBezTo>
                  <a:cubicBezTo>
                    <a:pt x="372" y="359"/>
                    <a:pt x="373" y="358"/>
                    <a:pt x="373" y="358"/>
                  </a:cubicBezTo>
                  <a:cubicBezTo>
                    <a:pt x="373" y="359"/>
                    <a:pt x="373" y="359"/>
                    <a:pt x="373" y="359"/>
                  </a:cubicBezTo>
                  <a:cubicBezTo>
                    <a:pt x="373" y="360"/>
                    <a:pt x="373" y="360"/>
                    <a:pt x="373" y="360"/>
                  </a:cubicBezTo>
                  <a:cubicBezTo>
                    <a:pt x="373" y="360"/>
                    <a:pt x="373" y="361"/>
                    <a:pt x="374" y="361"/>
                  </a:cubicBezTo>
                  <a:cubicBezTo>
                    <a:pt x="375" y="361"/>
                    <a:pt x="376" y="362"/>
                    <a:pt x="377" y="362"/>
                  </a:cubicBezTo>
                  <a:cubicBezTo>
                    <a:pt x="377" y="363"/>
                    <a:pt x="377" y="363"/>
                    <a:pt x="378" y="363"/>
                  </a:cubicBezTo>
                  <a:cubicBezTo>
                    <a:pt x="378" y="363"/>
                    <a:pt x="378" y="363"/>
                    <a:pt x="378" y="363"/>
                  </a:cubicBezTo>
                  <a:cubicBezTo>
                    <a:pt x="378" y="364"/>
                    <a:pt x="378" y="364"/>
                    <a:pt x="378" y="364"/>
                  </a:cubicBezTo>
                  <a:cubicBezTo>
                    <a:pt x="378" y="364"/>
                    <a:pt x="378" y="364"/>
                    <a:pt x="379" y="364"/>
                  </a:cubicBezTo>
                  <a:cubicBezTo>
                    <a:pt x="379" y="365"/>
                    <a:pt x="379" y="365"/>
                    <a:pt x="380" y="365"/>
                  </a:cubicBezTo>
                  <a:cubicBezTo>
                    <a:pt x="380" y="365"/>
                    <a:pt x="381" y="365"/>
                    <a:pt x="382" y="365"/>
                  </a:cubicBezTo>
                  <a:cubicBezTo>
                    <a:pt x="382" y="366"/>
                    <a:pt x="382" y="366"/>
                    <a:pt x="383" y="367"/>
                  </a:cubicBezTo>
                  <a:cubicBezTo>
                    <a:pt x="382" y="367"/>
                    <a:pt x="382" y="367"/>
                    <a:pt x="382" y="367"/>
                  </a:cubicBezTo>
                  <a:cubicBezTo>
                    <a:pt x="383" y="369"/>
                    <a:pt x="384" y="369"/>
                    <a:pt x="385" y="369"/>
                  </a:cubicBezTo>
                  <a:cubicBezTo>
                    <a:pt x="386" y="370"/>
                    <a:pt x="386" y="370"/>
                    <a:pt x="386" y="371"/>
                  </a:cubicBezTo>
                  <a:cubicBezTo>
                    <a:pt x="388" y="371"/>
                    <a:pt x="389" y="371"/>
                    <a:pt x="390" y="371"/>
                  </a:cubicBezTo>
                  <a:cubicBezTo>
                    <a:pt x="390" y="372"/>
                    <a:pt x="390" y="372"/>
                    <a:pt x="390" y="372"/>
                  </a:cubicBezTo>
                  <a:cubicBezTo>
                    <a:pt x="390" y="372"/>
                    <a:pt x="390" y="372"/>
                    <a:pt x="391" y="372"/>
                  </a:cubicBezTo>
                  <a:cubicBezTo>
                    <a:pt x="391" y="373"/>
                    <a:pt x="390" y="374"/>
                    <a:pt x="389" y="374"/>
                  </a:cubicBezTo>
                  <a:cubicBezTo>
                    <a:pt x="389" y="376"/>
                    <a:pt x="389" y="376"/>
                    <a:pt x="390" y="377"/>
                  </a:cubicBezTo>
                  <a:cubicBezTo>
                    <a:pt x="390" y="377"/>
                    <a:pt x="391" y="377"/>
                    <a:pt x="392" y="377"/>
                  </a:cubicBezTo>
                  <a:cubicBezTo>
                    <a:pt x="392" y="377"/>
                    <a:pt x="392" y="378"/>
                    <a:pt x="392" y="378"/>
                  </a:cubicBezTo>
                  <a:cubicBezTo>
                    <a:pt x="393" y="378"/>
                    <a:pt x="393" y="378"/>
                    <a:pt x="394" y="379"/>
                  </a:cubicBezTo>
                  <a:cubicBezTo>
                    <a:pt x="394" y="379"/>
                    <a:pt x="394" y="379"/>
                    <a:pt x="394" y="379"/>
                  </a:cubicBezTo>
                  <a:cubicBezTo>
                    <a:pt x="394" y="379"/>
                    <a:pt x="395" y="379"/>
                    <a:pt x="395" y="379"/>
                  </a:cubicBezTo>
                  <a:cubicBezTo>
                    <a:pt x="396" y="380"/>
                    <a:pt x="395" y="380"/>
                    <a:pt x="397" y="380"/>
                  </a:cubicBezTo>
                  <a:cubicBezTo>
                    <a:pt x="397" y="381"/>
                    <a:pt x="400" y="384"/>
                    <a:pt x="401" y="385"/>
                  </a:cubicBezTo>
                  <a:cubicBezTo>
                    <a:pt x="401" y="385"/>
                    <a:pt x="402" y="385"/>
                    <a:pt x="402" y="385"/>
                  </a:cubicBezTo>
                  <a:cubicBezTo>
                    <a:pt x="402" y="385"/>
                    <a:pt x="402" y="385"/>
                    <a:pt x="402" y="385"/>
                  </a:cubicBezTo>
                  <a:cubicBezTo>
                    <a:pt x="403" y="385"/>
                    <a:pt x="403" y="386"/>
                    <a:pt x="404" y="386"/>
                  </a:cubicBezTo>
                  <a:cubicBezTo>
                    <a:pt x="404" y="386"/>
                    <a:pt x="404" y="387"/>
                    <a:pt x="404" y="387"/>
                  </a:cubicBezTo>
                  <a:cubicBezTo>
                    <a:pt x="405" y="387"/>
                    <a:pt x="405" y="388"/>
                    <a:pt x="406" y="388"/>
                  </a:cubicBezTo>
                  <a:cubicBezTo>
                    <a:pt x="406" y="388"/>
                    <a:pt x="406" y="388"/>
                    <a:pt x="406" y="389"/>
                  </a:cubicBezTo>
                  <a:cubicBezTo>
                    <a:pt x="406" y="389"/>
                    <a:pt x="407" y="389"/>
                    <a:pt x="407" y="389"/>
                  </a:cubicBezTo>
                  <a:cubicBezTo>
                    <a:pt x="407" y="389"/>
                    <a:pt x="407" y="390"/>
                    <a:pt x="407" y="390"/>
                  </a:cubicBezTo>
                  <a:cubicBezTo>
                    <a:pt x="408" y="390"/>
                    <a:pt x="408" y="390"/>
                    <a:pt x="408" y="390"/>
                  </a:cubicBezTo>
                  <a:cubicBezTo>
                    <a:pt x="409" y="391"/>
                    <a:pt x="409" y="391"/>
                    <a:pt x="409" y="392"/>
                  </a:cubicBezTo>
                  <a:cubicBezTo>
                    <a:pt x="409" y="392"/>
                    <a:pt x="409" y="392"/>
                    <a:pt x="409" y="392"/>
                  </a:cubicBezTo>
                  <a:cubicBezTo>
                    <a:pt x="409" y="392"/>
                    <a:pt x="409" y="392"/>
                    <a:pt x="409" y="392"/>
                  </a:cubicBezTo>
                  <a:cubicBezTo>
                    <a:pt x="409" y="392"/>
                    <a:pt x="409" y="392"/>
                    <a:pt x="410" y="392"/>
                  </a:cubicBezTo>
                  <a:cubicBezTo>
                    <a:pt x="410" y="392"/>
                    <a:pt x="410" y="393"/>
                    <a:pt x="410" y="393"/>
                  </a:cubicBezTo>
                  <a:cubicBezTo>
                    <a:pt x="410" y="393"/>
                    <a:pt x="410" y="393"/>
                    <a:pt x="411" y="393"/>
                  </a:cubicBezTo>
                  <a:cubicBezTo>
                    <a:pt x="411" y="393"/>
                    <a:pt x="411" y="394"/>
                    <a:pt x="411" y="394"/>
                  </a:cubicBezTo>
                  <a:cubicBezTo>
                    <a:pt x="411" y="394"/>
                    <a:pt x="412" y="394"/>
                    <a:pt x="412" y="394"/>
                  </a:cubicBezTo>
                  <a:cubicBezTo>
                    <a:pt x="412" y="395"/>
                    <a:pt x="412" y="395"/>
                    <a:pt x="412" y="395"/>
                  </a:cubicBezTo>
                  <a:cubicBezTo>
                    <a:pt x="413" y="395"/>
                    <a:pt x="413" y="395"/>
                    <a:pt x="413" y="395"/>
                  </a:cubicBezTo>
                  <a:cubicBezTo>
                    <a:pt x="413" y="396"/>
                    <a:pt x="414" y="397"/>
                    <a:pt x="414" y="397"/>
                  </a:cubicBezTo>
                  <a:cubicBezTo>
                    <a:pt x="414" y="397"/>
                    <a:pt x="414" y="397"/>
                    <a:pt x="415" y="397"/>
                  </a:cubicBezTo>
                  <a:cubicBezTo>
                    <a:pt x="415" y="398"/>
                    <a:pt x="415" y="399"/>
                    <a:pt x="415" y="400"/>
                  </a:cubicBezTo>
                  <a:cubicBezTo>
                    <a:pt x="415" y="400"/>
                    <a:pt x="416" y="400"/>
                    <a:pt x="416" y="400"/>
                  </a:cubicBezTo>
                  <a:cubicBezTo>
                    <a:pt x="417" y="401"/>
                    <a:pt x="417" y="403"/>
                    <a:pt x="417" y="404"/>
                  </a:cubicBezTo>
                  <a:cubicBezTo>
                    <a:pt x="417" y="405"/>
                    <a:pt x="416" y="405"/>
                    <a:pt x="416" y="407"/>
                  </a:cubicBezTo>
                  <a:cubicBezTo>
                    <a:pt x="416" y="407"/>
                    <a:pt x="416" y="407"/>
                    <a:pt x="417" y="407"/>
                  </a:cubicBezTo>
                  <a:cubicBezTo>
                    <a:pt x="417" y="408"/>
                    <a:pt x="416" y="408"/>
                    <a:pt x="416" y="409"/>
                  </a:cubicBezTo>
                  <a:cubicBezTo>
                    <a:pt x="416" y="410"/>
                    <a:pt x="417" y="411"/>
                    <a:pt x="417" y="412"/>
                  </a:cubicBezTo>
                  <a:cubicBezTo>
                    <a:pt x="417" y="412"/>
                    <a:pt x="418" y="412"/>
                    <a:pt x="418" y="412"/>
                  </a:cubicBezTo>
                  <a:cubicBezTo>
                    <a:pt x="419" y="414"/>
                    <a:pt x="420" y="414"/>
                    <a:pt x="421" y="415"/>
                  </a:cubicBezTo>
                  <a:cubicBezTo>
                    <a:pt x="421" y="415"/>
                    <a:pt x="421" y="415"/>
                    <a:pt x="421" y="415"/>
                  </a:cubicBezTo>
                  <a:cubicBezTo>
                    <a:pt x="422" y="415"/>
                    <a:pt x="422" y="415"/>
                    <a:pt x="422" y="415"/>
                  </a:cubicBezTo>
                  <a:cubicBezTo>
                    <a:pt x="422" y="416"/>
                    <a:pt x="423" y="416"/>
                    <a:pt x="423" y="416"/>
                  </a:cubicBezTo>
                  <a:cubicBezTo>
                    <a:pt x="423" y="416"/>
                    <a:pt x="423" y="416"/>
                    <a:pt x="424" y="416"/>
                  </a:cubicBezTo>
                  <a:cubicBezTo>
                    <a:pt x="424" y="416"/>
                    <a:pt x="424" y="416"/>
                    <a:pt x="424" y="416"/>
                  </a:cubicBezTo>
                  <a:cubicBezTo>
                    <a:pt x="424" y="416"/>
                    <a:pt x="425" y="416"/>
                    <a:pt x="425" y="416"/>
                  </a:cubicBezTo>
                  <a:cubicBezTo>
                    <a:pt x="426" y="416"/>
                    <a:pt x="425" y="417"/>
                    <a:pt x="426" y="417"/>
                  </a:cubicBezTo>
                  <a:cubicBezTo>
                    <a:pt x="426" y="417"/>
                    <a:pt x="426" y="417"/>
                    <a:pt x="426" y="417"/>
                  </a:cubicBezTo>
                  <a:cubicBezTo>
                    <a:pt x="426" y="418"/>
                    <a:pt x="426" y="418"/>
                    <a:pt x="427" y="418"/>
                  </a:cubicBezTo>
                  <a:cubicBezTo>
                    <a:pt x="427" y="418"/>
                    <a:pt x="427" y="418"/>
                    <a:pt x="427" y="418"/>
                  </a:cubicBezTo>
                  <a:cubicBezTo>
                    <a:pt x="428" y="418"/>
                    <a:pt x="428" y="418"/>
                    <a:pt x="428" y="419"/>
                  </a:cubicBezTo>
                  <a:cubicBezTo>
                    <a:pt x="428" y="419"/>
                    <a:pt x="428" y="419"/>
                    <a:pt x="429" y="419"/>
                  </a:cubicBezTo>
                  <a:cubicBezTo>
                    <a:pt x="429" y="419"/>
                    <a:pt x="429" y="419"/>
                    <a:pt x="430" y="419"/>
                  </a:cubicBezTo>
                  <a:cubicBezTo>
                    <a:pt x="430" y="420"/>
                    <a:pt x="430" y="420"/>
                    <a:pt x="430" y="420"/>
                  </a:cubicBezTo>
                  <a:cubicBezTo>
                    <a:pt x="432" y="420"/>
                    <a:pt x="431" y="421"/>
                    <a:pt x="432" y="421"/>
                  </a:cubicBezTo>
                  <a:cubicBezTo>
                    <a:pt x="432" y="422"/>
                    <a:pt x="432" y="422"/>
                    <a:pt x="432" y="422"/>
                  </a:cubicBezTo>
                  <a:cubicBezTo>
                    <a:pt x="433" y="422"/>
                    <a:pt x="435" y="422"/>
                    <a:pt x="436" y="422"/>
                  </a:cubicBezTo>
                  <a:cubicBezTo>
                    <a:pt x="436" y="422"/>
                    <a:pt x="436" y="422"/>
                    <a:pt x="436" y="422"/>
                  </a:cubicBezTo>
                  <a:cubicBezTo>
                    <a:pt x="436" y="422"/>
                    <a:pt x="436" y="422"/>
                    <a:pt x="437" y="422"/>
                  </a:cubicBezTo>
                  <a:cubicBezTo>
                    <a:pt x="437" y="422"/>
                    <a:pt x="437" y="422"/>
                    <a:pt x="437" y="422"/>
                  </a:cubicBezTo>
                  <a:cubicBezTo>
                    <a:pt x="437" y="422"/>
                    <a:pt x="438" y="422"/>
                    <a:pt x="438" y="422"/>
                  </a:cubicBezTo>
                  <a:cubicBezTo>
                    <a:pt x="439" y="423"/>
                    <a:pt x="440" y="423"/>
                    <a:pt x="441" y="424"/>
                  </a:cubicBezTo>
                  <a:cubicBezTo>
                    <a:pt x="441" y="424"/>
                    <a:pt x="442" y="424"/>
                    <a:pt x="442" y="424"/>
                  </a:cubicBezTo>
                  <a:cubicBezTo>
                    <a:pt x="443" y="424"/>
                    <a:pt x="443" y="424"/>
                    <a:pt x="443" y="424"/>
                  </a:cubicBezTo>
                  <a:cubicBezTo>
                    <a:pt x="443" y="424"/>
                    <a:pt x="443" y="425"/>
                    <a:pt x="444" y="425"/>
                  </a:cubicBezTo>
                  <a:cubicBezTo>
                    <a:pt x="444" y="425"/>
                    <a:pt x="444" y="425"/>
                    <a:pt x="444" y="425"/>
                  </a:cubicBezTo>
                  <a:cubicBezTo>
                    <a:pt x="445" y="425"/>
                    <a:pt x="445" y="425"/>
                    <a:pt x="446" y="425"/>
                  </a:cubicBezTo>
                  <a:cubicBezTo>
                    <a:pt x="446" y="425"/>
                    <a:pt x="446" y="425"/>
                    <a:pt x="446" y="425"/>
                  </a:cubicBezTo>
                  <a:cubicBezTo>
                    <a:pt x="446" y="425"/>
                    <a:pt x="446" y="425"/>
                    <a:pt x="447" y="425"/>
                  </a:cubicBezTo>
                  <a:cubicBezTo>
                    <a:pt x="447" y="426"/>
                    <a:pt x="447" y="426"/>
                    <a:pt x="448" y="426"/>
                  </a:cubicBezTo>
                  <a:cubicBezTo>
                    <a:pt x="449" y="427"/>
                    <a:pt x="450" y="427"/>
                    <a:pt x="451" y="427"/>
                  </a:cubicBezTo>
                  <a:cubicBezTo>
                    <a:pt x="452" y="427"/>
                    <a:pt x="453" y="427"/>
                    <a:pt x="454" y="427"/>
                  </a:cubicBezTo>
                  <a:cubicBezTo>
                    <a:pt x="454" y="427"/>
                    <a:pt x="454" y="427"/>
                    <a:pt x="454" y="427"/>
                  </a:cubicBezTo>
                  <a:cubicBezTo>
                    <a:pt x="454" y="427"/>
                    <a:pt x="454" y="427"/>
                    <a:pt x="454" y="427"/>
                  </a:cubicBezTo>
                  <a:cubicBezTo>
                    <a:pt x="455" y="427"/>
                    <a:pt x="455" y="427"/>
                    <a:pt x="455" y="427"/>
                  </a:cubicBezTo>
                  <a:cubicBezTo>
                    <a:pt x="455" y="427"/>
                    <a:pt x="456" y="427"/>
                    <a:pt x="457" y="427"/>
                  </a:cubicBezTo>
                  <a:cubicBezTo>
                    <a:pt x="457" y="427"/>
                    <a:pt x="457" y="427"/>
                    <a:pt x="457" y="428"/>
                  </a:cubicBezTo>
                  <a:cubicBezTo>
                    <a:pt x="459" y="427"/>
                    <a:pt x="459" y="428"/>
                    <a:pt x="460" y="428"/>
                  </a:cubicBezTo>
                  <a:cubicBezTo>
                    <a:pt x="460" y="428"/>
                    <a:pt x="460" y="428"/>
                    <a:pt x="460" y="429"/>
                  </a:cubicBezTo>
                  <a:cubicBezTo>
                    <a:pt x="460" y="429"/>
                    <a:pt x="460" y="429"/>
                    <a:pt x="461" y="429"/>
                  </a:cubicBezTo>
                  <a:cubicBezTo>
                    <a:pt x="461" y="429"/>
                    <a:pt x="461" y="429"/>
                    <a:pt x="461" y="429"/>
                  </a:cubicBezTo>
                  <a:cubicBezTo>
                    <a:pt x="462" y="429"/>
                    <a:pt x="463" y="429"/>
                    <a:pt x="464" y="429"/>
                  </a:cubicBezTo>
                  <a:cubicBezTo>
                    <a:pt x="464" y="429"/>
                    <a:pt x="464" y="429"/>
                    <a:pt x="464" y="429"/>
                  </a:cubicBezTo>
                  <a:cubicBezTo>
                    <a:pt x="466" y="429"/>
                    <a:pt x="467" y="429"/>
                    <a:pt x="468" y="428"/>
                  </a:cubicBezTo>
                  <a:cubicBezTo>
                    <a:pt x="468" y="429"/>
                    <a:pt x="468" y="429"/>
                    <a:pt x="468" y="429"/>
                  </a:cubicBezTo>
                  <a:cubicBezTo>
                    <a:pt x="469" y="429"/>
                    <a:pt x="471" y="429"/>
                    <a:pt x="472" y="429"/>
                  </a:cubicBezTo>
                  <a:cubicBezTo>
                    <a:pt x="472" y="429"/>
                    <a:pt x="472" y="429"/>
                    <a:pt x="472" y="429"/>
                  </a:cubicBezTo>
                  <a:cubicBezTo>
                    <a:pt x="472" y="429"/>
                    <a:pt x="473" y="429"/>
                    <a:pt x="473" y="428"/>
                  </a:cubicBezTo>
                  <a:cubicBezTo>
                    <a:pt x="473" y="428"/>
                    <a:pt x="473" y="428"/>
                    <a:pt x="473" y="428"/>
                  </a:cubicBezTo>
                  <a:cubicBezTo>
                    <a:pt x="475" y="427"/>
                    <a:pt x="476" y="427"/>
                    <a:pt x="478" y="427"/>
                  </a:cubicBezTo>
                  <a:cubicBezTo>
                    <a:pt x="478" y="427"/>
                    <a:pt x="478" y="427"/>
                    <a:pt x="478" y="427"/>
                  </a:cubicBezTo>
                  <a:cubicBezTo>
                    <a:pt x="478" y="427"/>
                    <a:pt x="478" y="426"/>
                    <a:pt x="479" y="426"/>
                  </a:cubicBezTo>
                  <a:cubicBezTo>
                    <a:pt x="479" y="426"/>
                    <a:pt x="479" y="426"/>
                    <a:pt x="479" y="426"/>
                  </a:cubicBezTo>
                  <a:cubicBezTo>
                    <a:pt x="480" y="425"/>
                    <a:pt x="480" y="426"/>
                    <a:pt x="481" y="426"/>
                  </a:cubicBezTo>
                  <a:cubicBezTo>
                    <a:pt x="482" y="426"/>
                    <a:pt x="483" y="426"/>
                    <a:pt x="484" y="426"/>
                  </a:cubicBezTo>
                  <a:cubicBezTo>
                    <a:pt x="484" y="426"/>
                    <a:pt x="484" y="426"/>
                    <a:pt x="484" y="426"/>
                  </a:cubicBezTo>
                  <a:cubicBezTo>
                    <a:pt x="485" y="426"/>
                    <a:pt x="485" y="426"/>
                    <a:pt x="485" y="426"/>
                  </a:cubicBezTo>
                  <a:cubicBezTo>
                    <a:pt x="486" y="426"/>
                    <a:pt x="486" y="427"/>
                    <a:pt x="487" y="428"/>
                  </a:cubicBezTo>
                  <a:cubicBezTo>
                    <a:pt x="488" y="427"/>
                    <a:pt x="488" y="427"/>
                    <a:pt x="489" y="427"/>
                  </a:cubicBezTo>
                  <a:cubicBezTo>
                    <a:pt x="490" y="428"/>
                    <a:pt x="490" y="429"/>
                    <a:pt x="491" y="429"/>
                  </a:cubicBezTo>
                  <a:cubicBezTo>
                    <a:pt x="491" y="429"/>
                    <a:pt x="491" y="429"/>
                    <a:pt x="492" y="429"/>
                  </a:cubicBezTo>
                  <a:cubicBezTo>
                    <a:pt x="492" y="430"/>
                    <a:pt x="492" y="430"/>
                    <a:pt x="492" y="431"/>
                  </a:cubicBezTo>
                  <a:cubicBezTo>
                    <a:pt x="492" y="431"/>
                    <a:pt x="492" y="431"/>
                    <a:pt x="493" y="431"/>
                  </a:cubicBezTo>
                  <a:cubicBezTo>
                    <a:pt x="493" y="431"/>
                    <a:pt x="493" y="431"/>
                    <a:pt x="493" y="431"/>
                  </a:cubicBezTo>
                  <a:cubicBezTo>
                    <a:pt x="493" y="431"/>
                    <a:pt x="493" y="431"/>
                    <a:pt x="494" y="431"/>
                  </a:cubicBezTo>
                  <a:cubicBezTo>
                    <a:pt x="495" y="432"/>
                    <a:pt x="494" y="433"/>
                    <a:pt x="496" y="433"/>
                  </a:cubicBezTo>
                  <a:cubicBezTo>
                    <a:pt x="497" y="435"/>
                    <a:pt x="498" y="434"/>
                    <a:pt x="500" y="435"/>
                  </a:cubicBezTo>
                  <a:cubicBezTo>
                    <a:pt x="500" y="435"/>
                    <a:pt x="500" y="435"/>
                    <a:pt x="500" y="435"/>
                  </a:cubicBezTo>
                  <a:cubicBezTo>
                    <a:pt x="500" y="435"/>
                    <a:pt x="500" y="435"/>
                    <a:pt x="500" y="435"/>
                  </a:cubicBezTo>
                  <a:cubicBezTo>
                    <a:pt x="500" y="435"/>
                    <a:pt x="500" y="436"/>
                    <a:pt x="500" y="436"/>
                  </a:cubicBezTo>
                  <a:cubicBezTo>
                    <a:pt x="500" y="436"/>
                    <a:pt x="500" y="436"/>
                    <a:pt x="500" y="436"/>
                  </a:cubicBezTo>
                  <a:cubicBezTo>
                    <a:pt x="500" y="436"/>
                    <a:pt x="500" y="436"/>
                    <a:pt x="500" y="436"/>
                  </a:cubicBezTo>
                  <a:cubicBezTo>
                    <a:pt x="501" y="436"/>
                    <a:pt x="502" y="437"/>
                    <a:pt x="503" y="437"/>
                  </a:cubicBezTo>
                  <a:cubicBezTo>
                    <a:pt x="503" y="437"/>
                    <a:pt x="503" y="436"/>
                    <a:pt x="504" y="436"/>
                  </a:cubicBezTo>
                  <a:cubicBezTo>
                    <a:pt x="504" y="436"/>
                    <a:pt x="504" y="437"/>
                    <a:pt x="504" y="437"/>
                  </a:cubicBezTo>
                  <a:cubicBezTo>
                    <a:pt x="505" y="437"/>
                    <a:pt x="505" y="437"/>
                    <a:pt x="505" y="437"/>
                  </a:cubicBezTo>
                  <a:cubicBezTo>
                    <a:pt x="506" y="437"/>
                    <a:pt x="506" y="437"/>
                    <a:pt x="506" y="437"/>
                  </a:cubicBezTo>
                  <a:cubicBezTo>
                    <a:pt x="507" y="438"/>
                    <a:pt x="508" y="438"/>
                    <a:pt x="509" y="438"/>
                  </a:cubicBezTo>
                  <a:cubicBezTo>
                    <a:pt x="509" y="438"/>
                    <a:pt x="509" y="439"/>
                    <a:pt x="509" y="439"/>
                  </a:cubicBezTo>
                  <a:cubicBezTo>
                    <a:pt x="510" y="439"/>
                    <a:pt x="511" y="439"/>
                    <a:pt x="513" y="439"/>
                  </a:cubicBezTo>
                  <a:cubicBezTo>
                    <a:pt x="513" y="439"/>
                    <a:pt x="513" y="439"/>
                    <a:pt x="513" y="438"/>
                  </a:cubicBezTo>
                  <a:cubicBezTo>
                    <a:pt x="515" y="439"/>
                    <a:pt x="517" y="439"/>
                    <a:pt x="519" y="439"/>
                  </a:cubicBezTo>
                  <a:cubicBezTo>
                    <a:pt x="519" y="439"/>
                    <a:pt x="519" y="439"/>
                    <a:pt x="519" y="439"/>
                  </a:cubicBezTo>
                  <a:cubicBezTo>
                    <a:pt x="520" y="439"/>
                    <a:pt x="520" y="439"/>
                    <a:pt x="520" y="437"/>
                  </a:cubicBezTo>
                  <a:cubicBezTo>
                    <a:pt x="521" y="437"/>
                    <a:pt x="522" y="437"/>
                    <a:pt x="523" y="437"/>
                  </a:cubicBezTo>
                  <a:cubicBezTo>
                    <a:pt x="522" y="437"/>
                    <a:pt x="522" y="437"/>
                    <a:pt x="522" y="438"/>
                  </a:cubicBezTo>
                  <a:cubicBezTo>
                    <a:pt x="522" y="438"/>
                    <a:pt x="522" y="439"/>
                    <a:pt x="522" y="439"/>
                  </a:cubicBezTo>
                  <a:cubicBezTo>
                    <a:pt x="522" y="439"/>
                    <a:pt x="522" y="440"/>
                    <a:pt x="522" y="440"/>
                  </a:cubicBezTo>
                  <a:cubicBezTo>
                    <a:pt x="522" y="440"/>
                    <a:pt x="522" y="441"/>
                    <a:pt x="522" y="441"/>
                  </a:cubicBezTo>
                  <a:cubicBezTo>
                    <a:pt x="523" y="441"/>
                    <a:pt x="523" y="441"/>
                    <a:pt x="523" y="441"/>
                  </a:cubicBezTo>
                  <a:cubicBezTo>
                    <a:pt x="524" y="441"/>
                    <a:pt x="524" y="442"/>
                    <a:pt x="524" y="442"/>
                  </a:cubicBezTo>
                  <a:cubicBezTo>
                    <a:pt x="525" y="442"/>
                    <a:pt x="525" y="443"/>
                    <a:pt x="526" y="443"/>
                  </a:cubicBezTo>
                  <a:cubicBezTo>
                    <a:pt x="526" y="443"/>
                    <a:pt x="526" y="443"/>
                    <a:pt x="526" y="444"/>
                  </a:cubicBezTo>
                  <a:cubicBezTo>
                    <a:pt x="526" y="444"/>
                    <a:pt x="526" y="444"/>
                    <a:pt x="526" y="444"/>
                  </a:cubicBezTo>
                  <a:cubicBezTo>
                    <a:pt x="526" y="444"/>
                    <a:pt x="526" y="444"/>
                    <a:pt x="526" y="444"/>
                  </a:cubicBezTo>
                  <a:cubicBezTo>
                    <a:pt x="527" y="444"/>
                    <a:pt x="527" y="444"/>
                    <a:pt x="527" y="444"/>
                  </a:cubicBezTo>
                  <a:cubicBezTo>
                    <a:pt x="527" y="445"/>
                    <a:pt x="527" y="445"/>
                    <a:pt x="527" y="445"/>
                  </a:cubicBezTo>
                  <a:cubicBezTo>
                    <a:pt x="527" y="445"/>
                    <a:pt x="528" y="446"/>
                    <a:pt x="528" y="446"/>
                  </a:cubicBezTo>
                  <a:cubicBezTo>
                    <a:pt x="528" y="446"/>
                    <a:pt x="528" y="446"/>
                    <a:pt x="528" y="447"/>
                  </a:cubicBezTo>
                  <a:cubicBezTo>
                    <a:pt x="528" y="447"/>
                    <a:pt x="529" y="447"/>
                    <a:pt x="529" y="447"/>
                  </a:cubicBezTo>
                  <a:cubicBezTo>
                    <a:pt x="529" y="447"/>
                    <a:pt x="529" y="447"/>
                    <a:pt x="529" y="448"/>
                  </a:cubicBezTo>
                  <a:cubicBezTo>
                    <a:pt x="530" y="448"/>
                    <a:pt x="530" y="448"/>
                    <a:pt x="531" y="449"/>
                  </a:cubicBezTo>
                  <a:cubicBezTo>
                    <a:pt x="531" y="449"/>
                    <a:pt x="531" y="449"/>
                    <a:pt x="531" y="449"/>
                  </a:cubicBezTo>
                  <a:cubicBezTo>
                    <a:pt x="531" y="449"/>
                    <a:pt x="532" y="450"/>
                    <a:pt x="532" y="450"/>
                  </a:cubicBezTo>
                  <a:cubicBezTo>
                    <a:pt x="532" y="450"/>
                    <a:pt x="532" y="450"/>
                    <a:pt x="532" y="451"/>
                  </a:cubicBezTo>
                  <a:cubicBezTo>
                    <a:pt x="532" y="451"/>
                    <a:pt x="532" y="451"/>
                    <a:pt x="532" y="451"/>
                  </a:cubicBezTo>
                  <a:cubicBezTo>
                    <a:pt x="532" y="451"/>
                    <a:pt x="532" y="451"/>
                    <a:pt x="532" y="452"/>
                  </a:cubicBezTo>
                  <a:cubicBezTo>
                    <a:pt x="533" y="452"/>
                    <a:pt x="533" y="452"/>
                    <a:pt x="533" y="452"/>
                  </a:cubicBezTo>
                  <a:cubicBezTo>
                    <a:pt x="533" y="452"/>
                    <a:pt x="533" y="452"/>
                    <a:pt x="533" y="452"/>
                  </a:cubicBezTo>
                  <a:cubicBezTo>
                    <a:pt x="533" y="453"/>
                    <a:pt x="533" y="453"/>
                    <a:pt x="534" y="453"/>
                  </a:cubicBezTo>
                  <a:cubicBezTo>
                    <a:pt x="533" y="454"/>
                    <a:pt x="534" y="454"/>
                    <a:pt x="532" y="454"/>
                  </a:cubicBezTo>
                  <a:cubicBezTo>
                    <a:pt x="532" y="455"/>
                    <a:pt x="533" y="455"/>
                    <a:pt x="532" y="455"/>
                  </a:cubicBezTo>
                  <a:cubicBezTo>
                    <a:pt x="532" y="458"/>
                    <a:pt x="532" y="457"/>
                    <a:pt x="534" y="458"/>
                  </a:cubicBezTo>
                  <a:cubicBezTo>
                    <a:pt x="535" y="458"/>
                    <a:pt x="535" y="459"/>
                    <a:pt x="536" y="459"/>
                  </a:cubicBezTo>
                  <a:cubicBezTo>
                    <a:pt x="536" y="459"/>
                    <a:pt x="536" y="459"/>
                    <a:pt x="536" y="459"/>
                  </a:cubicBezTo>
                  <a:cubicBezTo>
                    <a:pt x="536" y="459"/>
                    <a:pt x="536" y="459"/>
                    <a:pt x="537" y="459"/>
                  </a:cubicBezTo>
                  <a:cubicBezTo>
                    <a:pt x="537" y="458"/>
                    <a:pt x="538" y="458"/>
                    <a:pt x="537" y="456"/>
                  </a:cubicBezTo>
                  <a:cubicBezTo>
                    <a:pt x="538" y="456"/>
                    <a:pt x="537" y="456"/>
                    <a:pt x="538" y="456"/>
                  </a:cubicBezTo>
                  <a:cubicBezTo>
                    <a:pt x="538" y="456"/>
                    <a:pt x="538" y="456"/>
                    <a:pt x="539" y="456"/>
                  </a:cubicBezTo>
                  <a:cubicBezTo>
                    <a:pt x="539" y="457"/>
                    <a:pt x="540" y="458"/>
                    <a:pt x="541" y="459"/>
                  </a:cubicBezTo>
                  <a:cubicBezTo>
                    <a:pt x="541" y="459"/>
                    <a:pt x="542" y="459"/>
                    <a:pt x="543" y="459"/>
                  </a:cubicBezTo>
                  <a:cubicBezTo>
                    <a:pt x="543" y="459"/>
                    <a:pt x="543" y="460"/>
                    <a:pt x="543" y="460"/>
                  </a:cubicBezTo>
                  <a:cubicBezTo>
                    <a:pt x="544" y="460"/>
                    <a:pt x="545" y="460"/>
                    <a:pt x="545" y="461"/>
                  </a:cubicBezTo>
                  <a:cubicBezTo>
                    <a:pt x="545" y="461"/>
                    <a:pt x="545" y="461"/>
                    <a:pt x="546" y="461"/>
                  </a:cubicBezTo>
                  <a:cubicBezTo>
                    <a:pt x="545" y="462"/>
                    <a:pt x="545" y="462"/>
                    <a:pt x="545" y="463"/>
                  </a:cubicBezTo>
                  <a:cubicBezTo>
                    <a:pt x="545" y="463"/>
                    <a:pt x="545" y="463"/>
                    <a:pt x="545" y="463"/>
                  </a:cubicBezTo>
                  <a:cubicBezTo>
                    <a:pt x="545" y="464"/>
                    <a:pt x="545" y="464"/>
                    <a:pt x="546" y="465"/>
                  </a:cubicBezTo>
                  <a:cubicBezTo>
                    <a:pt x="546" y="465"/>
                    <a:pt x="546" y="465"/>
                    <a:pt x="546" y="465"/>
                  </a:cubicBezTo>
                  <a:cubicBezTo>
                    <a:pt x="546" y="465"/>
                    <a:pt x="546" y="465"/>
                    <a:pt x="546" y="465"/>
                  </a:cubicBezTo>
                  <a:cubicBezTo>
                    <a:pt x="546" y="465"/>
                    <a:pt x="546" y="465"/>
                    <a:pt x="546" y="465"/>
                  </a:cubicBezTo>
                  <a:cubicBezTo>
                    <a:pt x="546" y="465"/>
                    <a:pt x="546" y="465"/>
                    <a:pt x="547" y="466"/>
                  </a:cubicBezTo>
                  <a:cubicBezTo>
                    <a:pt x="547" y="466"/>
                    <a:pt x="547" y="466"/>
                    <a:pt x="547" y="466"/>
                  </a:cubicBezTo>
                  <a:cubicBezTo>
                    <a:pt x="547" y="465"/>
                    <a:pt x="547" y="464"/>
                    <a:pt x="547" y="463"/>
                  </a:cubicBezTo>
                  <a:cubicBezTo>
                    <a:pt x="549" y="463"/>
                    <a:pt x="548" y="464"/>
                    <a:pt x="549" y="465"/>
                  </a:cubicBezTo>
                  <a:cubicBezTo>
                    <a:pt x="549" y="465"/>
                    <a:pt x="549" y="466"/>
                    <a:pt x="550" y="466"/>
                  </a:cubicBezTo>
                  <a:cubicBezTo>
                    <a:pt x="551" y="465"/>
                    <a:pt x="550" y="465"/>
                    <a:pt x="552" y="464"/>
                  </a:cubicBezTo>
                  <a:cubicBezTo>
                    <a:pt x="553" y="465"/>
                    <a:pt x="552" y="465"/>
                    <a:pt x="553" y="465"/>
                  </a:cubicBezTo>
                  <a:cubicBezTo>
                    <a:pt x="554" y="466"/>
                    <a:pt x="555" y="465"/>
                    <a:pt x="556" y="465"/>
                  </a:cubicBezTo>
                  <a:cubicBezTo>
                    <a:pt x="557" y="466"/>
                    <a:pt x="557" y="467"/>
                    <a:pt x="558" y="468"/>
                  </a:cubicBezTo>
                  <a:cubicBezTo>
                    <a:pt x="559" y="467"/>
                    <a:pt x="560" y="467"/>
                    <a:pt x="561" y="467"/>
                  </a:cubicBezTo>
                  <a:cubicBezTo>
                    <a:pt x="561" y="468"/>
                    <a:pt x="561" y="469"/>
                    <a:pt x="562" y="470"/>
                  </a:cubicBezTo>
                  <a:cubicBezTo>
                    <a:pt x="562" y="470"/>
                    <a:pt x="563" y="469"/>
                    <a:pt x="564" y="469"/>
                  </a:cubicBezTo>
                  <a:cubicBezTo>
                    <a:pt x="564" y="469"/>
                    <a:pt x="564" y="469"/>
                    <a:pt x="564" y="469"/>
                  </a:cubicBezTo>
                  <a:cubicBezTo>
                    <a:pt x="565" y="468"/>
                    <a:pt x="564" y="468"/>
                    <a:pt x="566" y="467"/>
                  </a:cubicBezTo>
                  <a:cubicBezTo>
                    <a:pt x="565" y="466"/>
                    <a:pt x="565" y="466"/>
                    <a:pt x="564" y="465"/>
                  </a:cubicBezTo>
                  <a:cubicBezTo>
                    <a:pt x="564" y="465"/>
                    <a:pt x="564" y="465"/>
                    <a:pt x="564" y="465"/>
                  </a:cubicBezTo>
                  <a:cubicBezTo>
                    <a:pt x="564" y="465"/>
                    <a:pt x="563" y="465"/>
                    <a:pt x="563" y="465"/>
                  </a:cubicBezTo>
                  <a:cubicBezTo>
                    <a:pt x="563" y="465"/>
                    <a:pt x="563" y="465"/>
                    <a:pt x="563" y="465"/>
                  </a:cubicBezTo>
                  <a:cubicBezTo>
                    <a:pt x="562" y="464"/>
                    <a:pt x="563" y="465"/>
                    <a:pt x="562" y="464"/>
                  </a:cubicBezTo>
                  <a:cubicBezTo>
                    <a:pt x="563" y="464"/>
                    <a:pt x="563" y="464"/>
                    <a:pt x="564" y="463"/>
                  </a:cubicBezTo>
                  <a:cubicBezTo>
                    <a:pt x="564" y="463"/>
                    <a:pt x="564" y="463"/>
                    <a:pt x="564" y="463"/>
                  </a:cubicBezTo>
                  <a:cubicBezTo>
                    <a:pt x="564" y="463"/>
                    <a:pt x="565" y="463"/>
                    <a:pt x="565" y="463"/>
                  </a:cubicBezTo>
                  <a:cubicBezTo>
                    <a:pt x="565" y="463"/>
                    <a:pt x="565" y="463"/>
                    <a:pt x="565" y="463"/>
                  </a:cubicBezTo>
                  <a:cubicBezTo>
                    <a:pt x="566" y="462"/>
                    <a:pt x="566" y="462"/>
                    <a:pt x="566" y="462"/>
                  </a:cubicBezTo>
                  <a:cubicBezTo>
                    <a:pt x="566" y="461"/>
                    <a:pt x="566" y="461"/>
                    <a:pt x="566" y="461"/>
                  </a:cubicBezTo>
                  <a:cubicBezTo>
                    <a:pt x="567" y="460"/>
                    <a:pt x="567" y="460"/>
                    <a:pt x="568" y="459"/>
                  </a:cubicBezTo>
                  <a:cubicBezTo>
                    <a:pt x="568" y="459"/>
                    <a:pt x="568" y="459"/>
                    <a:pt x="568" y="459"/>
                  </a:cubicBezTo>
                  <a:cubicBezTo>
                    <a:pt x="569" y="459"/>
                    <a:pt x="569" y="459"/>
                    <a:pt x="570" y="459"/>
                  </a:cubicBezTo>
                  <a:cubicBezTo>
                    <a:pt x="570" y="461"/>
                    <a:pt x="571" y="461"/>
                    <a:pt x="571" y="462"/>
                  </a:cubicBezTo>
                  <a:cubicBezTo>
                    <a:pt x="572" y="462"/>
                    <a:pt x="572" y="462"/>
                    <a:pt x="572" y="462"/>
                  </a:cubicBezTo>
                  <a:cubicBezTo>
                    <a:pt x="572" y="463"/>
                    <a:pt x="573" y="463"/>
                    <a:pt x="573" y="464"/>
                  </a:cubicBezTo>
                  <a:cubicBezTo>
                    <a:pt x="574" y="463"/>
                    <a:pt x="575" y="463"/>
                    <a:pt x="576" y="462"/>
                  </a:cubicBezTo>
                  <a:cubicBezTo>
                    <a:pt x="576" y="463"/>
                    <a:pt x="576" y="463"/>
                    <a:pt x="576" y="464"/>
                  </a:cubicBezTo>
                  <a:cubicBezTo>
                    <a:pt x="576" y="464"/>
                    <a:pt x="575" y="464"/>
                    <a:pt x="575" y="464"/>
                  </a:cubicBezTo>
                  <a:cubicBezTo>
                    <a:pt x="575" y="465"/>
                    <a:pt x="575" y="465"/>
                    <a:pt x="574" y="466"/>
                  </a:cubicBezTo>
                  <a:cubicBezTo>
                    <a:pt x="574" y="466"/>
                    <a:pt x="575" y="467"/>
                    <a:pt x="575" y="468"/>
                  </a:cubicBezTo>
                  <a:cubicBezTo>
                    <a:pt x="575" y="468"/>
                    <a:pt x="575" y="468"/>
                    <a:pt x="575" y="468"/>
                  </a:cubicBezTo>
                  <a:cubicBezTo>
                    <a:pt x="576" y="469"/>
                    <a:pt x="576" y="469"/>
                    <a:pt x="578" y="470"/>
                  </a:cubicBezTo>
                  <a:cubicBezTo>
                    <a:pt x="578" y="470"/>
                    <a:pt x="578" y="470"/>
                    <a:pt x="578" y="470"/>
                  </a:cubicBezTo>
                  <a:cubicBezTo>
                    <a:pt x="579" y="470"/>
                    <a:pt x="579" y="470"/>
                    <a:pt x="580" y="470"/>
                  </a:cubicBezTo>
                  <a:cubicBezTo>
                    <a:pt x="580" y="470"/>
                    <a:pt x="580" y="470"/>
                    <a:pt x="580" y="470"/>
                  </a:cubicBezTo>
                  <a:cubicBezTo>
                    <a:pt x="580" y="470"/>
                    <a:pt x="580" y="470"/>
                    <a:pt x="580" y="470"/>
                  </a:cubicBezTo>
                  <a:cubicBezTo>
                    <a:pt x="580" y="471"/>
                    <a:pt x="580" y="471"/>
                    <a:pt x="581" y="472"/>
                  </a:cubicBezTo>
                  <a:cubicBezTo>
                    <a:pt x="581" y="473"/>
                    <a:pt x="581" y="473"/>
                    <a:pt x="581" y="474"/>
                  </a:cubicBezTo>
                  <a:cubicBezTo>
                    <a:pt x="581" y="474"/>
                    <a:pt x="581" y="474"/>
                    <a:pt x="581" y="474"/>
                  </a:cubicBezTo>
                  <a:cubicBezTo>
                    <a:pt x="581" y="475"/>
                    <a:pt x="581" y="476"/>
                    <a:pt x="581" y="477"/>
                  </a:cubicBezTo>
                  <a:cubicBezTo>
                    <a:pt x="581" y="477"/>
                    <a:pt x="581" y="477"/>
                    <a:pt x="582" y="477"/>
                  </a:cubicBezTo>
                  <a:cubicBezTo>
                    <a:pt x="582" y="479"/>
                    <a:pt x="582" y="479"/>
                    <a:pt x="580" y="479"/>
                  </a:cubicBezTo>
                  <a:cubicBezTo>
                    <a:pt x="580" y="480"/>
                    <a:pt x="580" y="480"/>
                    <a:pt x="581" y="480"/>
                  </a:cubicBezTo>
                  <a:cubicBezTo>
                    <a:pt x="581" y="481"/>
                    <a:pt x="581" y="482"/>
                    <a:pt x="581" y="483"/>
                  </a:cubicBezTo>
                  <a:cubicBezTo>
                    <a:pt x="581" y="483"/>
                    <a:pt x="581" y="483"/>
                    <a:pt x="581" y="483"/>
                  </a:cubicBezTo>
                  <a:cubicBezTo>
                    <a:pt x="580" y="483"/>
                    <a:pt x="581" y="483"/>
                    <a:pt x="581" y="483"/>
                  </a:cubicBezTo>
                  <a:cubicBezTo>
                    <a:pt x="581" y="484"/>
                    <a:pt x="581" y="487"/>
                    <a:pt x="581" y="487"/>
                  </a:cubicBezTo>
                  <a:cubicBezTo>
                    <a:pt x="580" y="487"/>
                    <a:pt x="580" y="488"/>
                    <a:pt x="580" y="488"/>
                  </a:cubicBezTo>
                  <a:cubicBezTo>
                    <a:pt x="580" y="490"/>
                    <a:pt x="581" y="491"/>
                    <a:pt x="583" y="490"/>
                  </a:cubicBezTo>
                  <a:cubicBezTo>
                    <a:pt x="583" y="491"/>
                    <a:pt x="582" y="492"/>
                    <a:pt x="581" y="493"/>
                  </a:cubicBezTo>
                  <a:cubicBezTo>
                    <a:pt x="581" y="493"/>
                    <a:pt x="581" y="493"/>
                    <a:pt x="581" y="493"/>
                  </a:cubicBezTo>
                  <a:cubicBezTo>
                    <a:pt x="581" y="493"/>
                    <a:pt x="581" y="494"/>
                    <a:pt x="581" y="494"/>
                  </a:cubicBezTo>
                  <a:cubicBezTo>
                    <a:pt x="581" y="494"/>
                    <a:pt x="581" y="494"/>
                    <a:pt x="581" y="494"/>
                  </a:cubicBezTo>
                  <a:cubicBezTo>
                    <a:pt x="581" y="495"/>
                    <a:pt x="580" y="495"/>
                    <a:pt x="580" y="496"/>
                  </a:cubicBezTo>
                  <a:cubicBezTo>
                    <a:pt x="580" y="496"/>
                    <a:pt x="579" y="496"/>
                    <a:pt x="578" y="496"/>
                  </a:cubicBezTo>
                  <a:cubicBezTo>
                    <a:pt x="578" y="496"/>
                    <a:pt x="578" y="496"/>
                    <a:pt x="578" y="497"/>
                  </a:cubicBezTo>
                  <a:cubicBezTo>
                    <a:pt x="578" y="497"/>
                    <a:pt x="577" y="497"/>
                    <a:pt x="577" y="497"/>
                  </a:cubicBezTo>
                  <a:cubicBezTo>
                    <a:pt x="577" y="497"/>
                    <a:pt x="576" y="498"/>
                    <a:pt x="576" y="498"/>
                  </a:cubicBezTo>
                  <a:cubicBezTo>
                    <a:pt x="576" y="498"/>
                    <a:pt x="576" y="498"/>
                    <a:pt x="576" y="498"/>
                  </a:cubicBezTo>
                  <a:cubicBezTo>
                    <a:pt x="575" y="500"/>
                    <a:pt x="577" y="499"/>
                    <a:pt x="575" y="501"/>
                  </a:cubicBezTo>
                  <a:cubicBezTo>
                    <a:pt x="576" y="501"/>
                    <a:pt x="576" y="502"/>
                    <a:pt x="577" y="502"/>
                  </a:cubicBezTo>
                  <a:cubicBezTo>
                    <a:pt x="577" y="502"/>
                    <a:pt x="577" y="502"/>
                    <a:pt x="577" y="502"/>
                  </a:cubicBezTo>
                  <a:cubicBezTo>
                    <a:pt x="576" y="502"/>
                    <a:pt x="575" y="503"/>
                    <a:pt x="574" y="503"/>
                  </a:cubicBezTo>
                  <a:cubicBezTo>
                    <a:pt x="574" y="503"/>
                    <a:pt x="574" y="503"/>
                    <a:pt x="574" y="504"/>
                  </a:cubicBezTo>
                  <a:cubicBezTo>
                    <a:pt x="574" y="504"/>
                    <a:pt x="575" y="504"/>
                    <a:pt x="575" y="504"/>
                  </a:cubicBezTo>
                  <a:cubicBezTo>
                    <a:pt x="575" y="506"/>
                    <a:pt x="573" y="506"/>
                    <a:pt x="572" y="507"/>
                  </a:cubicBezTo>
                  <a:cubicBezTo>
                    <a:pt x="572" y="508"/>
                    <a:pt x="571" y="508"/>
                    <a:pt x="571" y="508"/>
                  </a:cubicBezTo>
                  <a:cubicBezTo>
                    <a:pt x="571" y="508"/>
                    <a:pt x="571" y="508"/>
                    <a:pt x="571" y="508"/>
                  </a:cubicBezTo>
                  <a:cubicBezTo>
                    <a:pt x="571" y="508"/>
                    <a:pt x="570" y="508"/>
                    <a:pt x="570" y="508"/>
                  </a:cubicBezTo>
                  <a:cubicBezTo>
                    <a:pt x="570" y="509"/>
                    <a:pt x="570" y="510"/>
                    <a:pt x="570" y="510"/>
                  </a:cubicBezTo>
                  <a:cubicBezTo>
                    <a:pt x="570" y="510"/>
                    <a:pt x="570" y="510"/>
                    <a:pt x="570" y="510"/>
                  </a:cubicBezTo>
                  <a:cubicBezTo>
                    <a:pt x="570" y="510"/>
                    <a:pt x="570" y="510"/>
                    <a:pt x="570" y="511"/>
                  </a:cubicBezTo>
                  <a:cubicBezTo>
                    <a:pt x="571" y="511"/>
                    <a:pt x="571" y="511"/>
                    <a:pt x="571" y="511"/>
                  </a:cubicBezTo>
                  <a:cubicBezTo>
                    <a:pt x="571" y="511"/>
                    <a:pt x="571" y="512"/>
                    <a:pt x="571" y="513"/>
                  </a:cubicBezTo>
                  <a:cubicBezTo>
                    <a:pt x="571" y="513"/>
                    <a:pt x="571" y="512"/>
                    <a:pt x="572" y="513"/>
                  </a:cubicBezTo>
                  <a:cubicBezTo>
                    <a:pt x="571" y="514"/>
                    <a:pt x="571" y="514"/>
                    <a:pt x="571" y="515"/>
                  </a:cubicBezTo>
                  <a:cubicBezTo>
                    <a:pt x="570" y="515"/>
                    <a:pt x="570" y="515"/>
                    <a:pt x="569" y="515"/>
                  </a:cubicBezTo>
                  <a:cubicBezTo>
                    <a:pt x="569" y="516"/>
                    <a:pt x="569" y="517"/>
                    <a:pt x="569" y="518"/>
                  </a:cubicBezTo>
                  <a:cubicBezTo>
                    <a:pt x="569" y="519"/>
                    <a:pt x="570" y="519"/>
                    <a:pt x="570" y="519"/>
                  </a:cubicBezTo>
                  <a:cubicBezTo>
                    <a:pt x="570" y="519"/>
                    <a:pt x="570" y="520"/>
                    <a:pt x="570" y="520"/>
                  </a:cubicBezTo>
                  <a:cubicBezTo>
                    <a:pt x="570" y="520"/>
                    <a:pt x="570" y="520"/>
                    <a:pt x="569" y="520"/>
                  </a:cubicBezTo>
                  <a:cubicBezTo>
                    <a:pt x="569" y="522"/>
                    <a:pt x="568" y="522"/>
                    <a:pt x="567" y="522"/>
                  </a:cubicBezTo>
                  <a:cubicBezTo>
                    <a:pt x="568" y="524"/>
                    <a:pt x="568" y="523"/>
                    <a:pt x="569" y="525"/>
                  </a:cubicBezTo>
                  <a:cubicBezTo>
                    <a:pt x="569" y="525"/>
                    <a:pt x="568" y="525"/>
                    <a:pt x="568" y="525"/>
                  </a:cubicBezTo>
                  <a:cubicBezTo>
                    <a:pt x="568" y="526"/>
                    <a:pt x="568" y="526"/>
                    <a:pt x="568" y="527"/>
                  </a:cubicBezTo>
                  <a:cubicBezTo>
                    <a:pt x="568" y="527"/>
                    <a:pt x="568" y="527"/>
                    <a:pt x="567" y="527"/>
                  </a:cubicBezTo>
                  <a:cubicBezTo>
                    <a:pt x="568" y="527"/>
                    <a:pt x="568" y="528"/>
                    <a:pt x="569" y="529"/>
                  </a:cubicBezTo>
                  <a:cubicBezTo>
                    <a:pt x="569" y="529"/>
                    <a:pt x="569" y="529"/>
                    <a:pt x="569" y="529"/>
                  </a:cubicBezTo>
                  <a:cubicBezTo>
                    <a:pt x="569" y="529"/>
                    <a:pt x="569" y="530"/>
                    <a:pt x="570" y="530"/>
                  </a:cubicBezTo>
                  <a:cubicBezTo>
                    <a:pt x="568" y="530"/>
                    <a:pt x="568" y="530"/>
                    <a:pt x="568" y="531"/>
                  </a:cubicBezTo>
                  <a:cubicBezTo>
                    <a:pt x="568" y="531"/>
                    <a:pt x="568" y="531"/>
                    <a:pt x="568" y="532"/>
                  </a:cubicBezTo>
                  <a:cubicBezTo>
                    <a:pt x="569" y="532"/>
                    <a:pt x="570" y="532"/>
                    <a:pt x="572" y="533"/>
                  </a:cubicBezTo>
                  <a:cubicBezTo>
                    <a:pt x="572" y="533"/>
                    <a:pt x="571" y="533"/>
                    <a:pt x="572" y="533"/>
                  </a:cubicBezTo>
                  <a:cubicBezTo>
                    <a:pt x="572" y="533"/>
                    <a:pt x="572" y="533"/>
                    <a:pt x="572" y="533"/>
                  </a:cubicBezTo>
                  <a:cubicBezTo>
                    <a:pt x="572" y="533"/>
                    <a:pt x="573" y="533"/>
                    <a:pt x="573" y="532"/>
                  </a:cubicBezTo>
                  <a:cubicBezTo>
                    <a:pt x="573" y="532"/>
                    <a:pt x="573" y="532"/>
                    <a:pt x="574" y="531"/>
                  </a:cubicBezTo>
                  <a:cubicBezTo>
                    <a:pt x="574" y="531"/>
                    <a:pt x="574" y="531"/>
                    <a:pt x="574" y="531"/>
                  </a:cubicBezTo>
                  <a:cubicBezTo>
                    <a:pt x="574" y="531"/>
                    <a:pt x="574" y="531"/>
                    <a:pt x="574" y="531"/>
                  </a:cubicBezTo>
                  <a:cubicBezTo>
                    <a:pt x="574" y="531"/>
                    <a:pt x="574" y="532"/>
                    <a:pt x="574" y="533"/>
                  </a:cubicBezTo>
                  <a:cubicBezTo>
                    <a:pt x="574" y="533"/>
                    <a:pt x="573" y="533"/>
                    <a:pt x="573" y="533"/>
                  </a:cubicBezTo>
                  <a:cubicBezTo>
                    <a:pt x="573" y="533"/>
                    <a:pt x="573" y="533"/>
                    <a:pt x="573" y="533"/>
                  </a:cubicBezTo>
                  <a:cubicBezTo>
                    <a:pt x="573" y="533"/>
                    <a:pt x="572" y="533"/>
                    <a:pt x="572" y="533"/>
                  </a:cubicBezTo>
                  <a:cubicBezTo>
                    <a:pt x="572" y="534"/>
                    <a:pt x="572" y="534"/>
                    <a:pt x="572" y="534"/>
                  </a:cubicBezTo>
                  <a:cubicBezTo>
                    <a:pt x="573" y="534"/>
                    <a:pt x="573" y="534"/>
                    <a:pt x="573" y="535"/>
                  </a:cubicBezTo>
                  <a:cubicBezTo>
                    <a:pt x="572" y="536"/>
                    <a:pt x="569" y="540"/>
                    <a:pt x="568" y="541"/>
                  </a:cubicBezTo>
                  <a:cubicBezTo>
                    <a:pt x="568" y="542"/>
                    <a:pt x="567" y="543"/>
                    <a:pt x="567" y="544"/>
                  </a:cubicBezTo>
                  <a:cubicBezTo>
                    <a:pt x="568" y="545"/>
                    <a:pt x="567" y="544"/>
                    <a:pt x="568" y="545"/>
                  </a:cubicBezTo>
                  <a:cubicBezTo>
                    <a:pt x="568" y="545"/>
                    <a:pt x="568" y="545"/>
                    <a:pt x="568" y="545"/>
                  </a:cubicBezTo>
                  <a:cubicBezTo>
                    <a:pt x="568" y="545"/>
                    <a:pt x="568" y="546"/>
                    <a:pt x="569" y="546"/>
                  </a:cubicBezTo>
                  <a:cubicBezTo>
                    <a:pt x="569" y="546"/>
                    <a:pt x="568" y="547"/>
                    <a:pt x="569" y="548"/>
                  </a:cubicBezTo>
                  <a:cubicBezTo>
                    <a:pt x="569" y="548"/>
                    <a:pt x="571" y="549"/>
                    <a:pt x="570" y="551"/>
                  </a:cubicBezTo>
                  <a:cubicBezTo>
                    <a:pt x="570" y="551"/>
                    <a:pt x="570" y="551"/>
                    <a:pt x="570" y="551"/>
                  </a:cubicBezTo>
                  <a:cubicBezTo>
                    <a:pt x="570" y="551"/>
                    <a:pt x="570" y="552"/>
                    <a:pt x="570" y="552"/>
                  </a:cubicBezTo>
                  <a:cubicBezTo>
                    <a:pt x="571" y="553"/>
                    <a:pt x="572" y="553"/>
                    <a:pt x="574" y="554"/>
                  </a:cubicBezTo>
                  <a:cubicBezTo>
                    <a:pt x="574" y="554"/>
                    <a:pt x="574" y="555"/>
                    <a:pt x="574" y="555"/>
                  </a:cubicBezTo>
                  <a:cubicBezTo>
                    <a:pt x="574" y="555"/>
                    <a:pt x="575" y="555"/>
                    <a:pt x="575" y="555"/>
                  </a:cubicBezTo>
                  <a:cubicBezTo>
                    <a:pt x="575" y="555"/>
                    <a:pt x="575" y="555"/>
                    <a:pt x="575" y="555"/>
                  </a:cubicBezTo>
                  <a:cubicBezTo>
                    <a:pt x="575" y="555"/>
                    <a:pt x="576" y="556"/>
                    <a:pt x="576" y="556"/>
                  </a:cubicBezTo>
                  <a:cubicBezTo>
                    <a:pt x="576" y="556"/>
                    <a:pt x="576" y="556"/>
                    <a:pt x="576" y="557"/>
                  </a:cubicBezTo>
                  <a:cubicBezTo>
                    <a:pt x="577" y="557"/>
                    <a:pt x="577" y="557"/>
                    <a:pt x="578" y="557"/>
                  </a:cubicBezTo>
                  <a:cubicBezTo>
                    <a:pt x="578" y="558"/>
                    <a:pt x="578" y="558"/>
                    <a:pt x="578" y="558"/>
                  </a:cubicBezTo>
                  <a:cubicBezTo>
                    <a:pt x="579" y="559"/>
                    <a:pt x="580" y="559"/>
                    <a:pt x="581" y="560"/>
                  </a:cubicBezTo>
                  <a:cubicBezTo>
                    <a:pt x="581" y="560"/>
                    <a:pt x="581" y="561"/>
                    <a:pt x="582" y="561"/>
                  </a:cubicBezTo>
                  <a:cubicBezTo>
                    <a:pt x="583" y="562"/>
                    <a:pt x="584" y="563"/>
                    <a:pt x="585" y="563"/>
                  </a:cubicBezTo>
                  <a:cubicBezTo>
                    <a:pt x="585" y="564"/>
                    <a:pt x="585" y="564"/>
                    <a:pt x="585" y="564"/>
                  </a:cubicBezTo>
                  <a:cubicBezTo>
                    <a:pt x="585" y="564"/>
                    <a:pt x="586" y="564"/>
                    <a:pt x="586" y="565"/>
                  </a:cubicBezTo>
                  <a:cubicBezTo>
                    <a:pt x="586" y="565"/>
                    <a:pt x="586" y="565"/>
                    <a:pt x="586" y="565"/>
                  </a:cubicBezTo>
                  <a:cubicBezTo>
                    <a:pt x="587" y="565"/>
                    <a:pt x="587" y="566"/>
                    <a:pt x="587" y="566"/>
                  </a:cubicBezTo>
                  <a:cubicBezTo>
                    <a:pt x="587" y="566"/>
                    <a:pt x="587" y="566"/>
                    <a:pt x="587" y="567"/>
                  </a:cubicBezTo>
                  <a:cubicBezTo>
                    <a:pt x="588" y="567"/>
                    <a:pt x="588" y="567"/>
                    <a:pt x="588" y="567"/>
                  </a:cubicBezTo>
                  <a:cubicBezTo>
                    <a:pt x="589" y="568"/>
                    <a:pt x="589" y="568"/>
                    <a:pt x="589" y="569"/>
                  </a:cubicBezTo>
                  <a:cubicBezTo>
                    <a:pt x="589" y="569"/>
                    <a:pt x="590" y="569"/>
                    <a:pt x="590" y="570"/>
                  </a:cubicBezTo>
                  <a:cubicBezTo>
                    <a:pt x="590" y="571"/>
                    <a:pt x="591" y="571"/>
                    <a:pt x="591" y="572"/>
                  </a:cubicBezTo>
                  <a:cubicBezTo>
                    <a:pt x="591" y="572"/>
                    <a:pt x="591" y="572"/>
                    <a:pt x="591" y="572"/>
                  </a:cubicBezTo>
                  <a:cubicBezTo>
                    <a:pt x="591" y="573"/>
                    <a:pt x="591" y="573"/>
                    <a:pt x="592" y="574"/>
                  </a:cubicBezTo>
                  <a:cubicBezTo>
                    <a:pt x="592" y="574"/>
                    <a:pt x="592" y="574"/>
                    <a:pt x="592" y="574"/>
                  </a:cubicBezTo>
                  <a:cubicBezTo>
                    <a:pt x="592" y="575"/>
                    <a:pt x="592" y="575"/>
                    <a:pt x="592" y="576"/>
                  </a:cubicBezTo>
                  <a:cubicBezTo>
                    <a:pt x="592" y="576"/>
                    <a:pt x="593" y="576"/>
                    <a:pt x="593" y="576"/>
                  </a:cubicBezTo>
                  <a:cubicBezTo>
                    <a:pt x="593" y="577"/>
                    <a:pt x="593" y="577"/>
                    <a:pt x="593" y="577"/>
                  </a:cubicBezTo>
                  <a:cubicBezTo>
                    <a:pt x="593" y="577"/>
                    <a:pt x="593" y="577"/>
                    <a:pt x="593" y="577"/>
                  </a:cubicBezTo>
                  <a:cubicBezTo>
                    <a:pt x="593" y="578"/>
                    <a:pt x="593" y="578"/>
                    <a:pt x="593" y="578"/>
                  </a:cubicBezTo>
                  <a:cubicBezTo>
                    <a:pt x="593" y="578"/>
                    <a:pt x="594" y="578"/>
                    <a:pt x="594" y="578"/>
                  </a:cubicBezTo>
                  <a:cubicBezTo>
                    <a:pt x="594" y="579"/>
                    <a:pt x="594" y="579"/>
                    <a:pt x="594" y="580"/>
                  </a:cubicBezTo>
                  <a:cubicBezTo>
                    <a:pt x="594" y="580"/>
                    <a:pt x="593" y="580"/>
                    <a:pt x="594" y="581"/>
                  </a:cubicBezTo>
                  <a:cubicBezTo>
                    <a:pt x="594" y="581"/>
                    <a:pt x="595" y="581"/>
                    <a:pt x="595" y="581"/>
                  </a:cubicBezTo>
                  <a:cubicBezTo>
                    <a:pt x="595" y="582"/>
                    <a:pt x="595" y="582"/>
                    <a:pt x="595" y="582"/>
                  </a:cubicBezTo>
                  <a:cubicBezTo>
                    <a:pt x="595" y="582"/>
                    <a:pt x="596" y="582"/>
                    <a:pt x="596" y="583"/>
                  </a:cubicBezTo>
                  <a:cubicBezTo>
                    <a:pt x="596" y="583"/>
                    <a:pt x="596" y="583"/>
                    <a:pt x="596" y="583"/>
                  </a:cubicBezTo>
                  <a:cubicBezTo>
                    <a:pt x="597" y="584"/>
                    <a:pt x="597" y="585"/>
                    <a:pt x="597" y="586"/>
                  </a:cubicBezTo>
                  <a:cubicBezTo>
                    <a:pt x="598" y="586"/>
                    <a:pt x="598" y="586"/>
                    <a:pt x="598" y="587"/>
                  </a:cubicBezTo>
                  <a:cubicBezTo>
                    <a:pt x="599" y="587"/>
                    <a:pt x="599" y="586"/>
                    <a:pt x="599" y="586"/>
                  </a:cubicBezTo>
                  <a:cubicBezTo>
                    <a:pt x="599" y="587"/>
                    <a:pt x="599" y="588"/>
                    <a:pt x="599" y="589"/>
                  </a:cubicBezTo>
                  <a:cubicBezTo>
                    <a:pt x="600" y="589"/>
                    <a:pt x="600" y="589"/>
                    <a:pt x="600" y="589"/>
                  </a:cubicBezTo>
                  <a:cubicBezTo>
                    <a:pt x="600" y="589"/>
                    <a:pt x="600" y="590"/>
                    <a:pt x="600" y="590"/>
                  </a:cubicBezTo>
                  <a:cubicBezTo>
                    <a:pt x="601" y="590"/>
                    <a:pt x="601" y="590"/>
                    <a:pt x="601" y="590"/>
                  </a:cubicBezTo>
                  <a:cubicBezTo>
                    <a:pt x="602" y="592"/>
                    <a:pt x="603" y="594"/>
                    <a:pt x="603" y="596"/>
                  </a:cubicBezTo>
                  <a:cubicBezTo>
                    <a:pt x="603" y="596"/>
                    <a:pt x="602" y="596"/>
                    <a:pt x="602" y="596"/>
                  </a:cubicBezTo>
                  <a:cubicBezTo>
                    <a:pt x="602" y="597"/>
                    <a:pt x="602" y="597"/>
                    <a:pt x="603" y="598"/>
                  </a:cubicBezTo>
                  <a:cubicBezTo>
                    <a:pt x="603" y="598"/>
                    <a:pt x="603" y="598"/>
                    <a:pt x="603" y="598"/>
                  </a:cubicBezTo>
                  <a:cubicBezTo>
                    <a:pt x="603" y="598"/>
                    <a:pt x="603" y="598"/>
                    <a:pt x="603" y="598"/>
                  </a:cubicBezTo>
                  <a:cubicBezTo>
                    <a:pt x="604" y="598"/>
                    <a:pt x="604" y="598"/>
                    <a:pt x="604" y="598"/>
                  </a:cubicBezTo>
                  <a:cubicBezTo>
                    <a:pt x="604" y="598"/>
                    <a:pt x="604" y="599"/>
                    <a:pt x="604" y="599"/>
                  </a:cubicBezTo>
                  <a:cubicBezTo>
                    <a:pt x="604" y="599"/>
                    <a:pt x="604" y="599"/>
                    <a:pt x="604" y="599"/>
                  </a:cubicBezTo>
                  <a:cubicBezTo>
                    <a:pt x="604" y="599"/>
                    <a:pt x="605" y="600"/>
                    <a:pt x="605" y="600"/>
                  </a:cubicBezTo>
                  <a:cubicBezTo>
                    <a:pt x="605" y="600"/>
                    <a:pt x="605" y="600"/>
                    <a:pt x="606" y="600"/>
                  </a:cubicBezTo>
                  <a:cubicBezTo>
                    <a:pt x="606" y="601"/>
                    <a:pt x="606" y="601"/>
                    <a:pt x="606" y="601"/>
                  </a:cubicBezTo>
                  <a:cubicBezTo>
                    <a:pt x="606" y="601"/>
                    <a:pt x="606" y="601"/>
                    <a:pt x="606" y="601"/>
                  </a:cubicBezTo>
                  <a:cubicBezTo>
                    <a:pt x="606" y="601"/>
                    <a:pt x="606" y="602"/>
                    <a:pt x="606" y="602"/>
                  </a:cubicBezTo>
                  <a:cubicBezTo>
                    <a:pt x="606" y="602"/>
                    <a:pt x="607" y="602"/>
                    <a:pt x="607" y="602"/>
                  </a:cubicBezTo>
                  <a:cubicBezTo>
                    <a:pt x="607" y="602"/>
                    <a:pt x="607" y="603"/>
                    <a:pt x="607" y="604"/>
                  </a:cubicBezTo>
                  <a:cubicBezTo>
                    <a:pt x="608" y="604"/>
                    <a:pt x="608" y="604"/>
                    <a:pt x="609" y="604"/>
                  </a:cubicBezTo>
                  <a:cubicBezTo>
                    <a:pt x="609" y="604"/>
                    <a:pt x="609" y="604"/>
                    <a:pt x="609" y="605"/>
                  </a:cubicBezTo>
                  <a:cubicBezTo>
                    <a:pt x="609" y="605"/>
                    <a:pt x="610" y="605"/>
                    <a:pt x="610" y="605"/>
                  </a:cubicBezTo>
                  <a:cubicBezTo>
                    <a:pt x="610" y="605"/>
                    <a:pt x="611" y="605"/>
                    <a:pt x="611" y="606"/>
                  </a:cubicBezTo>
                  <a:cubicBezTo>
                    <a:pt x="611" y="606"/>
                    <a:pt x="612" y="606"/>
                    <a:pt x="612" y="606"/>
                  </a:cubicBezTo>
                  <a:cubicBezTo>
                    <a:pt x="612" y="606"/>
                    <a:pt x="612" y="606"/>
                    <a:pt x="612" y="606"/>
                  </a:cubicBezTo>
                  <a:cubicBezTo>
                    <a:pt x="613" y="607"/>
                    <a:pt x="614" y="608"/>
                    <a:pt x="615" y="608"/>
                  </a:cubicBezTo>
                  <a:cubicBezTo>
                    <a:pt x="615" y="608"/>
                    <a:pt x="615" y="608"/>
                    <a:pt x="615" y="608"/>
                  </a:cubicBezTo>
                  <a:cubicBezTo>
                    <a:pt x="616" y="609"/>
                    <a:pt x="617" y="609"/>
                    <a:pt x="618" y="609"/>
                  </a:cubicBezTo>
                  <a:cubicBezTo>
                    <a:pt x="618" y="609"/>
                    <a:pt x="618" y="609"/>
                    <a:pt x="618" y="610"/>
                  </a:cubicBezTo>
                  <a:cubicBezTo>
                    <a:pt x="619" y="610"/>
                    <a:pt x="619" y="610"/>
                    <a:pt x="619" y="610"/>
                  </a:cubicBezTo>
                  <a:cubicBezTo>
                    <a:pt x="619" y="610"/>
                    <a:pt x="619" y="610"/>
                    <a:pt x="619" y="610"/>
                  </a:cubicBezTo>
                  <a:cubicBezTo>
                    <a:pt x="620" y="610"/>
                    <a:pt x="620" y="610"/>
                    <a:pt x="621" y="610"/>
                  </a:cubicBezTo>
                  <a:cubicBezTo>
                    <a:pt x="621" y="610"/>
                    <a:pt x="621" y="610"/>
                    <a:pt x="621" y="610"/>
                  </a:cubicBezTo>
                  <a:cubicBezTo>
                    <a:pt x="621" y="610"/>
                    <a:pt x="622" y="610"/>
                    <a:pt x="622" y="610"/>
                  </a:cubicBezTo>
                  <a:cubicBezTo>
                    <a:pt x="622" y="611"/>
                    <a:pt x="623" y="611"/>
                    <a:pt x="623" y="611"/>
                  </a:cubicBezTo>
                  <a:cubicBezTo>
                    <a:pt x="623" y="611"/>
                    <a:pt x="624" y="611"/>
                    <a:pt x="624" y="611"/>
                  </a:cubicBezTo>
                  <a:cubicBezTo>
                    <a:pt x="625" y="611"/>
                    <a:pt x="625" y="612"/>
                    <a:pt x="625" y="612"/>
                  </a:cubicBezTo>
                  <a:cubicBezTo>
                    <a:pt x="626" y="612"/>
                    <a:pt x="626" y="612"/>
                    <a:pt x="627" y="612"/>
                  </a:cubicBezTo>
                  <a:cubicBezTo>
                    <a:pt x="627" y="612"/>
                    <a:pt x="627" y="613"/>
                    <a:pt x="627" y="613"/>
                  </a:cubicBezTo>
                  <a:cubicBezTo>
                    <a:pt x="628" y="613"/>
                    <a:pt x="628" y="613"/>
                    <a:pt x="628" y="613"/>
                  </a:cubicBezTo>
                  <a:cubicBezTo>
                    <a:pt x="628" y="613"/>
                    <a:pt x="628" y="613"/>
                    <a:pt x="628" y="613"/>
                  </a:cubicBezTo>
                  <a:cubicBezTo>
                    <a:pt x="629" y="613"/>
                    <a:pt x="629" y="613"/>
                    <a:pt x="629" y="613"/>
                  </a:cubicBezTo>
                  <a:cubicBezTo>
                    <a:pt x="629" y="613"/>
                    <a:pt x="629" y="613"/>
                    <a:pt x="629" y="613"/>
                  </a:cubicBezTo>
                  <a:cubicBezTo>
                    <a:pt x="629" y="613"/>
                    <a:pt x="630" y="613"/>
                    <a:pt x="630" y="613"/>
                  </a:cubicBezTo>
                  <a:cubicBezTo>
                    <a:pt x="630" y="613"/>
                    <a:pt x="630" y="613"/>
                    <a:pt x="630" y="614"/>
                  </a:cubicBezTo>
                  <a:cubicBezTo>
                    <a:pt x="632" y="615"/>
                    <a:pt x="630" y="614"/>
                    <a:pt x="631" y="615"/>
                  </a:cubicBezTo>
                  <a:cubicBezTo>
                    <a:pt x="632" y="615"/>
                    <a:pt x="632" y="615"/>
                    <a:pt x="632" y="615"/>
                  </a:cubicBezTo>
                  <a:cubicBezTo>
                    <a:pt x="632" y="616"/>
                    <a:pt x="632" y="616"/>
                    <a:pt x="632" y="616"/>
                  </a:cubicBezTo>
                  <a:cubicBezTo>
                    <a:pt x="633" y="617"/>
                    <a:pt x="634" y="617"/>
                    <a:pt x="634" y="618"/>
                  </a:cubicBezTo>
                  <a:cubicBezTo>
                    <a:pt x="635" y="618"/>
                    <a:pt x="635" y="618"/>
                    <a:pt x="635" y="619"/>
                  </a:cubicBezTo>
                  <a:cubicBezTo>
                    <a:pt x="635" y="619"/>
                    <a:pt x="635" y="619"/>
                    <a:pt x="636" y="619"/>
                  </a:cubicBezTo>
                  <a:cubicBezTo>
                    <a:pt x="636" y="620"/>
                    <a:pt x="636" y="622"/>
                    <a:pt x="637" y="623"/>
                  </a:cubicBezTo>
                  <a:cubicBezTo>
                    <a:pt x="638" y="627"/>
                    <a:pt x="638" y="631"/>
                    <a:pt x="638" y="635"/>
                  </a:cubicBezTo>
                  <a:cubicBezTo>
                    <a:pt x="638" y="636"/>
                    <a:pt x="639" y="637"/>
                    <a:pt x="639" y="638"/>
                  </a:cubicBezTo>
                  <a:cubicBezTo>
                    <a:pt x="639" y="638"/>
                    <a:pt x="639" y="638"/>
                    <a:pt x="638" y="638"/>
                  </a:cubicBezTo>
                  <a:cubicBezTo>
                    <a:pt x="638" y="639"/>
                    <a:pt x="638" y="640"/>
                    <a:pt x="638" y="640"/>
                  </a:cubicBezTo>
                  <a:cubicBezTo>
                    <a:pt x="638" y="640"/>
                    <a:pt x="638" y="640"/>
                    <a:pt x="638" y="640"/>
                  </a:cubicBezTo>
                  <a:cubicBezTo>
                    <a:pt x="638" y="643"/>
                    <a:pt x="638" y="646"/>
                    <a:pt x="638" y="649"/>
                  </a:cubicBezTo>
                  <a:cubicBezTo>
                    <a:pt x="638" y="649"/>
                    <a:pt x="637" y="649"/>
                    <a:pt x="637" y="650"/>
                  </a:cubicBezTo>
                  <a:cubicBezTo>
                    <a:pt x="637" y="651"/>
                    <a:pt x="637" y="652"/>
                    <a:pt x="638" y="652"/>
                  </a:cubicBezTo>
                  <a:cubicBezTo>
                    <a:pt x="638" y="652"/>
                    <a:pt x="638" y="652"/>
                    <a:pt x="639" y="652"/>
                  </a:cubicBezTo>
                  <a:cubicBezTo>
                    <a:pt x="638" y="654"/>
                    <a:pt x="638" y="656"/>
                    <a:pt x="638" y="658"/>
                  </a:cubicBezTo>
                  <a:cubicBezTo>
                    <a:pt x="638" y="660"/>
                    <a:pt x="638" y="661"/>
                    <a:pt x="638" y="663"/>
                  </a:cubicBezTo>
                  <a:cubicBezTo>
                    <a:pt x="638" y="663"/>
                    <a:pt x="638" y="663"/>
                    <a:pt x="638" y="663"/>
                  </a:cubicBezTo>
                  <a:cubicBezTo>
                    <a:pt x="639" y="664"/>
                    <a:pt x="639" y="664"/>
                    <a:pt x="639" y="665"/>
                  </a:cubicBezTo>
                  <a:cubicBezTo>
                    <a:pt x="639" y="665"/>
                    <a:pt x="639" y="665"/>
                    <a:pt x="639" y="665"/>
                  </a:cubicBezTo>
                  <a:cubicBezTo>
                    <a:pt x="639" y="666"/>
                    <a:pt x="639" y="667"/>
                    <a:pt x="639" y="668"/>
                  </a:cubicBezTo>
                  <a:cubicBezTo>
                    <a:pt x="638" y="668"/>
                    <a:pt x="638" y="668"/>
                    <a:pt x="638" y="668"/>
                  </a:cubicBezTo>
                  <a:cubicBezTo>
                    <a:pt x="638" y="669"/>
                    <a:pt x="639" y="669"/>
                    <a:pt x="639" y="670"/>
                  </a:cubicBezTo>
                  <a:cubicBezTo>
                    <a:pt x="639" y="670"/>
                    <a:pt x="639" y="670"/>
                    <a:pt x="638" y="670"/>
                  </a:cubicBezTo>
                  <a:cubicBezTo>
                    <a:pt x="638" y="671"/>
                    <a:pt x="639" y="671"/>
                    <a:pt x="639" y="671"/>
                  </a:cubicBezTo>
                  <a:cubicBezTo>
                    <a:pt x="638" y="671"/>
                    <a:pt x="638" y="671"/>
                    <a:pt x="638" y="671"/>
                  </a:cubicBezTo>
                  <a:cubicBezTo>
                    <a:pt x="638" y="672"/>
                    <a:pt x="639" y="672"/>
                    <a:pt x="639" y="672"/>
                  </a:cubicBezTo>
                  <a:cubicBezTo>
                    <a:pt x="639" y="674"/>
                    <a:pt x="639" y="675"/>
                    <a:pt x="639" y="676"/>
                  </a:cubicBezTo>
                  <a:cubicBezTo>
                    <a:pt x="638" y="676"/>
                    <a:pt x="638" y="676"/>
                    <a:pt x="638" y="676"/>
                  </a:cubicBezTo>
                  <a:cubicBezTo>
                    <a:pt x="638" y="678"/>
                    <a:pt x="638" y="679"/>
                    <a:pt x="638" y="680"/>
                  </a:cubicBezTo>
                  <a:cubicBezTo>
                    <a:pt x="638" y="680"/>
                    <a:pt x="638" y="680"/>
                    <a:pt x="638" y="680"/>
                  </a:cubicBezTo>
                  <a:cubicBezTo>
                    <a:pt x="638" y="681"/>
                    <a:pt x="638" y="682"/>
                    <a:pt x="638" y="683"/>
                  </a:cubicBezTo>
                  <a:cubicBezTo>
                    <a:pt x="638" y="683"/>
                    <a:pt x="638" y="683"/>
                    <a:pt x="637" y="684"/>
                  </a:cubicBezTo>
                  <a:cubicBezTo>
                    <a:pt x="638" y="684"/>
                    <a:pt x="638" y="684"/>
                    <a:pt x="638" y="684"/>
                  </a:cubicBezTo>
                  <a:cubicBezTo>
                    <a:pt x="637" y="684"/>
                    <a:pt x="637" y="684"/>
                    <a:pt x="637" y="684"/>
                  </a:cubicBezTo>
                  <a:cubicBezTo>
                    <a:pt x="637" y="685"/>
                    <a:pt x="637" y="686"/>
                    <a:pt x="637" y="686"/>
                  </a:cubicBezTo>
                  <a:cubicBezTo>
                    <a:pt x="637" y="686"/>
                    <a:pt x="637" y="686"/>
                    <a:pt x="637" y="686"/>
                  </a:cubicBezTo>
                  <a:cubicBezTo>
                    <a:pt x="637" y="686"/>
                    <a:pt x="637" y="687"/>
                    <a:pt x="637" y="687"/>
                  </a:cubicBezTo>
                  <a:cubicBezTo>
                    <a:pt x="637" y="687"/>
                    <a:pt x="637" y="687"/>
                    <a:pt x="637" y="687"/>
                  </a:cubicBezTo>
                  <a:cubicBezTo>
                    <a:pt x="636" y="690"/>
                    <a:pt x="639" y="690"/>
                    <a:pt x="639" y="693"/>
                  </a:cubicBezTo>
                  <a:cubicBezTo>
                    <a:pt x="639" y="693"/>
                    <a:pt x="639" y="693"/>
                    <a:pt x="639" y="693"/>
                  </a:cubicBezTo>
                  <a:cubicBezTo>
                    <a:pt x="639" y="694"/>
                    <a:pt x="639" y="695"/>
                    <a:pt x="639" y="697"/>
                  </a:cubicBezTo>
                  <a:cubicBezTo>
                    <a:pt x="639" y="697"/>
                    <a:pt x="638" y="697"/>
                    <a:pt x="638" y="697"/>
                  </a:cubicBezTo>
                  <a:cubicBezTo>
                    <a:pt x="638" y="698"/>
                    <a:pt x="638" y="699"/>
                    <a:pt x="638" y="699"/>
                  </a:cubicBezTo>
                  <a:cubicBezTo>
                    <a:pt x="638" y="699"/>
                    <a:pt x="638" y="699"/>
                    <a:pt x="638" y="699"/>
                  </a:cubicBezTo>
                  <a:cubicBezTo>
                    <a:pt x="638" y="701"/>
                    <a:pt x="639" y="703"/>
                    <a:pt x="639" y="704"/>
                  </a:cubicBezTo>
                  <a:cubicBezTo>
                    <a:pt x="639" y="704"/>
                    <a:pt x="640" y="704"/>
                    <a:pt x="640" y="704"/>
                  </a:cubicBezTo>
                  <a:cubicBezTo>
                    <a:pt x="640" y="705"/>
                    <a:pt x="639" y="705"/>
                    <a:pt x="639" y="705"/>
                  </a:cubicBezTo>
                  <a:cubicBezTo>
                    <a:pt x="640" y="707"/>
                    <a:pt x="640" y="710"/>
                    <a:pt x="640" y="712"/>
                  </a:cubicBezTo>
                  <a:cubicBezTo>
                    <a:pt x="639" y="713"/>
                    <a:pt x="640" y="713"/>
                    <a:pt x="638" y="714"/>
                  </a:cubicBezTo>
                  <a:cubicBezTo>
                    <a:pt x="638" y="715"/>
                    <a:pt x="639" y="715"/>
                    <a:pt x="639" y="716"/>
                  </a:cubicBezTo>
                  <a:cubicBezTo>
                    <a:pt x="639" y="716"/>
                    <a:pt x="638" y="716"/>
                    <a:pt x="638" y="716"/>
                  </a:cubicBezTo>
                  <a:cubicBezTo>
                    <a:pt x="638" y="716"/>
                    <a:pt x="639" y="716"/>
                    <a:pt x="639" y="717"/>
                  </a:cubicBezTo>
                  <a:cubicBezTo>
                    <a:pt x="639" y="718"/>
                    <a:pt x="639" y="718"/>
                    <a:pt x="638" y="718"/>
                  </a:cubicBezTo>
                  <a:cubicBezTo>
                    <a:pt x="638" y="718"/>
                    <a:pt x="639" y="719"/>
                    <a:pt x="639" y="719"/>
                  </a:cubicBezTo>
                  <a:cubicBezTo>
                    <a:pt x="638" y="719"/>
                    <a:pt x="638" y="720"/>
                    <a:pt x="637" y="720"/>
                  </a:cubicBezTo>
                  <a:cubicBezTo>
                    <a:pt x="638" y="721"/>
                    <a:pt x="638" y="722"/>
                    <a:pt x="638" y="723"/>
                  </a:cubicBezTo>
                  <a:cubicBezTo>
                    <a:pt x="638" y="723"/>
                    <a:pt x="638" y="723"/>
                    <a:pt x="637" y="723"/>
                  </a:cubicBezTo>
                  <a:cubicBezTo>
                    <a:pt x="637" y="723"/>
                    <a:pt x="638" y="724"/>
                    <a:pt x="638" y="724"/>
                  </a:cubicBezTo>
                  <a:cubicBezTo>
                    <a:pt x="637" y="724"/>
                    <a:pt x="637" y="724"/>
                    <a:pt x="637" y="724"/>
                  </a:cubicBezTo>
                  <a:cubicBezTo>
                    <a:pt x="637" y="725"/>
                    <a:pt x="637" y="726"/>
                    <a:pt x="636" y="727"/>
                  </a:cubicBezTo>
                  <a:cubicBezTo>
                    <a:pt x="636" y="727"/>
                    <a:pt x="636" y="728"/>
                    <a:pt x="636" y="728"/>
                  </a:cubicBezTo>
                  <a:cubicBezTo>
                    <a:pt x="636" y="728"/>
                    <a:pt x="636" y="728"/>
                    <a:pt x="636" y="728"/>
                  </a:cubicBezTo>
                  <a:cubicBezTo>
                    <a:pt x="636" y="728"/>
                    <a:pt x="636" y="728"/>
                    <a:pt x="636" y="728"/>
                  </a:cubicBezTo>
                  <a:cubicBezTo>
                    <a:pt x="635" y="730"/>
                    <a:pt x="637" y="730"/>
                    <a:pt x="637" y="730"/>
                  </a:cubicBezTo>
                  <a:cubicBezTo>
                    <a:pt x="637" y="732"/>
                    <a:pt x="637" y="733"/>
                    <a:pt x="637" y="735"/>
                  </a:cubicBezTo>
                  <a:cubicBezTo>
                    <a:pt x="636" y="735"/>
                    <a:pt x="636" y="735"/>
                    <a:pt x="636" y="735"/>
                  </a:cubicBezTo>
                  <a:cubicBezTo>
                    <a:pt x="636" y="735"/>
                    <a:pt x="636" y="736"/>
                    <a:pt x="636" y="736"/>
                  </a:cubicBezTo>
                  <a:cubicBezTo>
                    <a:pt x="636" y="736"/>
                    <a:pt x="636" y="736"/>
                    <a:pt x="635" y="736"/>
                  </a:cubicBezTo>
                  <a:cubicBezTo>
                    <a:pt x="635" y="737"/>
                    <a:pt x="636" y="738"/>
                    <a:pt x="635" y="739"/>
                  </a:cubicBezTo>
                  <a:cubicBezTo>
                    <a:pt x="635" y="739"/>
                    <a:pt x="634" y="740"/>
                    <a:pt x="634" y="740"/>
                  </a:cubicBezTo>
                  <a:cubicBezTo>
                    <a:pt x="634" y="741"/>
                    <a:pt x="635" y="742"/>
                    <a:pt x="635" y="743"/>
                  </a:cubicBezTo>
                  <a:cubicBezTo>
                    <a:pt x="633" y="743"/>
                    <a:pt x="633" y="743"/>
                    <a:pt x="632" y="744"/>
                  </a:cubicBezTo>
                  <a:cubicBezTo>
                    <a:pt x="632" y="744"/>
                    <a:pt x="632" y="745"/>
                    <a:pt x="632" y="745"/>
                  </a:cubicBezTo>
                  <a:cubicBezTo>
                    <a:pt x="633" y="745"/>
                    <a:pt x="633" y="745"/>
                    <a:pt x="633" y="745"/>
                  </a:cubicBezTo>
                  <a:cubicBezTo>
                    <a:pt x="633" y="745"/>
                    <a:pt x="633" y="747"/>
                    <a:pt x="633" y="748"/>
                  </a:cubicBezTo>
                  <a:cubicBezTo>
                    <a:pt x="633" y="748"/>
                    <a:pt x="634" y="748"/>
                    <a:pt x="634" y="748"/>
                  </a:cubicBezTo>
                  <a:cubicBezTo>
                    <a:pt x="635" y="750"/>
                    <a:pt x="634" y="751"/>
                    <a:pt x="634" y="752"/>
                  </a:cubicBezTo>
                  <a:cubicBezTo>
                    <a:pt x="634" y="752"/>
                    <a:pt x="634" y="752"/>
                    <a:pt x="634" y="752"/>
                  </a:cubicBezTo>
                  <a:cubicBezTo>
                    <a:pt x="634" y="752"/>
                    <a:pt x="634" y="752"/>
                    <a:pt x="634" y="752"/>
                  </a:cubicBezTo>
                  <a:cubicBezTo>
                    <a:pt x="635" y="752"/>
                    <a:pt x="635" y="752"/>
                    <a:pt x="635" y="752"/>
                  </a:cubicBezTo>
                  <a:cubicBezTo>
                    <a:pt x="635" y="753"/>
                    <a:pt x="635" y="752"/>
                    <a:pt x="634" y="753"/>
                  </a:cubicBezTo>
                  <a:cubicBezTo>
                    <a:pt x="634" y="753"/>
                    <a:pt x="635" y="753"/>
                    <a:pt x="635" y="753"/>
                  </a:cubicBezTo>
                  <a:cubicBezTo>
                    <a:pt x="635" y="754"/>
                    <a:pt x="635" y="754"/>
                    <a:pt x="635" y="755"/>
                  </a:cubicBezTo>
                  <a:cubicBezTo>
                    <a:pt x="635" y="755"/>
                    <a:pt x="635" y="755"/>
                    <a:pt x="635" y="755"/>
                  </a:cubicBezTo>
                  <a:cubicBezTo>
                    <a:pt x="636" y="755"/>
                    <a:pt x="636" y="756"/>
                    <a:pt x="636" y="756"/>
                  </a:cubicBezTo>
                  <a:cubicBezTo>
                    <a:pt x="636" y="756"/>
                    <a:pt x="636" y="756"/>
                    <a:pt x="636" y="756"/>
                  </a:cubicBezTo>
                  <a:cubicBezTo>
                    <a:pt x="636" y="757"/>
                    <a:pt x="636" y="759"/>
                    <a:pt x="636" y="760"/>
                  </a:cubicBezTo>
                  <a:cubicBezTo>
                    <a:pt x="636" y="760"/>
                    <a:pt x="635" y="760"/>
                    <a:pt x="635" y="761"/>
                  </a:cubicBezTo>
                  <a:cubicBezTo>
                    <a:pt x="635" y="761"/>
                    <a:pt x="635" y="761"/>
                    <a:pt x="635" y="761"/>
                  </a:cubicBezTo>
                  <a:cubicBezTo>
                    <a:pt x="635" y="762"/>
                    <a:pt x="635" y="763"/>
                    <a:pt x="635" y="764"/>
                  </a:cubicBezTo>
                  <a:cubicBezTo>
                    <a:pt x="635" y="764"/>
                    <a:pt x="635" y="764"/>
                    <a:pt x="634" y="764"/>
                  </a:cubicBezTo>
                  <a:cubicBezTo>
                    <a:pt x="634" y="766"/>
                    <a:pt x="634" y="767"/>
                    <a:pt x="634" y="769"/>
                  </a:cubicBezTo>
                  <a:cubicBezTo>
                    <a:pt x="634" y="769"/>
                    <a:pt x="634" y="769"/>
                    <a:pt x="634" y="769"/>
                  </a:cubicBezTo>
                  <a:cubicBezTo>
                    <a:pt x="634" y="770"/>
                    <a:pt x="634" y="771"/>
                    <a:pt x="635" y="772"/>
                  </a:cubicBezTo>
                  <a:cubicBezTo>
                    <a:pt x="635" y="772"/>
                    <a:pt x="635" y="772"/>
                    <a:pt x="635" y="771"/>
                  </a:cubicBezTo>
                  <a:cubicBezTo>
                    <a:pt x="635" y="772"/>
                    <a:pt x="635" y="773"/>
                    <a:pt x="636" y="773"/>
                  </a:cubicBezTo>
                  <a:cubicBezTo>
                    <a:pt x="636" y="773"/>
                    <a:pt x="637" y="773"/>
                    <a:pt x="637" y="773"/>
                  </a:cubicBezTo>
                  <a:cubicBezTo>
                    <a:pt x="637" y="772"/>
                    <a:pt x="638" y="772"/>
                    <a:pt x="638" y="771"/>
                  </a:cubicBezTo>
                  <a:cubicBezTo>
                    <a:pt x="638" y="771"/>
                    <a:pt x="638" y="771"/>
                    <a:pt x="639" y="771"/>
                  </a:cubicBezTo>
                  <a:cubicBezTo>
                    <a:pt x="639" y="771"/>
                    <a:pt x="639" y="771"/>
                    <a:pt x="639" y="771"/>
                  </a:cubicBezTo>
                  <a:cubicBezTo>
                    <a:pt x="640" y="772"/>
                    <a:pt x="639" y="772"/>
                    <a:pt x="640" y="772"/>
                  </a:cubicBezTo>
                  <a:cubicBezTo>
                    <a:pt x="640" y="774"/>
                    <a:pt x="640" y="773"/>
                    <a:pt x="640" y="774"/>
                  </a:cubicBezTo>
                  <a:cubicBezTo>
                    <a:pt x="639" y="774"/>
                    <a:pt x="639" y="774"/>
                    <a:pt x="639" y="774"/>
                  </a:cubicBezTo>
                  <a:cubicBezTo>
                    <a:pt x="639" y="775"/>
                    <a:pt x="640" y="775"/>
                    <a:pt x="640" y="776"/>
                  </a:cubicBezTo>
                  <a:cubicBezTo>
                    <a:pt x="640" y="777"/>
                    <a:pt x="639" y="780"/>
                    <a:pt x="640" y="781"/>
                  </a:cubicBezTo>
                  <a:cubicBezTo>
                    <a:pt x="640" y="781"/>
                    <a:pt x="641" y="782"/>
                    <a:pt x="640" y="782"/>
                  </a:cubicBezTo>
                  <a:cubicBezTo>
                    <a:pt x="640" y="782"/>
                    <a:pt x="640" y="781"/>
                    <a:pt x="640" y="781"/>
                  </a:cubicBezTo>
                  <a:cubicBezTo>
                    <a:pt x="639" y="782"/>
                    <a:pt x="639" y="783"/>
                    <a:pt x="639" y="784"/>
                  </a:cubicBezTo>
                  <a:cubicBezTo>
                    <a:pt x="639" y="784"/>
                    <a:pt x="639" y="784"/>
                    <a:pt x="639" y="784"/>
                  </a:cubicBezTo>
                  <a:cubicBezTo>
                    <a:pt x="640" y="786"/>
                    <a:pt x="640" y="786"/>
                    <a:pt x="641" y="787"/>
                  </a:cubicBezTo>
                  <a:cubicBezTo>
                    <a:pt x="640" y="788"/>
                    <a:pt x="640" y="788"/>
                    <a:pt x="638" y="789"/>
                  </a:cubicBezTo>
                  <a:cubicBezTo>
                    <a:pt x="639" y="790"/>
                    <a:pt x="639" y="790"/>
                    <a:pt x="640" y="790"/>
                  </a:cubicBezTo>
                  <a:cubicBezTo>
                    <a:pt x="640" y="791"/>
                    <a:pt x="640" y="791"/>
                    <a:pt x="639" y="791"/>
                  </a:cubicBezTo>
                  <a:cubicBezTo>
                    <a:pt x="639" y="791"/>
                    <a:pt x="639" y="791"/>
                    <a:pt x="639" y="791"/>
                  </a:cubicBezTo>
                  <a:cubicBezTo>
                    <a:pt x="639" y="791"/>
                    <a:pt x="638" y="791"/>
                    <a:pt x="638" y="791"/>
                  </a:cubicBezTo>
                  <a:cubicBezTo>
                    <a:pt x="638" y="792"/>
                    <a:pt x="638" y="792"/>
                    <a:pt x="639" y="792"/>
                  </a:cubicBezTo>
                  <a:cubicBezTo>
                    <a:pt x="639" y="792"/>
                    <a:pt x="639" y="793"/>
                    <a:pt x="639" y="793"/>
                  </a:cubicBezTo>
                  <a:cubicBezTo>
                    <a:pt x="638" y="793"/>
                    <a:pt x="638" y="793"/>
                    <a:pt x="638" y="793"/>
                  </a:cubicBezTo>
                  <a:cubicBezTo>
                    <a:pt x="638" y="794"/>
                    <a:pt x="638" y="796"/>
                    <a:pt x="639" y="797"/>
                  </a:cubicBezTo>
                  <a:cubicBezTo>
                    <a:pt x="638" y="797"/>
                    <a:pt x="638" y="797"/>
                    <a:pt x="638" y="797"/>
                  </a:cubicBezTo>
                  <a:cubicBezTo>
                    <a:pt x="638" y="798"/>
                    <a:pt x="638" y="799"/>
                    <a:pt x="638" y="799"/>
                  </a:cubicBezTo>
                  <a:cubicBezTo>
                    <a:pt x="638" y="799"/>
                    <a:pt x="639" y="799"/>
                    <a:pt x="639" y="799"/>
                  </a:cubicBezTo>
                  <a:cubicBezTo>
                    <a:pt x="639" y="800"/>
                    <a:pt x="639" y="800"/>
                    <a:pt x="639" y="801"/>
                  </a:cubicBezTo>
                  <a:cubicBezTo>
                    <a:pt x="639" y="801"/>
                    <a:pt x="639" y="801"/>
                    <a:pt x="639" y="801"/>
                  </a:cubicBezTo>
                  <a:cubicBezTo>
                    <a:pt x="639" y="802"/>
                    <a:pt x="639" y="804"/>
                    <a:pt x="639" y="805"/>
                  </a:cubicBezTo>
                  <a:cubicBezTo>
                    <a:pt x="638" y="806"/>
                    <a:pt x="638" y="806"/>
                    <a:pt x="638" y="806"/>
                  </a:cubicBezTo>
                  <a:cubicBezTo>
                    <a:pt x="638" y="806"/>
                    <a:pt x="638" y="806"/>
                    <a:pt x="638" y="806"/>
                  </a:cubicBezTo>
                  <a:cubicBezTo>
                    <a:pt x="638" y="806"/>
                    <a:pt x="638" y="805"/>
                    <a:pt x="638" y="805"/>
                  </a:cubicBezTo>
                  <a:cubicBezTo>
                    <a:pt x="637" y="805"/>
                    <a:pt x="636" y="805"/>
                    <a:pt x="636" y="805"/>
                  </a:cubicBezTo>
                  <a:cubicBezTo>
                    <a:pt x="636" y="805"/>
                    <a:pt x="636" y="806"/>
                    <a:pt x="636" y="806"/>
                  </a:cubicBezTo>
                  <a:cubicBezTo>
                    <a:pt x="636" y="806"/>
                    <a:pt x="635" y="806"/>
                    <a:pt x="635" y="806"/>
                  </a:cubicBezTo>
                  <a:cubicBezTo>
                    <a:pt x="635" y="806"/>
                    <a:pt x="635" y="806"/>
                    <a:pt x="635" y="806"/>
                  </a:cubicBezTo>
                  <a:cubicBezTo>
                    <a:pt x="635" y="805"/>
                    <a:pt x="635" y="805"/>
                    <a:pt x="635" y="804"/>
                  </a:cubicBezTo>
                  <a:cubicBezTo>
                    <a:pt x="634" y="805"/>
                    <a:pt x="635" y="806"/>
                    <a:pt x="633" y="806"/>
                  </a:cubicBezTo>
                  <a:cubicBezTo>
                    <a:pt x="633" y="805"/>
                    <a:pt x="634" y="805"/>
                    <a:pt x="634" y="804"/>
                  </a:cubicBezTo>
                  <a:cubicBezTo>
                    <a:pt x="633" y="804"/>
                    <a:pt x="633" y="804"/>
                    <a:pt x="633" y="804"/>
                  </a:cubicBezTo>
                  <a:cubicBezTo>
                    <a:pt x="633" y="804"/>
                    <a:pt x="633" y="804"/>
                    <a:pt x="633" y="804"/>
                  </a:cubicBezTo>
                  <a:cubicBezTo>
                    <a:pt x="632" y="804"/>
                    <a:pt x="631" y="805"/>
                    <a:pt x="630" y="805"/>
                  </a:cubicBezTo>
                  <a:cubicBezTo>
                    <a:pt x="630" y="806"/>
                    <a:pt x="630" y="806"/>
                    <a:pt x="631" y="806"/>
                  </a:cubicBezTo>
                  <a:cubicBezTo>
                    <a:pt x="631" y="808"/>
                    <a:pt x="629" y="808"/>
                    <a:pt x="630" y="811"/>
                  </a:cubicBezTo>
                  <a:cubicBezTo>
                    <a:pt x="630" y="811"/>
                    <a:pt x="630" y="811"/>
                    <a:pt x="630" y="811"/>
                  </a:cubicBezTo>
                  <a:cubicBezTo>
                    <a:pt x="630" y="810"/>
                    <a:pt x="630" y="810"/>
                    <a:pt x="630" y="810"/>
                  </a:cubicBezTo>
                  <a:cubicBezTo>
                    <a:pt x="631" y="809"/>
                    <a:pt x="631" y="809"/>
                    <a:pt x="632" y="809"/>
                  </a:cubicBezTo>
                  <a:cubicBezTo>
                    <a:pt x="632" y="809"/>
                    <a:pt x="632" y="809"/>
                    <a:pt x="632" y="809"/>
                  </a:cubicBezTo>
                  <a:cubicBezTo>
                    <a:pt x="632" y="809"/>
                    <a:pt x="632" y="809"/>
                    <a:pt x="632" y="808"/>
                  </a:cubicBezTo>
                  <a:cubicBezTo>
                    <a:pt x="632" y="809"/>
                    <a:pt x="632" y="809"/>
                    <a:pt x="632" y="810"/>
                  </a:cubicBezTo>
                  <a:cubicBezTo>
                    <a:pt x="632" y="811"/>
                    <a:pt x="632" y="811"/>
                    <a:pt x="632" y="811"/>
                  </a:cubicBezTo>
                  <a:cubicBezTo>
                    <a:pt x="633" y="811"/>
                    <a:pt x="634" y="811"/>
                    <a:pt x="634" y="811"/>
                  </a:cubicBezTo>
                  <a:cubicBezTo>
                    <a:pt x="634" y="811"/>
                    <a:pt x="634" y="810"/>
                    <a:pt x="634" y="810"/>
                  </a:cubicBezTo>
                  <a:cubicBezTo>
                    <a:pt x="635" y="810"/>
                    <a:pt x="636" y="809"/>
                    <a:pt x="637" y="810"/>
                  </a:cubicBezTo>
                  <a:cubicBezTo>
                    <a:pt x="637" y="810"/>
                    <a:pt x="637" y="810"/>
                    <a:pt x="637" y="811"/>
                  </a:cubicBezTo>
                  <a:cubicBezTo>
                    <a:pt x="637" y="811"/>
                    <a:pt x="637" y="811"/>
                    <a:pt x="637" y="811"/>
                  </a:cubicBezTo>
                  <a:cubicBezTo>
                    <a:pt x="637" y="811"/>
                    <a:pt x="637" y="812"/>
                    <a:pt x="637" y="812"/>
                  </a:cubicBezTo>
                  <a:cubicBezTo>
                    <a:pt x="637" y="813"/>
                    <a:pt x="638" y="813"/>
                    <a:pt x="638" y="813"/>
                  </a:cubicBezTo>
                  <a:cubicBezTo>
                    <a:pt x="638" y="814"/>
                    <a:pt x="637" y="814"/>
                    <a:pt x="637" y="815"/>
                  </a:cubicBezTo>
                  <a:cubicBezTo>
                    <a:pt x="638" y="815"/>
                    <a:pt x="637" y="815"/>
                    <a:pt x="638" y="815"/>
                  </a:cubicBezTo>
                  <a:cubicBezTo>
                    <a:pt x="638" y="815"/>
                    <a:pt x="638" y="815"/>
                    <a:pt x="638" y="815"/>
                  </a:cubicBezTo>
                  <a:cubicBezTo>
                    <a:pt x="638" y="816"/>
                    <a:pt x="638" y="816"/>
                    <a:pt x="638" y="817"/>
                  </a:cubicBezTo>
                  <a:cubicBezTo>
                    <a:pt x="637" y="816"/>
                    <a:pt x="637" y="816"/>
                    <a:pt x="636" y="816"/>
                  </a:cubicBezTo>
                  <a:cubicBezTo>
                    <a:pt x="636" y="816"/>
                    <a:pt x="636" y="816"/>
                    <a:pt x="636" y="816"/>
                  </a:cubicBezTo>
                  <a:cubicBezTo>
                    <a:pt x="636" y="816"/>
                    <a:pt x="636" y="816"/>
                    <a:pt x="636" y="816"/>
                  </a:cubicBezTo>
                  <a:cubicBezTo>
                    <a:pt x="636" y="817"/>
                    <a:pt x="636" y="817"/>
                    <a:pt x="636" y="817"/>
                  </a:cubicBezTo>
                  <a:cubicBezTo>
                    <a:pt x="636" y="817"/>
                    <a:pt x="636" y="817"/>
                    <a:pt x="637" y="817"/>
                  </a:cubicBezTo>
                  <a:cubicBezTo>
                    <a:pt x="637" y="819"/>
                    <a:pt x="637" y="820"/>
                    <a:pt x="637" y="822"/>
                  </a:cubicBezTo>
                  <a:cubicBezTo>
                    <a:pt x="637" y="822"/>
                    <a:pt x="637" y="822"/>
                    <a:pt x="637" y="822"/>
                  </a:cubicBezTo>
                  <a:cubicBezTo>
                    <a:pt x="638" y="822"/>
                    <a:pt x="638" y="823"/>
                    <a:pt x="638" y="823"/>
                  </a:cubicBezTo>
                  <a:cubicBezTo>
                    <a:pt x="638" y="823"/>
                    <a:pt x="637" y="823"/>
                    <a:pt x="637" y="823"/>
                  </a:cubicBezTo>
                  <a:cubicBezTo>
                    <a:pt x="637" y="825"/>
                    <a:pt x="637" y="826"/>
                    <a:pt x="637" y="828"/>
                  </a:cubicBezTo>
                  <a:cubicBezTo>
                    <a:pt x="638" y="828"/>
                    <a:pt x="638" y="828"/>
                    <a:pt x="639" y="828"/>
                  </a:cubicBezTo>
                  <a:cubicBezTo>
                    <a:pt x="639" y="827"/>
                    <a:pt x="638" y="827"/>
                    <a:pt x="638" y="827"/>
                  </a:cubicBezTo>
                  <a:cubicBezTo>
                    <a:pt x="639" y="826"/>
                    <a:pt x="639" y="826"/>
                    <a:pt x="639" y="826"/>
                  </a:cubicBezTo>
                  <a:cubicBezTo>
                    <a:pt x="640" y="826"/>
                    <a:pt x="640" y="826"/>
                    <a:pt x="640" y="826"/>
                  </a:cubicBezTo>
                  <a:cubicBezTo>
                    <a:pt x="639" y="827"/>
                    <a:pt x="639" y="827"/>
                    <a:pt x="639" y="829"/>
                  </a:cubicBezTo>
                  <a:cubicBezTo>
                    <a:pt x="639" y="829"/>
                    <a:pt x="639" y="829"/>
                    <a:pt x="638" y="829"/>
                  </a:cubicBezTo>
                  <a:cubicBezTo>
                    <a:pt x="638" y="830"/>
                    <a:pt x="638" y="830"/>
                    <a:pt x="638" y="830"/>
                  </a:cubicBezTo>
                  <a:cubicBezTo>
                    <a:pt x="638" y="830"/>
                    <a:pt x="638" y="831"/>
                    <a:pt x="638" y="832"/>
                  </a:cubicBezTo>
                  <a:cubicBezTo>
                    <a:pt x="638" y="832"/>
                    <a:pt x="638" y="832"/>
                    <a:pt x="637" y="832"/>
                  </a:cubicBezTo>
                  <a:cubicBezTo>
                    <a:pt x="637" y="833"/>
                    <a:pt x="637" y="833"/>
                    <a:pt x="637" y="835"/>
                  </a:cubicBezTo>
                  <a:cubicBezTo>
                    <a:pt x="638" y="835"/>
                    <a:pt x="639" y="835"/>
                    <a:pt x="640" y="836"/>
                  </a:cubicBezTo>
                  <a:cubicBezTo>
                    <a:pt x="640" y="836"/>
                    <a:pt x="640" y="836"/>
                    <a:pt x="639" y="836"/>
                  </a:cubicBezTo>
                  <a:cubicBezTo>
                    <a:pt x="639" y="836"/>
                    <a:pt x="640" y="836"/>
                    <a:pt x="640" y="837"/>
                  </a:cubicBezTo>
                  <a:cubicBezTo>
                    <a:pt x="641" y="837"/>
                    <a:pt x="640" y="838"/>
                    <a:pt x="642" y="838"/>
                  </a:cubicBezTo>
                  <a:cubicBezTo>
                    <a:pt x="642" y="838"/>
                    <a:pt x="642" y="838"/>
                    <a:pt x="642" y="838"/>
                  </a:cubicBezTo>
                  <a:cubicBezTo>
                    <a:pt x="641" y="838"/>
                    <a:pt x="640" y="839"/>
                    <a:pt x="639" y="839"/>
                  </a:cubicBezTo>
                  <a:cubicBezTo>
                    <a:pt x="640" y="842"/>
                    <a:pt x="641" y="841"/>
                    <a:pt x="642" y="842"/>
                  </a:cubicBezTo>
                  <a:cubicBezTo>
                    <a:pt x="642" y="842"/>
                    <a:pt x="642" y="843"/>
                    <a:pt x="642" y="843"/>
                  </a:cubicBezTo>
                  <a:cubicBezTo>
                    <a:pt x="642" y="843"/>
                    <a:pt x="642" y="843"/>
                    <a:pt x="642" y="843"/>
                  </a:cubicBezTo>
                  <a:cubicBezTo>
                    <a:pt x="642" y="843"/>
                    <a:pt x="642" y="844"/>
                    <a:pt x="642" y="844"/>
                  </a:cubicBezTo>
                  <a:cubicBezTo>
                    <a:pt x="642" y="844"/>
                    <a:pt x="641" y="844"/>
                    <a:pt x="641" y="844"/>
                  </a:cubicBezTo>
                  <a:cubicBezTo>
                    <a:pt x="641" y="844"/>
                    <a:pt x="641" y="845"/>
                    <a:pt x="641" y="845"/>
                  </a:cubicBezTo>
                  <a:cubicBezTo>
                    <a:pt x="640" y="845"/>
                    <a:pt x="640" y="845"/>
                    <a:pt x="639" y="845"/>
                  </a:cubicBezTo>
                  <a:cubicBezTo>
                    <a:pt x="639" y="845"/>
                    <a:pt x="639" y="845"/>
                    <a:pt x="639" y="845"/>
                  </a:cubicBezTo>
                  <a:cubicBezTo>
                    <a:pt x="639" y="845"/>
                    <a:pt x="639" y="845"/>
                    <a:pt x="639" y="845"/>
                  </a:cubicBezTo>
                  <a:cubicBezTo>
                    <a:pt x="639" y="846"/>
                    <a:pt x="639" y="846"/>
                    <a:pt x="640" y="846"/>
                  </a:cubicBezTo>
                  <a:cubicBezTo>
                    <a:pt x="640" y="846"/>
                    <a:pt x="640" y="846"/>
                    <a:pt x="640" y="847"/>
                  </a:cubicBezTo>
                  <a:cubicBezTo>
                    <a:pt x="641" y="847"/>
                    <a:pt x="641" y="846"/>
                    <a:pt x="641" y="846"/>
                  </a:cubicBezTo>
                  <a:cubicBezTo>
                    <a:pt x="641" y="846"/>
                    <a:pt x="641" y="846"/>
                    <a:pt x="642" y="846"/>
                  </a:cubicBezTo>
                  <a:cubicBezTo>
                    <a:pt x="642" y="846"/>
                    <a:pt x="642" y="845"/>
                    <a:pt x="642" y="845"/>
                  </a:cubicBezTo>
                  <a:cubicBezTo>
                    <a:pt x="642" y="845"/>
                    <a:pt x="643" y="845"/>
                    <a:pt x="643" y="845"/>
                  </a:cubicBezTo>
                  <a:cubicBezTo>
                    <a:pt x="643" y="846"/>
                    <a:pt x="643" y="846"/>
                    <a:pt x="643" y="847"/>
                  </a:cubicBezTo>
                  <a:cubicBezTo>
                    <a:pt x="643" y="847"/>
                    <a:pt x="643" y="847"/>
                    <a:pt x="643" y="847"/>
                  </a:cubicBezTo>
                  <a:cubicBezTo>
                    <a:pt x="643" y="847"/>
                    <a:pt x="643" y="847"/>
                    <a:pt x="643" y="847"/>
                  </a:cubicBezTo>
                  <a:cubicBezTo>
                    <a:pt x="643" y="847"/>
                    <a:pt x="644" y="847"/>
                    <a:pt x="644" y="847"/>
                  </a:cubicBezTo>
                  <a:cubicBezTo>
                    <a:pt x="644" y="847"/>
                    <a:pt x="644" y="847"/>
                    <a:pt x="644" y="847"/>
                  </a:cubicBezTo>
                  <a:cubicBezTo>
                    <a:pt x="643" y="848"/>
                    <a:pt x="643" y="848"/>
                    <a:pt x="642" y="848"/>
                  </a:cubicBezTo>
                  <a:cubicBezTo>
                    <a:pt x="643" y="848"/>
                    <a:pt x="643" y="849"/>
                    <a:pt x="643" y="850"/>
                  </a:cubicBezTo>
                  <a:cubicBezTo>
                    <a:pt x="643" y="850"/>
                    <a:pt x="643" y="850"/>
                    <a:pt x="643" y="850"/>
                  </a:cubicBezTo>
                  <a:cubicBezTo>
                    <a:pt x="643" y="850"/>
                    <a:pt x="643" y="851"/>
                    <a:pt x="643" y="851"/>
                  </a:cubicBezTo>
                  <a:cubicBezTo>
                    <a:pt x="643" y="851"/>
                    <a:pt x="644" y="851"/>
                    <a:pt x="644" y="851"/>
                  </a:cubicBezTo>
                  <a:cubicBezTo>
                    <a:pt x="644" y="852"/>
                    <a:pt x="644" y="852"/>
                    <a:pt x="644" y="852"/>
                  </a:cubicBezTo>
                  <a:cubicBezTo>
                    <a:pt x="644" y="852"/>
                    <a:pt x="644" y="852"/>
                    <a:pt x="644" y="852"/>
                  </a:cubicBezTo>
                  <a:cubicBezTo>
                    <a:pt x="644" y="852"/>
                    <a:pt x="644" y="853"/>
                    <a:pt x="644" y="853"/>
                  </a:cubicBezTo>
                  <a:cubicBezTo>
                    <a:pt x="644" y="853"/>
                    <a:pt x="644" y="853"/>
                    <a:pt x="644" y="853"/>
                  </a:cubicBezTo>
                  <a:cubicBezTo>
                    <a:pt x="644" y="854"/>
                    <a:pt x="644" y="854"/>
                    <a:pt x="644" y="854"/>
                  </a:cubicBezTo>
                  <a:cubicBezTo>
                    <a:pt x="646" y="854"/>
                    <a:pt x="646" y="854"/>
                    <a:pt x="646" y="854"/>
                  </a:cubicBezTo>
                  <a:cubicBezTo>
                    <a:pt x="646" y="854"/>
                    <a:pt x="646" y="854"/>
                    <a:pt x="646" y="854"/>
                  </a:cubicBezTo>
                  <a:cubicBezTo>
                    <a:pt x="646" y="854"/>
                    <a:pt x="646" y="854"/>
                    <a:pt x="646" y="854"/>
                  </a:cubicBezTo>
                  <a:cubicBezTo>
                    <a:pt x="646" y="854"/>
                    <a:pt x="646" y="855"/>
                    <a:pt x="646" y="855"/>
                  </a:cubicBezTo>
                  <a:cubicBezTo>
                    <a:pt x="647" y="855"/>
                    <a:pt x="648" y="856"/>
                    <a:pt x="649" y="856"/>
                  </a:cubicBezTo>
                  <a:cubicBezTo>
                    <a:pt x="649" y="856"/>
                    <a:pt x="649" y="856"/>
                    <a:pt x="649" y="857"/>
                  </a:cubicBezTo>
                  <a:cubicBezTo>
                    <a:pt x="649" y="857"/>
                    <a:pt x="649" y="856"/>
                    <a:pt x="650" y="856"/>
                  </a:cubicBezTo>
                  <a:cubicBezTo>
                    <a:pt x="650" y="856"/>
                    <a:pt x="649" y="855"/>
                    <a:pt x="649" y="855"/>
                  </a:cubicBezTo>
                  <a:cubicBezTo>
                    <a:pt x="650" y="855"/>
                    <a:pt x="650" y="855"/>
                    <a:pt x="650" y="855"/>
                  </a:cubicBezTo>
                  <a:cubicBezTo>
                    <a:pt x="650" y="855"/>
                    <a:pt x="650" y="854"/>
                    <a:pt x="651" y="854"/>
                  </a:cubicBezTo>
                  <a:cubicBezTo>
                    <a:pt x="651" y="855"/>
                    <a:pt x="651" y="855"/>
                    <a:pt x="651" y="855"/>
                  </a:cubicBezTo>
                  <a:cubicBezTo>
                    <a:pt x="650" y="855"/>
                    <a:pt x="650" y="856"/>
                    <a:pt x="650" y="856"/>
                  </a:cubicBezTo>
                  <a:cubicBezTo>
                    <a:pt x="651" y="856"/>
                    <a:pt x="651" y="856"/>
                    <a:pt x="651" y="856"/>
                  </a:cubicBezTo>
                  <a:cubicBezTo>
                    <a:pt x="652" y="858"/>
                    <a:pt x="653" y="857"/>
                    <a:pt x="654" y="858"/>
                  </a:cubicBezTo>
                  <a:cubicBezTo>
                    <a:pt x="655" y="858"/>
                    <a:pt x="655" y="858"/>
                    <a:pt x="656" y="857"/>
                  </a:cubicBezTo>
                  <a:cubicBezTo>
                    <a:pt x="656" y="856"/>
                    <a:pt x="656" y="855"/>
                    <a:pt x="655" y="853"/>
                  </a:cubicBezTo>
                  <a:cubicBezTo>
                    <a:pt x="656" y="853"/>
                    <a:pt x="656" y="853"/>
                    <a:pt x="656" y="853"/>
                  </a:cubicBezTo>
                  <a:cubicBezTo>
                    <a:pt x="656" y="853"/>
                    <a:pt x="656" y="852"/>
                    <a:pt x="656" y="852"/>
                  </a:cubicBezTo>
                  <a:cubicBezTo>
                    <a:pt x="656" y="852"/>
                    <a:pt x="656" y="852"/>
                    <a:pt x="656" y="852"/>
                  </a:cubicBezTo>
                  <a:cubicBezTo>
                    <a:pt x="656" y="851"/>
                    <a:pt x="656" y="851"/>
                    <a:pt x="656" y="850"/>
                  </a:cubicBezTo>
                  <a:cubicBezTo>
                    <a:pt x="656" y="850"/>
                    <a:pt x="656" y="850"/>
                    <a:pt x="656" y="850"/>
                  </a:cubicBezTo>
                  <a:cubicBezTo>
                    <a:pt x="656" y="850"/>
                    <a:pt x="656" y="850"/>
                    <a:pt x="656" y="850"/>
                  </a:cubicBezTo>
                  <a:cubicBezTo>
                    <a:pt x="656" y="850"/>
                    <a:pt x="656" y="850"/>
                    <a:pt x="656" y="850"/>
                  </a:cubicBezTo>
                  <a:cubicBezTo>
                    <a:pt x="656" y="850"/>
                    <a:pt x="656" y="850"/>
                    <a:pt x="656" y="849"/>
                  </a:cubicBezTo>
                  <a:cubicBezTo>
                    <a:pt x="657" y="849"/>
                    <a:pt x="659" y="849"/>
                    <a:pt x="661" y="848"/>
                  </a:cubicBezTo>
                  <a:cubicBezTo>
                    <a:pt x="661" y="848"/>
                    <a:pt x="661" y="848"/>
                    <a:pt x="661" y="848"/>
                  </a:cubicBezTo>
                  <a:cubicBezTo>
                    <a:pt x="661" y="848"/>
                    <a:pt x="661" y="848"/>
                    <a:pt x="662" y="848"/>
                  </a:cubicBezTo>
                  <a:cubicBezTo>
                    <a:pt x="662" y="847"/>
                    <a:pt x="663" y="846"/>
                    <a:pt x="663" y="845"/>
                  </a:cubicBezTo>
                  <a:cubicBezTo>
                    <a:pt x="665" y="845"/>
                    <a:pt x="666" y="845"/>
                    <a:pt x="668" y="845"/>
                  </a:cubicBezTo>
                  <a:cubicBezTo>
                    <a:pt x="667" y="843"/>
                    <a:pt x="666" y="843"/>
                    <a:pt x="666" y="842"/>
                  </a:cubicBezTo>
                  <a:cubicBezTo>
                    <a:pt x="665" y="842"/>
                    <a:pt x="664" y="842"/>
                    <a:pt x="664" y="842"/>
                  </a:cubicBezTo>
                  <a:cubicBezTo>
                    <a:pt x="664" y="842"/>
                    <a:pt x="664" y="842"/>
                    <a:pt x="664" y="842"/>
                  </a:cubicBezTo>
                  <a:cubicBezTo>
                    <a:pt x="663" y="842"/>
                    <a:pt x="663" y="842"/>
                    <a:pt x="663" y="841"/>
                  </a:cubicBezTo>
                  <a:cubicBezTo>
                    <a:pt x="663" y="841"/>
                    <a:pt x="664" y="841"/>
                    <a:pt x="664" y="841"/>
                  </a:cubicBezTo>
                  <a:cubicBezTo>
                    <a:pt x="664" y="840"/>
                    <a:pt x="664" y="838"/>
                    <a:pt x="663" y="838"/>
                  </a:cubicBezTo>
                  <a:cubicBezTo>
                    <a:pt x="663" y="838"/>
                    <a:pt x="663" y="838"/>
                    <a:pt x="663" y="838"/>
                  </a:cubicBezTo>
                  <a:cubicBezTo>
                    <a:pt x="663" y="838"/>
                    <a:pt x="663" y="838"/>
                    <a:pt x="662" y="838"/>
                  </a:cubicBezTo>
                  <a:cubicBezTo>
                    <a:pt x="662" y="837"/>
                    <a:pt x="663" y="837"/>
                    <a:pt x="663" y="836"/>
                  </a:cubicBezTo>
                  <a:cubicBezTo>
                    <a:pt x="663" y="836"/>
                    <a:pt x="663" y="836"/>
                    <a:pt x="664" y="836"/>
                  </a:cubicBezTo>
                  <a:cubicBezTo>
                    <a:pt x="664" y="836"/>
                    <a:pt x="664" y="835"/>
                    <a:pt x="664" y="834"/>
                  </a:cubicBezTo>
                  <a:cubicBezTo>
                    <a:pt x="664" y="834"/>
                    <a:pt x="664" y="834"/>
                    <a:pt x="664" y="834"/>
                  </a:cubicBezTo>
                  <a:cubicBezTo>
                    <a:pt x="665" y="833"/>
                    <a:pt x="665" y="833"/>
                    <a:pt x="665" y="832"/>
                  </a:cubicBezTo>
                  <a:cubicBezTo>
                    <a:pt x="666" y="832"/>
                    <a:pt x="666" y="832"/>
                    <a:pt x="666" y="832"/>
                  </a:cubicBezTo>
                  <a:cubicBezTo>
                    <a:pt x="666" y="830"/>
                    <a:pt x="666" y="831"/>
                    <a:pt x="664" y="830"/>
                  </a:cubicBezTo>
                  <a:cubicBezTo>
                    <a:pt x="664" y="829"/>
                    <a:pt x="664" y="829"/>
                    <a:pt x="665" y="828"/>
                  </a:cubicBezTo>
                  <a:cubicBezTo>
                    <a:pt x="665" y="828"/>
                    <a:pt x="665" y="828"/>
                    <a:pt x="665" y="828"/>
                  </a:cubicBezTo>
                  <a:cubicBezTo>
                    <a:pt x="665" y="828"/>
                    <a:pt x="665" y="828"/>
                    <a:pt x="665" y="828"/>
                  </a:cubicBezTo>
                  <a:cubicBezTo>
                    <a:pt x="665" y="828"/>
                    <a:pt x="665" y="828"/>
                    <a:pt x="665" y="828"/>
                  </a:cubicBezTo>
                  <a:cubicBezTo>
                    <a:pt x="666" y="828"/>
                    <a:pt x="666" y="829"/>
                    <a:pt x="667" y="830"/>
                  </a:cubicBezTo>
                  <a:cubicBezTo>
                    <a:pt x="669" y="830"/>
                    <a:pt x="669" y="829"/>
                    <a:pt x="670" y="828"/>
                  </a:cubicBezTo>
                  <a:cubicBezTo>
                    <a:pt x="670" y="827"/>
                    <a:pt x="670" y="828"/>
                    <a:pt x="670" y="827"/>
                  </a:cubicBezTo>
                  <a:cubicBezTo>
                    <a:pt x="670" y="827"/>
                    <a:pt x="670" y="826"/>
                    <a:pt x="670" y="825"/>
                  </a:cubicBezTo>
                  <a:cubicBezTo>
                    <a:pt x="670" y="825"/>
                    <a:pt x="670" y="825"/>
                    <a:pt x="670" y="825"/>
                  </a:cubicBezTo>
                  <a:cubicBezTo>
                    <a:pt x="670" y="825"/>
                    <a:pt x="670" y="825"/>
                    <a:pt x="670" y="825"/>
                  </a:cubicBezTo>
                  <a:cubicBezTo>
                    <a:pt x="669" y="825"/>
                    <a:pt x="669" y="825"/>
                    <a:pt x="669" y="825"/>
                  </a:cubicBezTo>
                  <a:cubicBezTo>
                    <a:pt x="669" y="824"/>
                    <a:pt x="669" y="824"/>
                    <a:pt x="669" y="824"/>
                  </a:cubicBezTo>
                  <a:cubicBezTo>
                    <a:pt x="669" y="823"/>
                    <a:pt x="669" y="823"/>
                    <a:pt x="670" y="823"/>
                  </a:cubicBezTo>
                  <a:cubicBezTo>
                    <a:pt x="671" y="821"/>
                    <a:pt x="672" y="821"/>
                    <a:pt x="672" y="819"/>
                  </a:cubicBezTo>
                  <a:cubicBezTo>
                    <a:pt x="673" y="818"/>
                    <a:pt x="673" y="818"/>
                    <a:pt x="674" y="817"/>
                  </a:cubicBezTo>
                  <a:cubicBezTo>
                    <a:pt x="674" y="817"/>
                    <a:pt x="674" y="817"/>
                    <a:pt x="674" y="816"/>
                  </a:cubicBezTo>
                  <a:cubicBezTo>
                    <a:pt x="675" y="816"/>
                    <a:pt x="675" y="816"/>
                    <a:pt x="675" y="816"/>
                  </a:cubicBezTo>
                  <a:cubicBezTo>
                    <a:pt x="675" y="816"/>
                    <a:pt x="675" y="816"/>
                    <a:pt x="676" y="816"/>
                  </a:cubicBezTo>
                  <a:cubicBezTo>
                    <a:pt x="676" y="815"/>
                    <a:pt x="677" y="815"/>
                    <a:pt x="678" y="814"/>
                  </a:cubicBezTo>
                  <a:cubicBezTo>
                    <a:pt x="678" y="813"/>
                    <a:pt x="678" y="813"/>
                    <a:pt x="678" y="813"/>
                  </a:cubicBezTo>
                  <a:cubicBezTo>
                    <a:pt x="678" y="812"/>
                    <a:pt x="677" y="812"/>
                    <a:pt x="676" y="812"/>
                  </a:cubicBezTo>
                  <a:cubicBezTo>
                    <a:pt x="676" y="812"/>
                    <a:pt x="676" y="812"/>
                    <a:pt x="676" y="812"/>
                  </a:cubicBezTo>
                  <a:cubicBezTo>
                    <a:pt x="676" y="812"/>
                    <a:pt x="676" y="812"/>
                    <a:pt x="676" y="812"/>
                  </a:cubicBezTo>
                  <a:cubicBezTo>
                    <a:pt x="676" y="812"/>
                    <a:pt x="676" y="811"/>
                    <a:pt x="677" y="811"/>
                  </a:cubicBezTo>
                  <a:cubicBezTo>
                    <a:pt x="677" y="809"/>
                    <a:pt x="677" y="809"/>
                    <a:pt x="676" y="807"/>
                  </a:cubicBezTo>
                  <a:cubicBezTo>
                    <a:pt x="675" y="807"/>
                    <a:pt x="675" y="807"/>
                    <a:pt x="674" y="807"/>
                  </a:cubicBezTo>
                  <a:cubicBezTo>
                    <a:pt x="674" y="807"/>
                    <a:pt x="674" y="807"/>
                    <a:pt x="674" y="807"/>
                  </a:cubicBezTo>
                  <a:cubicBezTo>
                    <a:pt x="673" y="807"/>
                    <a:pt x="673" y="807"/>
                    <a:pt x="672" y="807"/>
                  </a:cubicBezTo>
                  <a:cubicBezTo>
                    <a:pt x="672" y="806"/>
                    <a:pt x="672" y="806"/>
                    <a:pt x="672" y="806"/>
                  </a:cubicBezTo>
                  <a:cubicBezTo>
                    <a:pt x="671" y="806"/>
                    <a:pt x="671" y="806"/>
                    <a:pt x="671" y="806"/>
                  </a:cubicBezTo>
                  <a:cubicBezTo>
                    <a:pt x="670" y="805"/>
                    <a:pt x="670" y="805"/>
                    <a:pt x="669" y="805"/>
                  </a:cubicBezTo>
                  <a:cubicBezTo>
                    <a:pt x="669" y="804"/>
                    <a:pt x="669" y="804"/>
                    <a:pt x="668" y="803"/>
                  </a:cubicBezTo>
                  <a:cubicBezTo>
                    <a:pt x="668" y="803"/>
                    <a:pt x="668" y="803"/>
                    <a:pt x="668" y="804"/>
                  </a:cubicBezTo>
                  <a:cubicBezTo>
                    <a:pt x="667" y="803"/>
                    <a:pt x="668" y="802"/>
                    <a:pt x="667" y="802"/>
                  </a:cubicBezTo>
                  <a:cubicBezTo>
                    <a:pt x="667" y="800"/>
                    <a:pt x="667" y="799"/>
                    <a:pt x="668" y="799"/>
                  </a:cubicBezTo>
                  <a:cubicBezTo>
                    <a:pt x="668" y="798"/>
                    <a:pt x="668" y="798"/>
                    <a:pt x="669" y="798"/>
                  </a:cubicBezTo>
                  <a:cubicBezTo>
                    <a:pt x="669" y="798"/>
                    <a:pt x="669" y="797"/>
                    <a:pt x="669" y="797"/>
                  </a:cubicBezTo>
                  <a:cubicBezTo>
                    <a:pt x="670" y="797"/>
                    <a:pt x="671" y="795"/>
                    <a:pt x="671" y="794"/>
                  </a:cubicBezTo>
                  <a:cubicBezTo>
                    <a:pt x="672" y="794"/>
                    <a:pt x="672" y="794"/>
                    <a:pt x="672" y="794"/>
                  </a:cubicBezTo>
                  <a:cubicBezTo>
                    <a:pt x="672" y="793"/>
                    <a:pt x="672" y="793"/>
                    <a:pt x="672" y="792"/>
                  </a:cubicBezTo>
                  <a:cubicBezTo>
                    <a:pt x="674" y="792"/>
                    <a:pt x="675" y="792"/>
                    <a:pt x="677" y="792"/>
                  </a:cubicBezTo>
                  <a:cubicBezTo>
                    <a:pt x="677" y="791"/>
                    <a:pt x="677" y="791"/>
                    <a:pt x="677" y="790"/>
                  </a:cubicBezTo>
                  <a:cubicBezTo>
                    <a:pt x="676" y="790"/>
                    <a:pt x="677" y="790"/>
                    <a:pt x="676" y="790"/>
                  </a:cubicBezTo>
                  <a:cubicBezTo>
                    <a:pt x="676" y="790"/>
                    <a:pt x="676" y="790"/>
                    <a:pt x="676" y="790"/>
                  </a:cubicBezTo>
                  <a:cubicBezTo>
                    <a:pt x="676" y="789"/>
                    <a:pt x="676" y="789"/>
                    <a:pt x="677" y="788"/>
                  </a:cubicBezTo>
                  <a:cubicBezTo>
                    <a:pt x="677" y="788"/>
                    <a:pt x="677" y="788"/>
                    <a:pt x="677" y="788"/>
                  </a:cubicBezTo>
                  <a:cubicBezTo>
                    <a:pt x="677" y="788"/>
                    <a:pt x="677" y="788"/>
                    <a:pt x="678" y="787"/>
                  </a:cubicBezTo>
                  <a:cubicBezTo>
                    <a:pt x="678" y="787"/>
                    <a:pt x="678" y="787"/>
                    <a:pt x="678" y="787"/>
                  </a:cubicBezTo>
                  <a:cubicBezTo>
                    <a:pt x="678" y="787"/>
                    <a:pt x="678" y="787"/>
                    <a:pt x="678" y="787"/>
                  </a:cubicBezTo>
                  <a:cubicBezTo>
                    <a:pt x="678" y="785"/>
                    <a:pt x="677" y="783"/>
                    <a:pt x="677" y="782"/>
                  </a:cubicBezTo>
                  <a:cubicBezTo>
                    <a:pt x="677" y="782"/>
                    <a:pt x="677" y="782"/>
                    <a:pt x="678" y="782"/>
                  </a:cubicBezTo>
                  <a:cubicBezTo>
                    <a:pt x="678" y="781"/>
                    <a:pt x="678" y="779"/>
                    <a:pt x="678" y="778"/>
                  </a:cubicBezTo>
                  <a:cubicBezTo>
                    <a:pt x="679" y="778"/>
                    <a:pt x="679" y="778"/>
                    <a:pt x="679" y="778"/>
                  </a:cubicBezTo>
                  <a:cubicBezTo>
                    <a:pt x="679" y="778"/>
                    <a:pt x="679" y="777"/>
                    <a:pt x="679" y="777"/>
                  </a:cubicBezTo>
                  <a:cubicBezTo>
                    <a:pt x="680" y="777"/>
                    <a:pt x="681" y="777"/>
                    <a:pt x="681" y="776"/>
                  </a:cubicBezTo>
                  <a:cubicBezTo>
                    <a:pt x="681" y="776"/>
                    <a:pt x="681" y="776"/>
                    <a:pt x="682" y="775"/>
                  </a:cubicBezTo>
                  <a:cubicBezTo>
                    <a:pt x="681" y="775"/>
                    <a:pt x="680" y="775"/>
                    <a:pt x="679" y="775"/>
                  </a:cubicBezTo>
                  <a:cubicBezTo>
                    <a:pt x="679" y="775"/>
                    <a:pt x="679" y="776"/>
                    <a:pt x="679" y="776"/>
                  </a:cubicBezTo>
                  <a:cubicBezTo>
                    <a:pt x="679" y="775"/>
                    <a:pt x="678" y="775"/>
                    <a:pt x="678" y="775"/>
                  </a:cubicBezTo>
                  <a:cubicBezTo>
                    <a:pt x="678" y="775"/>
                    <a:pt x="678" y="775"/>
                    <a:pt x="678" y="775"/>
                  </a:cubicBezTo>
                  <a:cubicBezTo>
                    <a:pt x="678" y="775"/>
                    <a:pt x="678" y="775"/>
                    <a:pt x="678" y="775"/>
                  </a:cubicBezTo>
                  <a:cubicBezTo>
                    <a:pt x="679" y="775"/>
                    <a:pt x="679" y="774"/>
                    <a:pt x="679" y="774"/>
                  </a:cubicBezTo>
                  <a:cubicBezTo>
                    <a:pt x="681" y="774"/>
                    <a:pt x="682" y="774"/>
                    <a:pt x="683" y="774"/>
                  </a:cubicBezTo>
                  <a:cubicBezTo>
                    <a:pt x="683" y="775"/>
                    <a:pt x="683" y="775"/>
                    <a:pt x="683" y="776"/>
                  </a:cubicBezTo>
                  <a:cubicBezTo>
                    <a:pt x="684" y="776"/>
                    <a:pt x="684" y="776"/>
                    <a:pt x="685" y="775"/>
                  </a:cubicBezTo>
                  <a:cubicBezTo>
                    <a:pt x="685" y="775"/>
                    <a:pt x="685" y="775"/>
                    <a:pt x="685" y="775"/>
                  </a:cubicBezTo>
                  <a:cubicBezTo>
                    <a:pt x="685" y="774"/>
                    <a:pt x="685" y="774"/>
                    <a:pt x="685" y="773"/>
                  </a:cubicBezTo>
                  <a:cubicBezTo>
                    <a:pt x="685" y="773"/>
                    <a:pt x="686" y="773"/>
                    <a:pt x="686" y="773"/>
                  </a:cubicBezTo>
                  <a:cubicBezTo>
                    <a:pt x="686" y="773"/>
                    <a:pt x="686" y="772"/>
                    <a:pt x="686" y="772"/>
                  </a:cubicBezTo>
                  <a:cubicBezTo>
                    <a:pt x="685" y="772"/>
                    <a:pt x="685" y="772"/>
                    <a:pt x="685" y="772"/>
                  </a:cubicBezTo>
                  <a:cubicBezTo>
                    <a:pt x="685" y="772"/>
                    <a:pt x="685" y="771"/>
                    <a:pt x="685" y="771"/>
                  </a:cubicBezTo>
                  <a:cubicBezTo>
                    <a:pt x="684" y="771"/>
                    <a:pt x="683" y="771"/>
                    <a:pt x="683" y="771"/>
                  </a:cubicBezTo>
                  <a:cubicBezTo>
                    <a:pt x="683" y="772"/>
                    <a:pt x="683" y="772"/>
                    <a:pt x="683" y="773"/>
                  </a:cubicBezTo>
                  <a:cubicBezTo>
                    <a:pt x="681" y="772"/>
                    <a:pt x="680" y="772"/>
                    <a:pt x="678" y="771"/>
                  </a:cubicBezTo>
                  <a:cubicBezTo>
                    <a:pt x="678" y="770"/>
                    <a:pt x="678" y="769"/>
                    <a:pt x="678" y="767"/>
                  </a:cubicBezTo>
                  <a:cubicBezTo>
                    <a:pt x="677" y="767"/>
                    <a:pt x="677" y="767"/>
                    <a:pt x="676" y="768"/>
                  </a:cubicBezTo>
                  <a:cubicBezTo>
                    <a:pt x="676" y="767"/>
                    <a:pt x="676" y="767"/>
                    <a:pt x="676" y="767"/>
                  </a:cubicBezTo>
                  <a:cubicBezTo>
                    <a:pt x="676" y="767"/>
                    <a:pt x="676" y="767"/>
                    <a:pt x="676" y="767"/>
                  </a:cubicBezTo>
                  <a:cubicBezTo>
                    <a:pt x="676" y="767"/>
                    <a:pt x="676" y="766"/>
                    <a:pt x="676" y="766"/>
                  </a:cubicBezTo>
                  <a:cubicBezTo>
                    <a:pt x="676" y="766"/>
                    <a:pt x="677" y="766"/>
                    <a:pt x="677" y="766"/>
                  </a:cubicBezTo>
                  <a:cubicBezTo>
                    <a:pt x="677" y="765"/>
                    <a:pt x="677" y="765"/>
                    <a:pt x="677" y="765"/>
                  </a:cubicBezTo>
                  <a:cubicBezTo>
                    <a:pt x="677" y="765"/>
                    <a:pt x="677" y="765"/>
                    <a:pt x="677" y="765"/>
                  </a:cubicBezTo>
                  <a:cubicBezTo>
                    <a:pt x="677" y="764"/>
                    <a:pt x="677" y="764"/>
                    <a:pt x="677" y="763"/>
                  </a:cubicBezTo>
                  <a:cubicBezTo>
                    <a:pt x="677" y="763"/>
                    <a:pt x="677" y="763"/>
                    <a:pt x="677" y="763"/>
                  </a:cubicBezTo>
                  <a:cubicBezTo>
                    <a:pt x="677" y="763"/>
                    <a:pt x="677" y="763"/>
                    <a:pt x="677" y="763"/>
                  </a:cubicBezTo>
                  <a:cubicBezTo>
                    <a:pt x="677" y="762"/>
                    <a:pt x="677" y="762"/>
                    <a:pt x="678" y="762"/>
                  </a:cubicBezTo>
                  <a:cubicBezTo>
                    <a:pt x="678" y="762"/>
                    <a:pt x="678" y="762"/>
                    <a:pt x="678" y="762"/>
                  </a:cubicBezTo>
                  <a:cubicBezTo>
                    <a:pt x="678" y="762"/>
                    <a:pt x="679" y="762"/>
                    <a:pt x="679" y="763"/>
                  </a:cubicBezTo>
                  <a:cubicBezTo>
                    <a:pt x="679" y="763"/>
                    <a:pt x="680" y="763"/>
                    <a:pt x="680" y="763"/>
                  </a:cubicBezTo>
                  <a:cubicBezTo>
                    <a:pt x="680" y="763"/>
                    <a:pt x="680" y="763"/>
                    <a:pt x="680" y="763"/>
                  </a:cubicBezTo>
                  <a:cubicBezTo>
                    <a:pt x="680" y="763"/>
                    <a:pt x="681" y="763"/>
                    <a:pt x="681" y="763"/>
                  </a:cubicBezTo>
                  <a:cubicBezTo>
                    <a:pt x="681" y="764"/>
                    <a:pt x="681" y="764"/>
                    <a:pt x="681" y="765"/>
                  </a:cubicBezTo>
                  <a:cubicBezTo>
                    <a:pt x="682" y="765"/>
                    <a:pt x="684" y="765"/>
                    <a:pt x="685" y="764"/>
                  </a:cubicBezTo>
                  <a:cubicBezTo>
                    <a:pt x="685" y="764"/>
                    <a:pt x="685" y="765"/>
                    <a:pt x="686" y="765"/>
                  </a:cubicBezTo>
                  <a:cubicBezTo>
                    <a:pt x="686" y="765"/>
                    <a:pt x="686" y="764"/>
                    <a:pt x="686" y="764"/>
                  </a:cubicBezTo>
                  <a:cubicBezTo>
                    <a:pt x="687" y="764"/>
                    <a:pt x="687" y="764"/>
                    <a:pt x="688" y="763"/>
                  </a:cubicBezTo>
                  <a:cubicBezTo>
                    <a:pt x="688" y="763"/>
                    <a:pt x="688" y="763"/>
                    <a:pt x="688" y="762"/>
                  </a:cubicBezTo>
                  <a:cubicBezTo>
                    <a:pt x="689" y="762"/>
                    <a:pt x="689" y="761"/>
                    <a:pt x="690" y="760"/>
                  </a:cubicBezTo>
                  <a:cubicBezTo>
                    <a:pt x="690" y="759"/>
                    <a:pt x="690" y="758"/>
                    <a:pt x="690" y="757"/>
                  </a:cubicBezTo>
                  <a:cubicBezTo>
                    <a:pt x="690" y="756"/>
                    <a:pt x="690" y="756"/>
                    <a:pt x="689" y="756"/>
                  </a:cubicBezTo>
                  <a:cubicBezTo>
                    <a:pt x="690" y="756"/>
                    <a:pt x="690" y="756"/>
                    <a:pt x="690" y="756"/>
                  </a:cubicBezTo>
                  <a:cubicBezTo>
                    <a:pt x="690" y="755"/>
                    <a:pt x="689" y="754"/>
                    <a:pt x="689" y="753"/>
                  </a:cubicBezTo>
                  <a:cubicBezTo>
                    <a:pt x="689" y="753"/>
                    <a:pt x="690" y="753"/>
                    <a:pt x="690" y="753"/>
                  </a:cubicBezTo>
                  <a:cubicBezTo>
                    <a:pt x="690" y="752"/>
                    <a:pt x="690" y="751"/>
                    <a:pt x="690" y="751"/>
                  </a:cubicBezTo>
                  <a:cubicBezTo>
                    <a:pt x="689" y="750"/>
                    <a:pt x="689" y="750"/>
                    <a:pt x="688" y="749"/>
                  </a:cubicBezTo>
                  <a:cubicBezTo>
                    <a:pt x="687" y="747"/>
                    <a:pt x="688" y="748"/>
                    <a:pt x="688" y="747"/>
                  </a:cubicBezTo>
                  <a:cubicBezTo>
                    <a:pt x="688" y="747"/>
                    <a:pt x="689" y="747"/>
                    <a:pt x="689" y="747"/>
                  </a:cubicBezTo>
                  <a:cubicBezTo>
                    <a:pt x="689" y="748"/>
                    <a:pt x="690" y="748"/>
                    <a:pt x="691" y="749"/>
                  </a:cubicBezTo>
                  <a:cubicBezTo>
                    <a:pt x="691" y="748"/>
                    <a:pt x="691" y="748"/>
                    <a:pt x="691" y="748"/>
                  </a:cubicBezTo>
                  <a:cubicBezTo>
                    <a:pt x="691" y="747"/>
                    <a:pt x="691" y="747"/>
                    <a:pt x="691" y="747"/>
                  </a:cubicBezTo>
                  <a:cubicBezTo>
                    <a:pt x="692" y="748"/>
                    <a:pt x="693" y="747"/>
                    <a:pt x="695" y="746"/>
                  </a:cubicBezTo>
                  <a:cubicBezTo>
                    <a:pt x="695" y="746"/>
                    <a:pt x="696" y="746"/>
                    <a:pt x="696" y="746"/>
                  </a:cubicBezTo>
                  <a:cubicBezTo>
                    <a:pt x="696" y="746"/>
                    <a:pt x="696" y="746"/>
                    <a:pt x="696" y="746"/>
                  </a:cubicBezTo>
                  <a:cubicBezTo>
                    <a:pt x="697" y="746"/>
                    <a:pt x="699" y="746"/>
                    <a:pt x="700" y="746"/>
                  </a:cubicBezTo>
                  <a:cubicBezTo>
                    <a:pt x="700" y="745"/>
                    <a:pt x="700" y="745"/>
                    <a:pt x="700" y="745"/>
                  </a:cubicBezTo>
                  <a:cubicBezTo>
                    <a:pt x="701" y="745"/>
                    <a:pt x="701" y="745"/>
                    <a:pt x="702" y="745"/>
                  </a:cubicBezTo>
                  <a:cubicBezTo>
                    <a:pt x="702" y="745"/>
                    <a:pt x="702" y="745"/>
                    <a:pt x="702" y="745"/>
                  </a:cubicBezTo>
                  <a:cubicBezTo>
                    <a:pt x="703" y="745"/>
                    <a:pt x="703" y="745"/>
                    <a:pt x="704" y="744"/>
                  </a:cubicBezTo>
                  <a:cubicBezTo>
                    <a:pt x="704" y="744"/>
                    <a:pt x="704" y="744"/>
                    <a:pt x="704" y="744"/>
                  </a:cubicBezTo>
                  <a:cubicBezTo>
                    <a:pt x="705" y="744"/>
                    <a:pt x="705" y="744"/>
                    <a:pt x="706" y="744"/>
                  </a:cubicBezTo>
                  <a:cubicBezTo>
                    <a:pt x="706" y="743"/>
                    <a:pt x="706" y="743"/>
                    <a:pt x="706" y="743"/>
                  </a:cubicBezTo>
                  <a:cubicBezTo>
                    <a:pt x="706" y="743"/>
                    <a:pt x="706" y="743"/>
                    <a:pt x="707" y="743"/>
                  </a:cubicBezTo>
                  <a:cubicBezTo>
                    <a:pt x="707" y="743"/>
                    <a:pt x="706" y="743"/>
                    <a:pt x="706" y="743"/>
                  </a:cubicBezTo>
                  <a:cubicBezTo>
                    <a:pt x="707" y="743"/>
                    <a:pt x="708" y="743"/>
                    <a:pt x="708" y="743"/>
                  </a:cubicBezTo>
                  <a:cubicBezTo>
                    <a:pt x="708" y="742"/>
                    <a:pt x="708" y="742"/>
                    <a:pt x="708" y="742"/>
                  </a:cubicBezTo>
                  <a:cubicBezTo>
                    <a:pt x="709" y="742"/>
                    <a:pt x="709" y="742"/>
                    <a:pt x="709" y="742"/>
                  </a:cubicBezTo>
                  <a:cubicBezTo>
                    <a:pt x="709" y="742"/>
                    <a:pt x="709" y="742"/>
                    <a:pt x="709" y="741"/>
                  </a:cubicBezTo>
                  <a:cubicBezTo>
                    <a:pt x="710" y="741"/>
                    <a:pt x="710" y="741"/>
                    <a:pt x="710" y="741"/>
                  </a:cubicBezTo>
                  <a:cubicBezTo>
                    <a:pt x="710" y="741"/>
                    <a:pt x="710" y="741"/>
                    <a:pt x="711" y="740"/>
                  </a:cubicBezTo>
                  <a:cubicBezTo>
                    <a:pt x="711" y="740"/>
                    <a:pt x="711" y="740"/>
                    <a:pt x="712" y="740"/>
                  </a:cubicBezTo>
                  <a:cubicBezTo>
                    <a:pt x="712" y="739"/>
                    <a:pt x="712" y="739"/>
                    <a:pt x="712" y="738"/>
                  </a:cubicBezTo>
                  <a:cubicBezTo>
                    <a:pt x="712" y="738"/>
                    <a:pt x="713" y="737"/>
                    <a:pt x="713" y="737"/>
                  </a:cubicBezTo>
                  <a:cubicBezTo>
                    <a:pt x="713" y="737"/>
                    <a:pt x="713" y="736"/>
                    <a:pt x="713" y="735"/>
                  </a:cubicBezTo>
                  <a:cubicBezTo>
                    <a:pt x="714" y="735"/>
                    <a:pt x="714" y="735"/>
                    <a:pt x="714" y="734"/>
                  </a:cubicBezTo>
                  <a:cubicBezTo>
                    <a:pt x="714" y="734"/>
                    <a:pt x="714" y="733"/>
                    <a:pt x="714" y="733"/>
                  </a:cubicBezTo>
                  <a:cubicBezTo>
                    <a:pt x="714" y="733"/>
                    <a:pt x="714" y="733"/>
                    <a:pt x="715" y="733"/>
                  </a:cubicBezTo>
                  <a:cubicBezTo>
                    <a:pt x="715" y="733"/>
                    <a:pt x="715" y="732"/>
                    <a:pt x="715" y="732"/>
                  </a:cubicBezTo>
                  <a:cubicBezTo>
                    <a:pt x="715" y="732"/>
                    <a:pt x="715" y="732"/>
                    <a:pt x="715" y="732"/>
                  </a:cubicBezTo>
                  <a:cubicBezTo>
                    <a:pt x="716" y="730"/>
                    <a:pt x="716" y="729"/>
                    <a:pt x="715" y="728"/>
                  </a:cubicBezTo>
                  <a:cubicBezTo>
                    <a:pt x="714" y="728"/>
                    <a:pt x="714" y="727"/>
                    <a:pt x="712" y="727"/>
                  </a:cubicBezTo>
                  <a:cubicBezTo>
                    <a:pt x="712" y="726"/>
                    <a:pt x="712" y="726"/>
                    <a:pt x="711" y="726"/>
                  </a:cubicBezTo>
                  <a:cubicBezTo>
                    <a:pt x="711" y="724"/>
                    <a:pt x="710" y="724"/>
                    <a:pt x="712" y="723"/>
                  </a:cubicBezTo>
                  <a:cubicBezTo>
                    <a:pt x="711" y="721"/>
                    <a:pt x="711" y="722"/>
                    <a:pt x="710" y="721"/>
                  </a:cubicBezTo>
                  <a:cubicBezTo>
                    <a:pt x="709" y="720"/>
                    <a:pt x="709" y="720"/>
                    <a:pt x="709" y="719"/>
                  </a:cubicBezTo>
                  <a:cubicBezTo>
                    <a:pt x="709" y="719"/>
                    <a:pt x="709" y="719"/>
                    <a:pt x="708" y="720"/>
                  </a:cubicBezTo>
                  <a:cubicBezTo>
                    <a:pt x="708" y="719"/>
                    <a:pt x="708" y="719"/>
                    <a:pt x="708" y="719"/>
                  </a:cubicBezTo>
                  <a:cubicBezTo>
                    <a:pt x="708" y="719"/>
                    <a:pt x="707" y="718"/>
                    <a:pt x="707" y="718"/>
                  </a:cubicBezTo>
                  <a:cubicBezTo>
                    <a:pt x="707" y="718"/>
                    <a:pt x="707" y="717"/>
                    <a:pt x="706" y="717"/>
                  </a:cubicBezTo>
                  <a:cubicBezTo>
                    <a:pt x="706" y="717"/>
                    <a:pt x="706" y="717"/>
                    <a:pt x="706" y="717"/>
                  </a:cubicBezTo>
                  <a:cubicBezTo>
                    <a:pt x="705" y="716"/>
                    <a:pt x="706" y="716"/>
                    <a:pt x="704" y="715"/>
                  </a:cubicBezTo>
                  <a:cubicBezTo>
                    <a:pt x="704" y="715"/>
                    <a:pt x="705" y="714"/>
                    <a:pt x="705" y="714"/>
                  </a:cubicBezTo>
                  <a:cubicBezTo>
                    <a:pt x="704" y="714"/>
                    <a:pt x="704" y="714"/>
                    <a:pt x="704" y="714"/>
                  </a:cubicBezTo>
                  <a:cubicBezTo>
                    <a:pt x="704" y="713"/>
                    <a:pt x="704" y="713"/>
                    <a:pt x="704" y="712"/>
                  </a:cubicBezTo>
                  <a:cubicBezTo>
                    <a:pt x="704" y="712"/>
                    <a:pt x="704" y="712"/>
                    <a:pt x="704" y="712"/>
                  </a:cubicBezTo>
                  <a:cubicBezTo>
                    <a:pt x="705" y="710"/>
                    <a:pt x="705" y="708"/>
                    <a:pt x="705" y="706"/>
                  </a:cubicBezTo>
                  <a:cubicBezTo>
                    <a:pt x="705" y="705"/>
                    <a:pt x="705" y="705"/>
                    <a:pt x="705" y="705"/>
                  </a:cubicBezTo>
                  <a:cubicBezTo>
                    <a:pt x="705" y="706"/>
                    <a:pt x="705" y="706"/>
                    <a:pt x="705" y="706"/>
                  </a:cubicBezTo>
                  <a:cubicBezTo>
                    <a:pt x="705" y="706"/>
                    <a:pt x="705" y="707"/>
                    <a:pt x="705" y="708"/>
                  </a:cubicBezTo>
                  <a:cubicBezTo>
                    <a:pt x="705" y="710"/>
                    <a:pt x="706" y="712"/>
                    <a:pt x="707" y="713"/>
                  </a:cubicBezTo>
                  <a:cubicBezTo>
                    <a:pt x="708" y="715"/>
                    <a:pt x="708" y="714"/>
                    <a:pt x="709" y="715"/>
                  </a:cubicBezTo>
                  <a:cubicBezTo>
                    <a:pt x="709" y="715"/>
                    <a:pt x="709" y="715"/>
                    <a:pt x="709" y="715"/>
                  </a:cubicBezTo>
                  <a:cubicBezTo>
                    <a:pt x="710" y="715"/>
                    <a:pt x="710" y="715"/>
                    <a:pt x="711" y="715"/>
                  </a:cubicBezTo>
                  <a:cubicBezTo>
                    <a:pt x="711" y="715"/>
                    <a:pt x="712" y="716"/>
                    <a:pt x="713" y="717"/>
                  </a:cubicBezTo>
                  <a:cubicBezTo>
                    <a:pt x="714" y="717"/>
                    <a:pt x="714" y="717"/>
                    <a:pt x="715" y="717"/>
                  </a:cubicBezTo>
                  <a:cubicBezTo>
                    <a:pt x="715" y="717"/>
                    <a:pt x="715" y="717"/>
                    <a:pt x="716" y="718"/>
                  </a:cubicBezTo>
                  <a:cubicBezTo>
                    <a:pt x="716" y="718"/>
                    <a:pt x="717" y="718"/>
                    <a:pt x="718" y="718"/>
                  </a:cubicBezTo>
                  <a:cubicBezTo>
                    <a:pt x="718" y="717"/>
                    <a:pt x="718" y="717"/>
                    <a:pt x="718" y="717"/>
                  </a:cubicBezTo>
                  <a:cubicBezTo>
                    <a:pt x="721" y="716"/>
                    <a:pt x="722" y="718"/>
                    <a:pt x="724" y="717"/>
                  </a:cubicBezTo>
                  <a:cubicBezTo>
                    <a:pt x="724" y="717"/>
                    <a:pt x="724" y="716"/>
                    <a:pt x="724" y="716"/>
                  </a:cubicBezTo>
                  <a:cubicBezTo>
                    <a:pt x="726" y="716"/>
                    <a:pt x="727" y="715"/>
                    <a:pt x="728" y="715"/>
                  </a:cubicBezTo>
                  <a:cubicBezTo>
                    <a:pt x="728" y="714"/>
                    <a:pt x="728" y="714"/>
                    <a:pt x="729" y="713"/>
                  </a:cubicBezTo>
                  <a:cubicBezTo>
                    <a:pt x="729" y="713"/>
                    <a:pt x="729" y="713"/>
                    <a:pt x="729" y="713"/>
                  </a:cubicBezTo>
                  <a:cubicBezTo>
                    <a:pt x="729" y="713"/>
                    <a:pt x="729" y="712"/>
                    <a:pt x="729" y="712"/>
                  </a:cubicBezTo>
                  <a:cubicBezTo>
                    <a:pt x="729" y="712"/>
                    <a:pt x="729" y="712"/>
                    <a:pt x="730" y="712"/>
                  </a:cubicBezTo>
                  <a:cubicBezTo>
                    <a:pt x="730" y="711"/>
                    <a:pt x="730" y="710"/>
                    <a:pt x="730" y="709"/>
                  </a:cubicBezTo>
                  <a:cubicBezTo>
                    <a:pt x="730" y="709"/>
                    <a:pt x="730" y="709"/>
                    <a:pt x="731" y="709"/>
                  </a:cubicBezTo>
                  <a:cubicBezTo>
                    <a:pt x="731" y="709"/>
                    <a:pt x="731" y="709"/>
                    <a:pt x="731" y="709"/>
                  </a:cubicBezTo>
                  <a:cubicBezTo>
                    <a:pt x="731" y="708"/>
                    <a:pt x="731" y="708"/>
                    <a:pt x="731" y="708"/>
                  </a:cubicBezTo>
                  <a:cubicBezTo>
                    <a:pt x="731" y="708"/>
                    <a:pt x="731" y="708"/>
                    <a:pt x="731" y="707"/>
                  </a:cubicBezTo>
                  <a:cubicBezTo>
                    <a:pt x="732" y="707"/>
                    <a:pt x="732" y="706"/>
                    <a:pt x="733" y="706"/>
                  </a:cubicBezTo>
                  <a:cubicBezTo>
                    <a:pt x="733" y="706"/>
                    <a:pt x="733" y="706"/>
                    <a:pt x="733" y="705"/>
                  </a:cubicBezTo>
                  <a:cubicBezTo>
                    <a:pt x="733" y="705"/>
                    <a:pt x="733" y="705"/>
                    <a:pt x="733" y="705"/>
                  </a:cubicBezTo>
                  <a:cubicBezTo>
                    <a:pt x="733" y="704"/>
                    <a:pt x="733" y="704"/>
                    <a:pt x="734" y="704"/>
                  </a:cubicBezTo>
                  <a:cubicBezTo>
                    <a:pt x="734" y="702"/>
                    <a:pt x="734" y="702"/>
                    <a:pt x="733" y="701"/>
                  </a:cubicBezTo>
                  <a:cubicBezTo>
                    <a:pt x="733" y="700"/>
                    <a:pt x="733" y="700"/>
                    <a:pt x="734" y="700"/>
                  </a:cubicBezTo>
                  <a:cubicBezTo>
                    <a:pt x="734" y="699"/>
                    <a:pt x="734" y="699"/>
                    <a:pt x="734" y="698"/>
                  </a:cubicBezTo>
                  <a:cubicBezTo>
                    <a:pt x="734" y="698"/>
                    <a:pt x="735" y="698"/>
                    <a:pt x="735" y="698"/>
                  </a:cubicBezTo>
                  <a:cubicBezTo>
                    <a:pt x="735" y="698"/>
                    <a:pt x="735" y="697"/>
                    <a:pt x="735" y="697"/>
                  </a:cubicBezTo>
                  <a:cubicBezTo>
                    <a:pt x="735" y="697"/>
                    <a:pt x="735" y="697"/>
                    <a:pt x="735" y="696"/>
                  </a:cubicBezTo>
                  <a:cubicBezTo>
                    <a:pt x="736" y="696"/>
                    <a:pt x="736" y="695"/>
                    <a:pt x="736" y="694"/>
                  </a:cubicBezTo>
                  <a:cubicBezTo>
                    <a:pt x="736" y="694"/>
                    <a:pt x="737" y="693"/>
                    <a:pt x="737" y="693"/>
                  </a:cubicBezTo>
                  <a:cubicBezTo>
                    <a:pt x="737" y="693"/>
                    <a:pt x="737" y="693"/>
                    <a:pt x="737" y="692"/>
                  </a:cubicBezTo>
                  <a:cubicBezTo>
                    <a:pt x="738" y="692"/>
                    <a:pt x="738" y="692"/>
                    <a:pt x="739" y="692"/>
                  </a:cubicBezTo>
                  <a:cubicBezTo>
                    <a:pt x="739" y="690"/>
                    <a:pt x="739" y="690"/>
                    <a:pt x="739" y="687"/>
                  </a:cubicBezTo>
                  <a:cubicBezTo>
                    <a:pt x="741" y="687"/>
                    <a:pt x="741" y="688"/>
                    <a:pt x="741" y="689"/>
                  </a:cubicBezTo>
                  <a:cubicBezTo>
                    <a:pt x="742" y="688"/>
                    <a:pt x="742" y="688"/>
                    <a:pt x="743" y="688"/>
                  </a:cubicBezTo>
                  <a:cubicBezTo>
                    <a:pt x="743" y="688"/>
                    <a:pt x="743" y="688"/>
                    <a:pt x="743" y="688"/>
                  </a:cubicBezTo>
                  <a:cubicBezTo>
                    <a:pt x="743" y="688"/>
                    <a:pt x="743" y="688"/>
                    <a:pt x="743" y="688"/>
                  </a:cubicBezTo>
                  <a:cubicBezTo>
                    <a:pt x="743" y="689"/>
                    <a:pt x="743" y="691"/>
                    <a:pt x="743" y="692"/>
                  </a:cubicBezTo>
                  <a:cubicBezTo>
                    <a:pt x="743" y="692"/>
                    <a:pt x="742" y="692"/>
                    <a:pt x="742" y="692"/>
                  </a:cubicBezTo>
                  <a:cubicBezTo>
                    <a:pt x="742" y="693"/>
                    <a:pt x="742" y="693"/>
                    <a:pt x="742" y="693"/>
                  </a:cubicBezTo>
                  <a:cubicBezTo>
                    <a:pt x="742" y="693"/>
                    <a:pt x="742" y="693"/>
                    <a:pt x="741" y="694"/>
                  </a:cubicBezTo>
                  <a:cubicBezTo>
                    <a:pt x="742" y="694"/>
                    <a:pt x="742" y="694"/>
                    <a:pt x="742" y="694"/>
                  </a:cubicBezTo>
                  <a:cubicBezTo>
                    <a:pt x="741" y="694"/>
                    <a:pt x="741" y="694"/>
                    <a:pt x="741" y="694"/>
                  </a:cubicBezTo>
                  <a:cubicBezTo>
                    <a:pt x="741" y="695"/>
                    <a:pt x="741" y="695"/>
                    <a:pt x="741" y="696"/>
                  </a:cubicBezTo>
                  <a:cubicBezTo>
                    <a:pt x="741" y="696"/>
                    <a:pt x="741" y="696"/>
                    <a:pt x="742" y="696"/>
                  </a:cubicBezTo>
                  <a:cubicBezTo>
                    <a:pt x="742" y="695"/>
                    <a:pt x="742" y="695"/>
                    <a:pt x="742" y="694"/>
                  </a:cubicBezTo>
                  <a:cubicBezTo>
                    <a:pt x="742" y="694"/>
                    <a:pt x="743" y="694"/>
                    <a:pt x="743" y="694"/>
                  </a:cubicBezTo>
                  <a:cubicBezTo>
                    <a:pt x="743" y="694"/>
                    <a:pt x="743" y="693"/>
                    <a:pt x="743" y="693"/>
                  </a:cubicBezTo>
                  <a:cubicBezTo>
                    <a:pt x="743" y="693"/>
                    <a:pt x="743" y="693"/>
                    <a:pt x="743" y="693"/>
                  </a:cubicBezTo>
                  <a:cubicBezTo>
                    <a:pt x="743" y="692"/>
                    <a:pt x="743" y="692"/>
                    <a:pt x="743" y="692"/>
                  </a:cubicBezTo>
                  <a:cubicBezTo>
                    <a:pt x="743" y="692"/>
                    <a:pt x="744" y="692"/>
                    <a:pt x="744" y="692"/>
                  </a:cubicBezTo>
                  <a:cubicBezTo>
                    <a:pt x="744" y="691"/>
                    <a:pt x="744" y="691"/>
                    <a:pt x="744" y="690"/>
                  </a:cubicBezTo>
                  <a:cubicBezTo>
                    <a:pt x="744" y="690"/>
                    <a:pt x="744" y="690"/>
                    <a:pt x="744" y="690"/>
                  </a:cubicBezTo>
                  <a:cubicBezTo>
                    <a:pt x="744" y="690"/>
                    <a:pt x="744" y="689"/>
                    <a:pt x="744" y="689"/>
                  </a:cubicBezTo>
                  <a:cubicBezTo>
                    <a:pt x="744" y="689"/>
                    <a:pt x="744" y="689"/>
                    <a:pt x="744" y="689"/>
                  </a:cubicBezTo>
                  <a:cubicBezTo>
                    <a:pt x="744" y="689"/>
                    <a:pt x="744" y="688"/>
                    <a:pt x="744" y="688"/>
                  </a:cubicBezTo>
                  <a:cubicBezTo>
                    <a:pt x="744" y="688"/>
                    <a:pt x="744" y="688"/>
                    <a:pt x="745" y="688"/>
                  </a:cubicBezTo>
                  <a:cubicBezTo>
                    <a:pt x="745" y="687"/>
                    <a:pt x="745" y="687"/>
                    <a:pt x="744" y="687"/>
                  </a:cubicBezTo>
                  <a:cubicBezTo>
                    <a:pt x="745" y="687"/>
                    <a:pt x="745" y="687"/>
                    <a:pt x="745" y="687"/>
                  </a:cubicBezTo>
                  <a:cubicBezTo>
                    <a:pt x="745" y="686"/>
                    <a:pt x="745" y="686"/>
                    <a:pt x="745" y="685"/>
                  </a:cubicBezTo>
                  <a:cubicBezTo>
                    <a:pt x="745" y="685"/>
                    <a:pt x="745" y="685"/>
                    <a:pt x="745" y="685"/>
                  </a:cubicBezTo>
                  <a:cubicBezTo>
                    <a:pt x="745" y="684"/>
                    <a:pt x="745" y="683"/>
                    <a:pt x="746" y="682"/>
                  </a:cubicBezTo>
                  <a:cubicBezTo>
                    <a:pt x="746" y="682"/>
                    <a:pt x="746" y="682"/>
                    <a:pt x="746" y="682"/>
                  </a:cubicBezTo>
                  <a:cubicBezTo>
                    <a:pt x="746" y="682"/>
                    <a:pt x="746" y="681"/>
                    <a:pt x="746" y="681"/>
                  </a:cubicBezTo>
                  <a:cubicBezTo>
                    <a:pt x="747" y="681"/>
                    <a:pt x="747" y="680"/>
                    <a:pt x="748" y="680"/>
                  </a:cubicBezTo>
                  <a:cubicBezTo>
                    <a:pt x="748" y="680"/>
                    <a:pt x="748" y="679"/>
                    <a:pt x="748" y="679"/>
                  </a:cubicBezTo>
                  <a:cubicBezTo>
                    <a:pt x="748" y="679"/>
                    <a:pt x="749" y="678"/>
                    <a:pt x="750" y="678"/>
                  </a:cubicBezTo>
                  <a:cubicBezTo>
                    <a:pt x="750" y="677"/>
                    <a:pt x="750" y="677"/>
                    <a:pt x="750" y="677"/>
                  </a:cubicBezTo>
                  <a:cubicBezTo>
                    <a:pt x="750" y="677"/>
                    <a:pt x="750" y="677"/>
                    <a:pt x="751" y="677"/>
                  </a:cubicBezTo>
                  <a:cubicBezTo>
                    <a:pt x="751" y="676"/>
                    <a:pt x="751" y="675"/>
                    <a:pt x="751" y="674"/>
                  </a:cubicBezTo>
                  <a:cubicBezTo>
                    <a:pt x="751" y="674"/>
                    <a:pt x="752" y="674"/>
                    <a:pt x="752" y="674"/>
                  </a:cubicBezTo>
                  <a:cubicBezTo>
                    <a:pt x="752" y="674"/>
                    <a:pt x="751" y="672"/>
                    <a:pt x="751" y="671"/>
                  </a:cubicBezTo>
                  <a:cubicBezTo>
                    <a:pt x="751" y="671"/>
                    <a:pt x="751" y="671"/>
                    <a:pt x="752" y="671"/>
                  </a:cubicBezTo>
                  <a:cubicBezTo>
                    <a:pt x="752" y="671"/>
                    <a:pt x="751" y="670"/>
                    <a:pt x="751" y="670"/>
                  </a:cubicBezTo>
                  <a:cubicBezTo>
                    <a:pt x="751" y="669"/>
                    <a:pt x="751" y="669"/>
                    <a:pt x="751" y="669"/>
                  </a:cubicBezTo>
                  <a:cubicBezTo>
                    <a:pt x="751" y="668"/>
                    <a:pt x="751" y="667"/>
                    <a:pt x="751" y="666"/>
                  </a:cubicBezTo>
                  <a:cubicBezTo>
                    <a:pt x="750" y="666"/>
                    <a:pt x="751" y="667"/>
                    <a:pt x="750" y="666"/>
                  </a:cubicBezTo>
                  <a:cubicBezTo>
                    <a:pt x="750" y="666"/>
                    <a:pt x="750" y="666"/>
                    <a:pt x="750" y="666"/>
                  </a:cubicBezTo>
                  <a:cubicBezTo>
                    <a:pt x="749" y="666"/>
                    <a:pt x="750" y="665"/>
                    <a:pt x="750" y="664"/>
                  </a:cubicBezTo>
                  <a:cubicBezTo>
                    <a:pt x="750" y="664"/>
                    <a:pt x="750" y="664"/>
                    <a:pt x="749" y="664"/>
                  </a:cubicBezTo>
                  <a:cubicBezTo>
                    <a:pt x="749" y="664"/>
                    <a:pt x="749" y="664"/>
                    <a:pt x="749" y="663"/>
                  </a:cubicBezTo>
                  <a:cubicBezTo>
                    <a:pt x="749" y="663"/>
                    <a:pt x="750" y="663"/>
                    <a:pt x="750" y="663"/>
                  </a:cubicBezTo>
                  <a:cubicBezTo>
                    <a:pt x="750" y="663"/>
                    <a:pt x="750" y="662"/>
                    <a:pt x="750" y="662"/>
                  </a:cubicBezTo>
                  <a:cubicBezTo>
                    <a:pt x="750" y="662"/>
                    <a:pt x="750" y="662"/>
                    <a:pt x="750" y="662"/>
                  </a:cubicBezTo>
                  <a:cubicBezTo>
                    <a:pt x="749" y="661"/>
                    <a:pt x="749" y="661"/>
                    <a:pt x="749" y="660"/>
                  </a:cubicBezTo>
                  <a:cubicBezTo>
                    <a:pt x="749" y="660"/>
                    <a:pt x="749" y="660"/>
                    <a:pt x="749" y="660"/>
                  </a:cubicBezTo>
                  <a:cubicBezTo>
                    <a:pt x="749" y="660"/>
                    <a:pt x="749" y="660"/>
                    <a:pt x="749" y="660"/>
                  </a:cubicBezTo>
                  <a:cubicBezTo>
                    <a:pt x="749" y="659"/>
                    <a:pt x="748" y="660"/>
                    <a:pt x="749" y="659"/>
                  </a:cubicBezTo>
                  <a:cubicBezTo>
                    <a:pt x="749" y="659"/>
                    <a:pt x="749" y="659"/>
                    <a:pt x="749" y="659"/>
                  </a:cubicBezTo>
                  <a:cubicBezTo>
                    <a:pt x="749" y="658"/>
                    <a:pt x="749" y="658"/>
                    <a:pt x="749" y="658"/>
                  </a:cubicBezTo>
                  <a:cubicBezTo>
                    <a:pt x="749" y="658"/>
                    <a:pt x="749" y="658"/>
                    <a:pt x="750" y="658"/>
                  </a:cubicBezTo>
                  <a:cubicBezTo>
                    <a:pt x="750" y="656"/>
                    <a:pt x="750" y="656"/>
                    <a:pt x="749" y="655"/>
                  </a:cubicBezTo>
                  <a:cubicBezTo>
                    <a:pt x="750" y="654"/>
                    <a:pt x="751" y="654"/>
                    <a:pt x="752" y="654"/>
                  </a:cubicBezTo>
                  <a:cubicBezTo>
                    <a:pt x="753" y="652"/>
                    <a:pt x="754" y="652"/>
                    <a:pt x="755" y="651"/>
                  </a:cubicBezTo>
                  <a:cubicBezTo>
                    <a:pt x="755" y="651"/>
                    <a:pt x="756" y="650"/>
                    <a:pt x="756" y="650"/>
                  </a:cubicBezTo>
                  <a:cubicBezTo>
                    <a:pt x="756" y="650"/>
                    <a:pt x="757" y="650"/>
                    <a:pt x="757" y="650"/>
                  </a:cubicBezTo>
                  <a:cubicBezTo>
                    <a:pt x="757" y="650"/>
                    <a:pt x="757" y="649"/>
                    <a:pt x="757" y="649"/>
                  </a:cubicBezTo>
                  <a:cubicBezTo>
                    <a:pt x="758" y="649"/>
                    <a:pt x="758" y="649"/>
                    <a:pt x="759" y="649"/>
                  </a:cubicBezTo>
                  <a:cubicBezTo>
                    <a:pt x="759" y="649"/>
                    <a:pt x="759" y="649"/>
                    <a:pt x="759" y="649"/>
                  </a:cubicBezTo>
                  <a:cubicBezTo>
                    <a:pt x="759" y="649"/>
                    <a:pt x="759" y="649"/>
                    <a:pt x="759" y="649"/>
                  </a:cubicBezTo>
                  <a:cubicBezTo>
                    <a:pt x="759" y="648"/>
                    <a:pt x="759" y="648"/>
                    <a:pt x="759" y="648"/>
                  </a:cubicBezTo>
                  <a:cubicBezTo>
                    <a:pt x="760" y="648"/>
                    <a:pt x="760" y="648"/>
                    <a:pt x="760" y="648"/>
                  </a:cubicBezTo>
                  <a:cubicBezTo>
                    <a:pt x="760" y="648"/>
                    <a:pt x="760" y="648"/>
                    <a:pt x="760" y="648"/>
                  </a:cubicBezTo>
                  <a:cubicBezTo>
                    <a:pt x="760" y="647"/>
                    <a:pt x="761" y="647"/>
                    <a:pt x="761" y="647"/>
                  </a:cubicBezTo>
                  <a:cubicBezTo>
                    <a:pt x="761" y="646"/>
                    <a:pt x="761" y="646"/>
                    <a:pt x="761" y="645"/>
                  </a:cubicBezTo>
                  <a:cubicBezTo>
                    <a:pt x="762" y="645"/>
                    <a:pt x="763" y="645"/>
                    <a:pt x="764" y="645"/>
                  </a:cubicBezTo>
                  <a:cubicBezTo>
                    <a:pt x="764" y="645"/>
                    <a:pt x="764" y="645"/>
                    <a:pt x="764" y="644"/>
                  </a:cubicBezTo>
                  <a:cubicBezTo>
                    <a:pt x="764" y="644"/>
                    <a:pt x="765" y="645"/>
                    <a:pt x="765" y="645"/>
                  </a:cubicBezTo>
                  <a:cubicBezTo>
                    <a:pt x="766" y="644"/>
                    <a:pt x="766" y="644"/>
                    <a:pt x="766" y="643"/>
                  </a:cubicBezTo>
                  <a:cubicBezTo>
                    <a:pt x="767" y="643"/>
                    <a:pt x="769" y="643"/>
                    <a:pt x="770" y="643"/>
                  </a:cubicBezTo>
                  <a:cubicBezTo>
                    <a:pt x="770" y="642"/>
                    <a:pt x="769" y="641"/>
                    <a:pt x="769" y="640"/>
                  </a:cubicBezTo>
                  <a:cubicBezTo>
                    <a:pt x="770" y="640"/>
                    <a:pt x="770" y="640"/>
                    <a:pt x="770" y="640"/>
                  </a:cubicBezTo>
                  <a:cubicBezTo>
                    <a:pt x="770" y="640"/>
                    <a:pt x="770" y="640"/>
                    <a:pt x="770" y="639"/>
                  </a:cubicBezTo>
                  <a:cubicBezTo>
                    <a:pt x="771" y="639"/>
                    <a:pt x="771" y="639"/>
                    <a:pt x="771" y="639"/>
                  </a:cubicBezTo>
                  <a:cubicBezTo>
                    <a:pt x="771" y="639"/>
                    <a:pt x="771" y="639"/>
                    <a:pt x="771" y="639"/>
                  </a:cubicBezTo>
                  <a:cubicBezTo>
                    <a:pt x="771" y="639"/>
                    <a:pt x="772" y="640"/>
                    <a:pt x="773" y="639"/>
                  </a:cubicBezTo>
                  <a:cubicBezTo>
                    <a:pt x="773" y="639"/>
                    <a:pt x="773" y="639"/>
                    <a:pt x="773" y="638"/>
                  </a:cubicBezTo>
                  <a:cubicBezTo>
                    <a:pt x="774" y="638"/>
                    <a:pt x="774" y="638"/>
                    <a:pt x="774" y="638"/>
                  </a:cubicBezTo>
                  <a:cubicBezTo>
                    <a:pt x="774" y="638"/>
                    <a:pt x="774" y="638"/>
                    <a:pt x="774" y="638"/>
                  </a:cubicBezTo>
                  <a:cubicBezTo>
                    <a:pt x="775" y="638"/>
                    <a:pt x="775" y="638"/>
                    <a:pt x="776" y="638"/>
                  </a:cubicBezTo>
                  <a:cubicBezTo>
                    <a:pt x="776" y="638"/>
                    <a:pt x="776" y="638"/>
                    <a:pt x="776" y="638"/>
                  </a:cubicBezTo>
                  <a:cubicBezTo>
                    <a:pt x="777" y="638"/>
                    <a:pt x="778" y="638"/>
                    <a:pt x="779" y="638"/>
                  </a:cubicBezTo>
                  <a:cubicBezTo>
                    <a:pt x="778" y="637"/>
                    <a:pt x="778" y="636"/>
                    <a:pt x="778" y="636"/>
                  </a:cubicBezTo>
                  <a:cubicBezTo>
                    <a:pt x="778" y="636"/>
                    <a:pt x="779" y="636"/>
                    <a:pt x="779" y="636"/>
                  </a:cubicBezTo>
                  <a:cubicBezTo>
                    <a:pt x="779" y="637"/>
                    <a:pt x="780" y="637"/>
                    <a:pt x="780" y="637"/>
                  </a:cubicBezTo>
                  <a:cubicBezTo>
                    <a:pt x="781" y="637"/>
                    <a:pt x="783" y="637"/>
                    <a:pt x="783" y="637"/>
                  </a:cubicBezTo>
                  <a:cubicBezTo>
                    <a:pt x="784" y="636"/>
                    <a:pt x="783" y="636"/>
                    <a:pt x="784" y="635"/>
                  </a:cubicBezTo>
                  <a:cubicBezTo>
                    <a:pt x="784" y="635"/>
                    <a:pt x="784" y="634"/>
                    <a:pt x="784" y="634"/>
                  </a:cubicBezTo>
                  <a:cubicBezTo>
                    <a:pt x="786" y="633"/>
                    <a:pt x="786" y="633"/>
                    <a:pt x="786" y="631"/>
                  </a:cubicBezTo>
                  <a:cubicBezTo>
                    <a:pt x="787" y="631"/>
                    <a:pt x="787" y="631"/>
                    <a:pt x="787" y="631"/>
                  </a:cubicBezTo>
                  <a:cubicBezTo>
                    <a:pt x="787" y="630"/>
                    <a:pt x="786" y="631"/>
                    <a:pt x="786" y="630"/>
                  </a:cubicBezTo>
                  <a:cubicBezTo>
                    <a:pt x="786" y="630"/>
                    <a:pt x="786" y="630"/>
                    <a:pt x="786" y="629"/>
                  </a:cubicBezTo>
                  <a:cubicBezTo>
                    <a:pt x="786" y="629"/>
                    <a:pt x="786" y="629"/>
                    <a:pt x="786" y="629"/>
                  </a:cubicBezTo>
                  <a:cubicBezTo>
                    <a:pt x="786" y="628"/>
                    <a:pt x="785" y="627"/>
                    <a:pt x="786" y="626"/>
                  </a:cubicBezTo>
                  <a:cubicBezTo>
                    <a:pt x="786" y="626"/>
                    <a:pt x="787" y="625"/>
                    <a:pt x="787" y="625"/>
                  </a:cubicBezTo>
                  <a:cubicBezTo>
                    <a:pt x="787" y="624"/>
                    <a:pt x="787" y="623"/>
                    <a:pt x="787" y="622"/>
                  </a:cubicBezTo>
                  <a:cubicBezTo>
                    <a:pt x="788" y="622"/>
                    <a:pt x="788" y="622"/>
                    <a:pt x="788" y="622"/>
                  </a:cubicBezTo>
                  <a:cubicBezTo>
                    <a:pt x="789" y="620"/>
                    <a:pt x="790" y="620"/>
                    <a:pt x="790" y="618"/>
                  </a:cubicBezTo>
                  <a:cubicBezTo>
                    <a:pt x="792" y="617"/>
                    <a:pt x="790" y="617"/>
                    <a:pt x="791" y="616"/>
                  </a:cubicBezTo>
                  <a:cubicBezTo>
                    <a:pt x="792" y="616"/>
                    <a:pt x="792" y="615"/>
                    <a:pt x="793" y="614"/>
                  </a:cubicBezTo>
                  <a:cubicBezTo>
                    <a:pt x="793" y="614"/>
                    <a:pt x="793" y="614"/>
                    <a:pt x="793" y="614"/>
                  </a:cubicBezTo>
                  <a:cubicBezTo>
                    <a:pt x="793" y="613"/>
                    <a:pt x="794" y="613"/>
                    <a:pt x="794" y="613"/>
                  </a:cubicBezTo>
                  <a:cubicBezTo>
                    <a:pt x="794" y="613"/>
                    <a:pt x="794" y="612"/>
                    <a:pt x="794" y="612"/>
                  </a:cubicBezTo>
                  <a:cubicBezTo>
                    <a:pt x="794" y="612"/>
                    <a:pt x="794" y="612"/>
                    <a:pt x="794" y="612"/>
                  </a:cubicBezTo>
                  <a:cubicBezTo>
                    <a:pt x="794" y="610"/>
                    <a:pt x="794" y="608"/>
                    <a:pt x="794" y="606"/>
                  </a:cubicBezTo>
                  <a:cubicBezTo>
                    <a:pt x="794" y="606"/>
                    <a:pt x="796" y="604"/>
                    <a:pt x="797" y="603"/>
                  </a:cubicBezTo>
                  <a:cubicBezTo>
                    <a:pt x="797" y="602"/>
                    <a:pt x="797" y="602"/>
                    <a:pt x="796" y="602"/>
                  </a:cubicBezTo>
                  <a:cubicBezTo>
                    <a:pt x="796" y="602"/>
                    <a:pt x="796" y="602"/>
                    <a:pt x="796" y="602"/>
                  </a:cubicBezTo>
                  <a:cubicBezTo>
                    <a:pt x="796" y="601"/>
                    <a:pt x="796" y="601"/>
                    <a:pt x="796" y="600"/>
                  </a:cubicBezTo>
                  <a:cubicBezTo>
                    <a:pt x="796" y="600"/>
                    <a:pt x="796" y="600"/>
                    <a:pt x="796" y="600"/>
                  </a:cubicBezTo>
                  <a:cubicBezTo>
                    <a:pt x="796" y="600"/>
                    <a:pt x="796" y="600"/>
                    <a:pt x="796" y="600"/>
                  </a:cubicBezTo>
                  <a:cubicBezTo>
                    <a:pt x="796" y="599"/>
                    <a:pt x="796" y="598"/>
                    <a:pt x="796" y="597"/>
                  </a:cubicBezTo>
                  <a:cubicBezTo>
                    <a:pt x="796" y="597"/>
                    <a:pt x="797" y="596"/>
                    <a:pt x="797" y="596"/>
                  </a:cubicBezTo>
                  <a:cubicBezTo>
                    <a:pt x="797" y="596"/>
                    <a:pt x="797" y="595"/>
                    <a:pt x="797" y="595"/>
                  </a:cubicBezTo>
                  <a:cubicBezTo>
                    <a:pt x="797" y="595"/>
                    <a:pt x="797" y="595"/>
                    <a:pt x="797" y="595"/>
                  </a:cubicBezTo>
                  <a:cubicBezTo>
                    <a:pt x="797" y="594"/>
                    <a:pt x="797" y="593"/>
                    <a:pt x="797" y="593"/>
                  </a:cubicBezTo>
                  <a:cubicBezTo>
                    <a:pt x="797" y="593"/>
                    <a:pt x="797" y="593"/>
                    <a:pt x="797" y="593"/>
                  </a:cubicBezTo>
                  <a:cubicBezTo>
                    <a:pt x="797" y="592"/>
                    <a:pt x="797" y="592"/>
                    <a:pt x="797" y="591"/>
                  </a:cubicBezTo>
                  <a:cubicBezTo>
                    <a:pt x="797" y="591"/>
                    <a:pt x="797" y="591"/>
                    <a:pt x="797" y="591"/>
                  </a:cubicBezTo>
                  <a:cubicBezTo>
                    <a:pt x="798" y="590"/>
                    <a:pt x="797" y="588"/>
                    <a:pt x="796" y="587"/>
                  </a:cubicBezTo>
                  <a:cubicBezTo>
                    <a:pt x="796" y="586"/>
                    <a:pt x="796" y="585"/>
                    <a:pt x="796" y="583"/>
                  </a:cubicBezTo>
                  <a:cubicBezTo>
                    <a:pt x="796" y="583"/>
                    <a:pt x="796" y="583"/>
                    <a:pt x="796" y="583"/>
                  </a:cubicBezTo>
                  <a:cubicBezTo>
                    <a:pt x="796" y="582"/>
                    <a:pt x="796" y="581"/>
                    <a:pt x="796" y="579"/>
                  </a:cubicBezTo>
                  <a:cubicBezTo>
                    <a:pt x="795" y="579"/>
                    <a:pt x="795" y="579"/>
                    <a:pt x="794" y="579"/>
                  </a:cubicBezTo>
                  <a:cubicBezTo>
                    <a:pt x="794" y="579"/>
                    <a:pt x="794" y="579"/>
                    <a:pt x="795" y="578"/>
                  </a:cubicBezTo>
                  <a:cubicBezTo>
                    <a:pt x="795" y="578"/>
                    <a:pt x="795" y="578"/>
                    <a:pt x="796" y="577"/>
                  </a:cubicBezTo>
                  <a:cubicBezTo>
                    <a:pt x="796" y="577"/>
                    <a:pt x="795" y="576"/>
                    <a:pt x="795" y="576"/>
                  </a:cubicBezTo>
                  <a:cubicBezTo>
                    <a:pt x="795" y="576"/>
                    <a:pt x="795" y="576"/>
                    <a:pt x="796" y="576"/>
                  </a:cubicBezTo>
                  <a:cubicBezTo>
                    <a:pt x="796" y="576"/>
                    <a:pt x="796" y="575"/>
                    <a:pt x="796" y="575"/>
                  </a:cubicBezTo>
                  <a:cubicBezTo>
                    <a:pt x="796" y="575"/>
                    <a:pt x="796" y="575"/>
                    <a:pt x="796" y="575"/>
                  </a:cubicBezTo>
                  <a:cubicBezTo>
                    <a:pt x="796" y="574"/>
                    <a:pt x="796" y="574"/>
                    <a:pt x="797" y="574"/>
                  </a:cubicBezTo>
                  <a:cubicBezTo>
                    <a:pt x="797" y="573"/>
                    <a:pt x="797" y="572"/>
                    <a:pt x="797" y="572"/>
                  </a:cubicBezTo>
                  <a:cubicBezTo>
                    <a:pt x="798" y="572"/>
                    <a:pt x="798" y="572"/>
                    <a:pt x="798" y="572"/>
                  </a:cubicBezTo>
                  <a:cubicBezTo>
                    <a:pt x="798" y="571"/>
                    <a:pt x="797" y="570"/>
                    <a:pt x="797" y="570"/>
                  </a:cubicBezTo>
                  <a:cubicBezTo>
                    <a:pt x="800" y="570"/>
                    <a:pt x="799" y="571"/>
                    <a:pt x="801" y="572"/>
                  </a:cubicBezTo>
                  <a:cubicBezTo>
                    <a:pt x="801" y="571"/>
                    <a:pt x="801" y="570"/>
                    <a:pt x="801" y="569"/>
                  </a:cubicBezTo>
                  <a:cubicBezTo>
                    <a:pt x="802" y="569"/>
                    <a:pt x="802" y="569"/>
                    <a:pt x="802" y="569"/>
                  </a:cubicBezTo>
                  <a:cubicBezTo>
                    <a:pt x="802" y="569"/>
                    <a:pt x="802" y="568"/>
                    <a:pt x="802" y="568"/>
                  </a:cubicBezTo>
                  <a:cubicBezTo>
                    <a:pt x="802" y="568"/>
                    <a:pt x="803" y="567"/>
                    <a:pt x="803" y="567"/>
                  </a:cubicBezTo>
                  <a:cubicBezTo>
                    <a:pt x="803" y="566"/>
                    <a:pt x="803" y="565"/>
                    <a:pt x="803" y="564"/>
                  </a:cubicBezTo>
                  <a:cubicBezTo>
                    <a:pt x="804" y="564"/>
                    <a:pt x="804" y="564"/>
                    <a:pt x="804" y="564"/>
                  </a:cubicBezTo>
                  <a:cubicBezTo>
                    <a:pt x="804" y="564"/>
                    <a:pt x="804" y="563"/>
                    <a:pt x="804" y="563"/>
                  </a:cubicBezTo>
                  <a:cubicBezTo>
                    <a:pt x="804" y="563"/>
                    <a:pt x="805" y="562"/>
                    <a:pt x="805" y="562"/>
                  </a:cubicBezTo>
                  <a:cubicBezTo>
                    <a:pt x="805" y="561"/>
                    <a:pt x="806" y="560"/>
                    <a:pt x="806" y="559"/>
                  </a:cubicBezTo>
                  <a:cubicBezTo>
                    <a:pt x="806" y="558"/>
                    <a:pt x="807" y="558"/>
                    <a:pt x="807" y="557"/>
                  </a:cubicBezTo>
                  <a:cubicBezTo>
                    <a:pt x="807" y="557"/>
                    <a:pt x="807" y="557"/>
                    <a:pt x="807" y="557"/>
                  </a:cubicBezTo>
                  <a:cubicBezTo>
                    <a:pt x="808" y="557"/>
                    <a:pt x="808" y="557"/>
                    <a:pt x="808" y="557"/>
                  </a:cubicBezTo>
                  <a:cubicBezTo>
                    <a:pt x="809" y="556"/>
                    <a:pt x="809" y="556"/>
                    <a:pt x="809" y="555"/>
                  </a:cubicBezTo>
                  <a:cubicBezTo>
                    <a:pt x="810" y="555"/>
                    <a:pt x="811" y="555"/>
                    <a:pt x="811" y="555"/>
                  </a:cubicBezTo>
                  <a:cubicBezTo>
                    <a:pt x="812" y="554"/>
                    <a:pt x="813" y="553"/>
                    <a:pt x="814" y="552"/>
                  </a:cubicBezTo>
                  <a:cubicBezTo>
                    <a:pt x="814" y="552"/>
                    <a:pt x="814" y="552"/>
                    <a:pt x="814" y="552"/>
                  </a:cubicBezTo>
                  <a:cubicBezTo>
                    <a:pt x="814" y="551"/>
                    <a:pt x="814" y="550"/>
                    <a:pt x="814" y="550"/>
                  </a:cubicBezTo>
                  <a:cubicBezTo>
                    <a:pt x="815" y="550"/>
                    <a:pt x="815" y="550"/>
                    <a:pt x="815" y="549"/>
                  </a:cubicBezTo>
                  <a:cubicBezTo>
                    <a:pt x="815" y="549"/>
                    <a:pt x="815" y="549"/>
                    <a:pt x="815" y="548"/>
                  </a:cubicBezTo>
                  <a:cubicBezTo>
                    <a:pt x="815" y="548"/>
                    <a:pt x="815" y="548"/>
                    <a:pt x="815" y="548"/>
                  </a:cubicBezTo>
                  <a:cubicBezTo>
                    <a:pt x="815" y="548"/>
                    <a:pt x="815" y="548"/>
                    <a:pt x="815" y="547"/>
                  </a:cubicBezTo>
                  <a:cubicBezTo>
                    <a:pt x="816" y="547"/>
                    <a:pt x="816" y="547"/>
                    <a:pt x="816" y="547"/>
                  </a:cubicBezTo>
                  <a:cubicBezTo>
                    <a:pt x="816" y="547"/>
                    <a:pt x="816" y="546"/>
                    <a:pt x="816" y="545"/>
                  </a:cubicBezTo>
                  <a:cubicBezTo>
                    <a:pt x="817" y="545"/>
                    <a:pt x="817" y="545"/>
                    <a:pt x="817" y="545"/>
                  </a:cubicBezTo>
                  <a:cubicBezTo>
                    <a:pt x="817" y="545"/>
                    <a:pt x="817" y="544"/>
                    <a:pt x="817" y="544"/>
                  </a:cubicBezTo>
                  <a:cubicBezTo>
                    <a:pt x="817" y="544"/>
                    <a:pt x="817" y="544"/>
                    <a:pt x="817" y="544"/>
                  </a:cubicBezTo>
                  <a:cubicBezTo>
                    <a:pt x="817" y="544"/>
                    <a:pt x="817" y="543"/>
                    <a:pt x="817" y="543"/>
                  </a:cubicBezTo>
                  <a:cubicBezTo>
                    <a:pt x="817" y="543"/>
                    <a:pt x="817" y="543"/>
                    <a:pt x="818" y="543"/>
                  </a:cubicBezTo>
                  <a:cubicBezTo>
                    <a:pt x="818" y="542"/>
                    <a:pt x="817" y="541"/>
                    <a:pt x="817" y="541"/>
                  </a:cubicBezTo>
                  <a:cubicBezTo>
                    <a:pt x="817" y="540"/>
                    <a:pt x="817" y="540"/>
                    <a:pt x="817" y="540"/>
                  </a:cubicBezTo>
                  <a:close/>
                  <a:moveTo>
                    <a:pt x="607" y="214"/>
                  </a:moveTo>
                  <a:cubicBezTo>
                    <a:pt x="607" y="214"/>
                    <a:pt x="607" y="214"/>
                    <a:pt x="607" y="214"/>
                  </a:cubicBezTo>
                  <a:cubicBezTo>
                    <a:pt x="607" y="214"/>
                    <a:pt x="607" y="214"/>
                    <a:pt x="607" y="214"/>
                  </a:cubicBezTo>
                  <a:cubicBezTo>
                    <a:pt x="607" y="214"/>
                    <a:pt x="607" y="214"/>
                    <a:pt x="607" y="214"/>
                  </a:cubicBezTo>
                  <a:cubicBezTo>
                    <a:pt x="607" y="214"/>
                    <a:pt x="607" y="214"/>
                    <a:pt x="607" y="214"/>
                  </a:cubicBezTo>
                  <a:close/>
                  <a:moveTo>
                    <a:pt x="610" y="145"/>
                  </a:moveTo>
                  <a:cubicBezTo>
                    <a:pt x="610" y="145"/>
                    <a:pt x="610" y="145"/>
                    <a:pt x="610" y="145"/>
                  </a:cubicBezTo>
                  <a:cubicBezTo>
                    <a:pt x="610" y="146"/>
                    <a:pt x="610" y="146"/>
                    <a:pt x="610" y="146"/>
                  </a:cubicBezTo>
                  <a:cubicBezTo>
                    <a:pt x="610" y="146"/>
                    <a:pt x="610" y="146"/>
                    <a:pt x="610" y="146"/>
                  </a:cubicBezTo>
                  <a:cubicBezTo>
                    <a:pt x="609" y="146"/>
                    <a:pt x="609" y="146"/>
                    <a:pt x="609" y="145"/>
                  </a:cubicBezTo>
                  <a:cubicBezTo>
                    <a:pt x="610" y="145"/>
                    <a:pt x="609" y="145"/>
                    <a:pt x="610" y="145"/>
                  </a:cubicBezTo>
                  <a:close/>
                  <a:moveTo>
                    <a:pt x="423" y="16"/>
                  </a:moveTo>
                  <a:cubicBezTo>
                    <a:pt x="422" y="17"/>
                    <a:pt x="423" y="17"/>
                    <a:pt x="422" y="17"/>
                  </a:cubicBezTo>
                  <a:cubicBezTo>
                    <a:pt x="422" y="16"/>
                    <a:pt x="422" y="16"/>
                    <a:pt x="421" y="16"/>
                  </a:cubicBezTo>
                  <a:cubicBezTo>
                    <a:pt x="422" y="15"/>
                    <a:pt x="423" y="15"/>
                    <a:pt x="423" y="15"/>
                  </a:cubicBezTo>
                  <a:cubicBezTo>
                    <a:pt x="424" y="15"/>
                    <a:pt x="424" y="15"/>
                    <a:pt x="425" y="15"/>
                  </a:cubicBezTo>
                  <a:cubicBezTo>
                    <a:pt x="424" y="16"/>
                    <a:pt x="424" y="16"/>
                    <a:pt x="423" y="16"/>
                  </a:cubicBezTo>
                  <a:close/>
                  <a:moveTo>
                    <a:pt x="70" y="199"/>
                  </a:moveTo>
                  <a:cubicBezTo>
                    <a:pt x="70" y="199"/>
                    <a:pt x="70" y="199"/>
                    <a:pt x="70" y="199"/>
                  </a:cubicBezTo>
                  <a:cubicBezTo>
                    <a:pt x="70" y="199"/>
                    <a:pt x="70" y="199"/>
                    <a:pt x="70" y="199"/>
                  </a:cubicBezTo>
                  <a:cubicBezTo>
                    <a:pt x="69" y="199"/>
                    <a:pt x="69" y="199"/>
                    <a:pt x="69" y="198"/>
                  </a:cubicBezTo>
                  <a:cubicBezTo>
                    <a:pt x="70" y="198"/>
                    <a:pt x="70" y="198"/>
                    <a:pt x="70" y="198"/>
                  </a:cubicBezTo>
                  <a:cubicBezTo>
                    <a:pt x="70" y="198"/>
                    <a:pt x="70" y="199"/>
                    <a:pt x="70" y="199"/>
                  </a:cubicBezTo>
                  <a:cubicBezTo>
                    <a:pt x="70" y="199"/>
                    <a:pt x="70" y="199"/>
                    <a:pt x="70" y="199"/>
                  </a:cubicBezTo>
                  <a:close/>
                  <a:moveTo>
                    <a:pt x="200" y="178"/>
                  </a:moveTo>
                  <a:cubicBezTo>
                    <a:pt x="200" y="178"/>
                    <a:pt x="200" y="177"/>
                    <a:pt x="200" y="177"/>
                  </a:cubicBezTo>
                  <a:cubicBezTo>
                    <a:pt x="200" y="177"/>
                    <a:pt x="199" y="177"/>
                    <a:pt x="199" y="177"/>
                  </a:cubicBezTo>
                  <a:cubicBezTo>
                    <a:pt x="199" y="177"/>
                    <a:pt x="199" y="177"/>
                    <a:pt x="199" y="177"/>
                  </a:cubicBezTo>
                  <a:cubicBezTo>
                    <a:pt x="198" y="177"/>
                    <a:pt x="197" y="177"/>
                    <a:pt x="196" y="177"/>
                  </a:cubicBezTo>
                  <a:cubicBezTo>
                    <a:pt x="195" y="176"/>
                    <a:pt x="195" y="175"/>
                    <a:pt x="195" y="175"/>
                  </a:cubicBezTo>
                  <a:cubicBezTo>
                    <a:pt x="195" y="175"/>
                    <a:pt x="195" y="175"/>
                    <a:pt x="195" y="175"/>
                  </a:cubicBezTo>
                  <a:cubicBezTo>
                    <a:pt x="195" y="175"/>
                    <a:pt x="195" y="174"/>
                    <a:pt x="195" y="174"/>
                  </a:cubicBezTo>
                  <a:cubicBezTo>
                    <a:pt x="196" y="174"/>
                    <a:pt x="197" y="175"/>
                    <a:pt x="198" y="174"/>
                  </a:cubicBezTo>
                  <a:cubicBezTo>
                    <a:pt x="199" y="175"/>
                    <a:pt x="199" y="176"/>
                    <a:pt x="200" y="177"/>
                  </a:cubicBezTo>
                  <a:cubicBezTo>
                    <a:pt x="200" y="177"/>
                    <a:pt x="200" y="177"/>
                    <a:pt x="200" y="178"/>
                  </a:cubicBezTo>
                  <a:cubicBezTo>
                    <a:pt x="200" y="178"/>
                    <a:pt x="200" y="178"/>
                    <a:pt x="200" y="178"/>
                  </a:cubicBezTo>
                  <a:close/>
                  <a:moveTo>
                    <a:pt x="202" y="172"/>
                  </a:moveTo>
                  <a:cubicBezTo>
                    <a:pt x="202" y="171"/>
                    <a:pt x="202" y="171"/>
                    <a:pt x="202" y="171"/>
                  </a:cubicBezTo>
                  <a:cubicBezTo>
                    <a:pt x="202" y="171"/>
                    <a:pt x="202" y="171"/>
                    <a:pt x="202" y="171"/>
                  </a:cubicBezTo>
                  <a:cubicBezTo>
                    <a:pt x="202" y="170"/>
                    <a:pt x="202" y="170"/>
                    <a:pt x="202" y="170"/>
                  </a:cubicBezTo>
                  <a:cubicBezTo>
                    <a:pt x="202" y="170"/>
                    <a:pt x="202" y="170"/>
                    <a:pt x="203" y="170"/>
                  </a:cubicBezTo>
                  <a:cubicBezTo>
                    <a:pt x="203" y="171"/>
                    <a:pt x="203" y="171"/>
                    <a:pt x="203" y="172"/>
                  </a:cubicBezTo>
                  <a:cubicBezTo>
                    <a:pt x="203" y="172"/>
                    <a:pt x="202" y="172"/>
                    <a:pt x="202" y="172"/>
                  </a:cubicBezTo>
                  <a:close/>
                  <a:moveTo>
                    <a:pt x="213" y="82"/>
                  </a:moveTo>
                  <a:cubicBezTo>
                    <a:pt x="213" y="82"/>
                    <a:pt x="213" y="82"/>
                    <a:pt x="213" y="81"/>
                  </a:cubicBezTo>
                  <a:cubicBezTo>
                    <a:pt x="213" y="81"/>
                    <a:pt x="213" y="81"/>
                    <a:pt x="213" y="81"/>
                  </a:cubicBezTo>
                  <a:cubicBezTo>
                    <a:pt x="213" y="82"/>
                    <a:pt x="213" y="82"/>
                    <a:pt x="213" y="82"/>
                  </a:cubicBezTo>
                  <a:cubicBezTo>
                    <a:pt x="213" y="82"/>
                    <a:pt x="213" y="82"/>
                    <a:pt x="213" y="82"/>
                  </a:cubicBezTo>
                  <a:close/>
                  <a:moveTo>
                    <a:pt x="248" y="209"/>
                  </a:moveTo>
                  <a:cubicBezTo>
                    <a:pt x="248" y="208"/>
                    <a:pt x="248" y="208"/>
                    <a:pt x="248" y="208"/>
                  </a:cubicBezTo>
                  <a:cubicBezTo>
                    <a:pt x="248" y="208"/>
                    <a:pt x="248" y="208"/>
                    <a:pt x="248" y="208"/>
                  </a:cubicBezTo>
                  <a:cubicBezTo>
                    <a:pt x="248" y="208"/>
                    <a:pt x="249" y="208"/>
                    <a:pt x="249" y="208"/>
                  </a:cubicBezTo>
                  <a:cubicBezTo>
                    <a:pt x="248" y="208"/>
                    <a:pt x="248" y="209"/>
                    <a:pt x="248" y="209"/>
                  </a:cubicBezTo>
                  <a:close/>
                  <a:moveTo>
                    <a:pt x="292" y="248"/>
                  </a:moveTo>
                  <a:cubicBezTo>
                    <a:pt x="292" y="248"/>
                    <a:pt x="292" y="248"/>
                    <a:pt x="292" y="248"/>
                  </a:cubicBezTo>
                  <a:cubicBezTo>
                    <a:pt x="292" y="248"/>
                    <a:pt x="291" y="248"/>
                    <a:pt x="291" y="248"/>
                  </a:cubicBezTo>
                  <a:cubicBezTo>
                    <a:pt x="291" y="249"/>
                    <a:pt x="292" y="249"/>
                    <a:pt x="290" y="249"/>
                  </a:cubicBezTo>
                  <a:cubicBezTo>
                    <a:pt x="290" y="249"/>
                    <a:pt x="290" y="249"/>
                    <a:pt x="290" y="248"/>
                  </a:cubicBezTo>
                  <a:cubicBezTo>
                    <a:pt x="291" y="248"/>
                    <a:pt x="291" y="247"/>
                    <a:pt x="292" y="246"/>
                  </a:cubicBezTo>
                  <a:cubicBezTo>
                    <a:pt x="292" y="246"/>
                    <a:pt x="292" y="247"/>
                    <a:pt x="292" y="247"/>
                  </a:cubicBezTo>
                  <a:cubicBezTo>
                    <a:pt x="293" y="247"/>
                    <a:pt x="293" y="247"/>
                    <a:pt x="293" y="247"/>
                  </a:cubicBezTo>
                  <a:cubicBezTo>
                    <a:pt x="293" y="247"/>
                    <a:pt x="293" y="247"/>
                    <a:pt x="293" y="247"/>
                  </a:cubicBezTo>
                  <a:cubicBezTo>
                    <a:pt x="292" y="247"/>
                    <a:pt x="292" y="247"/>
                    <a:pt x="292" y="248"/>
                  </a:cubicBezTo>
                  <a:close/>
                  <a:moveTo>
                    <a:pt x="485" y="337"/>
                  </a:moveTo>
                  <a:cubicBezTo>
                    <a:pt x="485" y="337"/>
                    <a:pt x="485" y="337"/>
                    <a:pt x="486" y="337"/>
                  </a:cubicBezTo>
                  <a:cubicBezTo>
                    <a:pt x="486" y="337"/>
                    <a:pt x="486" y="338"/>
                    <a:pt x="486" y="338"/>
                  </a:cubicBezTo>
                  <a:cubicBezTo>
                    <a:pt x="486" y="338"/>
                    <a:pt x="486" y="338"/>
                    <a:pt x="486" y="338"/>
                  </a:cubicBezTo>
                  <a:cubicBezTo>
                    <a:pt x="486" y="338"/>
                    <a:pt x="486" y="338"/>
                    <a:pt x="486" y="339"/>
                  </a:cubicBezTo>
                  <a:cubicBezTo>
                    <a:pt x="485" y="338"/>
                    <a:pt x="485" y="338"/>
                    <a:pt x="485" y="337"/>
                  </a:cubicBezTo>
                  <a:close/>
                  <a:moveTo>
                    <a:pt x="527" y="443"/>
                  </a:moveTo>
                  <a:cubicBezTo>
                    <a:pt x="527" y="442"/>
                    <a:pt x="527" y="443"/>
                    <a:pt x="527" y="442"/>
                  </a:cubicBezTo>
                  <a:cubicBezTo>
                    <a:pt x="527" y="442"/>
                    <a:pt x="527" y="442"/>
                    <a:pt x="527" y="442"/>
                  </a:cubicBezTo>
                  <a:cubicBezTo>
                    <a:pt x="528" y="442"/>
                    <a:pt x="529" y="442"/>
                    <a:pt x="530" y="442"/>
                  </a:cubicBezTo>
                  <a:cubicBezTo>
                    <a:pt x="530" y="442"/>
                    <a:pt x="530" y="443"/>
                    <a:pt x="530" y="443"/>
                  </a:cubicBezTo>
                  <a:cubicBezTo>
                    <a:pt x="528" y="443"/>
                    <a:pt x="529" y="443"/>
                    <a:pt x="527" y="443"/>
                  </a:cubicBezTo>
                  <a:close/>
                  <a:moveTo>
                    <a:pt x="533" y="449"/>
                  </a:moveTo>
                  <a:cubicBezTo>
                    <a:pt x="533" y="448"/>
                    <a:pt x="532" y="449"/>
                    <a:pt x="532" y="447"/>
                  </a:cubicBezTo>
                  <a:cubicBezTo>
                    <a:pt x="532" y="447"/>
                    <a:pt x="531" y="447"/>
                    <a:pt x="531" y="447"/>
                  </a:cubicBezTo>
                  <a:cubicBezTo>
                    <a:pt x="531" y="446"/>
                    <a:pt x="531" y="445"/>
                    <a:pt x="531" y="444"/>
                  </a:cubicBezTo>
                  <a:cubicBezTo>
                    <a:pt x="532" y="444"/>
                    <a:pt x="532" y="445"/>
                    <a:pt x="533" y="445"/>
                  </a:cubicBezTo>
                  <a:cubicBezTo>
                    <a:pt x="533" y="445"/>
                    <a:pt x="533" y="446"/>
                    <a:pt x="533" y="446"/>
                  </a:cubicBezTo>
                  <a:cubicBezTo>
                    <a:pt x="534" y="446"/>
                    <a:pt x="535" y="446"/>
                    <a:pt x="536" y="446"/>
                  </a:cubicBezTo>
                  <a:cubicBezTo>
                    <a:pt x="536" y="448"/>
                    <a:pt x="536" y="448"/>
                    <a:pt x="538" y="449"/>
                  </a:cubicBezTo>
                  <a:cubicBezTo>
                    <a:pt x="538" y="449"/>
                    <a:pt x="538" y="449"/>
                    <a:pt x="538" y="450"/>
                  </a:cubicBezTo>
                  <a:cubicBezTo>
                    <a:pt x="536" y="450"/>
                    <a:pt x="535" y="449"/>
                    <a:pt x="533" y="449"/>
                  </a:cubicBezTo>
                  <a:close/>
                  <a:moveTo>
                    <a:pt x="653" y="850"/>
                  </a:moveTo>
                  <a:cubicBezTo>
                    <a:pt x="653" y="850"/>
                    <a:pt x="653" y="850"/>
                    <a:pt x="653" y="850"/>
                  </a:cubicBezTo>
                  <a:cubicBezTo>
                    <a:pt x="653" y="850"/>
                    <a:pt x="653" y="850"/>
                    <a:pt x="653" y="850"/>
                  </a:cubicBezTo>
                  <a:close/>
                  <a:moveTo>
                    <a:pt x="653" y="854"/>
                  </a:moveTo>
                  <a:cubicBezTo>
                    <a:pt x="653" y="854"/>
                    <a:pt x="652" y="854"/>
                    <a:pt x="652" y="854"/>
                  </a:cubicBezTo>
                  <a:cubicBezTo>
                    <a:pt x="652" y="854"/>
                    <a:pt x="652" y="854"/>
                    <a:pt x="652" y="854"/>
                  </a:cubicBezTo>
                  <a:cubicBezTo>
                    <a:pt x="653" y="854"/>
                    <a:pt x="653" y="854"/>
                    <a:pt x="653" y="854"/>
                  </a:cubicBezTo>
                  <a:cubicBezTo>
                    <a:pt x="653" y="851"/>
                    <a:pt x="653" y="851"/>
                    <a:pt x="653" y="851"/>
                  </a:cubicBezTo>
                  <a:cubicBezTo>
                    <a:pt x="653" y="851"/>
                    <a:pt x="653" y="851"/>
                    <a:pt x="653" y="851"/>
                  </a:cubicBezTo>
                  <a:cubicBezTo>
                    <a:pt x="653" y="851"/>
                    <a:pt x="653" y="851"/>
                    <a:pt x="653" y="850"/>
                  </a:cubicBezTo>
                  <a:cubicBezTo>
                    <a:pt x="653" y="850"/>
                    <a:pt x="653" y="850"/>
                    <a:pt x="653" y="850"/>
                  </a:cubicBezTo>
                  <a:cubicBezTo>
                    <a:pt x="653" y="851"/>
                    <a:pt x="653" y="851"/>
                    <a:pt x="653" y="851"/>
                  </a:cubicBezTo>
                  <a:cubicBezTo>
                    <a:pt x="654" y="851"/>
                    <a:pt x="654" y="851"/>
                    <a:pt x="654" y="851"/>
                  </a:cubicBezTo>
                  <a:cubicBezTo>
                    <a:pt x="654" y="853"/>
                    <a:pt x="654" y="853"/>
                    <a:pt x="653" y="8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8" name="组合 27">
            <a:extLst>
              <a:ext uri="{FF2B5EF4-FFF2-40B4-BE49-F238E27FC236}">
                <a16:creationId xmlns:a16="http://schemas.microsoft.com/office/drawing/2014/main" id="{9A2557EF-15E1-4894-98F3-1091B9838164}"/>
              </a:ext>
            </a:extLst>
          </p:cNvPr>
          <p:cNvGrpSpPr/>
          <p:nvPr/>
        </p:nvGrpSpPr>
        <p:grpSpPr>
          <a:xfrm>
            <a:off x="7200344" y="1938880"/>
            <a:ext cx="4244404" cy="1461099"/>
            <a:chOff x="7200344" y="1938880"/>
            <a:chExt cx="4244404" cy="1461099"/>
          </a:xfrm>
        </p:grpSpPr>
        <p:sp>
          <p:nvSpPr>
            <p:cNvPr id="26" name="Title 20">
              <a:extLst>
                <a:ext uri="{FF2B5EF4-FFF2-40B4-BE49-F238E27FC236}">
                  <a16:creationId xmlns:a16="http://schemas.microsoft.com/office/drawing/2014/main" id="{6143E63F-A75F-46F9-A8DA-51C324411B7F}"/>
                </a:ext>
              </a:extLst>
            </p:cNvPr>
            <p:cNvSpPr txBox="1">
              <a:spLocks/>
            </p:cNvSpPr>
            <p:nvPr/>
          </p:nvSpPr>
          <p:spPr>
            <a:xfrm>
              <a:off x="7200344" y="2468570"/>
              <a:ext cx="4244404" cy="93140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27" name="矩形: 圆角 26">
              <a:extLst>
                <a:ext uri="{FF2B5EF4-FFF2-40B4-BE49-F238E27FC236}">
                  <a16:creationId xmlns:a16="http://schemas.microsoft.com/office/drawing/2014/main" id="{9380F26B-E71E-4C00-9BE0-24957BF294CA}"/>
                </a:ext>
              </a:extLst>
            </p:cNvPr>
            <p:cNvSpPr/>
            <p:nvPr/>
          </p:nvSpPr>
          <p:spPr>
            <a:xfrm>
              <a:off x="7211357" y="1938880"/>
              <a:ext cx="2494618"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grpSp>
        <p:nvGrpSpPr>
          <p:cNvPr id="30" name="组合 29">
            <a:extLst>
              <a:ext uri="{FF2B5EF4-FFF2-40B4-BE49-F238E27FC236}">
                <a16:creationId xmlns:a16="http://schemas.microsoft.com/office/drawing/2014/main" id="{56D35EE6-71DF-4CD3-B729-6A68783D4DDF}"/>
              </a:ext>
            </a:extLst>
          </p:cNvPr>
          <p:cNvGrpSpPr/>
          <p:nvPr/>
        </p:nvGrpSpPr>
        <p:grpSpPr>
          <a:xfrm>
            <a:off x="7223451" y="3847158"/>
            <a:ext cx="4244404" cy="1461099"/>
            <a:chOff x="7200344" y="1938880"/>
            <a:chExt cx="4244404" cy="1461099"/>
          </a:xfrm>
        </p:grpSpPr>
        <p:sp>
          <p:nvSpPr>
            <p:cNvPr id="31" name="Title 20">
              <a:extLst>
                <a:ext uri="{FF2B5EF4-FFF2-40B4-BE49-F238E27FC236}">
                  <a16:creationId xmlns:a16="http://schemas.microsoft.com/office/drawing/2014/main" id="{29CE6F34-965D-4E0D-A37C-B316D157F82A}"/>
                </a:ext>
              </a:extLst>
            </p:cNvPr>
            <p:cNvSpPr txBox="1">
              <a:spLocks/>
            </p:cNvSpPr>
            <p:nvPr/>
          </p:nvSpPr>
          <p:spPr>
            <a:xfrm>
              <a:off x="7200344" y="2468570"/>
              <a:ext cx="4244404" cy="93140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32" name="矩形: 圆角 31">
              <a:extLst>
                <a:ext uri="{FF2B5EF4-FFF2-40B4-BE49-F238E27FC236}">
                  <a16:creationId xmlns:a16="http://schemas.microsoft.com/office/drawing/2014/main" id="{1147A114-2A4A-4847-AD60-94F1B7A671A5}"/>
                </a:ext>
              </a:extLst>
            </p:cNvPr>
            <p:cNvSpPr/>
            <p:nvPr/>
          </p:nvSpPr>
          <p:spPr>
            <a:xfrm>
              <a:off x="7211357" y="1938880"/>
              <a:ext cx="2471511"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spTree>
    <p:extLst>
      <p:ext uri="{BB962C8B-B14F-4D97-AF65-F5344CB8AC3E}">
        <p14:creationId xmlns:p14="http://schemas.microsoft.com/office/powerpoint/2010/main" val="543858633"/>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4="http://schemas.microsoft.com/office/drawing/2010/main"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par>
                                <p:cTn id="14" presetID="6" presetClass="entr" presetSubtype="16"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circle(in)">
                                      <p:cBhvr>
                                        <p:cTn id="16"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A037A80-9753-4119-A543-3F622CC9A2BA}"/>
              </a:ext>
            </a:extLst>
          </p:cNvPr>
          <p:cNvGrpSpPr/>
          <p:nvPr/>
        </p:nvGrpSpPr>
        <p:grpSpPr>
          <a:xfrm>
            <a:off x="463881" y="452284"/>
            <a:ext cx="2623448" cy="366252"/>
            <a:chOff x="463881" y="452284"/>
            <a:chExt cx="2623448" cy="366252"/>
          </a:xfrm>
        </p:grpSpPr>
        <p:sp>
          <p:nvSpPr>
            <p:cNvPr id="3" name="矩形 2">
              <a:extLst>
                <a:ext uri="{FF2B5EF4-FFF2-40B4-BE49-F238E27FC236}">
                  <a16:creationId xmlns:a16="http://schemas.microsoft.com/office/drawing/2014/main" id="{C0C2B950-2E38-42C6-A666-066754372EBF}"/>
                </a:ext>
              </a:extLst>
            </p:cNvPr>
            <p:cNvSpPr/>
            <p:nvPr/>
          </p:nvSpPr>
          <p:spPr>
            <a:xfrm>
              <a:off x="773596" y="452284"/>
              <a:ext cx="2313733"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Completion of the work</a:t>
              </a:r>
            </a:p>
          </p:txBody>
        </p:sp>
        <p:sp>
          <p:nvSpPr>
            <p:cNvPr id="4" name="矩形 3">
              <a:extLst>
                <a:ext uri="{FF2B5EF4-FFF2-40B4-BE49-F238E27FC236}">
                  <a16:creationId xmlns:a16="http://schemas.microsoft.com/office/drawing/2014/main" id="{6CFAFCF6-6922-4581-AB54-627E7871C40A}"/>
                </a:ext>
              </a:extLst>
            </p:cNvPr>
            <p:cNvSpPr/>
            <p:nvPr/>
          </p:nvSpPr>
          <p:spPr>
            <a:xfrm>
              <a:off x="463881" y="452284"/>
              <a:ext cx="214546"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6F619A1C-B337-407C-9D48-83B046423C04}"/>
              </a:ext>
            </a:extLst>
          </p:cNvPr>
          <p:cNvGrpSpPr/>
          <p:nvPr/>
        </p:nvGrpSpPr>
        <p:grpSpPr>
          <a:xfrm>
            <a:off x="8736171" y="818536"/>
            <a:ext cx="2313733" cy="5461550"/>
            <a:chOff x="2954806" y="870066"/>
            <a:chExt cx="1663396" cy="3926434"/>
          </a:xfrm>
          <a:solidFill>
            <a:srgbClr val="FE8263"/>
          </a:solidFill>
        </p:grpSpPr>
        <p:sp>
          <p:nvSpPr>
            <p:cNvPr id="6" name="椭圆 5">
              <a:extLst>
                <a:ext uri="{FF2B5EF4-FFF2-40B4-BE49-F238E27FC236}">
                  <a16:creationId xmlns:a16="http://schemas.microsoft.com/office/drawing/2014/main" id="{82807009-84C5-4D9A-9B68-96F4B863313E}"/>
                </a:ext>
              </a:extLst>
            </p:cNvPr>
            <p:cNvSpPr>
              <a:spLocks noChangeAspect="1"/>
            </p:cNvSpPr>
            <p:nvPr/>
          </p:nvSpPr>
          <p:spPr>
            <a:xfrm flipH="1">
              <a:off x="2977069" y="1203327"/>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4B7B7F3-1FC0-4210-9F33-5E83771DDDDA}"/>
                </a:ext>
              </a:extLst>
            </p:cNvPr>
            <p:cNvSpPr/>
            <p:nvPr/>
          </p:nvSpPr>
          <p:spPr>
            <a:xfrm>
              <a:off x="3858662" y="1338720"/>
              <a:ext cx="50363" cy="50363"/>
            </a:xfrm>
            <a:prstGeom prst="ellipse">
              <a:avLst/>
            </a:prstGeom>
            <a:grpFill/>
            <a:ln>
              <a:noFill/>
            </a:ln>
            <a:effectLst>
              <a:glow rad="38100">
                <a:srgbClr val="FFC000">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49841569-8F26-4528-86D5-14AC1EA0925F}"/>
                </a:ext>
              </a:extLst>
            </p:cNvPr>
            <p:cNvSpPr/>
            <p:nvPr/>
          </p:nvSpPr>
          <p:spPr>
            <a:xfrm>
              <a:off x="3619630" y="870066"/>
              <a:ext cx="45719" cy="45719"/>
            </a:xfrm>
            <a:prstGeom prst="ellipse">
              <a:avLst/>
            </a:prstGeom>
            <a:grpFill/>
            <a:ln>
              <a:noFill/>
            </a:ln>
            <a:effectLst>
              <a:glow rad="38100">
                <a:srgbClr val="FFC000">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25A3873C-77A0-4FDE-93FC-42B3B375BBA6}"/>
                </a:ext>
              </a:extLst>
            </p:cNvPr>
            <p:cNvSpPr/>
            <p:nvPr/>
          </p:nvSpPr>
          <p:spPr>
            <a:xfrm>
              <a:off x="3050064" y="2843934"/>
              <a:ext cx="127611" cy="1276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BAAE68C4-6108-4434-B472-D679F171CF27}"/>
                </a:ext>
              </a:extLst>
            </p:cNvPr>
            <p:cNvSpPr/>
            <p:nvPr/>
          </p:nvSpPr>
          <p:spPr>
            <a:xfrm>
              <a:off x="2999534" y="4042066"/>
              <a:ext cx="309030" cy="309030"/>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E68B4421-A443-4F5E-8714-E5CBEB4157FB}"/>
                </a:ext>
              </a:extLst>
            </p:cNvPr>
            <p:cNvSpPr/>
            <p:nvPr/>
          </p:nvSpPr>
          <p:spPr>
            <a:xfrm>
              <a:off x="3926440" y="4261486"/>
              <a:ext cx="309030" cy="309030"/>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C1C50CEF-296E-4284-AE18-253677EB3422}"/>
                </a:ext>
              </a:extLst>
            </p:cNvPr>
            <p:cNvSpPr/>
            <p:nvPr/>
          </p:nvSpPr>
          <p:spPr>
            <a:xfrm>
              <a:off x="4190795" y="4196445"/>
              <a:ext cx="219556" cy="219556"/>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1BF65794-B162-41A0-AE7A-7F63BFBF2CAD}"/>
                </a:ext>
              </a:extLst>
            </p:cNvPr>
            <p:cNvSpPr/>
            <p:nvPr/>
          </p:nvSpPr>
          <p:spPr>
            <a:xfrm>
              <a:off x="3535891" y="3556393"/>
              <a:ext cx="452618" cy="452618"/>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BCE5DF19-5B6C-4EC7-AD63-B77D26A7A2B8}"/>
                </a:ext>
              </a:extLst>
            </p:cNvPr>
            <p:cNvSpPr/>
            <p:nvPr/>
          </p:nvSpPr>
          <p:spPr>
            <a:xfrm>
              <a:off x="3796151" y="3373868"/>
              <a:ext cx="219556" cy="219556"/>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8F93CA50-B4A4-4D9C-AF79-F24284F94926}"/>
                </a:ext>
              </a:extLst>
            </p:cNvPr>
            <p:cNvSpPr/>
            <p:nvPr/>
          </p:nvSpPr>
          <p:spPr>
            <a:xfrm>
              <a:off x="4165584" y="2795276"/>
              <a:ext cx="452618" cy="452618"/>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A2DA32C2-347A-4057-8E64-DC5BA095FCEB}"/>
                </a:ext>
              </a:extLst>
            </p:cNvPr>
            <p:cNvSpPr/>
            <p:nvPr/>
          </p:nvSpPr>
          <p:spPr>
            <a:xfrm>
              <a:off x="4275967" y="3323222"/>
              <a:ext cx="270202" cy="270202"/>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743076-D5C5-4326-8A41-F1231459F215}"/>
                </a:ext>
              </a:extLst>
            </p:cNvPr>
            <p:cNvSpPr/>
            <p:nvPr/>
          </p:nvSpPr>
          <p:spPr>
            <a:xfrm>
              <a:off x="3030764" y="3479037"/>
              <a:ext cx="294008" cy="294008"/>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DE6D4D29-5CED-4CAE-BA0C-8407294C1B96}"/>
                </a:ext>
              </a:extLst>
            </p:cNvPr>
            <p:cNvSpPr/>
            <p:nvPr/>
          </p:nvSpPr>
          <p:spPr>
            <a:xfrm>
              <a:off x="3187789" y="3341037"/>
              <a:ext cx="155222" cy="155222"/>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31585DD4-FD7A-408F-ACFC-512D777BED85}"/>
                </a:ext>
              </a:extLst>
            </p:cNvPr>
            <p:cNvSpPr/>
            <p:nvPr/>
          </p:nvSpPr>
          <p:spPr>
            <a:xfrm>
              <a:off x="3487121" y="2939791"/>
              <a:ext cx="309030" cy="309030"/>
            </a:xfrm>
            <a:prstGeom prst="ellipse">
              <a:avLst/>
            </a:prstGeom>
            <a:grpFill/>
            <a:ln>
              <a:noFill/>
            </a:ln>
            <a:effectLst>
              <a:glow rad="38100">
                <a:srgbClr val="FFC000">
                  <a:alpha val="20000"/>
                </a:srgbClr>
              </a:glow>
              <a:outerShdw blurRad="50800" dist="38100" dir="39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4EF2FBC9-6FDD-468A-A749-1336DA4B589F}"/>
                </a:ext>
              </a:extLst>
            </p:cNvPr>
            <p:cNvSpPr/>
            <p:nvPr/>
          </p:nvSpPr>
          <p:spPr>
            <a:xfrm>
              <a:off x="3454520" y="2547539"/>
              <a:ext cx="193943" cy="193943"/>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B3A919E7-820B-4835-AB8F-1F35E3CC0148}"/>
                </a:ext>
              </a:extLst>
            </p:cNvPr>
            <p:cNvSpPr/>
            <p:nvPr/>
          </p:nvSpPr>
          <p:spPr>
            <a:xfrm>
              <a:off x="3425069" y="2517577"/>
              <a:ext cx="70596" cy="70596"/>
            </a:xfrm>
            <a:prstGeom prst="ellipse">
              <a:avLst/>
            </a:prstGeom>
            <a:grpFill/>
            <a:ln>
              <a:noFill/>
            </a:ln>
            <a:effectLst>
              <a:glow rad="38100">
                <a:srgbClr val="FFC000">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03CBBE6A-52FF-4FCC-AF20-4F8AEDB4859B}"/>
                </a:ext>
              </a:extLst>
            </p:cNvPr>
            <p:cNvSpPr/>
            <p:nvPr/>
          </p:nvSpPr>
          <p:spPr>
            <a:xfrm>
              <a:off x="3703206" y="2188315"/>
              <a:ext cx="193943" cy="193943"/>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D60D8285-9ABC-4B02-A0FB-2A622B55AD50}"/>
                </a:ext>
              </a:extLst>
            </p:cNvPr>
            <p:cNvSpPr/>
            <p:nvPr/>
          </p:nvSpPr>
          <p:spPr>
            <a:xfrm>
              <a:off x="3891142" y="2182424"/>
              <a:ext cx="70596" cy="70596"/>
            </a:xfrm>
            <a:prstGeom prst="ellipse">
              <a:avLst/>
            </a:prstGeom>
            <a:grpFill/>
            <a:ln>
              <a:noFill/>
            </a:ln>
            <a:effectLst>
              <a:glow rad="38100">
                <a:srgbClr val="FFC000">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D00A2681-DF5E-4081-8EC4-E430873AB9EB}"/>
                </a:ext>
              </a:extLst>
            </p:cNvPr>
            <p:cNvSpPr/>
            <p:nvPr/>
          </p:nvSpPr>
          <p:spPr>
            <a:xfrm>
              <a:off x="3505914" y="1707368"/>
              <a:ext cx="142550" cy="142550"/>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4DE50E3D-7993-4322-8F26-9B368688A6F1}"/>
                </a:ext>
              </a:extLst>
            </p:cNvPr>
            <p:cNvSpPr/>
            <p:nvPr/>
          </p:nvSpPr>
          <p:spPr>
            <a:xfrm>
              <a:off x="2954806" y="4524859"/>
              <a:ext cx="190515" cy="190515"/>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428FE3A3-0129-4D03-A92A-2240C64E0E28}"/>
                </a:ext>
              </a:extLst>
            </p:cNvPr>
            <p:cNvSpPr/>
            <p:nvPr/>
          </p:nvSpPr>
          <p:spPr>
            <a:xfrm>
              <a:off x="3751796" y="4657154"/>
              <a:ext cx="139346" cy="139346"/>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530897E9-E13A-42D4-9F75-326D7B9C3660}"/>
                </a:ext>
              </a:extLst>
            </p:cNvPr>
            <p:cNvSpPr/>
            <p:nvPr/>
          </p:nvSpPr>
          <p:spPr>
            <a:xfrm>
              <a:off x="3399825" y="4258413"/>
              <a:ext cx="318992" cy="318992"/>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8E6F172D-10DE-4356-94F0-0758AB9CF227}"/>
              </a:ext>
            </a:extLst>
          </p:cNvPr>
          <p:cNvGrpSpPr/>
          <p:nvPr/>
        </p:nvGrpSpPr>
        <p:grpSpPr>
          <a:xfrm>
            <a:off x="797093" y="1540472"/>
            <a:ext cx="4244404" cy="1461099"/>
            <a:chOff x="7200344" y="1938880"/>
            <a:chExt cx="4244404" cy="1461099"/>
          </a:xfrm>
        </p:grpSpPr>
        <p:sp>
          <p:nvSpPr>
            <p:cNvPr id="33" name="Title 20">
              <a:extLst>
                <a:ext uri="{FF2B5EF4-FFF2-40B4-BE49-F238E27FC236}">
                  <a16:creationId xmlns:a16="http://schemas.microsoft.com/office/drawing/2014/main" id="{3EED2E8C-4355-4C07-A4BA-8EC1795CDAAE}"/>
                </a:ext>
              </a:extLst>
            </p:cNvPr>
            <p:cNvSpPr txBox="1">
              <a:spLocks/>
            </p:cNvSpPr>
            <p:nvPr/>
          </p:nvSpPr>
          <p:spPr>
            <a:xfrm>
              <a:off x="7200344" y="2468570"/>
              <a:ext cx="4244404" cy="93140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34" name="矩形: 圆角 33">
              <a:extLst>
                <a:ext uri="{FF2B5EF4-FFF2-40B4-BE49-F238E27FC236}">
                  <a16:creationId xmlns:a16="http://schemas.microsoft.com/office/drawing/2014/main" id="{9A04CDC9-3454-4A34-A269-9BD6DF69A5AD}"/>
                </a:ext>
              </a:extLst>
            </p:cNvPr>
            <p:cNvSpPr/>
            <p:nvPr/>
          </p:nvSpPr>
          <p:spPr>
            <a:xfrm>
              <a:off x="7211357" y="1938880"/>
              <a:ext cx="2439919"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grpSp>
        <p:nvGrpSpPr>
          <p:cNvPr id="35" name="组合 34">
            <a:extLst>
              <a:ext uri="{FF2B5EF4-FFF2-40B4-BE49-F238E27FC236}">
                <a16:creationId xmlns:a16="http://schemas.microsoft.com/office/drawing/2014/main" id="{ADE52424-8A46-494E-B138-B23425672089}"/>
              </a:ext>
            </a:extLst>
          </p:cNvPr>
          <p:cNvGrpSpPr/>
          <p:nvPr/>
        </p:nvGrpSpPr>
        <p:grpSpPr>
          <a:xfrm>
            <a:off x="3518125" y="4008338"/>
            <a:ext cx="4244404" cy="1461099"/>
            <a:chOff x="7200344" y="1938880"/>
            <a:chExt cx="4244404" cy="1461099"/>
          </a:xfrm>
        </p:grpSpPr>
        <p:sp>
          <p:nvSpPr>
            <p:cNvPr id="36" name="Title 20">
              <a:extLst>
                <a:ext uri="{FF2B5EF4-FFF2-40B4-BE49-F238E27FC236}">
                  <a16:creationId xmlns:a16="http://schemas.microsoft.com/office/drawing/2014/main" id="{F4CDE054-15FF-4F81-BCD1-D191BA074854}"/>
                </a:ext>
              </a:extLst>
            </p:cNvPr>
            <p:cNvSpPr txBox="1">
              <a:spLocks/>
            </p:cNvSpPr>
            <p:nvPr/>
          </p:nvSpPr>
          <p:spPr>
            <a:xfrm>
              <a:off x="7200344" y="2468570"/>
              <a:ext cx="4244404" cy="93140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37" name="矩形: 圆角 36">
              <a:extLst>
                <a:ext uri="{FF2B5EF4-FFF2-40B4-BE49-F238E27FC236}">
                  <a16:creationId xmlns:a16="http://schemas.microsoft.com/office/drawing/2014/main" id="{994F8856-503B-4E0C-9440-3D579441AC7E}"/>
                </a:ext>
              </a:extLst>
            </p:cNvPr>
            <p:cNvSpPr/>
            <p:nvPr/>
          </p:nvSpPr>
          <p:spPr>
            <a:xfrm>
              <a:off x="7211357" y="1938880"/>
              <a:ext cx="2366837"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sp>
        <p:nvSpPr>
          <p:cNvPr id="41" name="矩形: 圆角 40">
            <a:extLst>
              <a:ext uri="{FF2B5EF4-FFF2-40B4-BE49-F238E27FC236}">
                <a16:creationId xmlns:a16="http://schemas.microsoft.com/office/drawing/2014/main" id="{0836A2A9-57E7-437D-87C5-6B9962907C9F}"/>
              </a:ext>
            </a:extLst>
          </p:cNvPr>
          <p:cNvSpPr/>
          <p:nvPr/>
        </p:nvSpPr>
        <p:spPr>
          <a:xfrm>
            <a:off x="803505" y="3934234"/>
            <a:ext cx="1987320" cy="1558790"/>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Recruitment</a:t>
            </a:r>
            <a:endPar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Analysis</a:t>
            </a:r>
          </a:p>
        </p:txBody>
      </p:sp>
      <p:sp>
        <p:nvSpPr>
          <p:cNvPr id="42" name="Title 20">
            <a:extLst>
              <a:ext uri="{FF2B5EF4-FFF2-40B4-BE49-F238E27FC236}">
                <a16:creationId xmlns:a16="http://schemas.microsoft.com/office/drawing/2014/main" id="{2E8F3EFC-DAC9-4B89-A6D5-86FB37A1B58F}"/>
              </a:ext>
            </a:extLst>
          </p:cNvPr>
          <p:cNvSpPr txBox="1">
            <a:spLocks/>
          </p:cNvSpPr>
          <p:nvPr/>
        </p:nvSpPr>
        <p:spPr>
          <a:xfrm>
            <a:off x="6470715" y="1583578"/>
            <a:ext cx="1615827" cy="2384082"/>
          </a:xfrm>
          <a:prstGeom prst="rect">
            <a:avLst/>
          </a:prstGeom>
        </p:spPr>
        <p:txBody>
          <a:bodyPr vert="eaVert"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2592137113"/>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4" presetClass="entr" presetSubtype="1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A037A80-9753-4119-A543-3F622CC9A2BA}"/>
              </a:ext>
            </a:extLst>
          </p:cNvPr>
          <p:cNvGrpSpPr/>
          <p:nvPr/>
        </p:nvGrpSpPr>
        <p:grpSpPr>
          <a:xfrm>
            <a:off x="463881" y="452284"/>
            <a:ext cx="2623448" cy="366252"/>
            <a:chOff x="463881" y="452284"/>
            <a:chExt cx="2623448" cy="366252"/>
          </a:xfrm>
        </p:grpSpPr>
        <p:sp>
          <p:nvSpPr>
            <p:cNvPr id="3" name="矩形 2">
              <a:extLst>
                <a:ext uri="{FF2B5EF4-FFF2-40B4-BE49-F238E27FC236}">
                  <a16:creationId xmlns:a16="http://schemas.microsoft.com/office/drawing/2014/main" id="{C0C2B950-2E38-42C6-A666-066754372EBF}"/>
                </a:ext>
              </a:extLst>
            </p:cNvPr>
            <p:cNvSpPr/>
            <p:nvPr/>
          </p:nvSpPr>
          <p:spPr>
            <a:xfrm>
              <a:off x="773596" y="452284"/>
              <a:ext cx="2313733"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Completion of the work</a:t>
              </a:r>
            </a:p>
          </p:txBody>
        </p:sp>
        <p:sp>
          <p:nvSpPr>
            <p:cNvPr id="4" name="矩形 3">
              <a:extLst>
                <a:ext uri="{FF2B5EF4-FFF2-40B4-BE49-F238E27FC236}">
                  <a16:creationId xmlns:a16="http://schemas.microsoft.com/office/drawing/2014/main" id="{6CFAFCF6-6922-4581-AB54-627E7871C40A}"/>
                </a:ext>
              </a:extLst>
            </p:cNvPr>
            <p:cNvSpPr/>
            <p:nvPr/>
          </p:nvSpPr>
          <p:spPr>
            <a:xfrm>
              <a:off x="463881" y="452284"/>
              <a:ext cx="214546"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grpSp>
      <p:sp>
        <p:nvSpPr>
          <p:cNvPr id="5" name="椭圆 4">
            <a:extLst>
              <a:ext uri="{FF2B5EF4-FFF2-40B4-BE49-F238E27FC236}">
                <a16:creationId xmlns:a16="http://schemas.microsoft.com/office/drawing/2014/main" id="{9B388C04-27F9-44BD-AFA4-0F0F201D145F}"/>
              </a:ext>
            </a:extLst>
          </p:cNvPr>
          <p:cNvSpPr/>
          <p:nvPr/>
        </p:nvSpPr>
        <p:spPr>
          <a:xfrm>
            <a:off x="7419431" y="-2551942"/>
            <a:ext cx="7353845" cy="7353845"/>
          </a:xfrm>
          <a:prstGeom prst="ellipse">
            <a:avLst/>
          </a:prstGeom>
          <a:noFill/>
          <a:ln w="25400">
            <a:solidFill>
              <a:srgbClr val="FE8263"/>
            </a:solidFill>
          </a:ln>
          <a:effectLst>
            <a:outerShdw blurRad="127000" algn="ctr" rotWithShape="0">
              <a:schemeClr val="bg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08C5C0E6-06F4-407E-891D-5E80A74C45EE}"/>
              </a:ext>
            </a:extLst>
          </p:cNvPr>
          <p:cNvSpPr/>
          <p:nvPr/>
        </p:nvSpPr>
        <p:spPr>
          <a:xfrm>
            <a:off x="9333416" y="-1450757"/>
            <a:ext cx="4491075" cy="4491075"/>
          </a:xfrm>
          <a:prstGeom prst="ellipse">
            <a:avLst/>
          </a:prstGeom>
          <a:noFill/>
          <a:ln w="28575">
            <a:solidFill>
              <a:srgbClr val="FE8263"/>
            </a:solidFill>
          </a:ln>
          <a:effectLst>
            <a:outerShdw blurRad="127000" algn="ctr" rotWithShape="0">
              <a:schemeClr val="bg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3F0FED9D-6260-48C5-B599-E3098F3FAD90}"/>
              </a:ext>
            </a:extLst>
          </p:cNvPr>
          <p:cNvSpPr/>
          <p:nvPr/>
        </p:nvSpPr>
        <p:spPr>
          <a:xfrm>
            <a:off x="5642046" y="-4311765"/>
            <a:ext cx="10873490" cy="10873490"/>
          </a:xfrm>
          <a:prstGeom prst="ellipse">
            <a:avLst/>
          </a:prstGeom>
          <a:noFill/>
          <a:ln w="22225">
            <a:solidFill>
              <a:srgbClr val="FE8263"/>
            </a:solidFill>
          </a:ln>
          <a:effectLst>
            <a:outerShdw blurRad="127000" algn="ctr" rotWithShape="0">
              <a:schemeClr val="bg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0942DC65-D02A-41F2-8475-74D043C0A971}"/>
              </a:ext>
            </a:extLst>
          </p:cNvPr>
          <p:cNvSpPr/>
          <p:nvPr/>
        </p:nvSpPr>
        <p:spPr>
          <a:xfrm>
            <a:off x="3854158" y="-3498312"/>
            <a:ext cx="10873490" cy="10873490"/>
          </a:xfrm>
          <a:prstGeom prst="ellipse">
            <a:avLst/>
          </a:prstGeom>
          <a:noFill/>
          <a:ln w="19050">
            <a:solidFill>
              <a:srgbClr val="FE8263"/>
            </a:solidFill>
          </a:ln>
          <a:effectLst>
            <a:outerShdw blurRad="127000" algn="ctr" rotWithShape="0">
              <a:schemeClr val="bg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8DEDE98F-0C12-428E-9652-C6F6B693B2C8}"/>
              </a:ext>
            </a:extLst>
          </p:cNvPr>
          <p:cNvSpPr/>
          <p:nvPr/>
        </p:nvSpPr>
        <p:spPr>
          <a:xfrm>
            <a:off x="6725143" y="624926"/>
            <a:ext cx="2752232"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sp>
        <p:nvSpPr>
          <p:cNvPr id="14" name="矩形: 圆角 13">
            <a:extLst>
              <a:ext uri="{FF2B5EF4-FFF2-40B4-BE49-F238E27FC236}">
                <a16:creationId xmlns:a16="http://schemas.microsoft.com/office/drawing/2014/main" id="{8AC8BE17-1E32-4FD3-8CB2-35787E6EC60D}"/>
              </a:ext>
            </a:extLst>
          </p:cNvPr>
          <p:cNvSpPr/>
          <p:nvPr/>
        </p:nvSpPr>
        <p:spPr>
          <a:xfrm>
            <a:off x="5201707" y="2439038"/>
            <a:ext cx="2827868"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sp>
        <p:nvSpPr>
          <p:cNvPr id="15" name="矩形: 圆角 14">
            <a:extLst>
              <a:ext uri="{FF2B5EF4-FFF2-40B4-BE49-F238E27FC236}">
                <a16:creationId xmlns:a16="http://schemas.microsoft.com/office/drawing/2014/main" id="{0896383B-9EDB-4845-9599-EC0DBE4C381C}"/>
              </a:ext>
            </a:extLst>
          </p:cNvPr>
          <p:cNvSpPr/>
          <p:nvPr/>
        </p:nvSpPr>
        <p:spPr>
          <a:xfrm>
            <a:off x="4178936" y="4337688"/>
            <a:ext cx="2955289"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sp>
        <p:nvSpPr>
          <p:cNvPr id="16" name="Title 20">
            <a:extLst>
              <a:ext uri="{FF2B5EF4-FFF2-40B4-BE49-F238E27FC236}">
                <a16:creationId xmlns:a16="http://schemas.microsoft.com/office/drawing/2014/main" id="{C4738860-31FD-4B3D-A39B-8D3BD5AD9383}"/>
              </a:ext>
            </a:extLst>
          </p:cNvPr>
          <p:cNvSpPr txBox="1">
            <a:spLocks/>
          </p:cNvSpPr>
          <p:nvPr/>
        </p:nvSpPr>
        <p:spPr>
          <a:xfrm>
            <a:off x="7644869" y="1114392"/>
            <a:ext cx="1913985" cy="93140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7" name="Title 20">
            <a:extLst>
              <a:ext uri="{FF2B5EF4-FFF2-40B4-BE49-F238E27FC236}">
                <a16:creationId xmlns:a16="http://schemas.microsoft.com/office/drawing/2014/main" id="{23E1BA3B-843B-4338-B4AD-B23ECBD9C704}"/>
              </a:ext>
            </a:extLst>
          </p:cNvPr>
          <p:cNvSpPr txBox="1">
            <a:spLocks/>
          </p:cNvSpPr>
          <p:nvPr/>
        </p:nvSpPr>
        <p:spPr>
          <a:xfrm>
            <a:off x="6535233" y="2925713"/>
            <a:ext cx="1384982" cy="93140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8" name="Title 20">
            <a:extLst>
              <a:ext uri="{FF2B5EF4-FFF2-40B4-BE49-F238E27FC236}">
                <a16:creationId xmlns:a16="http://schemas.microsoft.com/office/drawing/2014/main" id="{B77EF07F-BADF-436A-A4AF-D02DC0DFE7DB}"/>
              </a:ext>
            </a:extLst>
          </p:cNvPr>
          <p:cNvSpPr txBox="1">
            <a:spLocks/>
          </p:cNvSpPr>
          <p:nvPr/>
        </p:nvSpPr>
        <p:spPr>
          <a:xfrm>
            <a:off x="5517210" y="4855507"/>
            <a:ext cx="1384982" cy="93140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9" name="矩形: 圆角 18">
            <a:extLst>
              <a:ext uri="{FF2B5EF4-FFF2-40B4-BE49-F238E27FC236}">
                <a16:creationId xmlns:a16="http://schemas.microsoft.com/office/drawing/2014/main" id="{3165189F-8F3F-45BD-8770-CE250435B329}"/>
              </a:ext>
            </a:extLst>
          </p:cNvPr>
          <p:cNvSpPr/>
          <p:nvPr/>
        </p:nvSpPr>
        <p:spPr>
          <a:xfrm>
            <a:off x="380688" y="2558753"/>
            <a:ext cx="1596180" cy="584498"/>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Recruitment</a:t>
            </a:r>
            <a:endParaRPr lang="en-US" altLang="zh-CN"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Analysis</a:t>
            </a:r>
          </a:p>
        </p:txBody>
      </p:sp>
      <p:grpSp>
        <p:nvGrpSpPr>
          <p:cNvPr id="20" name="组合 19">
            <a:extLst>
              <a:ext uri="{FF2B5EF4-FFF2-40B4-BE49-F238E27FC236}">
                <a16:creationId xmlns:a16="http://schemas.microsoft.com/office/drawing/2014/main" id="{6FB84E08-1A16-49C0-9008-4F203BBFB93C}"/>
              </a:ext>
            </a:extLst>
          </p:cNvPr>
          <p:cNvGrpSpPr/>
          <p:nvPr/>
        </p:nvGrpSpPr>
        <p:grpSpPr>
          <a:xfrm rot="16200000" flipH="1">
            <a:off x="457106" y="4304887"/>
            <a:ext cx="4264583" cy="841643"/>
            <a:chOff x="9445451" y="1870678"/>
            <a:chExt cx="2749672" cy="841643"/>
          </a:xfrm>
        </p:grpSpPr>
        <p:sp>
          <p:nvSpPr>
            <p:cNvPr id="21" name="矩形 20">
              <a:extLst>
                <a:ext uri="{FF2B5EF4-FFF2-40B4-BE49-F238E27FC236}">
                  <a16:creationId xmlns:a16="http://schemas.microsoft.com/office/drawing/2014/main" id="{9B334FEC-1D70-48AD-A2EF-E289593CFE54}"/>
                </a:ext>
              </a:extLst>
            </p:cNvPr>
            <p:cNvSpPr/>
            <p:nvPr/>
          </p:nvSpPr>
          <p:spPr>
            <a:xfrm>
              <a:off x="9445451" y="1870678"/>
              <a:ext cx="2749672"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290C49A9-CFA6-407E-8A7F-F34249678096}"/>
                </a:ext>
              </a:extLst>
            </p:cNvPr>
            <p:cNvSpPr/>
            <p:nvPr/>
          </p:nvSpPr>
          <p:spPr>
            <a:xfrm>
              <a:off x="9868716" y="2232662"/>
              <a:ext cx="2326407"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D3EC9A36-156E-4B5A-BE88-FB2FDCEC8AE4}"/>
                </a:ext>
              </a:extLst>
            </p:cNvPr>
            <p:cNvSpPr/>
            <p:nvPr/>
          </p:nvSpPr>
          <p:spPr>
            <a:xfrm>
              <a:off x="10215500" y="2594646"/>
              <a:ext cx="1979623"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75045606"/>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3" grpId="0" animBg="1"/>
      <p:bldP spid="14" grpId="0" animBg="1"/>
      <p:bldP spid="15" grpId="0" animBg="1"/>
      <p:bldP spid="16" grpId="0"/>
      <p:bldP spid="17" grpId="0"/>
      <p:bldP spid="18"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A037A80-9753-4119-A543-3F622CC9A2BA}"/>
              </a:ext>
            </a:extLst>
          </p:cNvPr>
          <p:cNvGrpSpPr/>
          <p:nvPr/>
        </p:nvGrpSpPr>
        <p:grpSpPr>
          <a:xfrm>
            <a:off x="463881" y="452284"/>
            <a:ext cx="2623448" cy="366252"/>
            <a:chOff x="463881" y="452284"/>
            <a:chExt cx="2623448" cy="366252"/>
          </a:xfrm>
        </p:grpSpPr>
        <p:sp>
          <p:nvSpPr>
            <p:cNvPr id="3" name="矩形 2">
              <a:extLst>
                <a:ext uri="{FF2B5EF4-FFF2-40B4-BE49-F238E27FC236}">
                  <a16:creationId xmlns:a16="http://schemas.microsoft.com/office/drawing/2014/main" id="{C0C2B950-2E38-42C6-A666-066754372EBF}"/>
                </a:ext>
              </a:extLst>
            </p:cNvPr>
            <p:cNvSpPr/>
            <p:nvPr/>
          </p:nvSpPr>
          <p:spPr>
            <a:xfrm>
              <a:off x="773596" y="452284"/>
              <a:ext cx="2313733"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Completion of the work</a:t>
              </a:r>
            </a:p>
          </p:txBody>
        </p:sp>
        <p:sp>
          <p:nvSpPr>
            <p:cNvPr id="4" name="矩形 3">
              <a:extLst>
                <a:ext uri="{FF2B5EF4-FFF2-40B4-BE49-F238E27FC236}">
                  <a16:creationId xmlns:a16="http://schemas.microsoft.com/office/drawing/2014/main" id="{6CFAFCF6-6922-4581-AB54-627E7871C40A}"/>
                </a:ext>
              </a:extLst>
            </p:cNvPr>
            <p:cNvSpPr/>
            <p:nvPr/>
          </p:nvSpPr>
          <p:spPr>
            <a:xfrm>
              <a:off x="463881" y="452284"/>
              <a:ext cx="214546"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grpSp>
      <p:grpSp>
        <p:nvGrpSpPr>
          <p:cNvPr id="10" name="组合 9">
            <a:extLst>
              <a:ext uri="{FF2B5EF4-FFF2-40B4-BE49-F238E27FC236}">
                <a16:creationId xmlns:a16="http://schemas.microsoft.com/office/drawing/2014/main" id="{E4CD1410-06DE-4841-955F-DA0C6E51ED15}"/>
              </a:ext>
            </a:extLst>
          </p:cNvPr>
          <p:cNvGrpSpPr/>
          <p:nvPr/>
        </p:nvGrpSpPr>
        <p:grpSpPr>
          <a:xfrm>
            <a:off x="1520848" y="3680912"/>
            <a:ext cx="2203428" cy="2203428"/>
            <a:chOff x="773596" y="1370332"/>
            <a:chExt cx="2203428" cy="2203428"/>
          </a:xfrm>
        </p:grpSpPr>
        <p:grpSp>
          <p:nvGrpSpPr>
            <p:cNvPr id="5" name="组合 4">
              <a:extLst>
                <a:ext uri="{FF2B5EF4-FFF2-40B4-BE49-F238E27FC236}">
                  <a16:creationId xmlns:a16="http://schemas.microsoft.com/office/drawing/2014/main" id="{7833BE35-E24B-4AE5-8535-C95B1D7BCFD9}"/>
                </a:ext>
              </a:extLst>
            </p:cNvPr>
            <p:cNvGrpSpPr/>
            <p:nvPr/>
          </p:nvGrpSpPr>
          <p:grpSpPr>
            <a:xfrm>
              <a:off x="773596" y="1370332"/>
              <a:ext cx="2203428" cy="2203428"/>
              <a:chOff x="8807473" y="3498951"/>
              <a:chExt cx="4491075" cy="4491075"/>
            </a:xfrm>
          </p:grpSpPr>
          <p:sp>
            <p:nvSpPr>
              <p:cNvPr id="6" name="椭圆 5">
                <a:extLst>
                  <a:ext uri="{FF2B5EF4-FFF2-40B4-BE49-F238E27FC236}">
                    <a16:creationId xmlns:a16="http://schemas.microsoft.com/office/drawing/2014/main" id="{D7115338-11D6-465D-9345-406F3135FA9E}"/>
                  </a:ext>
                </a:extLst>
              </p:cNvPr>
              <p:cNvSpPr/>
              <p:nvPr/>
            </p:nvSpPr>
            <p:spPr>
              <a:xfrm>
                <a:off x="9281630" y="3973108"/>
                <a:ext cx="3542761" cy="3542761"/>
              </a:xfrm>
              <a:prstGeom prst="ellipse">
                <a:avLst/>
              </a:prstGeom>
              <a:gradFill>
                <a:gsLst>
                  <a:gs pos="0">
                    <a:srgbClr val="E9364B"/>
                  </a:gs>
                  <a:gs pos="90000">
                    <a:srgbClr val="FC8462"/>
                  </a:gs>
                </a:gsLst>
                <a:lin ang="2700000" scaled="1"/>
              </a:gradFill>
              <a:ln>
                <a:noFill/>
              </a:ln>
              <a:effectLst>
                <a:outerShdw blurRad="12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F458D3B5-89B8-4FAE-B4DE-3E9288D2D8EF}"/>
                  </a:ext>
                </a:extLst>
              </p:cNvPr>
              <p:cNvSpPr/>
              <p:nvPr/>
            </p:nvSpPr>
            <p:spPr>
              <a:xfrm>
                <a:off x="8807473" y="3498951"/>
                <a:ext cx="4491075" cy="4491075"/>
              </a:xfrm>
              <a:prstGeom prst="ellipse">
                <a:avLst/>
              </a:prstGeom>
              <a:noFill/>
              <a:ln w="28575">
                <a:solidFill>
                  <a:srgbClr val="FE8263"/>
                </a:solidFill>
              </a:ln>
              <a:effectLst>
                <a:outerShdw blurRad="127000" algn="ctr" rotWithShape="0">
                  <a:schemeClr val="bg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a:extLst>
                <a:ext uri="{FF2B5EF4-FFF2-40B4-BE49-F238E27FC236}">
                  <a16:creationId xmlns:a16="http://schemas.microsoft.com/office/drawing/2014/main" id="{211E7855-FB72-4916-9C78-E100A82C0482}"/>
                </a:ext>
              </a:extLst>
            </p:cNvPr>
            <p:cNvSpPr/>
            <p:nvPr/>
          </p:nvSpPr>
          <p:spPr>
            <a:xfrm>
              <a:off x="1202529" y="2022932"/>
              <a:ext cx="1345561" cy="738664"/>
            </a:xfrm>
            <a:prstGeom prst="rect">
              <a:avLst/>
            </a:prstGeom>
          </p:spPr>
          <p:txBody>
            <a:bodyPr wrap="none">
              <a:spAutoFit/>
            </a:bodyPr>
            <a:lstStyle/>
            <a:p>
              <a:pPr algn="ct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Recruitment </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Analysis</a:t>
              </a:r>
            </a:p>
          </p:txBody>
        </p:sp>
      </p:grpSp>
      <p:sp>
        <p:nvSpPr>
          <p:cNvPr id="11" name="矩形: 圆角 10">
            <a:extLst>
              <a:ext uri="{FF2B5EF4-FFF2-40B4-BE49-F238E27FC236}">
                <a16:creationId xmlns:a16="http://schemas.microsoft.com/office/drawing/2014/main" id="{3B9BBAFB-4AF8-4320-8524-476BD592F1F8}"/>
              </a:ext>
            </a:extLst>
          </p:cNvPr>
          <p:cNvSpPr/>
          <p:nvPr/>
        </p:nvSpPr>
        <p:spPr>
          <a:xfrm>
            <a:off x="1096769" y="1603676"/>
            <a:ext cx="2594331"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Recruitment cost analysis</a:t>
            </a:r>
          </a:p>
        </p:txBody>
      </p:sp>
      <p:sp>
        <p:nvSpPr>
          <p:cNvPr id="12" name="Title 20">
            <a:extLst>
              <a:ext uri="{FF2B5EF4-FFF2-40B4-BE49-F238E27FC236}">
                <a16:creationId xmlns:a16="http://schemas.microsoft.com/office/drawing/2014/main" id="{22D446B0-B970-4DD0-92EE-00396FA93C44}"/>
              </a:ext>
            </a:extLst>
          </p:cNvPr>
          <p:cNvSpPr txBox="1">
            <a:spLocks/>
          </p:cNvSpPr>
          <p:nvPr/>
        </p:nvSpPr>
        <p:spPr>
          <a:xfrm>
            <a:off x="3937800" y="1603676"/>
            <a:ext cx="7157431" cy="608243"/>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3" name="矩形: 圆角 12">
            <a:extLst>
              <a:ext uri="{FF2B5EF4-FFF2-40B4-BE49-F238E27FC236}">
                <a16:creationId xmlns:a16="http://schemas.microsoft.com/office/drawing/2014/main" id="{425CCBCF-3ECD-468D-8C06-F04104C03608}"/>
              </a:ext>
            </a:extLst>
          </p:cNvPr>
          <p:cNvSpPr/>
          <p:nvPr/>
        </p:nvSpPr>
        <p:spPr>
          <a:xfrm>
            <a:off x="2635517" y="2994940"/>
            <a:ext cx="2594331"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Recruitment cost analysis</a:t>
            </a:r>
          </a:p>
        </p:txBody>
      </p:sp>
      <p:sp>
        <p:nvSpPr>
          <p:cNvPr id="14" name="Title 20">
            <a:extLst>
              <a:ext uri="{FF2B5EF4-FFF2-40B4-BE49-F238E27FC236}">
                <a16:creationId xmlns:a16="http://schemas.microsoft.com/office/drawing/2014/main" id="{CE3629AA-38B0-4FEB-8FEB-4BABCA079FA2}"/>
              </a:ext>
            </a:extLst>
          </p:cNvPr>
          <p:cNvSpPr txBox="1">
            <a:spLocks/>
          </p:cNvSpPr>
          <p:nvPr/>
        </p:nvSpPr>
        <p:spPr>
          <a:xfrm>
            <a:off x="5476548" y="2994940"/>
            <a:ext cx="5618683" cy="93140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5" name="矩形: 圆角 14">
            <a:extLst>
              <a:ext uri="{FF2B5EF4-FFF2-40B4-BE49-F238E27FC236}">
                <a16:creationId xmlns:a16="http://schemas.microsoft.com/office/drawing/2014/main" id="{13157CF5-623A-4278-8613-7901647415A0}"/>
              </a:ext>
            </a:extLst>
          </p:cNvPr>
          <p:cNvSpPr/>
          <p:nvPr/>
        </p:nvSpPr>
        <p:spPr>
          <a:xfrm>
            <a:off x="4398212" y="4646082"/>
            <a:ext cx="1652629"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Recruitment cost analysis</a:t>
            </a:r>
          </a:p>
        </p:txBody>
      </p:sp>
      <p:sp>
        <p:nvSpPr>
          <p:cNvPr id="16" name="Title 20">
            <a:extLst>
              <a:ext uri="{FF2B5EF4-FFF2-40B4-BE49-F238E27FC236}">
                <a16:creationId xmlns:a16="http://schemas.microsoft.com/office/drawing/2014/main" id="{3A99E7A8-0970-45FD-8C97-E6F0275EE3D5}"/>
              </a:ext>
            </a:extLst>
          </p:cNvPr>
          <p:cNvSpPr txBox="1">
            <a:spLocks/>
          </p:cNvSpPr>
          <p:nvPr/>
        </p:nvSpPr>
        <p:spPr>
          <a:xfrm>
            <a:off x="6297542" y="4646082"/>
            <a:ext cx="4797690" cy="93140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215463904"/>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2000"/>
                                        <p:tgtEl>
                                          <p:spTgt spid="13"/>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1)">
                                      <p:cBhvr>
                                        <p:cTn id="2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A037A80-9753-4119-A543-3F622CC9A2BA}"/>
              </a:ext>
            </a:extLst>
          </p:cNvPr>
          <p:cNvGrpSpPr/>
          <p:nvPr/>
        </p:nvGrpSpPr>
        <p:grpSpPr>
          <a:xfrm>
            <a:off x="463881" y="452284"/>
            <a:ext cx="2623448" cy="366252"/>
            <a:chOff x="463881" y="452284"/>
            <a:chExt cx="2623448" cy="366252"/>
          </a:xfrm>
        </p:grpSpPr>
        <p:sp>
          <p:nvSpPr>
            <p:cNvPr id="3" name="矩形 2">
              <a:extLst>
                <a:ext uri="{FF2B5EF4-FFF2-40B4-BE49-F238E27FC236}">
                  <a16:creationId xmlns:a16="http://schemas.microsoft.com/office/drawing/2014/main" id="{C0C2B950-2E38-42C6-A666-066754372EBF}"/>
                </a:ext>
              </a:extLst>
            </p:cNvPr>
            <p:cNvSpPr/>
            <p:nvPr/>
          </p:nvSpPr>
          <p:spPr>
            <a:xfrm>
              <a:off x="773596" y="452284"/>
              <a:ext cx="2313733"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Completion of the work</a:t>
              </a:r>
            </a:p>
          </p:txBody>
        </p:sp>
        <p:sp>
          <p:nvSpPr>
            <p:cNvPr id="4" name="矩形 3">
              <a:extLst>
                <a:ext uri="{FF2B5EF4-FFF2-40B4-BE49-F238E27FC236}">
                  <a16:creationId xmlns:a16="http://schemas.microsoft.com/office/drawing/2014/main" id="{6CFAFCF6-6922-4581-AB54-627E7871C40A}"/>
                </a:ext>
              </a:extLst>
            </p:cNvPr>
            <p:cNvSpPr/>
            <p:nvPr/>
          </p:nvSpPr>
          <p:spPr>
            <a:xfrm>
              <a:off x="463881" y="452284"/>
              <a:ext cx="214546"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grpSp>
      <p:grpSp>
        <p:nvGrpSpPr>
          <p:cNvPr id="14" name="组合 13">
            <a:extLst>
              <a:ext uri="{FF2B5EF4-FFF2-40B4-BE49-F238E27FC236}">
                <a16:creationId xmlns:a16="http://schemas.microsoft.com/office/drawing/2014/main" id="{99A858BC-C1D6-4880-8C0F-3223FA786A99}"/>
              </a:ext>
            </a:extLst>
          </p:cNvPr>
          <p:cNvGrpSpPr/>
          <p:nvPr/>
        </p:nvGrpSpPr>
        <p:grpSpPr>
          <a:xfrm>
            <a:off x="1550351" y="1910811"/>
            <a:ext cx="8697783" cy="3817869"/>
            <a:chOff x="1550351" y="1910811"/>
            <a:chExt cx="8697783" cy="3817869"/>
          </a:xfrm>
        </p:grpSpPr>
        <p:cxnSp>
          <p:nvCxnSpPr>
            <p:cNvPr id="5" name="直接连接符 4">
              <a:extLst>
                <a:ext uri="{FF2B5EF4-FFF2-40B4-BE49-F238E27FC236}">
                  <a16:creationId xmlns:a16="http://schemas.microsoft.com/office/drawing/2014/main" id="{309A2D98-910B-4D16-9152-8FB99543E080}"/>
                </a:ext>
              </a:extLst>
            </p:cNvPr>
            <p:cNvCxnSpPr/>
            <p:nvPr/>
          </p:nvCxnSpPr>
          <p:spPr>
            <a:xfrm>
              <a:off x="1943866" y="2323181"/>
              <a:ext cx="863600" cy="2253850"/>
            </a:xfrm>
            <a:prstGeom prst="line">
              <a:avLst/>
            </a:prstGeom>
            <a:ln w="57150">
              <a:solidFill>
                <a:srgbClr val="FE8263"/>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241A5BFF-B847-4D6F-8724-0D172673940B}"/>
                </a:ext>
              </a:extLst>
            </p:cNvPr>
            <p:cNvCxnSpPr/>
            <p:nvPr/>
          </p:nvCxnSpPr>
          <p:spPr>
            <a:xfrm flipV="1">
              <a:off x="2886192" y="3543309"/>
              <a:ext cx="2945896" cy="1171931"/>
            </a:xfrm>
            <a:prstGeom prst="line">
              <a:avLst/>
            </a:prstGeom>
            <a:ln w="57150">
              <a:solidFill>
                <a:srgbClr val="FE8263"/>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34F421AB-633D-4D61-A2C5-D52BF420AED9}"/>
                </a:ext>
              </a:extLst>
            </p:cNvPr>
            <p:cNvCxnSpPr/>
            <p:nvPr/>
          </p:nvCxnSpPr>
          <p:spPr>
            <a:xfrm>
              <a:off x="6214894" y="3382723"/>
              <a:ext cx="1980895" cy="2160962"/>
            </a:xfrm>
            <a:prstGeom prst="line">
              <a:avLst/>
            </a:prstGeom>
            <a:ln w="57150">
              <a:solidFill>
                <a:srgbClr val="FE8263"/>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D86DAA37-CBD5-40E5-9DAA-39F3941EADB7}"/>
                </a:ext>
              </a:extLst>
            </p:cNvPr>
            <p:cNvCxnSpPr/>
            <p:nvPr/>
          </p:nvCxnSpPr>
          <p:spPr>
            <a:xfrm flipV="1">
              <a:off x="8226441" y="3054856"/>
              <a:ext cx="1734263" cy="2488829"/>
            </a:xfrm>
            <a:prstGeom prst="line">
              <a:avLst/>
            </a:prstGeom>
            <a:ln w="57150">
              <a:solidFill>
                <a:srgbClr val="FE8263"/>
              </a:solidFill>
            </a:ln>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1612AD17-FD5C-42FE-AC01-A12C75C4541D}"/>
                </a:ext>
              </a:extLst>
            </p:cNvPr>
            <p:cNvSpPr/>
            <p:nvPr/>
          </p:nvSpPr>
          <p:spPr>
            <a:xfrm>
              <a:off x="7881000" y="5099102"/>
              <a:ext cx="629578" cy="629578"/>
            </a:xfrm>
            <a:prstGeom prst="ellipse">
              <a:avLst/>
            </a:prstGeom>
            <a:solidFill>
              <a:srgbClr val="FE8263"/>
            </a:solid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FF6C7BFA-6B76-496E-99D3-76213A425D4B}"/>
                </a:ext>
              </a:extLst>
            </p:cNvPr>
            <p:cNvSpPr/>
            <p:nvPr/>
          </p:nvSpPr>
          <p:spPr>
            <a:xfrm>
              <a:off x="5708702" y="3114211"/>
              <a:ext cx="629578" cy="629578"/>
            </a:xfrm>
            <a:prstGeom prst="ellipse">
              <a:avLst/>
            </a:prstGeom>
            <a:solidFill>
              <a:srgbClr val="FE8263"/>
            </a:solid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00C12F97-FEE9-4A31-B237-3812521D65B0}"/>
                </a:ext>
              </a:extLst>
            </p:cNvPr>
            <p:cNvSpPr/>
            <p:nvPr/>
          </p:nvSpPr>
          <p:spPr>
            <a:xfrm>
              <a:off x="2540751" y="4262242"/>
              <a:ext cx="629578" cy="629578"/>
            </a:xfrm>
            <a:prstGeom prst="ellipse">
              <a:avLst/>
            </a:prstGeom>
            <a:solidFill>
              <a:srgbClr val="FE8263"/>
            </a:solid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ACBCD5C-53C5-4758-83D0-79B320A80F43}"/>
                </a:ext>
              </a:extLst>
            </p:cNvPr>
            <p:cNvSpPr/>
            <p:nvPr/>
          </p:nvSpPr>
          <p:spPr>
            <a:xfrm>
              <a:off x="1550351" y="1910811"/>
              <a:ext cx="629578" cy="629578"/>
            </a:xfrm>
            <a:prstGeom prst="ellipse">
              <a:avLst/>
            </a:prstGeom>
            <a:solidFill>
              <a:srgbClr val="FE8263"/>
            </a:solid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036562BC-9976-47C1-A73C-54EDB7416695}"/>
                </a:ext>
              </a:extLst>
            </p:cNvPr>
            <p:cNvSpPr/>
            <p:nvPr/>
          </p:nvSpPr>
          <p:spPr>
            <a:xfrm>
              <a:off x="9618556" y="2753145"/>
              <a:ext cx="629578" cy="629578"/>
            </a:xfrm>
            <a:prstGeom prst="ellipse">
              <a:avLst/>
            </a:prstGeom>
            <a:solidFill>
              <a:srgbClr val="FE8263"/>
            </a:solid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03015591-EBEC-4FC1-97AC-144E149BAFB8}"/>
              </a:ext>
            </a:extLst>
          </p:cNvPr>
          <p:cNvGrpSpPr/>
          <p:nvPr/>
        </p:nvGrpSpPr>
        <p:grpSpPr>
          <a:xfrm>
            <a:off x="2767214" y="1967901"/>
            <a:ext cx="2941487" cy="1461099"/>
            <a:chOff x="7200344" y="1938880"/>
            <a:chExt cx="2941487" cy="1461099"/>
          </a:xfrm>
        </p:grpSpPr>
        <p:sp>
          <p:nvSpPr>
            <p:cNvPr id="16" name="Title 20">
              <a:extLst>
                <a:ext uri="{FF2B5EF4-FFF2-40B4-BE49-F238E27FC236}">
                  <a16:creationId xmlns:a16="http://schemas.microsoft.com/office/drawing/2014/main" id="{71302FD2-AB5E-48FD-BAB5-C68294BF89C8}"/>
                </a:ext>
              </a:extLst>
            </p:cNvPr>
            <p:cNvSpPr txBox="1">
              <a:spLocks/>
            </p:cNvSpPr>
            <p:nvPr/>
          </p:nvSpPr>
          <p:spPr>
            <a:xfrm>
              <a:off x="7200344" y="2468570"/>
              <a:ext cx="2601199" cy="93140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7" name="矩形: 圆角 16">
              <a:extLst>
                <a:ext uri="{FF2B5EF4-FFF2-40B4-BE49-F238E27FC236}">
                  <a16:creationId xmlns:a16="http://schemas.microsoft.com/office/drawing/2014/main" id="{B0A29629-C573-4ED5-9087-55DEF0CDD671}"/>
                </a:ext>
              </a:extLst>
            </p:cNvPr>
            <p:cNvSpPr/>
            <p:nvPr/>
          </p:nvSpPr>
          <p:spPr>
            <a:xfrm>
              <a:off x="7211356" y="1938880"/>
              <a:ext cx="2930475"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grpSp>
        <p:nvGrpSpPr>
          <p:cNvPr id="18" name="组合 17">
            <a:extLst>
              <a:ext uri="{FF2B5EF4-FFF2-40B4-BE49-F238E27FC236}">
                <a16:creationId xmlns:a16="http://schemas.microsoft.com/office/drawing/2014/main" id="{DA77DAB8-A6BD-432E-9CFE-0B3EADB31A48}"/>
              </a:ext>
            </a:extLst>
          </p:cNvPr>
          <p:cNvGrpSpPr/>
          <p:nvPr/>
        </p:nvGrpSpPr>
        <p:grpSpPr>
          <a:xfrm>
            <a:off x="3613695" y="4715240"/>
            <a:ext cx="2834729" cy="1461099"/>
            <a:chOff x="7200344" y="1938880"/>
            <a:chExt cx="2834729" cy="1461099"/>
          </a:xfrm>
        </p:grpSpPr>
        <p:sp>
          <p:nvSpPr>
            <p:cNvPr id="19" name="Title 20">
              <a:extLst>
                <a:ext uri="{FF2B5EF4-FFF2-40B4-BE49-F238E27FC236}">
                  <a16:creationId xmlns:a16="http://schemas.microsoft.com/office/drawing/2014/main" id="{7CE0B00B-BA33-42CC-B4A0-24D3605EF0AD}"/>
                </a:ext>
              </a:extLst>
            </p:cNvPr>
            <p:cNvSpPr txBox="1">
              <a:spLocks/>
            </p:cNvSpPr>
            <p:nvPr/>
          </p:nvSpPr>
          <p:spPr>
            <a:xfrm>
              <a:off x="7200344" y="2468570"/>
              <a:ext cx="2601199" cy="93140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20" name="矩形: 圆角 19">
              <a:extLst>
                <a:ext uri="{FF2B5EF4-FFF2-40B4-BE49-F238E27FC236}">
                  <a16:creationId xmlns:a16="http://schemas.microsoft.com/office/drawing/2014/main" id="{D01FBD13-A96E-4EE8-82E0-58950E549431}"/>
                </a:ext>
              </a:extLst>
            </p:cNvPr>
            <p:cNvSpPr/>
            <p:nvPr/>
          </p:nvSpPr>
          <p:spPr>
            <a:xfrm>
              <a:off x="7211356" y="1938880"/>
              <a:ext cx="2823717"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grpSp>
        <p:nvGrpSpPr>
          <p:cNvPr id="21" name="组合 20">
            <a:extLst>
              <a:ext uri="{FF2B5EF4-FFF2-40B4-BE49-F238E27FC236}">
                <a16:creationId xmlns:a16="http://schemas.microsoft.com/office/drawing/2014/main" id="{CEA27E92-90B2-4D67-949C-9C496C49EEF9}"/>
              </a:ext>
            </a:extLst>
          </p:cNvPr>
          <p:cNvGrpSpPr/>
          <p:nvPr/>
        </p:nvGrpSpPr>
        <p:grpSpPr>
          <a:xfrm>
            <a:off x="6812574" y="2163014"/>
            <a:ext cx="2941488" cy="1461099"/>
            <a:chOff x="7200344" y="1938880"/>
            <a:chExt cx="2941488" cy="1461099"/>
          </a:xfrm>
        </p:grpSpPr>
        <p:sp>
          <p:nvSpPr>
            <p:cNvPr id="22" name="Title 20">
              <a:extLst>
                <a:ext uri="{FF2B5EF4-FFF2-40B4-BE49-F238E27FC236}">
                  <a16:creationId xmlns:a16="http://schemas.microsoft.com/office/drawing/2014/main" id="{A01D9147-737D-41B7-A577-E22BA166D694}"/>
                </a:ext>
              </a:extLst>
            </p:cNvPr>
            <p:cNvSpPr txBox="1">
              <a:spLocks/>
            </p:cNvSpPr>
            <p:nvPr/>
          </p:nvSpPr>
          <p:spPr>
            <a:xfrm>
              <a:off x="7200344" y="2468570"/>
              <a:ext cx="2601199" cy="93140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23" name="矩形: 圆角 22">
              <a:extLst>
                <a:ext uri="{FF2B5EF4-FFF2-40B4-BE49-F238E27FC236}">
                  <a16:creationId xmlns:a16="http://schemas.microsoft.com/office/drawing/2014/main" id="{A9EDD296-7578-49BA-977C-60F6889F57AB}"/>
                </a:ext>
              </a:extLst>
            </p:cNvPr>
            <p:cNvSpPr/>
            <p:nvPr/>
          </p:nvSpPr>
          <p:spPr>
            <a:xfrm>
              <a:off x="7211357" y="1938880"/>
              <a:ext cx="2930475"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grpSp>
        <p:nvGrpSpPr>
          <p:cNvPr id="24" name="组合 23">
            <a:extLst>
              <a:ext uri="{FF2B5EF4-FFF2-40B4-BE49-F238E27FC236}">
                <a16:creationId xmlns:a16="http://schemas.microsoft.com/office/drawing/2014/main" id="{7E424817-CD53-4BB9-944B-F6C8294A3A5E}"/>
              </a:ext>
            </a:extLst>
          </p:cNvPr>
          <p:cNvGrpSpPr/>
          <p:nvPr/>
        </p:nvGrpSpPr>
        <p:grpSpPr>
          <a:xfrm rot="5400000">
            <a:off x="9085518" y="4304887"/>
            <a:ext cx="4264583" cy="841643"/>
            <a:chOff x="9445451" y="1870678"/>
            <a:chExt cx="2749672" cy="841643"/>
          </a:xfrm>
        </p:grpSpPr>
        <p:sp>
          <p:nvSpPr>
            <p:cNvPr id="25" name="矩形 24">
              <a:extLst>
                <a:ext uri="{FF2B5EF4-FFF2-40B4-BE49-F238E27FC236}">
                  <a16:creationId xmlns:a16="http://schemas.microsoft.com/office/drawing/2014/main" id="{CCA4BE42-5B13-4FF2-B156-12BDF4843620}"/>
                </a:ext>
              </a:extLst>
            </p:cNvPr>
            <p:cNvSpPr/>
            <p:nvPr/>
          </p:nvSpPr>
          <p:spPr>
            <a:xfrm>
              <a:off x="9445451" y="1870678"/>
              <a:ext cx="2749672"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4ABEBB19-B972-4285-99FB-7C84053BC511}"/>
                </a:ext>
              </a:extLst>
            </p:cNvPr>
            <p:cNvSpPr/>
            <p:nvPr/>
          </p:nvSpPr>
          <p:spPr>
            <a:xfrm>
              <a:off x="9868716" y="2232662"/>
              <a:ext cx="2326407"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FA0765F3-D212-4E1B-BB51-AFCD9C895CCC}"/>
                </a:ext>
              </a:extLst>
            </p:cNvPr>
            <p:cNvSpPr/>
            <p:nvPr/>
          </p:nvSpPr>
          <p:spPr>
            <a:xfrm>
              <a:off x="10215500" y="2594646"/>
              <a:ext cx="1979623"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314634839"/>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21AFF9D9-F8ED-41A2-9F63-57798F9381BF}"/>
              </a:ext>
            </a:extLst>
          </p:cNvPr>
          <p:cNvGrpSpPr/>
          <p:nvPr/>
        </p:nvGrpSpPr>
        <p:grpSpPr>
          <a:xfrm>
            <a:off x="577890" y="1366683"/>
            <a:ext cx="5672273" cy="4584289"/>
            <a:chOff x="577890" y="1366683"/>
            <a:chExt cx="5672273" cy="4584289"/>
          </a:xfrm>
        </p:grpSpPr>
        <p:sp>
          <p:nvSpPr>
            <p:cNvPr id="2" name="矩形 1">
              <a:extLst>
                <a:ext uri="{FF2B5EF4-FFF2-40B4-BE49-F238E27FC236}">
                  <a16:creationId xmlns:a16="http://schemas.microsoft.com/office/drawing/2014/main" id="{759E6540-80CA-459D-92B7-D51F960DFE2B}"/>
                </a:ext>
              </a:extLst>
            </p:cNvPr>
            <p:cNvSpPr>
              <a:spLocks noChangeAspect="1"/>
            </p:cNvSpPr>
            <p:nvPr/>
          </p:nvSpPr>
          <p:spPr>
            <a:xfrm>
              <a:off x="577890" y="1792156"/>
              <a:ext cx="5672273" cy="3733341"/>
            </a:xfrm>
            <a:prstGeom prst="rect">
              <a:avLst/>
            </a:prstGeom>
            <a:blipFill dpi="0" rotWithShape="1">
              <a:blip r:embed="rId2"/>
              <a:srcRect/>
              <a:stretch>
                <a:fillRect l="-44753" r="1"/>
              </a:stretch>
            </a:blipFill>
            <a:ln w="12700" cap="flat" cmpd="sng" algn="ctr">
              <a:noFill/>
              <a:prstDash val="solid"/>
              <a:miter lim="800000"/>
            </a:ln>
            <a:effectLst>
              <a:outerShdw blurRad="50800" dist="38100" dir="2700000" algn="tl" rotWithShape="0">
                <a:prstClr val="black">
                  <a:alpha val="40000"/>
                </a:prstClr>
              </a:outerShdw>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621CF552-5CCF-4BF6-A432-29749B730B4B}"/>
                </a:ext>
              </a:extLst>
            </p:cNvPr>
            <p:cNvSpPr/>
            <p:nvPr/>
          </p:nvSpPr>
          <p:spPr>
            <a:xfrm>
              <a:off x="1285814" y="1366683"/>
              <a:ext cx="4256427" cy="4584289"/>
            </a:xfrm>
            <a:prstGeom prst="rect">
              <a:avLst/>
            </a:prstGeom>
            <a:noFill/>
            <a:ln w="76200">
              <a:solidFill>
                <a:srgbClr val="FE826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FB7DB9CA-CC66-465A-956F-DB8A94C5729D}"/>
                </a:ext>
              </a:extLst>
            </p:cNvPr>
            <p:cNvSpPr>
              <a:spLocks noChangeAspect="1"/>
            </p:cNvSpPr>
            <p:nvPr/>
          </p:nvSpPr>
          <p:spPr>
            <a:xfrm>
              <a:off x="5502913" y="1792156"/>
              <a:ext cx="707922" cy="3733341"/>
            </a:xfrm>
            <a:prstGeom prst="rect">
              <a:avLst/>
            </a:prstGeom>
            <a:blipFill dpi="0" rotWithShape="1">
              <a:blip r:embed="rId2"/>
              <a:srcRect/>
              <a:stretch>
                <a:fillRect l="-1059844" r="9"/>
              </a:stretch>
            </a:blipFill>
            <a:ln w="12700" cap="flat" cmpd="sng" algn="ctr">
              <a:noFill/>
              <a:prstDash val="solid"/>
              <a:miter lim="800000"/>
            </a:ln>
            <a:effectLst>
              <a:outerShdw blurRad="50800" dist="38100" dir="2700000" algn="tl" rotWithShape="0">
                <a:prstClr val="black">
                  <a:alpha val="40000"/>
                </a:prstClr>
              </a:outerShdw>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
        <p:nvSpPr>
          <p:cNvPr id="8" name="矩形 7">
            <a:extLst>
              <a:ext uri="{FF2B5EF4-FFF2-40B4-BE49-F238E27FC236}">
                <a16:creationId xmlns:a16="http://schemas.microsoft.com/office/drawing/2014/main" id="{3315AE72-F2DB-41CC-9FB3-3B2DE0ACEC86}"/>
              </a:ext>
            </a:extLst>
          </p:cNvPr>
          <p:cNvSpPr/>
          <p:nvPr/>
        </p:nvSpPr>
        <p:spPr>
          <a:xfrm>
            <a:off x="7473076" y="3044279"/>
            <a:ext cx="3845041" cy="769441"/>
          </a:xfrm>
          <a:prstGeom prst="rect">
            <a:avLst/>
          </a:prstGeom>
          <a:noFill/>
        </p:spPr>
        <p:txBody>
          <a:bodyPr vert="horz" wrap="square">
            <a:spAutoFit/>
          </a:bodyPr>
          <a:lstStyle/>
          <a:p>
            <a:pPr algn="l" fontAlgn="auto">
              <a:spcBef>
                <a:spcPts val="0"/>
              </a:spcBef>
              <a:spcAft>
                <a:spcPts val="0"/>
              </a:spcAft>
            </a:pPr>
            <a:r>
              <a:rPr lang="zh-CN" altLang="en-US" sz="4400" b="1" dirty="0">
                <a:solidFill>
                  <a:srgbClr val="FE8263"/>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cs typeface="Gisha" panose="020B0502040204020203" pitchFamily="34" charset="-79"/>
              </a:rPr>
              <a:t>Under-work analysis</a:t>
            </a:r>
            <a:endParaRPr lang="en-US" altLang="zh-CN" sz="4400" b="1" dirty="0">
              <a:solidFill>
                <a:srgbClr val="FE8263"/>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cs typeface="Gisha" panose="020B0502040204020203" pitchFamily="34" charset="-79"/>
            </a:endParaRPr>
          </a:p>
        </p:txBody>
      </p:sp>
      <p:sp>
        <p:nvSpPr>
          <p:cNvPr id="10" name="矩形 9">
            <a:extLst>
              <a:ext uri="{FF2B5EF4-FFF2-40B4-BE49-F238E27FC236}">
                <a16:creationId xmlns:a16="http://schemas.microsoft.com/office/drawing/2014/main" id="{F3883487-5A9B-40BF-9EA9-442B9CFFA09D}"/>
              </a:ext>
            </a:extLst>
          </p:cNvPr>
          <p:cNvSpPr/>
          <p:nvPr/>
        </p:nvSpPr>
        <p:spPr>
          <a:xfrm>
            <a:off x="5542241" y="2657168"/>
            <a:ext cx="1496560" cy="1543664"/>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03</a:t>
            </a:r>
            <a:endParaRPr lang="zh-CN" altLang="en-US" sz="66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sp>
        <p:nvSpPr>
          <p:cNvPr id="11" name="矩形 10">
            <a:extLst>
              <a:ext uri="{FF2B5EF4-FFF2-40B4-BE49-F238E27FC236}">
                <a16:creationId xmlns:a16="http://schemas.microsoft.com/office/drawing/2014/main" id="{91E6F6AE-4A1B-4791-8A5A-0217D22BD225}"/>
              </a:ext>
            </a:extLst>
          </p:cNvPr>
          <p:cNvSpPr/>
          <p:nvPr/>
        </p:nvSpPr>
        <p:spPr>
          <a:xfrm>
            <a:off x="807959" y="4373381"/>
            <a:ext cx="3065188" cy="630594"/>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2800" b="1" dirty="0">
                <a:solidFill>
                  <a:schemeClr val="bg1"/>
                </a:solidFill>
                <a:effectLst>
                  <a:outerShdw blurRad="38100" dist="38100" dir="2700000" algn="tl">
                    <a:srgbClr val="000000">
                      <a:alpha val="43137"/>
                    </a:srgbClr>
                  </a:outerShdw>
                </a:effectLst>
                <a:latin typeface="Agency FB" panose="020B0503020202020204" pitchFamily="34" charset="0"/>
              </a:rPr>
              <a:t>Human Resources</a:t>
            </a:r>
            <a:endParaRPr lang="zh-CN" altLang="en-US" sz="2800" b="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
        <p:nvSpPr>
          <p:cNvPr id="21" name="矩形 20">
            <a:extLst>
              <a:ext uri="{FF2B5EF4-FFF2-40B4-BE49-F238E27FC236}">
                <a16:creationId xmlns:a16="http://schemas.microsoft.com/office/drawing/2014/main" id="{CB24A47D-67BE-4DCF-8525-9F97D76B33C8}"/>
              </a:ext>
            </a:extLst>
          </p:cNvPr>
          <p:cNvSpPr/>
          <p:nvPr/>
        </p:nvSpPr>
        <p:spPr>
          <a:xfrm rot="10800000">
            <a:off x="11159612" y="3932901"/>
            <a:ext cx="285135" cy="267930"/>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4FA9B44B-51B6-4A8E-801F-97BF227CD993}"/>
              </a:ext>
            </a:extLst>
          </p:cNvPr>
          <p:cNvSpPr/>
          <p:nvPr/>
        </p:nvSpPr>
        <p:spPr>
          <a:xfrm rot="10800000">
            <a:off x="11175549" y="2657168"/>
            <a:ext cx="285135" cy="267930"/>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25385415"/>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4="http://schemas.microsoft.com/office/drawing/2010/main"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21"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4488EDC-6789-42B2-890D-2DEC7EB7B7E6}"/>
              </a:ext>
            </a:extLst>
          </p:cNvPr>
          <p:cNvGrpSpPr/>
          <p:nvPr/>
        </p:nvGrpSpPr>
        <p:grpSpPr>
          <a:xfrm>
            <a:off x="463881" y="452284"/>
            <a:ext cx="2623448" cy="366252"/>
            <a:chOff x="463881" y="452284"/>
            <a:chExt cx="2623448" cy="366252"/>
          </a:xfrm>
        </p:grpSpPr>
        <p:sp>
          <p:nvSpPr>
            <p:cNvPr id="3" name="矩形 2">
              <a:extLst>
                <a:ext uri="{FF2B5EF4-FFF2-40B4-BE49-F238E27FC236}">
                  <a16:creationId xmlns:a16="http://schemas.microsoft.com/office/drawing/2014/main" id="{FE76735A-1496-4D3E-AABB-B8C6A5A0D746}"/>
                </a:ext>
              </a:extLst>
            </p:cNvPr>
            <p:cNvSpPr/>
            <p:nvPr/>
          </p:nvSpPr>
          <p:spPr>
            <a:xfrm>
              <a:off x="773596" y="452284"/>
              <a:ext cx="2313733"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Under-work analysis</a:t>
              </a:r>
            </a:p>
          </p:txBody>
        </p:sp>
        <p:sp>
          <p:nvSpPr>
            <p:cNvPr id="4" name="矩形 3">
              <a:extLst>
                <a:ext uri="{FF2B5EF4-FFF2-40B4-BE49-F238E27FC236}">
                  <a16:creationId xmlns:a16="http://schemas.microsoft.com/office/drawing/2014/main" id="{092990C0-10D0-417A-9E18-D29569A392DD}"/>
                </a:ext>
              </a:extLst>
            </p:cNvPr>
            <p:cNvSpPr/>
            <p:nvPr/>
          </p:nvSpPr>
          <p:spPr>
            <a:xfrm>
              <a:off x="463881" y="452284"/>
              <a:ext cx="214546"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grpSp>
      <p:cxnSp>
        <p:nvCxnSpPr>
          <p:cNvPr id="5" name="直接连接符 4">
            <a:extLst>
              <a:ext uri="{FF2B5EF4-FFF2-40B4-BE49-F238E27FC236}">
                <a16:creationId xmlns:a16="http://schemas.microsoft.com/office/drawing/2014/main" id="{5C4B754D-F257-4A69-B7F1-6C7D2B35F0E3}"/>
              </a:ext>
            </a:extLst>
          </p:cNvPr>
          <p:cNvCxnSpPr>
            <a:cxnSpLocks/>
          </p:cNvCxnSpPr>
          <p:nvPr/>
        </p:nvCxnSpPr>
        <p:spPr>
          <a:xfrm flipV="1">
            <a:off x="2607137" y="2712390"/>
            <a:ext cx="1928897" cy="1849778"/>
          </a:xfrm>
          <a:prstGeom prst="line">
            <a:avLst/>
          </a:prstGeom>
          <a:ln w="57150">
            <a:solidFill>
              <a:srgbClr val="FE8263"/>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5DE66DB8-66E1-48BC-BCFB-23CE68B86085}"/>
              </a:ext>
            </a:extLst>
          </p:cNvPr>
          <p:cNvCxnSpPr/>
          <p:nvPr/>
        </p:nvCxnSpPr>
        <p:spPr>
          <a:xfrm>
            <a:off x="4475243" y="2764984"/>
            <a:ext cx="306150" cy="1257328"/>
          </a:xfrm>
          <a:prstGeom prst="line">
            <a:avLst/>
          </a:prstGeom>
          <a:ln w="57150">
            <a:solidFill>
              <a:srgbClr val="FE8263"/>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7F741324-F08D-4F66-B887-FB1B9BA664B5}"/>
              </a:ext>
            </a:extLst>
          </p:cNvPr>
          <p:cNvCxnSpPr/>
          <p:nvPr/>
        </p:nvCxnSpPr>
        <p:spPr>
          <a:xfrm>
            <a:off x="4870816" y="4209381"/>
            <a:ext cx="1327729" cy="860347"/>
          </a:xfrm>
          <a:prstGeom prst="line">
            <a:avLst/>
          </a:prstGeom>
          <a:ln w="57150">
            <a:solidFill>
              <a:srgbClr val="FE8263"/>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03690213-D104-4C2A-B8EB-88A2FE83C688}"/>
              </a:ext>
            </a:extLst>
          </p:cNvPr>
          <p:cNvCxnSpPr/>
          <p:nvPr/>
        </p:nvCxnSpPr>
        <p:spPr>
          <a:xfrm flipV="1">
            <a:off x="6318538" y="3517959"/>
            <a:ext cx="2280854" cy="1500335"/>
          </a:xfrm>
          <a:prstGeom prst="line">
            <a:avLst/>
          </a:prstGeom>
          <a:ln w="57150">
            <a:solidFill>
              <a:srgbClr val="FE8263"/>
            </a:solidFill>
          </a:ln>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44931843-A2FA-4BEF-9CB2-A915AFEEBFB0}"/>
              </a:ext>
            </a:extLst>
          </p:cNvPr>
          <p:cNvSpPr/>
          <p:nvPr/>
        </p:nvSpPr>
        <p:spPr>
          <a:xfrm>
            <a:off x="4220924" y="2510665"/>
            <a:ext cx="508637" cy="508637"/>
          </a:xfrm>
          <a:prstGeom prst="ellipse">
            <a:avLst/>
          </a:prstGeom>
          <a:solidFill>
            <a:srgbClr val="FE8263"/>
          </a:solid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12F99785-55E3-46BE-9AC3-FFA4A86BC229}"/>
              </a:ext>
            </a:extLst>
          </p:cNvPr>
          <p:cNvSpPr/>
          <p:nvPr/>
        </p:nvSpPr>
        <p:spPr>
          <a:xfrm>
            <a:off x="4587071" y="3820587"/>
            <a:ext cx="508637" cy="508637"/>
          </a:xfrm>
          <a:prstGeom prst="ellipse">
            <a:avLst/>
          </a:prstGeom>
          <a:solidFill>
            <a:srgbClr val="FE8263"/>
          </a:solid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543A7015-8B20-41C6-91E5-71241D9EC345}"/>
              </a:ext>
            </a:extLst>
          </p:cNvPr>
          <p:cNvSpPr/>
          <p:nvPr/>
        </p:nvSpPr>
        <p:spPr>
          <a:xfrm>
            <a:off x="5973653" y="4666199"/>
            <a:ext cx="508637" cy="508637"/>
          </a:xfrm>
          <a:prstGeom prst="ellipse">
            <a:avLst/>
          </a:prstGeom>
          <a:solidFill>
            <a:srgbClr val="FE8263"/>
          </a:solid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0BBFC870-ECE1-47DC-A07F-FAD53D66466F}"/>
              </a:ext>
            </a:extLst>
          </p:cNvPr>
          <p:cNvSpPr/>
          <p:nvPr/>
        </p:nvSpPr>
        <p:spPr>
          <a:xfrm>
            <a:off x="8345073" y="3302893"/>
            <a:ext cx="508637" cy="508637"/>
          </a:xfrm>
          <a:prstGeom prst="ellipse">
            <a:avLst/>
          </a:prstGeom>
          <a:solidFill>
            <a:srgbClr val="FE8263"/>
          </a:solid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6A750E36-B22B-43FA-92B3-24FE2C253EAE}"/>
              </a:ext>
            </a:extLst>
          </p:cNvPr>
          <p:cNvGrpSpPr/>
          <p:nvPr/>
        </p:nvGrpSpPr>
        <p:grpSpPr>
          <a:xfrm>
            <a:off x="559726" y="4082223"/>
            <a:ext cx="2203428" cy="2203428"/>
            <a:chOff x="773596" y="1370332"/>
            <a:chExt cx="2203428" cy="2203428"/>
          </a:xfrm>
        </p:grpSpPr>
        <p:grpSp>
          <p:nvGrpSpPr>
            <p:cNvPr id="14" name="组合 13">
              <a:extLst>
                <a:ext uri="{FF2B5EF4-FFF2-40B4-BE49-F238E27FC236}">
                  <a16:creationId xmlns:a16="http://schemas.microsoft.com/office/drawing/2014/main" id="{F23C9D73-4D74-4E3C-B84D-E36CE226563B}"/>
                </a:ext>
              </a:extLst>
            </p:cNvPr>
            <p:cNvGrpSpPr/>
            <p:nvPr/>
          </p:nvGrpSpPr>
          <p:grpSpPr>
            <a:xfrm>
              <a:off x="773596" y="1370332"/>
              <a:ext cx="2203428" cy="2203428"/>
              <a:chOff x="8807473" y="3498951"/>
              <a:chExt cx="4491075" cy="4491075"/>
            </a:xfrm>
          </p:grpSpPr>
          <p:sp>
            <p:nvSpPr>
              <p:cNvPr id="16" name="椭圆 15">
                <a:extLst>
                  <a:ext uri="{FF2B5EF4-FFF2-40B4-BE49-F238E27FC236}">
                    <a16:creationId xmlns:a16="http://schemas.microsoft.com/office/drawing/2014/main" id="{B7E348F1-182D-468C-9D2E-B784B4B8D2F3}"/>
                  </a:ext>
                </a:extLst>
              </p:cNvPr>
              <p:cNvSpPr/>
              <p:nvPr/>
            </p:nvSpPr>
            <p:spPr>
              <a:xfrm>
                <a:off x="9281630" y="3973108"/>
                <a:ext cx="3542761" cy="3542761"/>
              </a:xfrm>
              <a:prstGeom prst="ellipse">
                <a:avLst/>
              </a:prstGeom>
              <a:gradFill>
                <a:gsLst>
                  <a:gs pos="0">
                    <a:srgbClr val="E9364B"/>
                  </a:gs>
                  <a:gs pos="90000">
                    <a:srgbClr val="FC8462"/>
                  </a:gs>
                </a:gsLst>
                <a:lin ang="2700000" scaled="1"/>
              </a:gradFill>
              <a:ln>
                <a:noFill/>
              </a:ln>
              <a:effectLst>
                <a:outerShdw blurRad="12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E3DEF619-3CEE-4202-AC92-FAD650FE63C6}"/>
                  </a:ext>
                </a:extLst>
              </p:cNvPr>
              <p:cNvSpPr/>
              <p:nvPr/>
            </p:nvSpPr>
            <p:spPr>
              <a:xfrm>
                <a:off x="8807473" y="3498951"/>
                <a:ext cx="4491075" cy="4491075"/>
              </a:xfrm>
              <a:prstGeom prst="ellipse">
                <a:avLst/>
              </a:prstGeom>
              <a:noFill/>
              <a:ln w="28575">
                <a:solidFill>
                  <a:srgbClr val="FE8263"/>
                </a:solidFill>
              </a:ln>
              <a:effectLst>
                <a:outerShdw blurRad="127000" algn="ctr" rotWithShape="0">
                  <a:schemeClr val="bg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a:extLst>
                <a:ext uri="{FF2B5EF4-FFF2-40B4-BE49-F238E27FC236}">
                  <a16:creationId xmlns:a16="http://schemas.microsoft.com/office/drawing/2014/main" id="{E6406F12-3FEB-4022-B02B-9FD7C3DD417E}"/>
                </a:ext>
              </a:extLst>
            </p:cNvPr>
            <p:cNvSpPr/>
            <p:nvPr/>
          </p:nvSpPr>
          <p:spPr>
            <a:xfrm>
              <a:off x="1321311" y="2287380"/>
              <a:ext cx="1107996" cy="369332"/>
            </a:xfrm>
            <a:prstGeom prst="rect">
              <a:avLst/>
            </a:prstGeom>
          </p:spPr>
          <p:txBody>
            <a:bodyPr wrap="none">
              <a:spAutoFit/>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Insufficient work</a:t>
              </a:r>
            </a:p>
          </p:txBody>
        </p:sp>
      </p:grpSp>
      <p:grpSp>
        <p:nvGrpSpPr>
          <p:cNvPr id="18" name="组合 17">
            <a:extLst>
              <a:ext uri="{FF2B5EF4-FFF2-40B4-BE49-F238E27FC236}">
                <a16:creationId xmlns:a16="http://schemas.microsoft.com/office/drawing/2014/main" id="{476FA3D7-C083-4026-8393-FDDB2EAD745A}"/>
              </a:ext>
            </a:extLst>
          </p:cNvPr>
          <p:cNvGrpSpPr/>
          <p:nvPr/>
        </p:nvGrpSpPr>
        <p:grpSpPr>
          <a:xfrm>
            <a:off x="5095708" y="1724857"/>
            <a:ext cx="2876717" cy="1461099"/>
            <a:chOff x="7200344" y="1938880"/>
            <a:chExt cx="2876717" cy="1461099"/>
          </a:xfrm>
        </p:grpSpPr>
        <p:sp>
          <p:nvSpPr>
            <p:cNvPr id="19" name="Title 20">
              <a:extLst>
                <a:ext uri="{FF2B5EF4-FFF2-40B4-BE49-F238E27FC236}">
                  <a16:creationId xmlns:a16="http://schemas.microsoft.com/office/drawing/2014/main" id="{4C162689-7FD1-4753-9869-12235DFF69C7}"/>
                </a:ext>
              </a:extLst>
            </p:cNvPr>
            <p:cNvSpPr txBox="1">
              <a:spLocks/>
            </p:cNvSpPr>
            <p:nvPr/>
          </p:nvSpPr>
          <p:spPr>
            <a:xfrm>
              <a:off x="7200344" y="2468570"/>
              <a:ext cx="2601199" cy="93140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20" name="矩形: 圆角 19">
              <a:extLst>
                <a:ext uri="{FF2B5EF4-FFF2-40B4-BE49-F238E27FC236}">
                  <a16:creationId xmlns:a16="http://schemas.microsoft.com/office/drawing/2014/main" id="{B482E500-166B-4C8B-85FB-BE8621B6511B}"/>
                </a:ext>
              </a:extLst>
            </p:cNvPr>
            <p:cNvSpPr/>
            <p:nvPr/>
          </p:nvSpPr>
          <p:spPr>
            <a:xfrm>
              <a:off x="7211357" y="1938880"/>
              <a:ext cx="2865704"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grpSp>
        <p:nvGrpSpPr>
          <p:cNvPr id="21" name="组合 20">
            <a:extLst>
              <a:ext uri="{FF2B5EF4-FFF2-40B4-BE49-F238E27FC236}">
                <a16:creationId xmlns:a16="http://schemas.microsoft.com/office/drawing/2014/main" id="{C9B59727-8A20-45C8-A7A7-F90DB4BBD558}"/>
              </a:ext>
            </a:extLst>
          </p:cNvPr>
          <p:cNvGrpSpPr/>
          <p:nvPr/>
        </p:nvGrpSpPr>
        <p:grpSpPr>
          <a:xfrm>
            <a:off x="7126069" y="4824552"/>
            <a:ext cx="2601199" cy="1784264"/>
            <a:chOff x="7200344" y="1938880"/>
            <a:chExt cx="2601199" cy="1784264"/>
          </a:xfrm>
        </p:grpSpPr>
        <p:sp>
          <p:nvSpPr>
            <p:cNvPr id="22" name="Title 20">
              <a:extLst>
                <a:ext uri="{FF2B5EF4-FFF2-40B4-BE49-F238E27FC236}">
                  <a16:creationId xmlns:a16="http://schemas.microsoft.com/office/drawing/2014/main" id="{DF787D55-80D1-4DB7-AB8D-258032EB0A2B}"/>
                </a:ext>
              </a:extLst>
            </p:cNvPr>
            <p:cNvSpPr txBox="1">
              <a:spLocks/>
            </p:cNvSpPr>
            <p:nvPr/>
          </p:nvSpPr>
          <p:spPr>
            <a:xfrm>
              <a:off x="7200344" y="2468570"/>
              <a:ext cx="2601199" cy="1254574"/>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23" name="矩形: 圆角 22">
              <a:extLst>
                <a:ext uri="{FF2B5EF4-FFF2-40B4-BE49-F238E27FC236}">
                  <a16:creationId xmlns:a16="http://schemas.microsoft.com/office/drawing/2014/main" id="{5580CFEB-C2A0-484D-B924-91E3D99BB629}"/>
                </a:ext>
              </a:extLst>
            </p:cNvPr>
            <p:cNvSpPr/>
            <p:nvPr/>
          </p:nvSpPr>
          <p:spPr>
            <a:xfrm>
              <a:off x="7211357" y="1938880"/>
              <a:ext cx="2555707"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Recruitment cost analysis</a:t>
              </a:r>
            </a:p>
          </p:txBody>
        </p:sp>
      </p:grpSp>
      <p:grpSp>
        <p:nvGrpSpPr>
          <p:cNvPr id="25" name="组合 24">
            <a:extLst>
              <a:ext uri="{FF2B5EF4-FFF2-40B4-BE49-F238E27FC236}">
                <a16:creationId xmlns:a16="http://schemas.microsoft.com/office/drawing/2014/main" id="{FF6FBBD8-7297-4818-A0F3-27D15230AECC}"/>
              </a:ext>
            </a:extLst>
          </p:cNvPr>
          <p:cNvGrpSpPr/>
          <p:nvPr/>
        </p:nvGrpSpPr>
        <p:grpSpPr>
          <a:xfrm>
            <a:off x="9122017" y="2748282"/>
            <a:ext cx="2601199" cy="1784264"/>
            <a:chOff x="7200344" y="1938880"/>
            <a:chExt cx="2601199" cy="1784264"/>
          </a:xfrm>
        </p:grpSpPr>
        <p:sp>
          <p:nvSpPr>
            <p:cNvPr id="26" name="Title 20">
              <a:extLst>
                <a:ext uri="{FF2B5EF4-FFF2-40B4-BE49-F238E27FC236}">
                  <a16:creationId xmlns:a16="http://schemas.microsoft.com/office/drawing/2014/main" id="{2A22FC1F-EEBE-44BF-A300-FF4889833982}"/>
                </a:ext>
              </a:extLst>
            </p:cNvPr>
            <p:cNvSpPr txBox="1">
              <a:spLocks/>
            </p:cNvSpPr>
            <p:nvPr/>
          </p:nvSpPr>
          <p:spPr>
            <a:xfrm>
              <a:off x="7200344" y="2468570"/>
              <a:ext cx="2601199" cy="1254574"/>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27" name="矩形: 圆角 26">
              <a:extLst>
                <a:ext uri="{FF2B5EF4-FFF2-40B4-BE49-F238E27FC236}">
                  <a16:creationId xmlns:a16="http://schemas.microsoft.com/office/drawing/2014/main" id="{D46083F7-09DA-47B2-9104-39A80E4CAFB3}"/>
                </a:ext>
              </a:extLst>
            </p:cNvPr>
            <p:cNvSpPr/>
            <p:nvPr/>
          </p:nvSpPr>
          <p:spPr>
            <a:xfrm>
              <a:off x="7211357" y="1938880"/>
              <a:ext cx="2516045"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Analysis of training costs</a:t>
              </a:r>
            </a:p>
          </p:txBody>
        </p:sp>
      </p:grpSp>
    </p:spTree>
    <p:extLst>
      <p:ext uri="{BB962C8B-B14F-4D97-AF65-F5344CB8AC3E}">
        <p14:creationId xmlns:p14="http://schemas.microsoft.com/office/powerpoint/2010/main" val="937337428"/>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par>
                                <p:cTn id="38" presetID="14" presetClass="entr" presetSubtype="1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par>
                                <p:cTn id="41" presetID="14" presetClass="entr" presetSubtype="1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randombar(horizontal)">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4488EDC-6789-42B2-890D-2DEC7EB7B7E6}"/>
              </a:ext>
            </a:extLst>
          </p:cNvPr>
          <p:cNvGrpSpPr/>
          <p:nvPr/>
        </p:nvGrpSpPr>
        <p:grpSpPr>
          <a:xfrm>
            <a:off x="463881" y="452284"/>
            <a:ext cx="2623448" cy="366252"/>
            <a:chOff x="463881" y="452284"/>
            <a:chExt cx="2623448" cy="366252"/>
          </a:xfrm>
        </p:grpSpPr>
        <p:sp>
          <p:nvSpPr>
            <p:cNvPr id="3" name="矩形 2">
              <a:extLst>
                <a:ext uri="{FF2B5EF4-FFF2-40B4-BE49-F238E27FC236}">
                  <a16:creationId xmlns:a16="http://schemas.microsoft.com/office/drawing/2014/main" id="{FE76735A-1496-4D3E-AABB-B8C6A5A0D746}"/>
                </a:ext>
              </a:extLst>
            </p:cNvPr>
            <p:cNvSpPr/>
            <p:nvPr/>
          </p:nvSpPr>
          <p:spPr>
            <a:xfrm>
              <a:off x="773596" y="452284"/>
              <a:ext cx="2313733"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Under-work analysis</a:t>
              </a:r>
            </a:p>
          </p:txBody>
        </p:sp>
        <p:sp>
          <p:nvSpPr>
            <p:cNvPr id="4" name="矩形 3">
              <a:extLst>
                <a:ext uri="{FF2B5EF4-FFF2-40B4-BE49-F238E27FC236}">
                  <a16:creationId xmlns:a16="http://schemas.microsoft.com/office/drawing/2014/main" id="{092990C0-10D0-417A-9E18-D29569A392DD}"/>
                </a:ext>
              </a:extLst>
            </p:cNvPr>
            <p:cNvSpPr/>
            <p:nvPr/>
          </p:nvSpPr>
          <p:spPr>
            <a:xfrm>
              <a:off x="463881" y="452284"/>
              <a:ext cx="214546"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CC7744FD-6971-4DDE-85CE-927105865155}"/>
              </a:ext>
            </a:extLst>
          </p:cNvPr>
          <p:cNvGrpSpPr/>
          <p:nvPr/>
        </p:nvGrpSpPr>
        <p:grpSpPr>
          <a:xfrm>
            <a:off x="4110587" y="1992999"/>
            <a:ext cx="3970825" cy="3546049"/>
            <a:chOff x="7124877" y="2199476"/>
            <a:chExt cx="3970825" cy="3546049"/>
          </a:xfrm>
        </p:grpSpPr>
        <p:pic>
          <p:nvPicPr>
            <p:cNvPr id="6" name="Picture 15">
              <a:extLst>
                <a:ext uri="{FF2B5EF4-FFF2-40B4-BE49-F238E27FC236}">
                  <a16:creationId xmlns:a16="http://schemas.microsoft.com/office/drawing/2014/main" id="{4D9BB696-4F06-4E63-983C-798127ED6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8566789" y="3216613"/>
              <a:ext cx="1087000" cy="3970824"/>
            </a:xfrm>
            <a:prstGeom prst="rect">
              <a:avLst/>
            </a:prstGeom>
          </p:spPr>
        </p:pic>
        <p:sp>
          <p:nvSpPr>
            <p:cNvPr id="7" name="任意多边形: 形状 6">
              <a:extLst>
                <a:ext uri="{FF2B5EF4-FFF2-40B4-BE49-F238E27FC236}">
                  <a16:creationId xmlns:a16="http://schemas.microsoft.com/office/drawing/2014/main" id="{AE18E836-9209-4795-BA73-73F5C7E2B833}"/>
                </a:ext>
              </a:extLst>
            </p:cNvPr>
            <p:cNvSpPr>
              <a:spLocks noChangeAspect="1"/>
            </p:cNvSpPr>
            <p:nvPr/>
          </p:nvSpPr>
          <p:spPr>
            <a:xfrm flipH="1">
              <a:off x="7124877" y="2199476"/>
              <a:ext cx="3970825" cy="2459048"/>
            </a:xfrm>
            <a:custGeom>
              <a:avLst/>
              <a:gdLst>
                <a:gd name="connsiteX0" fmla="*/ 0 w 1943283"/>
                <a:gd name="connsiteY0" fmla="*/ 0 h 1097094"/>
                <a:gd name="connsiteX1" fmla="*/ 1943283 w 1943283"/>
                <a:gd name="connsiteY1" fmla="*/ 0 h 1097094"/>
                <a:gd name="connsiteX2" fmla="*/ 1943283 w 1943283"/>
                <a:gd name="connsiteY2" fmla="*/ 1097094 h 1097094"/>
                <a:gd name="connsiteX3" fmla="*/ 0 w 1943283"/>
                <a:gd name="connsiteY3" fmla="*/ 1097094 h 1097094"/>
              </a:gdLst>
              <a:ahLst/>
              <a:cxnLst>
                <a:cxn ang="0">
                  <a:pos x="connsiteX0" y="connsiteY0"/>
                </a:cxn>
                <a:cxn ang="0">
                  <a:pos x="connsiteX1" y="connsiteY1"/>
                </a:cxn>
                <a:cxn ang="0">
                  <a:pos x="connsiteX2" y="connsiteY2"/>
                </a:cxn>
                <a:cxn ang="0">
                  <a:pos x="connsiteX3" y="connsiteY3"/>
                </a:cxn>
              </a:cxnLst>
              <a:rect l="l" t="t" r="r" b="b"/>
              <a:pathLst>
                <a:path w="1943283" h="1097094">
                  <a:moveTo>
                    <a:pt x="0" y="0"/>
                  </a:moveTo>
                  <a:lnTo>
                    <a:pt x="1943283" y="0"/>
                  </a:lnTo>
                  <a:lnTo>
                    <a:pt x="1943283" y="1097094"/>
                  </a:lnTo>
                  <a:lnTo>
                    <a:pt x="0" y="1097094"/>
                  </a:lnTo>
                  <a:close/>
                </a:path>
              </a:pathLst>
            </a:custGeom>
            <a:blipFill dpi="0" rotWithShape="1">
              <a:blip r:embed="rId3"/>
              <a:srcRect/>
              <a:stretch>
                <a:fillRect t="-316201" r="-527000" b="-327209"/>
              </a:stretch>
            </a:blipFill>
            <a:ln w="12700" cap="flat" cmpd="sng" algn="ctr">
              <a:noFill/>
              <a:prstDash val="solid"/>
              <a:miter lim="800000"/>
            </a:ln>
            <a:effectLst>
              <a:outerShdw blurRad="50800" dist="38100" dir="2700000" algn="tl" rotWithShape="0">
                <a:prstClr val="black">
                  <a:alpha val="40000"/>
                </a:prstClr>
              </a:outerShdw>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grpSp>
        <p:nvGrpSpPr>
          <p:cNvPr id="8" name="组合 7">
            <a:extLst>
              <a:ext uri="{FF2B5EF4-FFF2-40B4-BE49-F238E27FC236}">
                <a16:creationId xmlns:a16="http://schemas.microsoft.com/office/drawing/2014/main" id="{7A23CECF-8524-458B-915B-E96FD3782D1B}"/>
              </a:ext>
            </a:extLst>
          </p:cNvPr>
          <p:cNvGrpSpPr/>
          <p:nvPr/>
        </p:nvGrpSpPr>
        <p:grpSpPr>
          <a:xfrm>
            <a:off x="773596" y="2125214"/>
            <a:ext cx="858087" cy="366253"/>
            <a:chOff x="577423" y="3846447"/>
            <a:chExt cx="1161144" cy="493486"/>
          </a:xfrm>
        </p:grpSpPr>
        <p:sp>
          <p:nvSpPr>
            <p:cNvPr id="9" name="箭头: V 形 8">
              <a:extLst>
                <a:ext uri="{FF2B5EF4-FFF2-40B4-BE49-F238E27FC236}">
                  <a16:creationId xmlns:a16="http://schemas.microsoft.com/office/drawing/2014/main" id="{CCDA5804-90F9-4548-9586-5A33FAF7FB4F}"/>
                </a:ext>
              </a:extLst>
            </p:cNvPr>
            <p:cNvSpPr/>
            <p:nvPr/>
          </p:nvSpPr>
          <p:spPr>
            <a:xfrm>
              <a:off x="577423" y="3846447"/>
              <a:ext cx="493486" cy="493486"/>
            </a:xfrm>
            <a:prstGeom prst="chevron">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箭头: V 形 9">
              <a:extLst>
                <a:ext uri="{FF2B5EF4-FFF2-40B4-BE49-F238E27FC236}">
                  <a16:creationId xmlns:a16="http://schemas.microsoft.com/office/drawing/2014/main" id="{6D986C1A-9BD7-427B-B616-C209B21B3864}"/>
                </a:ext>
              </a:extLst>
            </p:cNvPr>
            <p:cNvSpPr/>
            <p:nvPr/>
          </p:nvSpPr>
          <p:spPr>
            <a:xfrm>
              <a:off x="911252" y="3846447"/>
              <a:ext cx="493486" cy="493486"/>
            </a:xfrm>
            <a:prstGeom prst="chevron">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箭头: V 形 10">
              <a:extLst>
                <a:ext uri="{FF2B5EF4-FFF2-40B4-BE49-F238E27FC236}">
                  <a16:creationId xmlns:a16="http://schemas.microsoft.com/office/drawing/2014/main" id="{4BCEEA10-546D-494F-8CBF-5F6472C851B9}"/>
                </a:ext>
              </a:extLst>
            </p:cNvPr>
            <p:cNvSpPr/>
            <p:nvPr/>
          </p:nvSpPr>
          <p:spPr>
            <a:xfrm>
              <a:off x="1245081" y="3846447"/>
              <a:ext cx="493486" cy="493486"/>
            </a:xfrm>
            <a:prstGeom prst="chevron">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2" name="组合 11">
            <a:extLst>
              <a:ext uri="{FF2B5EF4-FFF2-40B4-BE49-F238E27FC236}">
                <a16:creationId xmlns:a16="http://schemas.microsoft.com/office/drawing/2014/main" id="{3CB2123E-9536-4768-A659-388E77857477}"/>
              </a:ext>
            </a:extLst>
          </p:cNvPr>
          <p:cNvGrpSpPr/>
          <p:nvPr/>
        </p:nvGrpSpPr>
        <p:grpSpPr>
          <a:xfrm>
            <a:off x="8363010" y="2176125"/>
            <a:ext cx="2018355" cy="1784264"/>
            <a:chOff x="7200344" y="1938880"/>
            <a:chExt cx="2018355" cy="1784264"/>
          </a:xfrm>
        </p:grpSpPr>
        <p:sp>
          <p:nvSpPr>
            <p:cNvPr id="13" name="Title 20">
              <a:extLst>
                <a:ext uri="{FF2B5EF4-FFF2-40B4-BE49-F238E27FC236}">
                  <a16:creationId xmlns:a16="http://schemas.microsoft.com/office/drawing/2014/main" id="{9ECC2C99-BE6C-4022-9B39-A7D009BA5EFB}"/>
                </a:ext>
              </a:extLst>
            </p:cNvPr>
            <p:cNvSpPr txBox="1">
              <a:spLocks/>
            </p:cNvSpPr>
            <p:nvPr/>
          </p:nvSpPr>
          <p:spPr>
            <a:xfrm>
              <a:off x="7200344" y="2468570"/>
              <a:ext cx="2018355" cy="1254574"/>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4" name="矩形: 圆角 13">
              <a:extLst>
                <a:ext uri="{FF2B5EF4-FFF2-40B4-BE49-F238E27FC236}">
                  <a16:creationId xmlns:a16="http://schemas.microsoft.com/office/drawing/2014/main" id="{2A977EEF-2D8C-40A6-8278-05A5BBFA6341}"/>
                </a:ext>
              </a:extLst>
            </p:cNvPr>
            <p:cNvSpPr/>
            <p:nvPr/>
          </p:nvSpPr>
          <p:spPr>
            <a:xfrm>
              <a:off x="7211357" y="1938880"/>
              <a:ext cx="1955975"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grpSp>
        <p:nvGrpSpPr>
          <p:cNvPr id="18" name="组合 17">
            <a:extLst>
              <a:ext uri="{FF2B5EF4-FFF2-40B4-BE49-F238E27FC236}">
                <a16:creationId xmlns:a16="http://schemas.microsoft.com/office/drawing/2014/main" id="{12355F31-B7B0-4768-A4D9-2E41B377B2B9}"/>
              </a:ext>
            </a:extLst>
          </p:cNvPr>
          <p:cNvGrpSpPr/>
          <p:nvPr/>
        </p:nvGrpSpPr>
        <p:grpSpPr>
          <a:xfrm flipH="1">
            <a:off x="10495960" y="2169489"/>
            <a:ext cx="858087" cy="366253"/>
            <a:chOff x="577423" y="3846447"/>
            <a:chExt cx="1161144" cy="493486"/>
          </a:xfrm>
        </p:grpSpPr>
        <p:sp>
          <p:nvSpPr>
            <p:cNvPr id="19" name="箭头: V 形 18">
              <a:extLst>
                <a:ext uri="{FF2B5EF4-FFF2-40B4-BE49-F238E27FC236}">
                  <a16:creationId xmlns:a16="http://schemas.microsoft.com/office/drawing/2014/main" id="{734ABDBD-C795-497C-ACEA-14BE03FA0740}"/>
                </a:ext>
              </a:extLst>
            </p:cNvPr>
            <p:cNvSpPr/>
            <p:nvPr/>
          </p:nvSpPr>
          <p:spPr>
            <a:xfrm>
              <a:off x="577423" y="3846447"/>
              <a:ext cx="493486" cy="493486"/>
            </a:xfrm>
            <a:prstGeom prst="chevron">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箭头: V 形 19">
              <a:extLst>
                <a:ext uri="{FF2B5EF4-FFF2-40B4-BE49-F238E27FC236}">
                  <a16:creationId xmlns:a16="http://schemas.microsoft.com/office/drawing/2014/main" id="{2BD509B9-5D17-4038-A9EF-9A738A9AA639}"/>
                </a:ext>
              </a:extLst>
            </p:cNvPr>
            <p:cNvSpPr/>
            <p:nvPr/>
          </p:nvSpPr>
          <p:spPr>
            <a:xfrm>
              <a:off x="911252" y="3846447"/>
              <a:ext cx="493486" cy="493486"/>
            </a:xfrm>
            <a:prstGeom prst="chevron">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箭头: V 形 20">
              <a:extLst>
                <a:ext uri="{FF2B5EF4-FFF2-40B4-BE49-F238E27FC236}">
                  <a16:creationId xmlns:a16="http://schemas.microsoft.com/office/drawing/2014/main" id="{4189069A-5039-4C39-8938-41CEFC34E814}"/>
                </a:ext>
              </a:extLst>
            </p:cNvPr>
            <p:cNvSpPr/>
            <p:nvPr/>
          </p:nvSpPr>
          <p:spPr>
            <a:xfrm>
              <a:off x="1245081" y="3846447"/>
              <a:ext cx="493486" cy="493486"/>
            </a:xfrm>
            <a:prstGeom prst="chevron">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2" name="组合 21">
            <a:extLst>
              <a:ext uri="{FF2B5EF4-FFF2-40B4-BE49-F238E27FC236}">
                <a16:creationId xmlns:a16="http://schemas.microsoft.com/office/drawing/2014/main" id="{0BD901DD-8A72-442E-BC54-B54F3109159C}"/>
              </a:ext>
            </a:extLst>
          </p:cNvPr>
          <p:cNvGrpSpPr/>
          <p:nvPr/>
        </p:nvGrpSpPr>
        <p:grpSpPr>
          <a:xfrm>
            <a:off x="1939129" y="2277614"/>
            <a:ext cx="2018355" cy="1784264"/>
            <a:chOff x="7200344" y="1938880"/>
            <a:chExt cx="2018355" cy="1784264"/>
          </a:xfrm>
        </p:grpSpPr>
        <p:sp>
          <p:nvSpPr>
            <p:cNvPr id="23" name="Title 20">
              <a:extLst>
                <a:ext uri="{FF2B5EF4-FFF2-40B4-BE49-F238E27FC236}">
                  <a16:creationId xmlns:a16="http://schemas.microsoft.com/office/drawing/2014/main" id="{957F1254-D47A-491E-92EC-2F7C803B7D8C}"/>
                </a:ext>
              </a:extLst>
            </p:cNvPr>
            <p:cNvSpPr txBox="1">
              <a:spLocks/>
            </p:cNvSpPr>
            <p:nvPr/>
          </p:nvSpPr>
          <p:spPr>
            <a:xfrm>
              <a:off x="7200344" y="2468570"/>
              <a:ext cx="2018355" cy="1254574"/>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24" name="矩形: 圆角 23">
              <a:extLst>
                <a:ext uri="{FF2B5EF4-FFF2-40B4-BE49-F238E27FC236}">
                  <a16:creationId xmlns:a16="http://schemas.microsoft.com/office/drawing/2014/main" id="{027F85F3-1D4A-4668-8FCA-F7FD4C5584B0}"/>
                </a:ext>
              </a:extLst>
            </p:cNvPr>
            <p:cNvSpPr/>
            <p:nvPr/>
          </p:nvSpPr>
          <p:spPr>
            <a:xfrm>
              <a:off x="7211357" y="1938880"/>
              <a:ext cx="1849389"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sp>
        <p:nvSpPr>
          <p:cNvPr id="25" name="矩形 24">
            <a:extLst>
              <a:ext uri="{FF2B5EF4-FFF2-40B4-BE49-F238E27FC236}">
                <a16:creationId xmlns:a16="http://schemas.microsoft.com/office/drawing/2014/main" id="{42912652-C4B8-4D5B-A013-F75C2C7E0B33}"/>
              </a:ext>
            </a:extLst>
          </p:cNvPr>
          <p:cNvSpPr/>
          <p:nvPr/>
        </p:nvSpPr>
        <p:spPr>
          <a:xfrm>
            <a:off x="4563405" y="1494620"/>
            <a:ext cx="3065188" cy="630594"/>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2800" b="1" dirty="0">
                <a:solidFill>
                  <a:schemeClr val="bg1"/>
                </a:solidFill>
                <a:effectLst>
                  <a:outerShdw blurRad="38100" dist="38100" dir="2700000" algn="tl">
                    <a:srgbClr val="000000">
                      <a:alpha val="43137"/>
                    </a:srgbClr>
                  </a:outerShdw>
                </a:effectLst>
                <a:latin typeface="Agency FB" panose="020B0503020202020204" pitchFamily="34" charset="0"/>
              </a:rPr>
              <a:t>Human Resources</a:t>
            </a:r>
            <a:endParaRPr lang="zh-CN" altLang="en-US" sz="2800" b="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grpSp>
        <p:nvGrpSpPr>
          <p:cNvPr id="26" name="组合 25">
            <a:extLst>
              <a:ext uri="{FF2B5EF4-FFF2-40B4-BE49-F238E27FC236}">
                <a16:creationId xmlns:a16="http://schemas.microsoft.com/office/drawing/2014/main" id="{D3AEB368-FD7A-4CED-B5DA-CEBCB0934B54}"/>
              </a:ext>
            </a:extLst>
          </p:cNvPr>
          <p:cNvGrpSpPr/>
          <p:nvPr/>
        </p:nvGrpSpPr>
        <p:grpSpPr>
          <a:xfrm>
            <a:off x="5894192" y="4293903"/>
            <a:ext cx="5324120" cy="2564097"/>
            <a:chOff x="-3742542" y="870066"/>
            <a:chExt cx="8152893" cy="3926434"/>
          </a:xfrm>
          <a:solidFill>
            <a:srgbClr val="FE8263"/>
          </a:solidFill>
        </p:grpSpPr>
        <p:sp>
          <p:nvSpPr>
            <p:cNvPr id="27" name="椭圆 26">
              <a:extLst>
                <a:ext uri="{FF2B5EF4-FFF2-40B4-BE49-F238E27FC236}">
                  <a16:creationId xmlns:a16="http://schemas.microsoft.com/office/drawing/2014/main" id="{35EA03F8-15DB-4BED-A3D4-72DB735B16C1}"/>
                </a:ext>
              </a:extLst>
            </p:cNvPr>
            <p:cNvSpPr>
              <a:spLocks noChangeAspect="1"/>
            </p:cNvSpPr>
            <p:nvPr/>
          </p:nvSpPr>
          <p:spPr>
            <a:xfrm flipH="1">
              <a:off x="2977069" y="1203327"/>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35529623-08D2-4196-A9D5-EC440942E381}"/>
                </a:ext>
              </a:extLst>
            </p:cNvPr>
            <p:cNvSpPr/>
            <p:nvPr/>
          </p:nvSpPr>
          <p:spPr>
            <a:xfrm>
              <a:off x="3858662" y="1338720"/>
              <a:ext cx="50363" cy="50363"/>
            </a:xfrm>
            <a:prstGeom prst="ellipse">
              <a:avLst/>
            </a:prstGeom>
            <a:grpFill/>
            <a:ln>
              <a:noFill/>
            </a:ln>
            <a:effectLst>
              <a:glow rad="38100">
                <a:srgbClr val="FFC000">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564B0E1C-57DE-49A3-AFEC-24B4D739D738}"/>
                </a:ext>
              </a:extLst>
            </p:cNvPr>
            <p:cNvSpPr/>
            <p:nvPr/>
          </p:nvSpPr>
          <p:spPr>
            <a:xfrm>
              <a:off x="3619630" y="870066"/>
              <a:ext cx="45719" cy="45719"/>
            </a:xfrm>
            <a:prstGeom prst="ellipse">
              <a:avLst/>
            </a:prstGeom>
            <a:grpFill/>
            <a:ln>
              <a:noFill/>
            </a:ln>
            <a:effectLst>
              <a:glow rad="38100">
                <a:srgbClr val="FFC000">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E93FC9FD-58CA-43D2-BD2C-C3E1BBB521EB}"/>
                </a:ext>
              </a:extLst>
            </p:cNvPr>
            <p:cNvSpPr/>
            <p:nvPr/>
          </p:nvSpPr>
          <p:spPr>
            <a:xfrm>
              <a:off x="3050064" y="2843934"/>
              <a:ext cx="127611" cy="1276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22487AB4-5738-4C9A-86DE-AD2DF5AC9F0B}"/>
                </a:ext>
              </a:extLst>
            </p:cNvPr>
            <p:cNvSpPr/>
            <p:nvPr/>
          </p:nvSpPr>
          <p:spPr>
            <a:xfrm>
              <a:off x="-2266514" y="3483646"/>
              <a:ext cx="309030" cy="309030"/>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4F4561D0-4835-4011-8914-B6FF5E913CDF}"/>
                </a:ext>
              </a:extLst>
            </p:cNvPr>
            <p:cNvSpPr/>
            <p:nvPr/>
          </p:nvSpPr>
          <p:spPr>
            <a:xfrm>
              <a:off x="982449" y="4151707"/>
              <a:ext cx="309030" cy="309030"/>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373BB693-ECA2-4220-939B-38A3CB6996EF}"/>
                </a:ext>
              </a:extLst>
            </p:cNvPr>
            <p:cNvSpPr/>
            <p:nvPr/>
          </p:nvSpPr>
          <p:spPr>
            <a:xfrm>
              <a:off x="4190795" y="4196445"/>
              <a:ext cx="219556" cy="219556"/>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A1B67E3E-FE11-40B2-ACAB-1F200FEDBF63}"/>
                </a:ext>
              </a:extLst>
            </p:cNvPr>
            <p:cNvSpPr/>
            <p:nvPr/>
          </p:nvSpPr>
          <p:spPr>
            <a:xfrm>
              <a:off x="-1916868" y="4258469"/>
              <a:ext cx="452618" cy="452618"/>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24774F1F-7A0F-4801-98E4-2E38E2784A63}"/>
                </a:ext>
              </a:extLst>
            </p:cNvPr>
            <p:cNvSpPr/>
            <p:nvPr/>
          </p:nvSpPr>
          <p:spPr>
            <a:xfrm>
              <a:off x="3796151" y="3373868"/>
              <a:ext cx="219556" cy="219556"/>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5D8B9763-6FE7-4484-AA9D-0BDD8E816F8F}"/>
                </a:ext>
              </a:extLst>
            </p:cNvPr>
            <p:cNvSpPr/>
            <p:nvPr/>
          </p:nvSpPr>
          <p:spPr>
            <a:xfrm>
              <a:off x="-171455" y="3546735"/>
              <a:ext cx="452618" cy="452618"/>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849A691F-BCAD-46F0-9A9E-4E264CCBF0CF}"/>
                </a:ext>
              </a:extLst>
            </p:cNvPr>
            <p:cNvSpPr/>
            <p:nvPr/>
          </p:nvSpPr>
          <p:spPr>
            <a:xfrm>
              <a:off x="1049998" y="2880993"/>
              <a:ext cx="270202" cy="270202"/>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1B6E49AF-B006-4AB7-A521-AA68D2D0DF89}"/>
                </a:ext>
              </a:extLst>
            </p:cNvPr>
            <p:cNvSpPr/>
            <p:nvPr/>
          </p:nvSpPr>
          <p:spPr>
            <a:xfrm>
              <a:off x="1915150" y="2953887"/>
              <a:ext cx="294007" cy="294007"/>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D1DFB0AF-1AF7-4CD7-A051-F4C7358F2296}"/>
                </a:ext>
              </a:extLst>
            </p:cNvPr>
            <p:cNvSpPr/>
            <p:nvPr/>
          </p:nvSpPr>
          <p:spPr>
            <a:xfrm>
              <a:off x="3187789" y="3341037"/>
              <a:ext cx="155222" cy="155222"/>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5E2DF2F0-D973-4CC7-B44E-F5418AF0BAFB}"/>
                </a:ext>
              </a:extLst>
            </p:cNvPr>
            <p:cNvSpPr/>
            <p:nvPr/>
          </p:nvSpPr>
          <p:spPr>
            <a:xfrm>
              <a:off x="-3742542" y="3151195"/>
              <a:ext cx="309030" cy="309030"/>
            </a:xfrm>
            <a:prstGeom prst="ellipse">
              <a:avLst/>
            </a:prstGeom>
            <a:grpFill/>
            <a:ln>
              <a:noFill/>
            </a:ln>
            <a:effectLst>
              <a:glow rad="38100">
                <a:srgbClr val="FFC000">
                  <a:alpha val="20000"/>
                </a:srgbClr>
              </a:glow>
              <a:outerShdw blurRad="50800" dist="38100" dir="39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2F512CF9-3B64-4E02-8D3D-EA965580755B}"/>
                </a:ext>
              </a:extLst>
            </p:cNvPr>
            <p:cNvSpPr/>
            <p:nvPr/>
          </p:nvSpPr>
          <p:spPr>
            <a:xfrm>
              <a:off x="2488575" y="3902380"/>
              <a:ext cx="193942" cy="193942"/>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6C78F7F1-6D60-437C-B140-B3A7151E9400}"/>
                </a:ext>
              </a:extLst>
            </p:cNvPr>
            <p:cNvSpPr/>
            <p:nvPr/>
          </p:nvSpPr>
          <p:spPr>
            <a:xfrm>
              <a:off x="3425069" y="2517577"/>
              <a:ext cx="70596" cy="70596"/>
            </a:xfrm>
            <a:prstGeom prst="ellipse">
              <a:avLst/>
            </a:prstGeom>
            <a:grpFill/>
            <a:ln>
              <a:noFill/>
            </a:ln>
            <a:effectLst>
              <a:glow rad="38100">
                <a:srgbClr val="FFC000">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4183AD0B-43DB-4B35-AFC8-499855BAD176}"/>
                </a:ext>
              </a:extLst>
            </p:cNvPr>
            <p:cNvSpPr/>
            <p:nvPr/>
          </p:nvSpPr>
          <p:spPr>
            <a:xfrm>
              <a:off x="1818178" y="2182424"/>
              <a:ext cx="193942" cy="193942"/>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16EFFBC8-31C7-4D16-A823-89F964B7D478}"/>
                </a:ext>
              </a:extLst>
            </p:cNvPr>
            <p:cNvSpPr/>
            <p:nvPr/>
          </p:nvSpPr>
          <p:spPr>
            <a:xfrm>
              <a:off x="3891142" y="2182424"/>
              <a:ext cx="70596" cy="70596"/>
            </a:xfrm>
            <a:prstGeom prst="ellipse">
              <a:avLst/>
            </a:prstGeom>
            <a:grpFill/>
            <a:ln>
              <a:noFill/>
            </a:ln>
            <a:effectLst>
              <a:glow rad="38100">
                <a:srgbClr val="FFC000">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8D80941B-F82B-4EA6-B129-AE3770D04F39}"/>
                </a:ext>
              </a:extLst>
            </p:cNvPr>
            <p:cNvSpPr/>
            <p:nvPr/>
          </p:nvSpPr>
          <p:spPr>
            <a:xfrm>
              <a:off x="3505914" y="1707368"/>
              <a:ext cx="142550" cy="142550"/>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C5129DC1-95F1-4DEB-981B-9EE954FF536A}"/>
                </a:ext>
              </a:extLst>
            </p:cNvPr>
            <p:cNvSpPr/>
            <p:nvPr/>
          </p:nvSpPr>
          <p:spPr>
            <a:xfrm>
              <a:off x="2954806" y="4524859"/>
              <a:ext cx="190515" cy="190515"/>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0824335E-7C6E-4CF2-8B52-BE38BFCE2FF3}"/>
                </a:ext>
              </a:extLst>
            </p:cNvPr>
            <p:cNvSpPr/>
            <p:nvPr/>
          </p:nvSpPr>
          <p:spPr>
            <a:xfrm>
              <a:off x="3751796" y="4657154"/>
              <a:ext cx="139346" cy="139346"/>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85948CC6-4B8D-48EA-A590-9432B8F3307F}"/>
                </a:ext>
              </a:extLst>
            </p:cNvPr>
            <p:cNvSpPr/>
            <p:nvPr/>
          </p:nvSpPr>
          <p:spPr>
            <a:xfrm>
              <a:off x="-523271" y="2485013"/>
              <a:ext cx="318992" cy="318992"/>
            </a:xfrm>
            <a:prstGeom prst="ellipse">
              <a:avLst/>
            </a:prstGeom>
            <a:grpFill/>
            <a:ln>
              <a:noFill/>
            </a:ln>
            <a:effectLst>
              <a:glow rad="38100">
                <a:srgbClr val="FFC000">
                  <a:alpha val="2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14341712"/>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4="http://schemas.microsoft.com/office/drawing/2010/main"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par>
                                <p:cTn id="20" presetID="6"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in)">
                                      <p:cBhvr>
                                        <p:cTn id="25" dur="2000"/>
                                        <p:tgtEl>
                                          <p:spTgt spid="25"/>
                                        </p:tgtEl>
                                      </p:cBhvr>
                                    </p:animEffect>
                                  </p:childTnLst>
                                </p:cTn>
                              </p:par>
                              <p:par>
                                <p:cTn id="26" presetID="6" presetClass="entr" presetSubtype="16"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4488EDC-6789-42B2-890D-2DEC7EB7B7E6}"/>
              </a:ext>
            </a:extLst>
          </p:cNvPr>
          <p:cNvGrpSpPr/>
          <p:nvPr/>
        </p:nvGrpSpPr>
        <p:grpSpPr>
          <a:xfrm>
            <a:off x="463881" y="452284"/>
            <a:ext cx="2623448" cy="366252"/>
            <a:chOff x="463881" y="452284"/>
            <a:chExt cx="2623448" cy="366252"/>
          </a:xfrm>
        </p:grpSpPr>
        <p:sp>
          <p:nvSpPr>
            <p:cNvPr id="3" name="矩形 2">
              <a:extLst>
                <a:ext uri="{FF2B5EF4-FFF2-40B4-BE49-F238E27FC236}">
                  <a16:creationId xmlns:a16="http://schemas.microsoft.com/office/drawing/2014/main" id="{FE76735A-1496-4D3E-AABB-B8C6A5A0D746}"/>
                </a:ext>
              </a:extLst>
            </p:cNvPr>
            <p:cNvSpPr/>
            <p:nvPr/>
          </p:nvSpPr>
          <p:spPr>
            <a:xfrm>
              <a:off x="773596" y="452284"/>
              <a:ext cx="2313733"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Under-work analysis</a:t>
              </a:r>
            </a:p>
          </p:txBody>
        </p:sp>
        <p:sp>
          <p:nvSpPr>
            <p:cNvPr id="4" name="矩形 3">
              <a:extLst>
                <a:ext uri="{FF2B5EF4-FFF2-40B4-BE49-F238E27FC236}">
                  <a16:creationId xmlns:a16="http://schemas.microsoft.com/office/drawing/2014/main" id="{092990C0-10D0-417A-9E18-D29569A392DD}"/>
                </a:ext>
              </a:extLst>
            </p:cNvPr>
            <p:cNvSpPr/>
            <p:nvPr/>
          </p:nvSpPr>
          <p:spPr>
            <a:xfrm>
              <a:off x="463881" y="452284"/>
              <a:ext cx="214546"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985D4990-F55F-4FB6-8CF9-A0C705990D27}"/>
              </a:ext>
            </a:extLst>
          </p:cNvPr>
          <p:cNvSpPr>
            <a:spLocks noChangeAspect="1"/>
          </p:cNvSpPr>
          <p:nvPr/>
        </p:nvSpPr>
        <p:spPr>
          <a:xfrm>
            <a:off x="0" y="1163092"/>
            <a:ext cx="12192000" cy="1982444"/>
          </a:xfrm>
          <a:prstGeom prst="rect">
            <a:avLst/>
          </a:prstGeom>
          <a:blipFill dpi="0" rotWithShape="1">
            <a:blip r:embed="rId2"/>
            <a:srcRect/>
            <a:stretch>
              <a:fillRect t="-122047" b="-1127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6" name="Picture 15">
            <a:extLst>
              <a:ext uri="{FF2B5EF4-FFF2-40B4-BE49-F238E27FC236}">
                <a16:creationId xmlns:a16="http://schemas.microsoft.com/office/drawing/2014/main" id="{4BCC234E-8E03-4124-9F69-6EBF17874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a:off x="5611591" y="-1871472"/>
            <a:ext cx="1087000" cy="11167874"/>
          </a:xfrm>
          <a:prstGeom prst="rect">
            <a:avLst/>
          </a:prstGeom>
        </p:spPr>
      </p:pic>
      <p:sp>
        <p:nvSpPr>
          <p:cNvPr id="7" name="矩形 6">
            <a:extLst>
              <a:ext uri="{FF2B5EF4-FFF2-40B4-BE49-F238E27FC236}">
                <a16:creationId xmlns:a16="http://schemas.microsoft.com/office/drawing/2014/main" id="{B4BAE771-E7AC-4257-9536-BCD8AFDB0E2D}"/>
              </a:ext>
            </a:extLst>
          </p:cNvPr>
          <p:cNvSpPr/>
          <p:nvPr/>
        </p:nvSpPr>
        <p:spPr>
          <a:xfrm>
            <a:off x="3967786" y="635410"/>
            <a:ext cx="4256427" cy="5484036"/>
          </a:xfrm>
          <a:prstGeom prst="rect">
            <a:avLst/>
          </a:prstGeom>
          <a:noFill/>
          <a:ln w="76200">
            <a:solidFill>
              <a:srgbClr val="FE826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8" name="组合 7">
            <a:extLst>
              <a:ext uri="{FF2B5EF4-FFF2-40B4-BE49-F238E27FC236}">
                <a16:creationId xmlns:a16="http://schemas.microsoft.com/office/drawing/2014/main" id="{A6499107-052B-4934-90A8-755DFF8D5C8B}"/>
              </a:ext>
            </a:extLst>
          </p:cNvPr>
          <p:cNvGrpSpPr/>
          <p:nvPr/>
        </p:nvGrpSpPr>
        <p:grpSpPr>
          <a:xfrm>
            <a:off x="1068974" y="3673218"/>
            <a:ext cx="2018355" cy="1784264"/>
            <a:chOff x="7200344" y="1938880"/>
            <a:chExt cx="2018355" cy="1784264"/>
          </a:xfrm>
        </p:grpSpPr>
        <p:sp>
          <p:nvSpPr>
            <p:cNvPr id="9" name="Title 20">
              <a:extLst>
                <a:ext uri="{FF2B5EF4-FFF2-40B4-BE49-F238E27FC236}">
                  <a16:creationId xmlns:a16="http://schemas.microsoft.com/office/drawing/2014/main" id="{848AAE74-14BC-4E5E-B2B2-FAED28AC0208}"/>
                </a:ext>
              </a:extLst>
            </p:cNvPr>
            <p:cNvSpPr txBox="1">
              <a:spLocks/>
            </p:cNvSpPr>
            <p:nvPr/>
          </p:nvSpPr>
          <p:spPr>
            <a:xfrm>
              <a:off x="7200344" y="2468570"/>
              <a:ext cx="2018355" cy="1254574"/>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0" name="矩形: 圆角 9">
              <a:extLst>
                <a:ext uri="{FF2B5EF4-FFF2-40B4-BE49-F238E27FC236}">
                  <a16:creationId xmlns:a16="http://schemas.microsoft.com/office/drawing/2014/main" id="{662833B0-FA90-4BE3-A50C-91F34D9EE815}"/>
                </a:ext>
              </a:extLst>
            </p:cNvPr>
            <p:cNvSpPr/>
            <p:nvPr/>
          </p:nvSpPr>
          <p:spPr>
            <a:xfrm>
              <a:off x="7383206" y="1938880"/>
              <a:ext cx="1835493"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grpSp>
        <p:nvGrpSpPr>
          <p:cNvPr id="11" name="组合 10">
            <a:extLst>
              <a:ext uri="{FF2B5EF4-FFF2-40B4-BE49-F238E27FC236}">
                <a16:creationId xmlns:a16="http://schemas.microsoft.com/office/drawing/2014/main" id="{89EB9C87-8C12-4974-BA80-FF3BDA5DC4C6}"/>
              </a:ext>
            </a:extLst>
          </p:cNvPr>
          <p:cNvGrpSpPr/>
          <p:nvPr/>
        </p:nvGrpSpPr>
        <p:grpSpPr>
          <a:xfrm>
            <a:off x="5086821" y="3673218"/>
            <a:ext cx="2201217" cy="1784264"/>
            <a:chOff x="7200344" y="1938880"/>
            <a:chExt cx="2201217" cy="1784264"/>
          </a:xfrm>
        </p:grpSpPr>
        <p:sp>
          <p:nvSpPr>
            <p:cNvPr id="12" name="Title 20">
              <a:extLst>
                <a:ext uri="{FF2B5EF4-FFF2-40B4-BE49-F238E27FC236}">
                  <a16:creationId xmlns:a16="http://schemas.microsoft.com/office/drawing/2014/main" id="{934AA13E-A222-474D-87EE-8E60E8CE03EA}"/>
                </a:ext>
              </a:extLst>
            </p:cNvPr>
            <p:cNvSpPr txBox="1">
              <a:spLocks/>
            </p:cNvSpPr>
            <p:nvPr/>
          </p:nvSpPr>
          <p:spPr>
            <a:xfrm>
              <a:off x="7200344" y="2468570"/>
              <a:ext cx="2018355" cy="1254574"/>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3" name="矩形: 圆角 12">
              <a:extLst>
                <a:ext uri="{FF2B5EF4-FFF2-40B4-BE49-F238E27FC236}">
                  <a16:creationId xmlns:a16="http://schemas.microsoft.com/office/drawing/2014/main" id="{9FB7F36B-C6A2-40AC-B01D-F5D1F3229E88}"/>
                </a:ext>
              </a:extLst>
            </p:cNvPr>
            <p:cNvSpPr/>
            <p:nvPr/>
          </p:nvSpPr>
          <p:spPr>
            <a:xfrm>
              <a:off x="7383206" y="1938880"/>
              <a:ext cx="2018355"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grpSp>
        <p:nvGrpSpPr>
          <p:cNvPr id="14" name="组合 13">
            <a:extLst>
              <a:ext uri="{FF2B5EF4-FFF2-40B4-BE49-F238E27FC236}">
                <a16:creationId xmlns:a16="http://schemas.microsoft.com/office/drawing/2014/main" id="{A244F59A-0FC2-4D49-8014-A5C3CF479D95}"/>
              </a:ext>
            </a:extLst>
          </p:cNvPr>
          <p:cNvGrpSpPr/>
          <p:nvPr/>
        </p:nvGrpSpPr>
        <p:grpSpPr>
          <a:xfrm>
            <a:off x="9243156" y="3712465"/>
            <a:ext cx="2062733" cy="1745017"/>
            <a:chOff x="7155966" y="1978127"/>
            <a:chExt cx="2062733" cy="1745017"/>
          </a:xfrm>
        </p:grpSpPr>
        <p:sp>
          <p:nvSpPr>
            <p:cNvPr id="15" name="Title 20">
              <a:extLst>
                <a:ext uri="{FF2B5EF4-FFF2-40B4-BE49-F238E27FC236}">
                  <a16:creationId xmlns:a16="http://schemas.microsoft.com/office/drawing/2014/main" id="{11A58014-3887-4979-A02D-E791BFDE0DFB}"/>
                </a:ext>
              </a:extLst>
            </p:cNvPr>
            <p:cNvSpPr txBox="1">
              <a:spLocks/>
            </p:cNvSpPr>
            <p:nvPr/>
          </p:nvSpPr>
          <p:spPr>
            <a:xfrm>
              <a:off x="7200344" y="2468570"/>
              <a:ext cx="2018355" cy="1254574"/>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6" name="矩形: 圆角 15">
              <a:extLst>
                <a:ext uri="{FF2B5EF4-FFF2-40B4-BE49-F238E27FC236}">
                  <a16:creationId xmlns:a16="http://schemas.microsoft.com/office/drawing/2014/main" id="{4BB08FEB-A3D5-454C-9878-389C5DCD34FD}"/>
                </a:ext>
              </a:extLst>
            </p:cNvPr>
            <p:cNvSpPr/>
            <p:nvPr/>
          </p:nvSpPr>
          <p:spPr>
            <a:xfrm>
              <a:off x="7155966" y="1978127"/>
              <a:ext cx="2018355"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spTree>
    <p:extLst>
      <p:ext uri="{BB962C8B-B14F-4D97-AF65-F5344CB8AC3E}">
        <p14:creationId xmlns:p14="http://schemas.microsoft.com/office/powerpoint/2010/main" val="861339508"/>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4="http://schemas.microsoft.com/office/drawing/2010/main"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4488EDC-6789-42B2-890D-2DEC7EB7B7E6}"/>
              </a:ext>
            </a:extLst>
          </p:cNvPr>
          <p:cNvGrpSpPr/>
          <p:nvPr/>
        </p:nvGrpSpPr>
        <p:grpSpPr>
          <a:xfrm>
            <a:off x="463881" y="452284"/>
            <a:ext cx="2623448" cy="366252"/>
            <a:chOff x="463881" y="452284"/>
            <a:chExt cx="2623448" cy="366252"/>
          </a:xfrm>
        </p:grpSpPr>
        <p:sp>
          <p:nvSpPr>
            <p:cNvPr id="3" name="矩形 2">
              <a:extLst>
                <a:ext uri="{FF2B5EF4-FFF2-40B4-BE49-F238E27FC236}">
                  <a16:creationId xmlns:a16="http://schemas.microsoft.com/office/drawing/2014/main" id="{FE76735A-1496-4D3E-AABB-B8C6A5A0D746}"/>
                </a:ext>
              </a:extLst>
            </p:cNvPr>
            <p:cNvSpPr/>
            <p:nvPr/>
          </p:nvSpPr>
          <p:spPr>
            <a:xfrm>
              <a:off x="773596" y="452284"/>
              <a:ext cx="2313733"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Under-work analysis</a:t>
              </a:r>
            </a:p>
          </p:txBody>
        </p:sp>
        <p:sp>
          <p:nvSpPr>
            <p:cNvPr id="4" name="矩形 3">
              <a:extLst>
                <a:ext uri="{FF2B5EF4-FFF2-40B4-BE49-F238E27FC236}">
                  <a16:creationId xmlns:a16="http://schemas.microsoft.com/office/drawing/2014/main" id="{092990C0-10D0-417A-9E18-D29569A392DD}"/>
                </a:ext>
              </a:extLst>
            </p:cNvPr>
            <p:cNvSpPr/>
            <p:nvPr/>
          </p:nvSpPr>
          <p:spPr>
            <a:xfrm>
              <a:off x="463881" y="452284"/>
              <a:ext cx="214546"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F1A86FF7-8AAC-4EB2-B223-0A8EF47ACA8C}"/>
              </a:ext>
            </a:extLst>
          </p:cNvPr>
          <p:cNvSpPr/>
          <p:nvPr/>
        </p:nvSpPr>
        <p:spPr>
          <a:xfrm>
            <a:off x="4681036" y="1720645"/>
            <a:ext cx="2829927" cy="513735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sp>
        <p:nvSpPr>
          <p:cNvPr id="6" name="任意多边形: 形状 5">
            <a:extLst>
              <a:ext uri="{FF2B5EF4-FFF2-40B4-BE49-F238E27FC236}">
                <a16:creationId xmlns:a16="http://schemas.microsoft.com/office/drawing/2014/main" id="{C1C55902-56D8-40B5-A589-731046019907}"/>
              </a:ext>
            </a:extLst>
          </p:cNvPr>
          <p:cNvSpPr>
            <a:spLocks noChangeAspect="1"/>
          </p:cNvSpPr>
          <p:nvPr/>
        </p:nvSpPr>
        <p:spPr>
          <a:xfrm flipH="1">
            <a:off x="4110587" y="1992999"/>
            <a:ext cx="3970825" cy="2459048"/>
          </a:xfrm>
          <a:custGeom>
            <a:avLst/>
            <a:gdLst>
              <a:gd name="connsiteX0" fmla="*/ 0 w 1943283"/>
              <a:gd name="connsiteY0" fmla="*/ 0 h 1097094"/>
              <a:gd name="connsiteX1" fmla="*/ 1943283 w 1943283"/>
              <a:gd name="connsiteY1" fmla="*/ 0 h 1097094"/>
              <a:gd name="connsiteX2" fmla="*/ 1943283 w 1943283"/>
              <a:gd name="connsiteY2" fmla="*/ 1097094 h 1097094"/>
              <a:gd name="connsiteX3" fmla="*/ 0 w 1943283"/>
              <a:gd name="connsiteY3" fmla="*/ 1097094 h 1097094"/>
            </a:gdLst>
            <a:ahLst/>
            <a:cxnLst>
              <a:cxn ang="0">
                <a:pos x="connsiteX0" y="connsiteY0"/>
              </a:cxn>
              <a:cxn ang="0">
                <a:pos x="connsiteX1" y="connsiteY1"/>
              </a:cxn>
              <a:cxn ang="0">
                <a:pos x="connsiteX2" y="connsiteY2"/>
              </a:cxn>
              <a:cxn ang="0">
                <a:pos x="connsiteX3" y="connsiteY3"/>
              </a:cxn>
            </a:cxnLst>
            <a:rect l="l" t="t" r="r" b="b"/>
            <a:pathLst>
              <a:path w="1943283" h="1097094">
                <a:moveTo>
                  <a:pt x="0" y="0"/>
                </a:moveTo>
                <a:lnTo>
                  <a:pt x="1943283" y="0"/>
                </a:lnTo>
                <a:lnTo>
                  <a:pt x="1943283" y="1097094"/>
                </a:lnTo>
                <a:lnTo>
                  <a:pt x="0" y="1097094"/>
                </a:lnTo>
                <a:close/>
              </a:path>
            </a:pathLst>
          </a:custGeom>
          <a:blipFill dpi="0" rotWithShape="1">
            <a:blip r:embed="rId2"/>
            <a:srcRect/>
            <a:stretch>
              <a:fillRect t="-316201" r="-527000" b="-327209"/>
            </a:stretch>
          </a:blipFill>
          <a:ln w="12700" cap="flat" cmpd="sng" algn="ctr">
            <a:noFill/>
            <a:prstDash val="solid"/>
            <a:miter lim="800000"/>
          </a:ln>
          <a:effectLst>
            <a:outerShdw blurRad="50800" dist="38100" dir="2700000" algn="tl" rotWithShape="0">
              <a:prstClr val="black">
                <a:alpha val="40000"/>
              </a:prstClr>
            </a:outerShdw>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D708F0E8-CB2A-47A0-BADD-E2665467ED64}"/>
              </a:ext>
            </a:extLst>
          </p:cNvPr>
          <p:cNvGrpSpPr/>
          <p:nvPr/>
        </p:nvGrpSpPr>
        <p:grpSpPr>
          <a:xfrm>
            <a:off x="1368279" y="1720645"/>
            <a:ext cx="2018355" cy="2430595"/>
            <a:chOff x="7200344" y="1938880"/>
            <a:chExt cx="2018355" cy="2430595"/>
          </a:xfrm>
        </p:grpSpPr>
        <p:sp>
          <p:nvSpPr>
            <p:cNvPr id="8" name="Title 20">
              <a:extLst>
                <a:ext uri="{FF2B5EF4-FFF2-40B4-BE49-F238E27FC236}">
                  <a16:creationId xmlns:a16="http://schemas.microsoft.com/office/drawing/2014/main" id="{3BDA743A-3106-4131-B600-AD862C7A1DBB}"/>
                </a:ext>
              </a:extLst>
            </p:cNvPr>
            <p:cNvSpPr txBox="1">
              <a:spLocks/>
            </p:cNvSpPr>
            <p:nvPr/>
          </p:nvSpPr>
          <p:spPr>
            <a:xfrm>
              <a:off x="7200344" y="2468570"/>
              <a:ext cx="2018355" cy="1900905"/>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After copying your text, select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9" name="矩形: 圆角 8">
              <a:extLst>
                <a:ext uri="{FF2B5EF4-FFF2-40B4-BE49-F238E27FC236}">
                  <a16:creationId xmlns:a16="http://schemas.microsoft.com/office/drawing/2014/main" id="{2762E7D3-5E0A-46B4-8D43-92352600F76F}"/>
                </a:ext>
              </a:extLst>
            </p:cNvPr>
            <p:cNvSpPr/>
            <p:nvPr/>
          </p:nvSpPr>
          <p:spPr>
            <a:xfrm>
              <a:off x="7211357" y="1938880"/>
              <a:ext cx="2007342"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grpSp>
        <p:nvGrpSpPr>
          <p:cNvPr id="10" name="组合 9">
            <a:extLst>
              <a:ext uri="{FF2B5EF4-FFF2-40B4-BE49-F238E27FC236}">
                <a16:creationId xmlns:a16="http://schemas.microsoft.com/office/drawing/2014/main" id="{CBAB58B8-7F60-46AB-9A6A-3E8B06E276A9}"/>
              </a:ext>
            </a:extLst>
          </p:cNvPr>
          <p:cNvGrpSpPr/>
          <p:nvPr/>
        </p:nvGrpSpPr>
        <p:grpSpPr>
          <a:xfrm>
            <a:off x="8721349" y="1720645"/>
            <a:ext cx="2018355" cy="2430595"/>
            <a:chOff x="7200344" y="1938880"/>
            <a:chExt cx="2018355" cy="2430595"/>
          </a:xfrm>
        </p:grpSpPr>
        <p:sp>
          <p:nvSpPr>
            <p:cNvPr id="11" name="Title 20">
              <a:extLst>
                <a:ext uri="{FF2B5EF4-FFF2-40B4-BE49-F238E27FC236}">
                  <a16:creationId xmlns:a16="http://schemas.microsoft.com/office/drawing/2014/main" id="{113B0BFB-3ADB-49ED-BCD4-2515AD8F79DF}"/>
                </a:ext>
              </a:extLst>
            </p:cNvPr>
            <p:cNvSpPr txBox="1">
              <a:spLocks/>
            </p:cNvSpPr>
            <p:nvPr/>
          </p:nvSpPr>
          <p:spPr>
            <a:xfrm>
              <a:off x="7200344" y="2468570"/>
              <a:ext cx="2018355" cy="1900905"/>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After copying your text, select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2" name="矩形: 圆角 11">
              <a:extLst>
                <a:ext uri="{FF2B5EF4-FFF2-40B4-BE49-F238E27FC236}">
                  <a16:creationId xmlns:a16="http://schemas.microsoft.com/office/drawing/2014/main" id="{B173885F-6888-46EE-B147-E33EDECB2C21}"/>
                </a:ext>
              </a:extLst>
            </p:cNvPr>
            <p:cNvSpPr/>
            <p:nvPr/>
          </p:nvSpPr>
          <p:spPr>
            <a:xfrm>
              <a:off x="7211357" y="1938880"/>
              <a:ext cx="1849913"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sp>
        <p:nvSpPr>
          <p:cNvPr id="14" name="矩形 13">
            <a:extLst>
              <a:ext uri="{FF2B5EF4-FFF2-40B4-BE49-F238E27FC236}">
                <a16:creationId xmlns:a16="http://schemas.microsoft.com/office/drawing/2014/main" id="{D10A024C-62CD-4A7B-AFDA-4B45B0CA2D53}"/>
              </a:ext>
            </a:extLst>
          </p:cNvPr>
          <p:cNvSpPr/>
          <p:nvPr/>
        </p:nvSpPr>
        <p:spPr>
          <a:xfrm>
            <a:off x="427843" y="5051191"/>
            <a:ext cx="3730508" cy="830997"/>
          </a:xfrm>
          <a:prstGeom prst="rect">
            <a:avLst/>
          </a:prstGeom>
        </p:spPr>
        <p:txBody>
          <a:bodyPr wrap="none">
            <a:spAutoFit/>
          </a:bodyPr>
          <a:lstStyle/>
          <a:p>
            <a:pPr algn="ctr"/>
            <a:r>
              <a:rPr lang="en-US" altLang="zh-CN" sz="4800" b="1" dirty="0">
                <a:solidFill>
                  <a:schemeClr val="bg1"/>
                </a:solidFill>
                <a:effectLst>
                  <a:outerShdw blurRad="38100" dist="38100" dir="2700000" algn="tl">
                    <a:srgbClr val="000000">
                      <a:alpha val="43137"/>
                    </a:srgbClr>
                  </a:outerShdw>
                </a:effectLst>
                <a:latin typeface="Agency FB" panose="020B0503020202020204" pitchFamily="34" charset="0"/>
              </a:rPr>
              <a:t>Human Resources</a:t>
            </a:r>
            <a:endParaRPr lang="zh-CN" altLang="en-US" sz="4800" b="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2604857815"/>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4="http://schemas.microsoft.com/office/drawing/2010/main"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EA9C049-C6D0-4BCF-9DEE-CF98CFAF2134}"/>
              </a:ext>
            </a:extLst>
          </p:cNvPr>
          <p:cNvGrpSpPr/>
          <p:nvPr/>
        </p:nvGrpSpPr>
        <p:grpSpPr>
          <a:xfrm>
            <a:off x="2348284" y="1311999"/>
            <a:ext cx="8162400" cy="5118092"/>
            <a:chOff x="1610354" y="1311999"/>
            <a:chExt cx="8910270" cy="5118092"/>
          </a:xfrm>
        </p:grpSpPr>
        <p:sp>
          <p:nvSpPr>
            <p:cNvPr id="3" name="矩形 2">
              <a:extLst>
                <a:ext uri="{FF2B5EF4-FFF2-40B4-BE49-F238E27FC236}">
                  <a16:creationId xmlns:a16="http://schemas.microsoft.com/office/drawing/2014/main" id="{3764DC83-76FB-4996-9B12-8D7034635615}"/>
                </a:ext>
              </a:extLst>
            </p:cNvPr>
            <p:cNvSpPr/>
            <p:nvPr/>
          </p:nvSpPr>
          <p:spPr>
            <a:xfrm>
              <a:off x="1610355" y="1311999"/>
              <a:ext cx="8811838" cy="40312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Picture 15">
              <a:extLst>
                <a:ext uri="{FF2B5EF4-FFF2-40B4-BE49-F238E27FC236}">
                  <a16:creationId xmlns:a16="http://schemas.microsoft.com/office/drawing/2014/main" id="{3BD28EE7-098C-40C7-8AFA-DE2962442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5521989" y="1431456"/>
              <a:ext cx="1087000" cy="8910270"/>
            </a:xfrm>
            <a:prstGeom prst="rect">
              <a:avLst/>
            </a:prstGeom>
          </p:spPr>
        </p:pic>
      </p:grpSp>
      <p:sp>
        <p:nvSpPr>
          <p:cNvPr id="5" name="矩形 4">
            <a:extLst>
              <a:ext uri="{FF2B5EF4-FFF2-40B4-BE49-F238E27FC236}">
                <a16:creationId xmlns:a16="http://schemas.microsoft.com/office/drawing/2014/main" id="{66BBD2C2-BAA7-4216-8747-7521E614944A}"/>
              </a:ext>
            </a:extLst>
          </p:cNvPr>
          <p:cNvSpPr/>
          <p:nvPr/>
        </p:nvSpPr>
        <p:spPr>
          <a:xfrm>
            <a:off x="1767749" y="2491735"/>
            <a:ext cx="1156963" cy="2851356"/>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WRITE</a:t>
            </a:r>
            <a:endPar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endPar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IN</a:t>
            </a:r>
            <a:endPar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FRONT</a:t>
            </a:r>
          </a:p>
        </p:txBody>
      </p:sp>
      <p:sp>
        <p:nvSpPr>
          <p:cNvPr id="6" name="文本框 5">
            <a:extLst>
              <a:ext uri="{FF2B5EF4-FFF2-40B4-BE49-F238E27FC236}">
                <a16:creationId xmlns:a16="http://schemas.microsoft.com/office/drawing/2014/main" id="{7B71EA9D-73EE-43E1-9910-81F820230BD2}"/>
              </a:ext>
            </a:extLst>
          </p:cNvPr>
          <p:cNvSpPr txBox="1"/>
          <p:nvPr/>
        </p:nvSpPr>
        <p:spPr>
          <a:xfrm>
            <a:off x="5022722" y="1835163"/>
            <a:ext cx="4339650" cy="2984764"/>
          </a:xfrm>
          <a:prstGeom prst="rect">
            <a:avLst/>
          </a:prstGeom>
          <a:noFill/>
        </p:spPr>
        <p:txBody>
          <a:bodyPr vert="eaVert" wrap="square" rtlCol="0">
            <a:spAutoFit/>
            <a:scene3d>
              <a:camera prst="orthographicFront"/>
              <a:lightRig rig="threePt" dir="t">
                <a:rot lat="0" lon="0" rev="0"/>
              </a:lightRig>
            </a:scene3d>
            <a:sp3d contourW="12700"/>
          </a:bodyPr>
          <a:lstStyle>
            <a:defPPr>
              <a:defRPr lang="zh-CN"/>
            </a:defPPr>
            <a:lvl1pPr algn="dist">
              <a:defRPr sz="9600"/>
            </a:lvl1pPr>
          </a:lstStyle>
          <a:p>
            <a:pPr algn="just">
              <a:lnSpc>
                <a:spcPct val="150000"/>
              </a:lnSpc>
            </a:pPr>
            <a:r>
              <a:rPr lang="zh-CN" altLang="en-US" sz="1200" b="1" dirty="0">
                <a:solidFill>
                  <a:srgbClr val="FE8263"/>
                </a:solidFill>
                <a:latin typeface="微软雅黑" panose="020B0503020204020204" pitchFamily="34" charset="-122"/>
                <a:ea typeface="微软雅黑" panose="020B0503020204020204" pitchFamily="34" charset="-122"/>
              </a:rPr>
              <a:t>Looking back on the year's work, while achieving results, we have also identified shortcomings and problems in our work, mainly reflected in</a:t>
            </a:r>
            <a:r>
              <a:rPr lang="en-US" altLang="zh-CN" sz="1200" b="1" dirty="0">
                <a:solidFill>
                  <a:srgbClr val="FE8263"/>
                </a:solidFill>
                <a:latin typeface="微软雅黑" panose="020B0503020204020204" pitchFamily="34" charset="-122"/>
                <a:ea typeface="微软雅黑" panose="020B0503020204020204" pitchFamily="34" charset="-122"/>
              </a:rPr>
              <a:t>Xx</a:t>
            </a:r>
            <a:r>
              <a:rPr lang="zh-CN" altLang="en-US" sz="1200" b="1" dirty="0">
                <a:solidFill>
                  <a:srgbClr val="FE8263"/>
                </a:solidFill>
                <a:latin typeface="微软雅黑" panose="020B0503020204020204" pitchFamily="34" charset="-122"/>
                <a:ea typeface="微软雅黑" panose="020B0503020204020204" pitchFamily="34" charset="-122"/>
              </a:rPr>
              <a:t>And</a:t>
            </a:r>
            <a:r>
              <a:rPr lang="en-US" altLang="zh-CN" sz="1200" b="1" dirty="0">
                <a:solidFill>
                  <a:srgbClr val="FE8263"/>
                </a:solidFill>
                <a:latin typeface="微软雅黑" panose="020B0503020204020204" pitchFamily="34" charset="-122"/>
                <a:ea typeface="微软雅黑" panose="020B0503020204020204" pitchFamily="34" charset="-122"/>
              </a:rPr>
              <a:t>Xxx</a:t>
            </a:r>
            <a:r>
              <a:rPr lang="zh-CN" altLang="en-US" sz="1200" b="1" dirty="0">
                <a:solidFill>
                  <a:srgbClr val="FE8263"/>
                </a:solidFill>
                <a:latin typeface="微软雅黑" panose="020B0503020204020204" pitchFamily="34" charset="-122"/>
                <a:ea typeface="微软雅黑" panose="020B0503020204020204" pitchFamily="34" charset="-122"/>
              </a:rPr>
              <a:t>Style, stereotypes still need to be further explored, especially on the internet company product library fully reflects our platform can provide customers with good business opportunities and fast and convenient information, navigation functions. Looking ahead to the new year, we will continue to work hard to work to a new level.</a:t>
            </a:r>
          </a:p>
        </p:txBody>
      </p:sp>
      <p:sp>
        <p:nvSpPr>
          <p:cNvPr id="9" name="矩形 8">
            <a:extLst>
              <a:ext uri="{FF2B5EF4-FFF2-40B4-BE49-F238E27FC236}">
                <a16:creationId xmlns:a16="http://schemas.microsoft.com/office/drawing/2014/main" id="{73DB0906-A575-45B3-A188-499A3D01F928}"/>
              </a:ext>
            </a:extLst>
          </p:cNvPr>
          <p:cNvSpPr/>
          <p:nvPr/>
        </p:nvSpPr>
        <p:spPr>
          <a:xfrm>
            <a:off x="9312134" y="0"/>
            <a:ext cx="1665891" cy="2359743"/>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0" b="1" dirty="0">
                <a:solidFill>
                  <a:schemeClr val="bg1"/>
                </a:solidFill>
                <a:effectLst>
                  <a:outerShdw blurRad="38100" dist="38100" dir="2700000" algn="tl">
                    <a:srgbClr val="000000">
                      <a:alpha val="43137"/>
                    </a:srgbClr>
                  </a:outerShdw>
                </a:effectLst>
                <a:latin typeface="Agency FB" panose="020B0503020202020204" pitchFamily="34" charset="0"/>
              </a:rPr>
              <a:t>Human Resources</a:t>
            </a:r>
            <a:endParaRPr lang="zh-CN" altLang="en-US" sz="4400" b="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grpSp>
        <p:nvGrpSpPr>
          <p:cNvPr id="14" name="组合 13">
            <a:extLst>
              <a:ext uri="{FF2B5EF4-FFF2-40B4-BE49-F238E27FC236}">
                <a16:creationId xmlns:a16="http://schemas.microsoft.com/office/drawing/2014/main" id="{45A9B537-FD4F-47BC-93EB-9E4F6E2960DB}"/>
              </a:ext>
            </a:extLst>
          </p:cNvPr>
          <p:cNvGrpSpPr/>
          <p:nvPr/>
        </p:nvGrpSpPr>
        <p:grpSpPr>
          <a:xfrm rot="16200000" flipH="1">
            <a:off x="1556481" y="4304888"/>
            <a:ext cx="4264583" cy="841643"/>
            <a:chOff x="9445451" y="1870678"/>
            <a:chExt cx="2749672" cy="841643"/>
          </a:xfrm>
        </p:grpSpPr>
        <p:sp>
          <p:nvSpPr>
            <p:cNvPr id="15" name="矩形 14">
              <a:extLst>
                <a:ext uri="{FF2B5EF4-FFF2-40B4-BE49-F238E27FC236}">
                  <a16:creationId xmlns:a16="http://schemas.microsoft.com/office/drawing/2014/main" id="{7EF43103-4624-4C8D-8FB0-E954CF03945C}"/>
                </a:ext>
              </a:extLst>
            </p:cNvPr>
            <p:cNvSpPr/>
            <p:nvPr/>
          </p:nvSpPr>
          <p:spPr>
            <a:xfrm>
              <a:off x="9445451" y="1870678"/>
              <a:ext cx="2749672"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EEB27A4E-4AF1-46C1-AA8E-9950573F8714}"/>
                </a:ext>
              </a:extLst>
            </p:cNvPr>
            <p:cNvSpPr/>
            <p:nvPr/>
          </p:nvSpPr>
          <p:spPr>
            <a:xfrm>
              <a:off x="9868716" y="2232662"/>
              <a:ext cx="2326407"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767A96B8-F56D-4294-B72A-BAFD0DE71A85}"/>
                </a:ext>
              </a:extLst>
            </p:cNvPr>
            <p:cNvSpPr/>
            <p:nvPr/>
          </p:nvSpPr>
          <p:spPr>
            <a:xfrm>
              <a:off x="10215500" y="2594646"/>
              <a:ext cx="1979623"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337414962"/>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4="http://schemas.microsoft.com/office/drawing/2010/main"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4488EDC-6789-42B2-890D-2DEC7EB7B7E6}"/>
              </a:ext>
            </a:extLst>
          </p:cNvPr>
          <p:cNvGrpSpPr/>
          <p:nvPr/>
        </p:nvGrpSpPr>
        <p:grpSpPr>
          <a:xfrm>
            <a:off x="463881" y="452284"/>
            <a:ext cx="2623448" cy="366252"/>
            <a:chOff x="463881" y="452284"/>
            <a:chExt cx="2623448" cy="366252"/>
          </a:xfrm>
        </p:grpSpPr>
        <p:sp>
          <p:nvSpPr>
            <p:cNvPr id="3" name="矩形 2">
              <a:extLst>
                <a:ext uri="{FF2B5EF4-FFF2-40B4-BE49-F238E27FC236}">
                  <a16:creationId xmlns:a16="http://schemas.microsoft.com/office/drawing/2014/main" id="{FE76735A-1496-4D3E-AABB-B8C6A5A0D746}"/>
                </a:ext>
              </a:extLst>
            </p:cNvPr>
            <p:cNvSpPr/>
            <p:nvPr/>
          </p:nvSpPr>
          <p:spPr>
            <a:xfrm>
              <a:off x="773596" y="452284"/>
              <a:ext cx="2313733"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Under-work analysis</a:t>
              </a:r>
            </a:p>
          </p:txBody>
        </p:sp>
        <p:sp>
          <p:nvSpPr>
            <p:cNvPr id="4" name="矩形 3">
              <a:extLst>
                <a:ext uri="{FF2B5EF4-FFF2-40B4-BE49-F238E27FC236}">
                  <a16:creationId xmlns:a16="http://schemas.microsoft.com/office/drawing/2014/main" id="{092990C0-10D0-417A-9E18-D29569A392DD}"/>
                </a:ext>
              </a:extLst>
            </p:cNvPr>
            <p:cNvSpPr/>
            <p:nvPr/>
          </p:nvSpPr>
          <p:spPr>
            <a:xfrm>
              <a:off x="463881" y="452284"/>
              <a:ext cx="214546"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5D2E4E24-456D-46DB-9B48-28264C8E9EEB}"/>
              </a:ext>
            </a:extLst>
          </p:cNvPr>
          <p:cNvGrpSpPr/>
          <p:nvPr/>
        </p:nvGrpSpPr>
        <p:grpSpPr>
          <a:xfrm>
            <a:off x="7784137" y="1353905"/>
            <a:ext cx="3348990" cy="1840666"/>
            <a:chOff x="3848100" y="2349000"/>
            <a:chExt cx="4495801" cy="2470974"/>
          </a:xfrm>
          <a:gradFill>
            <a:gsLst>
              <a:gs pos="0">
                <a:srgbClr val="E9364B"/>
              </a:gs>
              <a:gs pos="90000">
                <a:srgbClr val="FC8462"/>
              </a:gs>
            </a:gsLst>
            <a:lin ang="2700000" scaled="1"/>
          </a:gradFill>
        </p:grpSpPr>
        <p:sp>
          <p:nvSpPr>
            <p:cNvPr id="6" name="íṡ1îḑê">
              <a:extLst>
                <a:ext uri="{FF2B5EF4-FFF2-40B4-BE49-F238E27FC236}">
                  <a16:creationId xmlns:a16="http://schemas.microsoft.com/office/drawing/2014/main" id="{985C276B-DCFD-40E4-9CDC-8B54005A30EB}"/>
                </a:ext>
              </a:extLst>
            </p:cNvPr>
            <p:cNvSpPr/>
            <p:nvPr/>
          </p:nvSpPr>
          <p:spPr>
            <a:xfrm>
              <a:off x="5873727" y="2349000"/>
              <a:ext cx="2470174" cy="2470974"/>
            </a:xfrm>
            <a:custGeom>
              <a:avLst/>
              <a:gdLst>
                <a:gd name="connsiteX0" fmla="*/ 1484938 w 2970838"/>
                <a:gd name="connsiteY0" fmla="*/ 0 h 2971800"/>
                <a:gd name="connsiteX1" fmla="*/ 2970838 w 2970838"/>
                <a:gd name="connsiteY1" fmla="*/ 1485900 h 2971800"/>
                <a:gd name="connsiteX2" fmla="*/ 1484938 w 2970838"/>
                <a:gd name="connsiteY2" fmla="*/ 2971800 h 2971800"/>
                <a:gd name="connsiteX3" fmla="*/ 6710 w 2970838"/>
                <a:gd name="connsiteY3" fmla="*/ 1637825 h 2971800"/>
                <a:gd name="connsiteX4" fmla="*/ 0 w 2970838"/>
                <a:gd name="connsiteY4" fmla="*/ 1504951 h 2971800"/>
                <a:gd name="connsiteX5" fmla="*/ 533765 w 2970838"/>
                <a:gd name="connsiteY5" fmla="*/ 1504951 h 2971800"/>
                <a:gd name="connsiteX6" fmla="*/ 537719 w 2970838"/>
                <a:gd name="connsiteY6" fmla="*/ 1583250 h 2971800"/>
                <a:gd name="connsiteX7" fmla="*/ 1484938 w 2970838"/>
                <a:gd name="connsiteY7" fmla="*/ 2438035 h 2971800"/>
                <a:gd name="connsiteX8" fmla="*/ 2437073 w 2970838"/>
                <a:gd name="connsiteY8" fmla="*/ 1485900 h 2971800"/>
                <a:gd name="connsiteX9" fmla="*/ 1484938 w 2970838"/>
                <a:gd name="connsiteY9" fmla="*/ 533765 h 2971800"/>
                <a:gd name="connsiteX10" fmla="*/ 811677 w 2970838"/>
                <a:gd name="connsiteY10" fmla="*/ 812639 h 2971800"/>
                <a:gd name="connsiteX11" fmla="*/ 745820 w 2970838"/>
                <a:gd name="connsiteY11" fmla="*/ 892459 h 2971800"/>
                <a:gd name="connsiteX12" fmla="*/ 366414 w 2970838"/>
                <a:gd name="connsiteY12" fmla="*/ 509846 h 2971800"/>
                <a:gd name="connsiteX13" fmla="*/ 434248 w 2970838"/>
                <a:gd name="connsiteY13" fmla="*/ 435210 h 2971800"/>
                <a:gd name="connsiteX14" fmla="*/ 1484938 w 2970838"/>
                <a:gd name="connsiteY14"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0838" h="2971800">
                  <a:moveTo>
                    <a:pt x="1484938" y="0"/>
                  </a:moveTo>
                  <a:cubicBezTo>
                    <a:pt x="2305578" y="0"/>
                    <a:pt x="2970838" y="665260"/>
                    <a:pt x="2970838" y="1485900"/>
                  </a:cubicBezTo>
                  <a:cubicBezTo>
                    <a:pt x="2970838" y="2306540"/>
                    <a:pt x="2305578" y="2971800"/>
                    <a:pt x="1484938" y="2971800"/>
                  </a:cubicBezTo>
                  <a:cubicBezTo>
                    <a:pt x="715588" y="2971800"/>
                    <a:pt x="82803" y="2387099"/>
                    <a:pt x="6710" y="1637825"/>
                  </a:cubicBezTo>
                  <a:lnTo>
                    <a:pt x="0" y="1504951"/>
                  </a:lnTo>
                  <a:lnTo>
                    <a:pt x="533765" y="1504951"/>
                  </a:lnTo>
                  <a:lnTo>
                    <a:pt x="537719" y="1583250"/>
                  </a:lnTo>
                  <a:cubicBezTo>
                    <a:pt x="586478" y="2063371"/>
                    <a:pt x="991954" y="2438035"/>
                    <a:pt x="1484938" y="2438035"/>
                  </a:cubicBezTo>
                  <a:cubicBezTo>
                    <a:pt x="2010788" y="2438035"/>
                    <a:pt x="2437073" y="2011750"/>
                    <a:pt x="2437073" y="1485900"/>
                  </a:cubicBezTo>
                  <a:cubicBezTo>
                    <a:pt x="2437073" y="960050"/>
                    <a:pt x="2010788" y="533765"/>
                    <a:pt x="1484938" y="533765"/>
                  </a:cubicBezTo>
                  <a:cubicBezTo>
                    <a:pt x="1222013" y="533765"/>
                    <a:pt x="983979" y="640336"/>
                    <a:pt x="811677" y="812639"/>
                  </a:cubicBezTo>
                  <a:lnTo>
                    <a:pt x="745820" y="892459"/>
                  </a:lnTo>
                  <a:lnTo>
                    <a:pt x="366414" y="509846"/>
                  </a:lnTo>
                  <a:lnTo>
                    <a:pt x="434248" y="435210"/>
                  </a:lnTo>
                  <a:cubicBezTo>
                    <a:pt x="703143" y="166315"/>
                    <a:pt x="1074618" y="0"/>
                    <a:pt x="1484938" y="0"/>
                  </a:cubicBezTo>
                  <a:close/>
                </a:path>
              </a:pathLst>
            </a:cu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 name="ïṡ1iďè">
              <a:extLst>
                <a:ext uri="{FF2B5EF4-FFF2-40B4-BE49-F238E27FC236}">
                  <a16:creationId xmlns:a16="http://schemas.microsoft.com/office/drawing/2014/main" id="{5CD0F0FA-0C9B-4A04-AD98-6940615E4D13}"/>
                </a:ext>
              </a:extLst>
            </p:cNvPr>
            <p:cNvSpPr/>
            <p:nvPr/>
          </p:nvSpPr>
          <p:spPr>
            <a:xfrm flipV="1">
              <a:off x="3848100" y="2349000"/>
              <a:ext cx="2470974" cy="2470974"/>
            </a:xfrm>
            <a:custGeom>
              <a:avLst/>
              <a:gdLst>
                <a:gd name="connsiteX0" fmla="*/ 1485900 w 2971800"/>
                <a:gd name="connsiteY0" fmla="*/ 2971800 h 2971800"/>
                <a:gd name="connsiteX1" fmla="*/ 2971800 w 2971800"/>
                <a:gd name="connsiteY1" fmla="*/ 1485900 h 2971800"/>
                <a:gd name="connsiteX2" fmla="*/ 2970838 w 2971800"/>
                <a:gd name="connsiteY2" fmla="*/ 1466849 h 2971800"/>
                <a:gd name="connsiteX3" fmla="*/ 2437073 w 2971800"/>
                <a:gd name="connsiteY3" fmla="*/ 1466849 h 2971800"/>
                <a:gd name="connsiteX4" fmla="*/ 2438035 w 2971800"/>
                <a:gd name="connsiteY4" fmla="*/ 1485900 h 2971800"/>
                <a:gd name="connsiteX5" fmla="*/ 1485900 w 2971800"/>
                <a:gd name="connsiteY5" fmla="*/ 2438035 h 2971800"/>
                <a:gd name="connsiteX6" fmla="*/ 533765 w 2971800"/>
                <a:gd name="connsiteY6" fmla="*/ 1485900 h 2971800"/>
                <a:gd name="connsiteX7" fmla="*/ 1485900 w 2971800"/>
                <a:gd name="connsiteY7" fmla="*/ 533765 h 2971800"/>
                <a:gd name="connsiteX8" fmla="*/ 2159161 w 2971800"/>
                <a:gd name="connsiteY8" fmla="*/ 812639 h 2971800"/>
                <a:gd name="connsiteX9" fmla="*/ 2207859 w 2971800"/>
                <a:gd name="connsiteY9" fmla="*/ 871662 h 2971800"/>
                <a:gd name="connsiteX10" fmla="*/ 2586355 w 2971800"/>
                <a:gd name="connsiteY10" fmla="*/ 489966 h 2971800"/>
                <a:gd name="connsiteX11" fmla="*/ 2536590 w 2971800"/>
                <a:gd name="connsiteY11" fmla="*/ 435210 h 2971800"/>
                <a:gd name="connsiteX12" fmla="*/ 1485900 w 2971800"/>
                <a:gd name="connsiteY12" fmla="*/ 0 h 2971800"/>
                <a:gd name="connsiteX13" fmla="*/ 0 w 2971800"/>
                <a:gd name="connsiteY13" fmla="*/ 1485900 h 2971800"/>
                <a:gd name="connsiteX14" fmla="*/ 1485900 w 2971800"/>
                <a:gd name="connsiteY14" fmla="*/ 29718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1800" h="2971800">
                  <a:moveTo>
                    <a:pt x="1485900" y="2971800"/>
                  </a:moveTo>
                  <a:cubicBezTo>
                    <a:pt x="2306540" y="2971800"/>
                    <a:pt x="2971800" y="2306540"/>
                    <a:pt x="2971800" y="1485900"/>
                  </a:cubicBezTo>
                  <a:lnTo>
                    <a:pt x="2970838" y="1466849"/>
                  </a:lnTo>
                  <a:lnTo>
                    <a:pt x="2437073" y="1466849"/>
                  </a:lnTo>
                  <a:lnTo>
                    <a:pt x="2438035" y="1485900"/>
                  </a:lnTo>
                  <a:cubicBezTo>
                    <a:pt x="2438035" y="2011750"/>
                    <a:pt x="2011750" y="2438035"/>
                    <a:pt x="1485900" y="2438035"/>
                  </a:cubicBezTo>
                  <a:cubicBezTo>
                    <a:pt x="960050" y="2438035"/>
                    <a:pt x="533765" y="2011750"/>
                    <a:pt x="533765" y="1485900"/>
                  </a:cubicBezTo>
                  <a:cubicBezTo>
                    <a:pt x="533765" y="960050"/>
                    <a:pt x="960050" y="533765"/>
                    <a:pt x="1485900" y="533765"/>
                  </a:cubicBezTo>
                  <a:cubicBezTo>
                    <a:pt x="1748825" y="533765"/>
                    <a:pt x="1986859" y="640336"/>
                    <a:pt x="2159161" y="812639"/>
                  </a:cubicBezTo>
                  <a:lnTo>
                    <a:pt x="2207859" y="871662"/>
                  </a:lnTo>
                  <a:lnTo>
                    <a:pt x="2586355" y="489966"/>
                  </a:lnTo>
                  <a:lnTo>
                    <a:pt x="2536590" y="435210"/>
                  </a:lnTo>
                  <a:cubicBezTo>
                    <a:pt x="2267695" y="166315"/>
                    <a:pt x="1896220" y="0"/>
                    <a:pt x="1485900" y="0"/>
                  </a:cubicBezTo>
                  <a:cubicBezTo>
                    <a:pt x="665260" y="0"/>
                    <a:pt x="0" y="665260"/>
                    <a:pt x="0" y="1485900"/>
                  </a:cubicBezTo>
                  <a:cubicBezTo>
                    <a:pt x="0" y="2306540"/>
                    <a:pt x="665260" y="2971800"/>
                    <a:pt x="1485900" y="2971800"/>
                  </a:cubicBezTo>
                  <a:close/>
                </a:path>
              </a:pathLst>
            </a:cu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8" name="îş1íḍe">
              <a:extLst>
                <a:ext uri="{FF2B5EF4-FFF2-40B4-BE49-F238E27FC236}">
                  <a16:creationId xmlns:a16="http://schemas.microsoft.com/office/drawing/2014/main" id="{31CCFB79-88E4-4720-BF99-2A2A4B143F29}"/>
                </a:ext>
              </a:extLst>
            </p:cNvPr>
            <p:cNvSpPr/>
            <p:nvPr/>
          </p:nvSpPr>
          <p:spPr bwMode="auto">
            <a:xfrm>
              <a:off x="4834672" y="3270765"/>
              <a:ext cx="497831" cy="627444"/>
            </a:xfrm>
            <a:custGeom>
              <a:avLst/>
              <a:gdLst>
                <a:gd name="connsiteX0" fmla="*/ 179388 w 268288"/>
                <a:gd name="connsiteY0" fmla="*/ 166688 h 338138"/>
                <a:gd name="connsiteX1" fmla="*/ 203200 w 268288"/>
                <a:gd name="connsiteY1" fmla="*/ 190443 h 338138"/>
                <a:gd name="connsiteX2" fmla="*/ 203200 w 268288"/>
                <a:gd name="connsiteY2" fmla="*/ 252471 h 338138"/>
                <a:gd name="connsiteX3" fmla="*/ 179388 w 268288"/>
                <a:gd name="connsiteY3" fmla="*/ 276226 h 338138"/>
                <a:gd name="connsiteX4" fmla="*/ 155575 w 268288"/>
                <a:gd name="connsiteY4" fmla="*/ 252471 h 338138"/>
                <a:gd name="connsiteX5" fmla="*/ 155575 w 268288"/>
                <a:gd name="connsiteY5" fmla="*/ 190443 h 338138"/>
                <a:gd name="connsiteX6" fmla="*/ 179388 w 268288"/>
                <a:gd name="connsiteY6" fmla="*/ 166688 h 338138"/>
                <a:gd name="connsiteX7" fmla="*/ 179388 w 268288"/>
                <a:gd name="connsiteY7" fmla="*/ 150813 h 338138"/>
                <a:gd name="connsiteX8" fmla="*/ 139700 w 268288"/>
                <a:gd name="connsiteY8" fmla="*/ 190427 h 338138"/>
                <a:gd name="connsiteX9" fmla="*/ 139700 w 268288"/>
                <a:gd name="connsiteY9" fmla="*/ 252488 h 338138"/>
                <a:gd name="connsiteX10" fmla="*/ 179388 w 268288"/>
                <a:gd name="connsiteY10" fmla="*/ 292101 h 338138"/>
                <a:gd name="connsiteX11" fmla="*/ 219075 w 268288"/>
                <a:gd name="connsiteY11" fmla="*/ 252488 h 338138"/>
                <a:gd name="connsiteX12" fmla="*/ 219075 w 268288"/>
                <a:gd name="connsiteY12" fmla="*/ 190427 h 338138"/>
                <a:gd name="connsiteX13" fmla="*/ 179388 w 268288"/>
                <a:gd name="connsiteY13" fmla="*/ 150813 h 338138"/>
                <a:gd name="connsiteX14" fmla="*/ 57120 w 268288"/>
                <a:gd name="connsiteY14" fmla="*/ 150813 h 338138"/>
                <a:gd name="connsiteX15" fmla="*/ 49212 w 268288"/>
                <a:gd name="connsiteY15" fmla="*/ 158705 h 338138"/>
                <a:gd name="connsiteX16" fmla="*/ 57120 w 268288"/>
                <a:gd name="connsiteY16" fmla="*/ 166597 h 338138"/>
                <a:gd name="connsiteX17" fmla="*/ 80842 w 268288"/>
                <a:gd name="connsiteY17" fmla="*/ 166597 h 338138"/>
                <a:gd name="connsiteX18" fmla="*/ 103247 w 268288"/>
                <a:gd name="connsiteY18" fmla="*/ 188959 h 338138"/>
                <a:gd name="connsiteX19" fmla="*/ 103247 w 268288"/>
                <a:gd name="connsiteY19" fmla="*/ 190274 h 338138"/>
                <a:gd name="connsiteX20" fmla="*/ 80842 w 268288"/>
                <a:gd name="connsiteY20" fmla="*/ 212635 h 338138"/>
                <a:gd name="connsiteX21" fmla="*/ 57120 w 268288"/>
                <a:gd name="connsiteY21" fmla="*/ 212635 h 338138"/>
                <a:gd name="connsiteX22" fmla="*/ 49212 w 268288"/>
                <a:gd name="connsiteY22" fmla="*/ 220527 h 338138"/>
                <a:gd name="connsiteX23" fmla="*/ 57120 w 268288"/>
                <a:gd name="connsiteY23" fmla="*/ 228419 h 338138"/>
                <a:gd name="connsiteX24" fmla="*/ 80842 w 268288"/>
                <a:gd name="connsiteY24" fmla="*/ 228419 h 338138"/>
                <a:gd name="connsiteX25" fmla="*/ 103247 w 268288"/>
                <a:gd name="connsiteY25" fmla="*/ 250781 h 338138"/>
                <a:gd name="connsiteX26" fmla="*/ 80842 w 268288"/>
                <a:gd name="connsiteY26" fmla="*/ 273142 h 338138"/>
                <a:gd name="connsiteX27" fmla="*/ 57120 w 268288"/>
                <a:gd name="connsiteY27" fmla="*/ 273142 h 338138"/>
                <a:gd name="connsiteX28" fmla="*/ 49212 w 268288"/>
                <a:gd name="connsiteY28" fmla="*/ 281034 h 338138"/>
                <a:gd name="connsiteX29" fmla="*/ 57120 w 268288"/>
                <a:gd name="connsiteY29" fmla="*/ 288926 h 338138"/>
                <a:gd name="connsiteX30" fmla="*/ 80842 w 268288"/>
                <a:gd name="connsiteY30" fmla="*/ 288926 h 338138"/>
                <a:gd name="connsiteX31" fmla="*/ 119062 w 268288"/>
                <a:gd name="connsiteY31" fmla="*/ 250781 h 338138"/>
                <a:gd name="connsiteX32" fmla="*/ 103247 w 268288"/>
                <a:gd name="connsiteY32" fmla="*/ 220527 h 338138"/>
                <a:gd name="connsiteX33" fmla="*/ 119062 w 268288"/>
                <a:gd name="connsiteY33" fmla="*/ 190274 h 338138"/>
                <a:gd name="connsiteX34" fmla="*/ 119062 w 268288"/>
                <a:gd name="connsiteY34" fmla="*/ 188959 h 338138"/>
                <a:gd name="connsiteX35" fmla="*/ 80842 w 268288"/>
                <a:gd name="connsiteY35" fmla="*/ 150813 h 338138"/>
                <a:gd name="connsiteX36" fmla="*/ 57120 w 268288"/>
                <a:gd name="connsiteY36" fmla="*/ 150813 h 338138"/>
                <a:gd name="connsiteX37" fmla="*/ 46099 w 268288"/>
                <a:gd name="connsiteY37" fmla="*/ 47625 h 338138"/>
                <a:gd name="connsiteX38" fmla="*/ 15875 w 268288"/>
                <a:gd name="connsiteY38" fmla="*/ 79629 h 338138"/>
                <a:gd name="connsiteX39" fmla="*/ 15875 w 268288"/>
                <a:gd name="connsiteY39" fmla="*/ 114300 h 338138"/>
                <a:gd name="connsiteX40" fmla="*/ 252413 w 268288"/>
                <a:gd name="connsiteY40" fmla="*/ 114300 h 338138"/>
                <a:gd name="connsiteX41" fmla="*/ 252413 w 268288"/>
                <a:gd name="connsiteY41" fmla="*/ 79629 h 338138"/>
                <a:gd name="connsiteX42" fmla="*/ 222189 w 268288"/>
                <a:gd name="connsiteY42" fmla="*/ 47625 h 338138"/>
                <a:gd name="connsiteX43" fmla="*/ 210362 w 268288"/>
                <a:gd name="connsiteY43" fmla="*/ 47625 h 338138"/>
                <a:gd name="connsiteX44" fmla="*/ 210362 w 268288"/>
                <a:gd name="connsiteY44" fmla="*/ 71628 h 338138"/>
                <a:gd name="connsiteX45" fmla="*/ 202477 w 268288"/>
                <a:gd name="connsiteY45" fmla="*/ 79629 h 338138"/>
                <a:gd name="connsiteX46" fmla="*/ 194593 w 268288"/>
                <a:gd name="connsiteY46" fmla="*/ 71628 h 338138"/>
                <a:gd name="connsiteX47" fmla="*/ 194593 w 268288"/>
                <a:gd name="connsiteY47" fmla="*/ 47625 h 338138"/>
                <a:gd name="connsiteX48" fmla="*/ 73696 w 268288"/>
                <a:gd name="connsiteY48" fmla="*/ 47625 h 338138"/>
                <a:gd name="connsiteX49" fmla="*/ 73696 w 268288"/>
                <a:gd name="connsiteY49" fmla="*/ 71628 h 338138"/>
                <a:gd name="connsiteX50" fmla="*/ 65811 w 268288"/>
                <a:gd name="connsiteY50" fmla="*/ 79629 h 338138"/>
                <a:gd name="connsiteX51" fmla="*/ 57926 w 268288"/>
                <a:gd name="connsiteY51" fmla="*/ 71628 h 338138"/>
                <a:gd name="connsiteX52" fmla="*/ 57926 w 268288"/>
                <a:gd name="connsiteY52" fmla="*/ 47625 h 338138"/>
                <a:gd name="connsiteX53" fmla="*/ 46099 w 268288"/>
                <a:gd name="connsiteY53" fmla="*/ 47625 h 338138"/>
                <a:gd name="connsiteX54" fmla="*/ 65757 w 268288"/>
                <a:gd name="connsiteY54" fmla="*/ 0 h 338138"/>
                <a:gd name="connsiteX55" fmla="*/ 73648 w 268288"/>
                <a:gd name="connsiteY55" fmla="*/ 7925 h 338138"/>
                <a:gd name="connsiteX56" fmla="*/ 73648 w 268288"/>
                <a:gd name="connsiteY56" fmla="*/ 31700 h 338138"/>
                <a:gd name="connsiteX57" fmla="*/ 194640 w 268288"/>
                <a:gd name="connsiteY57" fmla="*/ 31700 h 338138"/>
                <a:gd name="connsiteX58" fmla="*/ 194640 w 268288"/>
                <a:gd name="connsiteY58" fmla="*/ 7925 h 338138"/>
                <a:gd name="connsiteX59" fmla="*/ 202531 w 268288"/>
                <a:gd name="connsiteY59" fmla="*/ 0 h 338138"/>
                <a:gd name="connsiteX60" fmla="*/ 210422 w 268288"/>
                <a:gd name="connsiteY60" fmla="*/ 7925 h 338138"/>
                <a:gd name="connsiteX61" fmla="*/ 210422 w 268288"/>
                <a:gd name="connsiteY61" fmla="*/ 31700 h 338138"/>
                <a:gd name="connsiteX62" fmla="*/ 222258 w 268288"/>
                <a:gd name="connsiteY62" fmla="*/ 31700 h 338138"/>
                <a:gd name="connsiteX63" fmla="*/ 268288 w 268288"/>
                <a:gd name="connsiteY63" fmla="*/ 79251 h 338138"/>
                <a:gd name="connsiteX64" fmla="*/ 268288 w 268288"/>
                <a:gd name="connsiteY64" fmla="*/ 290587 h 338138"/>
                <a:gd name="connsiteX65" fmla="*/ 222258 w 268288"/>
                <a:gd name="connsiteY65" fmla="*/ 338138 h 338138"/>
                <a:gd name="connsiteX66" fmla="*/ 46030 w 268288"/>
                <a:gd name="connsiteY66" fmla="*/ 338138 h 338138"/>
                <a:gd name="connsiteX67" fmla="*/ 0 w 268288"/>
                <a:gd name="connsiteY67" fmla="*/ 290587 h 338138"/>
                <a:gd name="connsiteX68" fmla="*/ 0 w 268288"/>
                <a:gd name="connsiteY68" fmla="*/ 79251 h 338138"/>
                <a:gd name="connsiteX69" fmla="*/ 46030 w 268288"/>
                <a:gd name="connsiteY69" fmla="*/ 31700 h 338138"/>
                <a:gd name="connsiteX70" fmla="*/ 57866 w 268288"/>
                <a:gd name="connsiteY70" fmla="*/ 31700 h 338138"/>
                <a:gd name="connsiteX71" fmla="*/ 57866 w 268288"/>
                <a:gd name="connsiteY71" fmla="*/ 7925 h 338138"/>
                <a:gd name="connsiteX72" fmla="*/ 65757 w 268288"/>
                <a:gd name="connsiteY72"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8288" h="338138">
                  <a:moveTo>
                    <a:pt x="179388" y="166688"/>
                  </a:moveTo>
                  <a:cubicBezTo>
                    <a:pt x="192617" y="166688"/>
                    <a:pt x="203200" y="177246"/>
                    <a:pt x="203200" y="190443"/>
                  </a:cubicBezTo>
                  <a:cubicBezTo>
                    <a:pt x="203200" y="252471"/>
                    <a:pt x="203200" y="252471"/>
                    <a:pt x="203200" y="252471"/>
                  </a:cubicBezTo>
                  <a:cubicBezTo>
                    <a:pt x="203200" y="265668"/>
                    <a:pt x="192617" y="276226"/>
                    <a:pt x="179388" y="276226"/>
                  </a:cubicBezTo>
                  <a:cubicBezTo>
                    <a:pt x="166158" y="276226"/>
                    <a:pt x="155575" y="265668"/>
                    <a:pt x="155575" y="252471"/>
                  </a:cubicBezTo>
                  <a:cubicBezTo>
                    <a:pt x="155575" y="190443"/>
                    <a:pt x="155575" y="190443"/>
                    <a:pt x="155575" y="190443"/>
                  </a:cubicBezTo>
                  <a:cubicBezTo>
                    <a:pt x="155575" y="177246"/>
                    <a:pt x="166158" y="166688"/>
                    <a:pt x="179388" y="166688"/>
                  </a:cubicBezTo>
                  <a:close/>
                  <a:moveTo>
                    <a:pt x="179388" y="150813"/>
                  </a:moveTo>
                  <a:cubicBezTo>
                    <a:pt x="158221" y="150813"/>
                    <a:pt x="139700" y="169299"/>
                    <a:pt x="139700" y="190427"/>
                  </a:cubicBezTo>
                  <a:cubicBezTo>
                    <a:pt x="139700" y="252488"/>
                    <a:pt x="139700" y="252488"/>
                    <a:pt x="139700" y="252488"/>
                  </a:cubicBezTo>
                  <a:cubicBezTo>
                    <a:pt x="139700" y="273615"/>
                    <a:pt x="158221" y="292101"/>
                    <a:pt x="179388" y="292101"/>
                  </a:cubicBezTo>
                  <a:cubicBezTo>
                    <a:pt x="201877" y="292101"/>
                    <a:pt x="219075" y="273615"/>
                    <a:pt x="219075" y="252488"/>
                  </a:cubicBezTo>
                  <a:lnTo>
                    <a:pt x="219075" y="190427"/>
                  </a:lnTo>
                  <a:cubicBezTo>
                    <a:pt x="219075" y="169299"/>
                    <a:pt x="201877" y="150813"/>
                    <a:pt x="179388" y="150813"/>
                  </a:cubicBezTo>
                  <a:close/>
                  <a:moveTo>
                    <a:pt x="57120" y="150813"/>
                  </a:moveTo>
                  <a:cubicBezTo>
                    <a:pt x="51848" y="150813"/>
                    <a:pt x="49212" y="154759"/>
                    <a:pt x="49212" y="158705"/>
                  </a:cubicBezTo>
                  <a:cubicBezTo>
                    <a:pt x="49212" y="163967"/>
                    <a:pt x="51848" y="166597"/>
                    <a:pt x="57120" y="166597"/>
                  </a:cubicBezTo>
                  <a:cubicBezTo>
                    <a:pt x="80842" y="166597"/>
                    <a:pt x="80842" y="166597"/>
                    <a:pt x="80842" y="166597"/>
                  </a:cubicBezTo>
                  <a:cubicBezTo>
                    <a:pt x="92704" y="166597"/>
                    <a:pt x="103247" y="177120"/>
                    <a:pt x="103247" y="188959"/>
                  </a:cubicBezTo>
                  <a:cubicBezTo>
                    <a:pt x="103247" y="190274"/>
                    <a:pt x="103247" y="190274"/>
                    <a:pt x="103247" y="190274"/>
                  </a:cubicBezTo>
                  <a:cubicBezTo>
                    <a:pt x="103247" y="202112"/>
                    <a:pt x="92704" y="212635"/>
                    <a:pt x="80842" y="212635"/>
                  </a:cubicBezTo>
                  <a:cubicBezTo>
                    <a:pt x="57120" y="212635"/>
                    <a:pt x="57120" y="212635"/>
                    <a:pt x="57120" y="212635"/>
                  </a:cubicBezTo>
                  <a:cubicBezTo>
                    <a:pt x="51848" y="212635"/>
                    <a:pt x="49212" y="215266"/>
                    <a:pt x="49212" y="220527"/>
                  </a:cubicBezTo>
                  <a:cubicBezTo>
                    <a:pt x="49212" y="224473"/>
                    <a:pt x="51848" y="228419"/>
                    <a:pt x="57120" y="228419"/>
                  </a:cubicBezTo>
                  <a:cubicBezTo>
                    <a:pt x="80842" y="228419"/>
                    <a:pt x="80842" y="228419"/>
                    <a:pt x="80842" y="228419"/>
                  </a:cubicBezTo>
                  <a:cubicBezTo>
                    <a:pt x="92704" y="228419"/>
                    <a:pt x="103247" y="237627"/>
                    <a:pt x="103247" y="250781"/>
                  </a:cubicBezTo>
                  <a:cubicBezTo>
                    <a:pt x="103247" y="263934"/>
                    <a:pt x="92704" y="273142"/>
                    <a:pt x="80842" y="273142"/>
                  </a:cubicBezTo>
                  <a:cubicBezTo>
                    <a:pt x="57120" y="273142"/>
                    <a:pt x="57120" y="273142"/>
                    <a:pt x="57120" y="273142"/>
                  </a:cubicBezTo>
                  <a:cubicBezTo>
                    <a:pt x="51848" y="273142"/>
                    <a:pt x="49212" y="277088"/>
                    <a:pt x="49212" y="281034"/>
                  </a:cubicBezTo>
                  <a:cubicBezTo>
                    <a:pt x="49212" y="284980"/>
                    <a:pt x="51848" y="288926"/>
                    <a:pt x="57120" y="288926"/>
                  </a:cubicBezTo>
                  <a:cubicBezTo>
                    <a:pt x="80842" y="288926"/>
                    <a:pt x="80842" y="288926"/>
                    <a:pt x="80842" y="288926"/>
                  </a:cubicBezTo>
                  <a:cubicBezTo>
                    <a:pt x="101929" y="288926"/>
                    <a:pt x="119062" y="271826"/>
                    <a:pt x="119062" y="250781"/>
                  </a:cubicBezTo>
                  <a:cubicBezTo>
                    <a:pt x="119062" y="237627"/>
                    <a:pt x="112473" y="227104"/>
                    <a:pt x="103247" y="220527"/>
                  </a:cubicBezTo>
                  <a:cubicBezTo>
                    <a:pt x="112473" y="212635"/>
                    <a:pt x="119062" y="202112"/>
                    <a:pt x="119062" y="190274"/>
                  </a:cubicBezTo>
                  <a:lnTo>
                    <a:pt x="119062" y="188959"/>
                  </a:lnTo>
                  <a:cubicBezTo>
                    <a:pt x="119062" y="167913"/>
                    <a:pt x="101929" y="150813"/>
                    <a:pt x="80842" y="150813"/>
                  </a:cubicBezTo>
                  <a:cubicBezTo>
                    <a:pt x="57120" y="150813"/>
                    <a:pt x="57120" y="150813"/>
                    <a:pt x="57120" y="150813"/>
                  </a:cubicBezTo>
                  <a:close/>
                  <a:moveTo>
                    <a:pt x="46099" y="47625"/>
                  </a:moveTo>
                  <a:cubicBezTo>
                    <a:pt x="29016" y="47625"/>
                    <a:pt x="15875" y="62294"/>
                    <a:pt x="15875" y="79629"/>
                  </a:cubicBezTo>
                  <a:cubicBezTo>
                    <a:pt x="15875" y="114300"/>
                    <a:pt x="15875" y="114300"/>
                    <a:pt x="15875" y="114300"/>
                  </a:cubicBezTo>
                  <a:cubicBezTo>
                    <a:pt x="252413" y="114300"/>
                    <a:pt x="252413" y="114300"/>
                    <a:pt x="252413" y="114300"/>
                  </a:cubicBezTo>
                  <a:lnTo>
                    <a:pt x="252413" y="79629"/>
                  </a:lnTo>
                  <a:cubicBezTo>
                    <a:pt x="252413" y="62294"/>
                    <a:pt x="239272" y="47625"/>
                    <a:pt x="222189" y="47625"/>
                  </a:cubicBezTo>
                  <a:cubicBezTo>
                    <a:pt x="210362" y="47625"/>
                    <a:pt x="210362" y="47625"/>
                    <a:pt x="210362" y="47625"/>
                  </a:cubicBezTo>
                  <a:cubicBezTo>
                    <a:pt x="210362" y="71628"/>
                    <a:pt x="210362" y="71628"/>
                    <a:pt x="210362" y="71628"/>
                  </a:cubicBezTo>
                  <a:cubicBezTo>
                    <a:pt x="210362" y="75629"/>
                    <a:pt x="206420" y="79629"/>
                    <a:pt x="202477" y="79629"/>
                  </a:cubicBezTo>
                  <a:cubicBezTo>
                    <a:pt x="197221" y="79629"/>
                    <a:pt x="194593" y="75629"/>
                    <a:pt x="194593" y="71628"/>
                  </a:cubicBezTo>
                  <a:cubicBezTo>
                    <a:pt x="194593" y="47625"/>
                    <a:pt x="194593" y="47625"/>
                    <a:pt x="194593" y="47625"/>
                  </a:cubicBezTo>
                  <a:cubicBezTo>
                    <a:pt x="73696" y="47625"/>
                    <a:pt x="73696" y="47625"/>
                    <a:pt x="73696" y="47625"/>
                  </a:cubicBezTo>
                  <a:cubicBezTo>
                    <a:pt x="73696" y="71628"/>
                    <a:pt x="73696" y="71628"/>
                    <a:pt x="73696" y="71628"/>
                  </a:cubicBezTo>
                  <a:cubicBezTo>
                    <a:pt x="73696" y="75629"/>
                    <a:pt x="71067" y="79629"/>
                    <a:pt x="65811" y="79629"/>
                  </a:cubicBezTo>
                  <a:cubicBezTo>
                    <a:pt x="61869" y="79629"/>
                    <a:pt x="57926" y="75629"/>
                    <a:pt x="57926" y="71628"/>
                  </a:cubicBezTo>
                  <a:cubicBezTo>
                    <a:pt x="57926" y="47625"/>
                    <a:pt x="57926" y="47625"/>
                    <a:pt x="57926" y="47625"/>
                  </a:cubicBezTo>
                  <a:cubicBezTo>
                    <a:pt x="46099" y="47625"/>
                    <a:pt x="46099" y="47625"/>
                    <a:pt x="46099" y="47625"/>
                  </a:cubicBezTo>
                  <a:close/>
                  <a:moveTo>
                    <a:pt x="65757" y="0"/>
                  </a:moveTo>
                  <a:cubicBezTo>
                    <a:pt x="71018" y="0"/>
                    <a:pt x="73648" y="3962"/>
                    <a:pt x="73648" y="7925"/>
                  </a:cubicBezTo>
                  <a:cubicBezTo>
                    <a:pt x="73648" y="31700"/>
                    <a:pt x="73648" y="31700"/>
                    <a:pt x="73648" y="31700"/>
                  </a:cubicBezTo>
                  <a:cubicBezTo>
                    <a:pt x="194640" y="31700"/>
                    <a:pt x="194640" y="31700"/>
                    <a:pt x="194640" y="31700"/>
                  </a:cubicBezTo>
                  <a:cubicBezTo>
                    <a:pt x="194640" y="7925"/>
                    <a:pt x="194640" y="7925"/>
                    <a:pt x="194640" y="7925"/>
                  </a:cubicBezTo>
                  <a:cubicBezTo>
                    <a:pt x="194640" y="3962"/>
                    <a:pt x="197271" y="0"/>
                    <a:pt x="202531" y="0"/>
                  </a:cubicBezTo>
                  <a:cubicBezTo>
                    <a:pt x="206477" y="0"/>
                    <a:pt x="210422" y="3962"/>
                    <a:pt x="210422" y="7925"/>
                  </a:cubicBezTo>
                  <a:cubicBezTo>
                    <a:pt x="210422" y="31700"/>
                    <a:pt x="210422" y="31700"/>
                    <a:pt x="210422" y="31700"/>
                  </a:cubicBezTo>
                  <a:cubicBezTo>
                    <a:pt x="222258" y="31700"/>
                    <a:pt x="222258" y="31700"/>
                    <a:pt x="222258" y="31700"/>
                  </a:cubicBezTo>
                  <a:cubicBezTo>
                    <a:pt x="247246" y="31700"/>
                    <a:pt x="268288" y="52834"/>
                    <a:pt x="268288" y="79251"/>
                  </a:cubicBezTo>
                  <a:cubicBezTo>
                    <a:pt x="268288" y="290587"/>
                    <a:pt x="268288" y="290587"/>
                    <a:pt x="268288" y="290587"/>
                  </a:cubicBezTo>
                  <a:cubicBezTo>
                    <a:pt x="268288" y="317005"/>
                    <a:pt x="247246" y="338138"/>
                    <a:pt x="222258" y="338138"/>
                  </a:cubicBezTo>
                  <a:cubicBezTo>
                    <a:pt x="46030" y="338138"/>
                    <a:pt x="46030" y="338138"/>
                    <a:pt x="46030" y="338138"/>
                  </a:cubicBezTo>
                  <a:cubicBezTo>
                    <a:pt x="21042" y="338138"/>
                    <a:pt x="0" y="317005"/>
                    <a:pt x="0" y="290587"/>
                  </a:cubicBezTo>
                  <a:cubicBezTo>
                    <a:pt x="0" y="79251"/>
                    <a:pt x="0" y="79251"/>
                    <a:pt x="0" y="79251"/>
                  </a:cubicBezTo>
                  <a:cubicBezTo>
                    <a:pt x="0" y="52834"/>
                    <a:pt x="21042" y="31700"/>
                    <a:pt x="46030" y="31700"/>
                  </a:cubicBezTo>
                  <a:cubicBezTo>
                    <a:pt x="57866" y="31700"/>
                    <a:pt x="57866" y="31700"/>
                    <a:pt x="57866" y="31700"/>
                  </a:cubicBezTo>
                  <a:cubicBezTo>
                    <a:pt x="57866" y="7925"/>
                    <a:pt x="57866" y="7925"/>
                    <a:pt x="57866" y="7925"/>
                  </a:cubicBezTo>
                  <a:cubicBezTo>
                    <a:pt x="57866" y="3962"/>
                    <a:pt x="61812" y="0"/>
                    <a:pt x="65757" y="0"/>
                  </a:cubicBezTo>
                  <a:close/>
                </a:path>
              </a:pathLst>
            </a:custGeom>
            <a:grpFill/>
            <a:ln>
              <a:noFill/>
            </a:ln>
          </p:spPr>
          <p:txBody>
            <a:bodyPr anchor="ctr"/>
            <a:lstStyle/>
            <a:p>
              <a:pPr algn="ctr"/>
              <a:endParaRPr/>
            </a:p>
          </p:txBody>
        </p:sp>
        <p:sp>
          <p:nvSpPr>
            <p:cNvPr id="9" name="iṧḻîḍê">
              <a:extLst>
                <a:ext uri="{FF2B5EF4-FFF2-40B4-BE49-F238E27FC236}">
                  <a16:creationId xmlns:a16="http://schemas.microsoft.com/office/drawing/2014/main" id="{5F02C6CB-DDA8-457A-8D33-FF7F1B8B4058}"/>
                </a:ext>
              </a:extLst>
            </p:cNvPr>
            <p:cNvSpPr/>
            <p:nvPr/>
          </p:nvSpPr>
          <p:spPr bwMode="auto">
            <a:xfrm>
              <a:off x="6835156" y="3323922"/>
              <a:ext cx="547317" cy="521130"/>
            </a:xfrm>
            <a:custGeom>
              <a:avLst/>
              <a:gdLst>
                <a:gd name="connsiteX0" fmla="*/ 101402 w 331788"/>
                <a:gd name="connsiteY0" fmla="*/ 200025 h 315913"/>
                <a:gd name="connsiteX1" fmla="*/ 93663 w 331788"/>
                <a:gd name="connsiteY1" fmla="*/ 207840 h 315913"/>
                <a:gd name="connsiteX2" fmla="*/ 93663 w 331788"/>
                <a:gd name="connsiteY2" fmla="*/ 301625 h 315913"/>
                <a:gd name="connsiteX3" fmla="*/ 137518 w 331788"/>
                <a:gd name="connsiteY3" fmla="*/ 301625 h 315913"/>
                <a:gd name="connsiteX4" fmla="*/ 137518 w 331788"/>
                <a:gd name="connsiteY4" fmla="*/ 250825 h 315913"/>
                <a:gd name="connsiteX5" fmla="*/ 143967 w 331788"/>
                <a:gd name="connsiteY5" fmla="*/ 244312 h 315913"/>
                <a:gd name="connsiteX6" fmla="*/ 187822 w 331788"/>
                <a:gd name="connsiteY6" fmla="*/ 244312 h 315913"/>
                <a:gd name="connsiteX7" fmla="*/ 194271 w 331788"/>
                <a:gd name="connsiteY7" fmla="*/ 250825 h 315913"/>
                <a:gd name="connsiteX8" fmla="*/ 194271 w 331788"/>
                <a:gd name="connsiteY8" fmla="*/ 301625 h 315913"/>
                <a:gd name="connsiteX9" fmla="*/ 230387 w 331788"/>
                <a:gd name="connsiteY9" fmla="*/ 301625 h 315913"/>
                <a:gd name="connsiteX10" fmla="*/ 238126 w 331788"/>
                <a:gd name="connsiteY10" fmla="*/ 295112 h 315913"/>
                <a:gd name="connsiteX11" fmla="*/ 238126 w 331788"/>
                <a:gd name="connsiteY11" fmla="*/ 207840 h 315913"/>
                <a:gd name="connsiteX12" fmla="*/ 230387 w 331788"/>
                <a:gd name="connsiteY12" fmla="*/ 200025 h 315913"/>
                <a:gd name="connsiteX13" fmla="*/ 101402 w 331788"/>
                <a:gd name="connsiteY13" fmla="*/ 200025 h 315913"/>
                <a:gd name="connsiteX14" fmla="*/ 258908 w 331788"/>
                <a:gd name="connsiteY14" fmla="*/ 122237 h 315913"/>
                <a:gd name="connsiteX15" fmla="*/ 252413 w 331788"/>
                <a:gd name="connsiteY15" fmla="*/ 129801 h 315913"/>
                <a:gd name="connsiteX16" fmla="*/ 252413 w 331788"/>
                <a:gd name="connsiteY16" fmla="*/ 157536 h 315913"/>
                <a:gd name="connsiteX17" fmla="*/ 258908 w 331788"/>
                <a:gd name="connsiteY17" fmla="*/ 165100 h 315913"/>
                <a:gd name="connsiteX18" fmla="*/ 266701 w 331788"/>
                <a:gd name="connsiteY18" fmla="*/ 157536 h 315913"/>
                <a:gd name="connsiteX19" fmla="*/ 266701 w 331788"/>
                <a:gd name="connsiteY19" fmla="*/ 129801 h 315913"/>
                <a:gd name="connsiteX20" fmla="*/ 258908 w 331788"/>
                <a:gd name="connsiteY20" fmla="*/ 122237 h 315913"/>
                <a:gd name="connsiteX21" fmla="*/ 230332 w 331788"/>
                <a:gd name="connsiteY21" fmla="*/ 122237 h 315913"/>
                <a:gd name="connsiteX22" fmla="*/ 223838 w 331788"/>
                <a:gd name="connsiteY22" fmla="*/ 129801 h 315913"/>
                <a:gd name="connsiteX23" fmla="*/ 223838 w 331788"/>
                <a:gd name="connsiteY23" fmla="*/ 157536 h 315913"/>
                <a:gd name="connsiteX24" fmla="*/ 230332 w 331788"/>
                <a:gd name="connsiteY24" fmla="*/ 165100 h 315913"/>
                <a:gd name="connsiteX25" fmla="*/ 238126 w 331788"/>
                <a:gd name="connsiteY25" fmla="*/ 157536 h 315913"/>
                <a:gd name="connsiteX26" fmla="*/ 238126 w 331788"/>
                <a:gd name="connsiteY26" fmla="*/ 129801 h 315913"/>
                <a:gd name="connsiteX27" fmla="*/ 230332 w 331788"/>
                <a:gd name="connsiteY27" fmla="*/ 122237 h 315913"/>
                <a:gd name="connsiteX28" fmla="*/ 201468 w 331788"/>
                <a:gd name="connsiteY28" fmla="*/ 122237 h 315913"/>
                <a:gd name="connsiteX29" fmla="*/ 193675 w 331788"/>
                <a:gd name="connsiteY29" fmla="*/ 129801 h 315913"/>
                <a:gd name="connsiteX30" fmla="*/ 193675 w 331788"/>
                <a:gd name="connsiteY30" fmla="*/ 157536 h 315913"/>
                <a:gd name="connsiteX31" fmla="*/ 201468 w 331788"/>
                <a:gd name="connsiteY31" fmla="*/ 165100 h 315913"/>
                <a:gd name="connsiteX32" fmla="*/ 207963 w 331788"/>
                <a:gd name="connsiteY32" fmla="*/ 157536 h 315913"/>
                <a:gd name="connsiteX33" fmla="*/ 207963 w 331788"/>
                <a:gd name="connsiteY33" fmla="*/ 129801 h 315913"/>
                <a:gd name="connsiteX34" fmla="*/ 201468 w 331788"/>
                <a:gd name="connsiteY34" fmla="*/ 122237 h 315913"/>
                <a:gd name="connsiteX35" fmla="*/ 128732 w 331788"/>
                <a:gd name="connsiteY35" fmla="*/ 122237 h 315913"/>
                <a:gd name="connsiteX36" fmla="*/ 122238 w 331788"/>
                <a:gd name="connsiteY36" fmla="*/ 129801 h 315913"/>
                <a:gd name="connsiteX37" fmla="*/ 122238 w 331788"/>
                <a:gd name="connsiteY37" fmla="*/ 157536 h 315913"/>
                <a:gd name="connsiteX38" fmla="*/ 128732 w 331788"/>
                <a:gd name="connsiteY38" fmla="*/ 165100 h 315913"/>
                <a:gd name="connsiteX39" fmla="*/ 136526 w 331788"/>
                <a:gd name="connsiteY39" fmla="*/ 157536 h 315913"/>
                <a:gd name="connsiteX40" fmla="*/ 136526 w 331788"/>
                <a:gd name="connsiteY40" fmla="*/ 129801 h 315913"/>
                <a:gd name="connsiteX41" fmla="*/ 128732 w 331788"/>
                <a:gd name="connsiteY41" fmla="*/ 122237 h 315913"/>
                <a:gd name="connsiteX42" fmla="*/ 101456 w 331788"/>
                <a:gd name="connsiteY42" fmla="*/ 122237 h 315913"/>
                <a:gd name="connsiteX43" fmla="*/ 93663 w 331788"/>
                <a:gd name="connsiteY43" fmla="*/ 129801 h 315913"/>
                <a:gd name="connsiteX44" fmla="*/ 93663 w 331788"/>
                <a:gd name="connsiteY44" fmla="*/ 157536 h 315913"/>
                <a:gd name="connsiteX45" fmla="*/ 101456 w 331788"/>
                <a:gd name="connsiteY45" fmla="*/ 165100 h 315913"/>
                <a:gd name="connsiteX46" fmla="*/ 107951 w 331788"/>
                <a:gd name="connsiteY46" fmla="*/ 157536 h 315913"/>
                <a:gd name="connsiteX47" fmla="*/ 107951 w 331788"/>
                <a:gd name="connsiteY47" fmla="*/ 129801 h 315913"/>
                <a:gd name="connsiteX48" fmla="*/ 101456 w 331788"/>
                <a:gd name="connsiteY48" fmla="*/ 122237 h 315913"/>
                <a:gd name="connsiteX49" fmla="*/ 72881 w 331788"/>
                <a:gd name="connsiteY49" fmla="*/ 122237 h 315913"/>
                <a:gd name="connsiteX50" fmla="*/ 65088 w 331788"/>
                <a:gd name="connsiteY50" fmla="*/ 129801 h 315913"/>
                <a:gd name="connsiteX51" fmla="*/ 65088 w 331788"/>
                <a:gd name="connsiteY51" fmla="*/ 157536 h 315913"/>
                <a:gd name="connsiteX52" fmla="*/ 72881 w 331788"/>
                <a:gd name="connsiteY52" fmla="*/ 165100 h 315913"/>
                <a:gd name="connsiteX53" fmla="*/ 79376 w 331788"/>
                <a:gd name="connsiteY53" fmla="*/ 157536 h 315913"/>
                <a:gd name="connsiteX54" fmla="*/ 79376 w 331788"/>
                <a:gd name="connsiteY54" fmla="*/ 129801 h 315913"/>
                <a:gd name="connsiteX55" fmla="*/ 72881 w 331788"/>
                <a:gd name="connsiteY55" fmla="*/ 122237 h 315913"/>
                <a:gd name="connsiteX56" fmla="*/ 258908 w 331788"/>
                <a:gd name="connsiteY56" fmla="*/ 65087 h 315913"/>
                <a:gd name="connsiteX57" fmla="*/ 252413 w 331788"/>
                <a:gd name="connsiteY57" fmla="*/ 71581 h 315913"/>
                <a:gd name="connsiteX58" fmla="*/ 252413 w 331788"/>
                <a:gd name="connsiteY58" fmla="*/ 100157 h 315913"/>
                <a:gd name="connsiteX59" fmla="*/ 258908 w 331788"/>
                <a:gd name="connsiteY59" fmla="*/ 107950 h 315913"/>
                <a:gd name="connsiteX60" fmla="*/ 266701 w 331788"/>
                <a:gd name="connsiteY60" fmla="*/ 100157 h 315913"/>
                <a:gd name="connsiteX61" fmla="*/ 266701 w 331788"/>
                <a:gd name="connsiteY61" fmla="*/ 71581 h 315913"/>
                <a:gd name="connsiteX62" fmla="*/ 258908 w 331788"/>
                <a:gd name="connsiteY62" fmla="*/ 65087 h 315913"/>
                <a:gd name="connsiteX63" fmla="*/ 230332 w 331788"/>
                <a:gd name="connsiteY63" fmla="*/ 65087 h 315913"/>
                <a:gd name="connsiteX64" fmla="*/ 223838 w 331788"/>
                <a:gd name="connsiteY64" fmla="*/ 71581 h 315913"/>
                <a:gd name="connsiteX65" fmla="*/ 223838 w 331788"/>
                <a:gd name="connsiteY65" fmla="*/ 100157 h 315913"/>
                <a:gd name="connsiteX66" fmla="*/ 230332 w 331788"/>
                <a:gd name="connsiteY66" fmla="*/ 107950 h 315913"/>
                <a:gd name="connsiteX67" fmla="*/ 238126 w 331788"/>
                <a:gd name="connsiteY67" fmla="*/ 100157 h 315913"/>
                <a:gd name="connsiteX68" fmla="*/ 238126 w 331788"/>
                <a:gd name="connsiteY68" fmla="*/ 71581 h 315913"/>
                <a:gd name="connsiteX69" fmla="*/ 230332 w 331788"/>
                <a:gd name="connsiteY69" fmla="*/ 65087 h 315913"/>
                <a:gd name="connsiteX70" fmla="*/ 201468 w 331788"/>
                <a:gd name="connsiteY70" fmla="*/ 65087 h 315913"/>
                <a:gd name="connsiteX71" fmla="*/ 193675 w 331788"/>
                <a:gd name="connsiteY71" fmla="*/ 71581 h 315913"/>
                <a:gd name="connsiteX72" fmla="*/ 193675 w 331788"/>
                <a:gd name="connsiteY72" fmla="*/ 100157 h 315913"/>
                <a:gd name="connsiteX73" fmla="*/ 201468 w 331788"/>
                <a:gd name="connsiteY73" fmla="*/ 107950 h 315913"/>
                <a:gd name="connsiteX74" fmla="*/ 207963 w 331788"/>
                <a:gd name="connsiteY74" fmla="*/ 100157 h 315913"/>
                <a:gd name="connsiteX75" fmla="*/ 207963 w 331788"/>
                <a:gd name="connsiteY75" fmla="*/ 71581 h 315913"/>
                <a:gd name="connsiteX76" fmla="*/ 201468 w 331788"/>
                <a:gd name="connsiteY76" fmla="*/ 65087 h 315913"/>
                <a:gd name="connsiteX77" fmla="*/ 128732 w 331788"/>
                <a:gd name="connsiteY77" fmla="*/ 65087 h 315913"/>
                <a:gd name="connsiteX78" fmla="*/ 122238 w 331788"/>
                <a:gd name="connsiteY78" fmla="*/ 71581 h 315913"/>
                <a:gd name="connsiteX79" fmla="*/ 122238 w 331788"/>
                <a:gd name="connsiteY79" fmla="*/ 100157 h 315913"/>
                <a:gd name="connsiteX80" fmla="*/ 128732 w 331788"/>
                <a:gd name="connsiteY80" fmla="*/ 107950 h 315913"/>
                <a:gd name="connsiteX81" fmla="*/ 136526 w 331788"/>
                <a:gd name="connsiteY81" fmla="*/ 100157 h 315913"/>
                <a:gd name="connsiteX82" fmla="*/ 136526 w 331788"/>
                <a:gd name="connsiteY82" fmla="*/ 71581 h 315913"/>
                <a:gd name="connsiteX83" fmla="*/ 128732 w 331788"/>
                <a:gd name="connsiteY83" fmla="*/ 65087 h 315913"/>
                <a:gd name="connsiteX84" fmla="*/ 101456 w 331788"/>
                <a:gd name="connsiteY84" fmla="*/ 65087 h 315913"/>
                <a:gd name="connsiteX85" fmla="*/ 93663 w 331788"/>
                <a:gd name="connsiteY85" fmla="*/ 71581 h 315913"/>
                <a:gd name="connsiteX86" fmla="*/ 93663 w 331788"/>
                <a:gd name="connsiteY86" fmla="*/ 100157 h 315913"/>
                <a:gd name="connsiteX87" fmla="*/ 101456 w 331788"/>
                <a:gd name="connsiteY87" fmla="*/ 107950 h 315913"/>
                <a:gd name="connsiteX88" fmla="*/ 107951 w 331788"/>
                <a:gd name="connsiteY88" fmla="*/ 100157 h 315913"/>
                <a:gd name="connsiteX89" fmla="*/ 107951 w 331788"/>
                <a:gd name="connsiteY89" fmla="*/ 71581 h 315913"/>
                <a:gd name="connsiteX90" fmla="*/ 101456 w 331788"/>
                <a:gd name="connsiteY90" fmla="*/ 65087 h 315913"/>
                <a:gd name="connsiteX91" fmla="*/ 72881 w 331788"/>
                <a:gd name="connsiteY91" fmla="*/ 65087 h 315913"/>
                <a:gd name="connsiteX92" fmla="*/ 65088 w 331788"/>
                <a:gd name="connsiteY92" fmla="*/ 71581 h 315913"/>
                <a:gd name="connsiteX93" fmla="*/ 65088 w 331788"/>
                <a:gd name="connsiteY93" fmla="*/ 100157 h 315913"/>
                <a:gd name="connsiteX94" fmla="*/ 72881 w 331788"/>
                <a:gd name="connsiteY94" fmla="*/ 107950 h 315913"/>
                <a:gd name="connsiteX95" fmla="*/ 79376 w 331788"/>
                <a:gd name="connsiteY95" fmla="*/ 100157 h 315913"/>
                <a:gd name="connsiteX96" fmla="*/ 79376 w 331788"/>
                <a:gd name="connsiteY96" fmla="*/ 71581 h 315913"/>
                <a:gd name="connsiteX97" fmla="*/ 72881 w 331788"/>
                <a:gd name="connsiteY97" fmla="*/ 65087 h 315913"/>
                <a:gd name="connsiteX98" fmla="*/ 107950 w 331788"/>
                <a:gd name="connsiteY98" fmla="*/ 14287 h 315913"/>
                <a:gd name="connsiteX99" fmla="*/ 107950 w 331788"/>
                <a:gd name="connsiteY99" fmla="*/ 28575 h 315913"/>
                <a:gd name="connsiteX100" fmla="*/ 223838 w 331788"/>
                <a:gd name="connsiteY100" fmla="*/ 28575 h 315913"/>
                <a:gd name="connsiteX101" fmla="*/ 223838 w 331788"/>
                <a:gd name="connsiteY101" fmla="*/ 14287 h 315913"/>
                <a:gd name="connsiteX102" fmla="*/ 64802 w 331788"/>
                <a:gd name="connsiteY102" fmla="*/ 0 h 315913"/>
                <a:gd name="connsiteX103" fmla="*/ 266986 w 331788"/>
                <a:gd name="connsiteY103" fmla="*/ 0 h 315913"/>
                <a:gd name="connsiteX104" fmla="*/ 273466 w 331788"/>
                <a:gd name="connsiteY104" fmla="*/ 6474 h 315913"/>
                <a:gd name="connsiteX105" fmla="*/ 266986 w 331788"/>
                <a:gd name="connsiteY105" fmla="*/ 14242 h 315913"/>
                <a:gd name="connsiteX106" fmla="*/ 238472 w 331788"/>
                <a:gd name="connsiteY106" fmla="*/ 14242 h 315913"/>
                <a:gd name="connsiteX107" fmla="*/ 238472 w 331788"/>
                <a:gd name="connsiteY107" fmla="*/ 28484 h 315913"/>
                <a:gd name="connsiteX108" fmla="*/ 303275 w 331788"/>
                <a:gd name="connsiteY108" fmla="*/ 28484 h 315913"/>
                <a:gd name="connsiteX109" fmla="*/ 309755 w 331788"/>
                <a:gd name="connsiteY109" fmla="*/ 34958 h 315913"/>
                <a:gd name="connsiteX110" fmla="*/ 309755 w 331788"/>
                <a:gd name="connsiteY110" fmla="*/ 301671 h 315913"/>
                <a:gd name="connsiteX111" fmla="*/ 324012 w 331788"/>
                <a:gd name="connsiteY111" fmla="*/ 301671 h 315913"/>
                <a:gd name="connsiteX112" fmla="*/ 331788 w 331788"/>
                <a:gd name="connsiteY112" fmla="*/ 309439 h 315913"/>
                <a:gd name="connsiteX113" fmla="*/ 324012 w 331788"/>
                <a:gd name="connsiteY113" fmla="*/ 315913 h 315913"/>
                <a:gd name="connsiteX114" fmla="*/ 7776 w 331788"/>
                <a:gd name="connsiteY114" fmla="*/ 315913 h 315913"/>
                <a:gd name="connsiteX115" fmla="*/ 0 w 331788"/>
                <a:gd name="connsiteY115" fmla="*/ 309439 h 315913"/>
                <a:gd name="connsiteX116" fmla="*/ 7776 w 331788"/>
                <a:gd name="connsiteY116" fmla="*/ 301671 h 315913"/>
                <a:gd name="connsiteX117" fmla="*/ 22033 w 331788"/>
                <a:gd name="connsiteY117" fmla="*/ 301671 h 315913"/>
                <a:gd name="connsiteX118" fmla="*/ 22033 w 331788"/>
                <a:gd name="connsiteY118" fmla="*/ 34958 h 315913"/>
                <a:gd name="connsiteX119" fmla="*/ 28513 w 331788"/>
                <a:gd name="connsiteY119" fmla="*/ 28484 h 315913"/>
                <a:gd name="connsiteX120" fmla="*/ 93315 w 331788"/>
                <a:gd name="connsiteY120" fmla="*/ 28484 h 315913"/>
                <a:gd name="connsiteX121" fmla="*/ 93315 w 331788"/>
                <a:gd name="connsiteY121" fmla="*/ 14242 h 315913"/>
                <a:gd name="connsiteX122" fmla="*/ 64802 w 331788"/>
                <a:gd name="connsiteY122" fmla="*/ 14242 h 315913"/>
                <a:gd name="connsiteX123" fmla="*/ 58322 w 331788"/>
                <a:gd name="connsiteY123" fmla="*/ 6474 h 315913"/>
                <a:gd name="connsiteX124" fmla="*/ 64802 w 331788"/>
                <a:gd name="connsiteY124" fmla="*/ 0 h 3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31788" h="315913">
                  <a:moveTo>
                    <a:pt x="101402" y="200025"/>
                  </a:moveTo>
                  <a:cubicBezTo>
                    <a:pt x="97532" y="200025"/>
                    <a:pt x="93663" y="203933"/>
                    <a:pt x="93663" y="207840"/>
                  </a:cubicBezTo>
                  <a:cubicBezTo>
                    <a:pt x="93663" y="207840"/>
                    <a:pt x="93663" y="207840"/>
                    <a:pt x="93663" y="301625"/>
                  </a:cubicBezTo>
                  <a:cubicBezTo>
                    <a:pt x="93663" y="301625"/>
                    <a:pt x="93663" y="301625"/>
                    <a:pt x="137518" y="301625"/>
                  </a:cubicBezTo>
                  <a:cubicBezTo>
                    <a:pt x="137518" y="301625"/>
                    <a:pt x="137518" y="301625"/>
                    <a:pt x="137518" y="250825"/>
                  </a:cubicBezTo>
                  <a:cubicBezTo>
                    <a:pt x="137518" y="246917"/>
                    <a:pt x="140097" y="244312"/>
                    <a:pt x="143967" y="244312"/>
                  </a:cubicBezTo>
                  <a:cubicBezTo>
                    <a:pt x="143967" y="244312"/>
                    <a:pt x="143967" y="244312"/>
                    <a:pt x="187822" y="244312"/>
                  </a:cubicBezTo>
                  <a:cubicBezTo>
                    <a:pt x="191691" y="244312"/>
                    <a:pt x="194271" y="246917"/>
                    <a:pt x="194271" y="250825"/>
                  </a:cubicBezTo>
                  <a:cubicBezTo>
                    <a:pt x="194271" y="250825"/>
                    <a:pt x="194271" y="250825"/>
                    <a:pt x="194271" y="301625"/>
                  </a:cubicBezTo>
                  <a:cubicBezTo>
                    <a:pt x="194271" y="301625"/>
                    <a:pt x="194271" y="301625"/>
                    <a:pt x="230387" y="301625"/>
                  </a:cubicBezTo>
                  <a:cubicBezTo>
                    <a:pt x="234256" y="301625"/>
                    <a:pt x="238126" y="299020"/>
                    <a:pt x="238126" y="295112"/>
                  </a:cubicBezTo>
                  <a:lnTo>
                    <a:pt x="238126" y="207840"/>
                  </a:lnTo>
                  <a:cubicBezTo>
                    <a:pt x="238126" y="203933"/>
                    <a:pt x="234256" y="200025"/>
                    <a:pt x="230387" y="200025"/>
                  </a:cubicBezTo>
                  <a:cubicBezTo>
                    <a:pt x="230387" y="200025"/>
                    <a:pt x="230387" y="200025"/>
                    <a:pt x="101402" y="200025"/>
                  </a:cubicBezTo>
                  <a:close/>
                  <a:moveTo>
                    <a:pt x="258908" y="122237"/>
                  </a:moveTo>
                  <a:cubicBezTo>
                    <a:pt x="255011" y="122237"/>
                    <a:pt x="252413" y="124758"/>
                    <a:pt x="252413" y="129801"/>
                  </a:cubicBezTo>
                  <a:cubicBezTo>
                    <a:pt x="252413" y="129801"/>
                    <a:pt x="252413" y="129801"/>
                    <a:pt x="252413" y="157536"/>
                  </a:cubicBezTo>
                  <a:cubicBezTo>
                    <a:pt x="252413" y="161318"/>
                    <a:pt x="255011" y="165100"/>
                    <a:pt x="258908" y="165100"/>
                  </a:cubicBezTo>
                  <a:cubicBezTo>
                    <a:pt x="264103" y="165100"/>
                    <a:pt x="266701" y="161318"/>
                    <a:pt x="266701" y="157536"/>
                  </a:cubicBezTo>
                  <a:lnTo>
                    <a:pt x="266701" y="129801"/>
                  </a:lnTo>
                  <a:cubicBezTo>
                    <a:pt x="266701" y="124758"/>
                    <a:pt x="264103" y="122237"/>
                    <a:pt x="258908" y="122237"/>
                  </a:cubicBezTo>
                  <a:close/>
                  <a:moveTo>
                    <a:pt x="230332" y="122237"/>
                  </a:moveTo>
                  <a:cubicBezTo>
                    <a:pt x="226436" y="122237"/>
                    <a:pt x="223838" y="124758"/>
                    <a:pt x="223838" y="129801"/>
                  </a:cubicBezTo>
                  <a:cubicBezTo>
                    <a:pt x="223838" y="129801"/>
                    <a:pt x="223838" y="129801"/>
                    <a:pt x="223838" y="157536"/>
                  </a:cubicBezTo>
                  <a:cubicBezTo>
                    <a:pt x="223838" y="161318"/>
                    <a:pt x="226436" y="165100"/>
                    <a:pt x="230332" y="165100"/>
                  </a:cubicBezTo>
                  <a:cubicBezTo>
                    <a:pt x="234229" y="165100"/>
                    <a:pt x="238126" y="161318"/>
                    <a:pt x="238126" y="157536"/>
                  </a:cubicBezTo>
                  <a:lnTo>
                    <a:pt x="238126" y="129801"/>
                  </a:lnTo>
                  <a:cubicBezTo>
                    <a:pt x="238126" y="124758"/>
                    <a:pt x="234229" y="122237"/>
                    <a:pt x="230332" y="122237"/>
                  </a:cubicBezTo>
                  <a:close/>
                  <a:moveTo>
                    <a:pt x="201468" y="122237"/>
                  </a:moveTo>
                  <a:cubicBezTo>
                    <a:pt x="196273" y="122237"/>
                    <a:pt x="193675" y="124758"/>
                    <a:pt x="193675" y="129801"/>
                  </a:cubicBezTo>
                  <a:cubicBezTo>
                    <a:pt x="193675" y="129801"/>
                    <a:pt x="193675" y="129801"/>
                    <a:pt x="193675" y="157536"/>
                  </a:cubicBezTo>
                  <a:cubicBezTo>
                    <a:pt x="193675" y="161318"/>
                    <a:pt x="196273" y="165100"/>
                    <a:pt x="201468" y="165100"/>
                  </a:cubicBezTo>
                  <a:cubicBezTo>
                    <a:pt x="205365" y="165100"/>
                    <a:pt x="207963" y="161318"/>
                    <a:pt x="207963" y="157536"/>
                  </a:cubicBezTo>
                  <a:cubicBezTo>
                    <a:pt x="207963" y="157536"/>
                    <a:pt x="207963" y="157536"/>
                    <a:pt x="207963" y="129801"/>
                  </a:cubicBezTo>
                  <a:cubicBezTo>
                    <a:pt x="207963" y="124758"/>
                    <a:pt x="205365" y="122237"/>
                    <a:pt x="201468" y="122237"/>
                  </a:cubicBezTo>
                  <a:close/>
                  <a:moveTo>
                    <a:pt x="128732" y="122237"/>
                  </a:moveTo>
                  <a:cubicBezTo>
                    <a:pt x="124836" y="122237"/>
                    <a:pt x="122238" y="124758"/>
                    <a:pt x="122238" y="129801"/>
                  </a:cubicBezTo>
                  <a:cubicBezTo>
                    <a:pt x="122238" y="129801"/>
                    <a:pt x="122238" y="129801"/>
                    <a:pt x="122238" y="157536"/>
                  </a:cubicBezTo>
                  <a:cubicBezTo>
                    <a:pt x="122238" y="161318"/>
                    <a:pt x="124836" y="165100"/>
                    <a:pt x="128732" y="165100"/>
                  </a:cubicBezTo>
                  <a:cubicBezTo>
                    <a:pt x="133928" y="165100"/>
                    <a:pt x="136526" y="161318"/>
                    <a:pt x="136526" y="157536"/>
                  </a:cubicBezTo>
                  <a:cubicBezTo>
                    <a:pt x="136526" y="157536"/>
                    <a:pt x="136526" y="157536"/>
                    <a:pt x="136526" y="129801"/>
                  </a:cubicBezTo>
                  <a:cubicBezTo>
                    <a:pt x="136526" y="124758"/>
                    <a:pt x="133928" y="122237"/>
                    <a:pt x="128732" y="122237"/>
                  </a:cubicBezTo>
                  <a:close/>
                  <a:moveTo>
                    <a:pt x="101456" y="122237"/>
                  </a:moveTo>
                  <a:cubicBezTo>
                    <a:pt x="97559" y="122237"/>
                    <a:pt x="93663" y="124758"/>
                    <a:pt x="93663" y="129801"/>
                  </a:cubicBezTo>
                  <a:lnTo>
                    <a:pt x="93663" y="157536"/>
                  </a:lnTo>
                  <a:cubicBezTo>
                    <a:pt x="93663" y="161318"/>
                    <a:pt x="97559" y="165100"/>
                    <a:pt x="101456" y="165100"/>
                  </a:cubicBezTo>
                  <a:cubicBezTo>
                    <a:pt x="105353" y="165100"/>
                    <a:pt x="107951" y="161318"/>
                    <a:pt x="107951" y="157536"/>
                  </a:cubicBezTo>
                  <a:cubicBezTo>
                    <a:pt x="107951" y="157536"/>
                    <a:pt x="107951" y="157536"/>
                    <a:pt x="107951" y="129801"/>
                  </a:cubicBezTo>
                  <a:cubicBezTo>
                    <a:pt x="107951" y="124758"/>
                    <a:pt x="105353" y="122237"/>
                    <a:pt x="101456" y="122237"/>
                  </a:cubicBezTo>
                  <a:close/>
                  <a:moveTo>
                    <a:pt x="72881" y="122237"/>
                  </a:moveTo>
                  <a:cubicBezTo>
                    <a:pt x="67686" y="122237"/>
                    <a:pt x="65088" y="124758"/>
                    <a:pt x="65088" y="129801"/>
                  </a:cubicBezTo>
                  <a:cubicBezTo>
                    <a:pt x="65088" y="129801"/>
                    <a:pt x="65088" y="129801"/>
                    <a:pt x="65088" y="157536"/>
                  </a:cubicBezTo>
                  <a:cubicBezTo>
                    <a:pt x="65088" y="161318"/>
                    <a:pt x="67686" y="165100"/>
                    <a:pt x="72881" y="165100"/>
                  </a:cubicBezTo>
                  <a:cubicBezTo>
                    <a:pt x="76778" y="165100"/>
                    <a:pt x="79376" y="161318"/>
                    <a:pt x="79376" y="157536"/>
                  </a:cubicBezTo>
                  <a:lnTo>
                    <a:pt x="79376" y="129801"/>
                  </a:lnTo>
                  <a:cubicBezTo>
                    <a:pt x="79376" y="124758"/>
                    <a:pt x="76778" y="122237"/>
                    <a:pt x="72881" y="122237"/>
                  </a:cubicBezTo>
                  <a:close/>
                  <a:moveTo>
                    <a:pt x="258908" y="65087"/>
                  </a:moveTo>
                  <a:cubicBezTo>
                    <a:pt x="255011" y="65087"/>
                    <a:pt x="252413" y="67685"/>
                    <a:pt x="252413" y="71581"/>
                  </a:cubicBezTo>
                  <a:cubicBezTo>
                    <a:pt x="252413" y="71581"/>
                    <a:pt x="252413" y="71581"/>
                    <a:pt x="252413" y="100157"/>
                  </a:cubicBezTo>
                  <a:cubicBezTo>
                    <a:pt x="252413" y="105352"/>
                    <a:pt x="255011" y="107950"/>
                    <a:pt x="258908" y="107950"/>
                  </a:cubicBezTo>
                  <a:cubicBezTo>
                    <a:pt x="264103" y="107950"/>
                    <a:pt x="266701" y="105352"/>
                    <a:pt x="266701" y="100157"/>
                  </a:cubicBezTo>
                  <a:lnTo>
                    <a:pt x="266701" y="71581"/>
                  </a:lnTo>
                  <a:cubicBezTo>
                    <a:pt x="266701" y="67685"/>
                    <a:pt x="264103" y="65087"/>
                    <a:pt x="258908" y="65087"/>
                  </a:cubicBezTo>
                  <a:close/>
                  <a:moveTo>
                    <a:pt x="230332" y="65087"/>
                  </a:moveTo>
                  <a:cubicBezTo>
                    <a:pt x="226436" y="65087"/>
                    <a:pt x="223838" y="67685"/>
                    <a:pt x="223838" y="71581"/>
                  </a:cubicBezTo>
                  <a:cubicBezTo>
                    <a:pt x="223838" y="71581"/>
                    <a:pt x="223838" y="71581"/>
                    <a:pt x="223838" y="100157"/>
                  </a:cubicBezTo>
                  <a:cubicBezTo>
                    <a:pt x="223838" y="105352"/>
                    <a:pt x="226436" y="107950"/>
                    <a:pt x="230332" y="107950"/>
                  </a:cubicBezTo>
                  <a:cubicBezTo>
                    <a:pt x="234229" y="107950"/>
                    <a:pt x="238126" y="105352"/>
                    <a:pt x="238126" y="100157"/>
                  </a:cubicBezTo>
                  <a:lnTo>
                    <a:pt x="238126" y="71581"/>
                  </a:lnTo>
                  <a:cubicBezTo>
                    <a:pt x="238126" y="67685"/>
                    <a:pt x="234229" y="65087"/>
                    <a:pt x="230332" y="65087"/>
                  </a:cubicBezTo>
                  <a:close/>
                  <a:moveTo>
                    <a:pt x="201468" y="65087"/>
                  </a:moveTo>
                  <a:cubicBezTo>
                    <a:pt x="196273" y="65087"/>
                    <a:pt x="193675" y="67685"/>
                    <a:pt x="193675" y="71581"/>
                  </a:cubicBezTo>
                  <a:cubicBezTo>
                    <a:pt x="193675" y="71581"/>
                    <a:pt x="193675" y="71581"/>
                    <a:pt x="193675" y="100157"/>
                  </a:cubicBezTo>
                  <a:cubicBezTo>
                    <a:pt x="193675" y="105352"/>
                    <a:pt x="196273" y="107950"/>
                    <a:pt x="201468" y="107950"/>
                  </a:cubicBezTo>
                  <a:cubicBezTo>
                    <a:pt x="205365" y="107950"/>
                    <a:pt x="207963" y="105352"/>
                    <a:pt x="207963" y="100157"/>
                  </a:cubicBezTo>
                  <a:cubicBezTo>
                    <a:pt x="207963" y="100157"/>
                    <a:pt x="207963" y="100157"/>
                    <a:pt x="207963" y="71581"/>
                  </a:cubicBezTo>
                  <a:cubicBezTo>
                    <a:pt x="207963" y="67685"/>
                    <a:pt x="205365" y="65087"/>
                    <a:pt x="201468" y="65087"/>
                  </a:cubicBezTo>
                  <a:close/>
                  <a:moveTo>
                    <a:pt x="128732" y="65087"/>
                  </a:moveTo>
                  <a:cubicBezTo>
                    <a:pt x="124836" y="65087"/>
                    <a:pt x="122238" y="67685"/>
                    <a:pt x="122238" y="71581"/>
                  </a:cubicBezTo>
                  <a:cubicBezTo>
                    <a:pt x="122238" y="71581"/>
                    <a:pt x="122238" y="71581"/>
                    <a:pt x="122238" y="100157"/>
                  </a:cubicBezTo>
                  <a:cubicBezTo>
                    <a:pt x="122238" y="105352"/>
                    <a:pt x="124836" y="107950"/>
                    <a:pt x="128732" y="107950"/>
                  </a:cubicBezTo>
                  <a:cubicBezTo>
                    <a:pt x="133928" y="107950"/>
                    <a:pt x="136526" y="105352"/>
                    <a:pt x="136526" y="100157"/>
                  </a:cubicBezTo>
                  <a:cubicBezTo>
                    <a:pt x="136526" y="100157"/>
                    <a:pt x="136526" y="100157"/>
                    <a:pt x="136526" y="71581"/>
                  </a:cubicBezTo>
                  <a:cubicBezTo>
                    <a:pt x="136526" y="67685"/>
                    <a:pt x="133928" y="65087"/>
                    <a:pt x="128732" y="65087"/>
                  </a:cubicBezTo>
                  <a:close/>
                  <a:moveTo>
                    <a:pt x="101456" y="65087"/>
                  </a:moveTo>
                  <a:cubicBezTo>
                    <a:pt x="97559" y="65087"/>
                    <a:pt x="93663" y="67685"/>
                    <a:pt x="93663" y="71581"/>
                  </a:cubicBezTo>
                  <a:lnTo>
                    <a:pt x="93663" y="100157"/>
                  </a:lnTo>
                  <a:cubicBezTo>
                    <a:pt x="93663" y="105352"/>
                    <a:pt x="97559" y="107950"/>
                    <a:pt x="101456" y="107950"/>
                  </a:cubicBezTo>
                  <a:cubicBezTo>
                    <a:pt x="105353" y="107950"/>
                    <a:pt x="107951" y="105352"/>
                    <a:pt x="107951" y="100157"/>
                  </a:cubicBezTo>
                  <a:cubicBezTo>
                    <a:pt x="107951" y="100157"/>
                    <a:pt x="107951" y="100157"/>
                    <a:pt x="107951" y="71581"/>
                  </a:cubicBezTo>
                  <a:cubicBezTo>
                    <a:pt x="107951" y="67685"/>
                    <a:pt x="105353" y="65087"/>
                    <a:pt x="101456" y="65087"/>
                  </a:cubicBezTo>
                  <a:close/>
                  <a:moveTo>
                    <a:pt x="72881" y="65087"/>
                  </a:moveTo>
                  <a:cubicBezTo>
                    <a:pt x="67686" y="65087"/>
                    <a:pt x="65088" y="67685"/>
                    <a:pt x="65088" y="71581"/>
                  </a:cubicBezTo>
                  <a:cubicBezTo>
                    <a:pt x="65088" y="71581"/>
                    <a:pt x="65088" y="71581"/>
                    <a:pt x="65088" y="100157"/>
                  </a:cubicBezTo>
                  <a:cubicBezTo>
                    <a:pt x="65088" y="105352"/>
                    <a:pt x="67686" y="107950"/>
                    <a:pt x="72881" y="107950"/>
                  </a:cubicBezTo>
                  <a:cubicBezTo>
                    <a:pt x="76778" y="107950"/>
                    <a:pt x="79376" y="105352"/>
                    <a:pt x="79376" y="100157"/>
                  </a:cubicBezTo>
                  <a:lnTo>
                    <a:pt x="79376" y="71581"/>
                  </a:lnTo>
                  <a:cubicBezTo>
                    <a:pt x="79376" y="67685"/>
                    <a:pt x="76778" y="65087"/>
                    <a:pt x="72881" y="65087"/>
                  </a:cubicBezTo>
                  <a:close/>
                  <a:moveTo>
                    <a:pt x="107950" y="14287"/>
                  </a:moveTo>
                  <a:lnTo>
                    <a:pt x="107950" y="28575"/>
                  </a:lnTo>
                  <a:lnTo>
                    <a:pt x="223838" y="28575"/>
                  </a:lnTo>
                  <a:lnTo>
                    <a:pt x="223838" y="14287"/>
                  </a:lnTo>
                  <a:close/>
                  <a:moveTo>
                    <a:pt x="64802" y="0"/>
                  </a:moveTo>
                  <a:cubicBezTo>
                    <a:pt x="64802" y="0"/>
                    <a:pt x="64802" y="0"/>
                    <a:pt x="266986" y="0"/>
                  </a:cubicBezTo>
                  <a:cubicBezTo>
                    <a:pt x="270874" y="0"/>
                    <a:pt x="273466" y="2589"/>
                    <a:pt x="273466" y="6474"/>
                  </a:cubicBezTo>
                  <a:cubicBezTo>
                    <a:pt x="273466" y="10358"/>
                    <a:pt x="270874" y="14242"/>
                    <a:pt x="266986" y="14242"/>
                  </a:cubicBezTo>
                  <a:cubicBezTo>
                    <a:pt x="266986" y="14242"/>
                    <a:pt x="266986" y="14242"/>
                    <a:pt x="238472" y="14242"/>
                  </a:cubicBezTo>
                  <a:cubicBezTo>
                    <a:pt x="238472" y="14242"/>
                    <a:pt x="238472" y="14242"/>
                    <a:pt x="238472" y="28484"/>
                  </a:cubicBezTo>
                  <a:cubicBezTo>
                    <a:pt x="238472" y="28484"/>
                    <a:pt x="238472" y="28484"/>
                    <a:pt x="303275" y="28484"/>
                  </a:cubicBezTo>
                  <a:cubicBezTo>
                    <a:pt x="307163" y="28484"/>
                    <a:pt x="309755" y="31073"/>
                    <a:pt x="309755" y="34958"/>
                  </a:cubicBezTo>
                  <a:cubicBezTo>
                    <a:pt x="309755" y="34958"/>
                    <a:pt x="309755" y="34958"/>
                    <a:pt x="309755" y="301671"/>
                  </a:cubicBezTo>
                  <a:cubicBezTo>
                    <a:pt x="309755" y="301671"/>
                    <a:pt x="309755" y="301671"/>
                    <a:pt x="324012" y="301671"/>
                  </a:cubicBezTo>
                  <a:cubicBezTo>
                    <a:pt x="329196" y="301671"/>
                    <a:pt x="331788" y="305555"/>
                    <a:pt x="331788" y="309439"/>
                  </a:cubicBezTo>
                  <a:cubicBezTo>
                    <a:pt x="331788" y="313324"/>
                    <a:pt x="329196" y="315913"/>
                    <a:pt x="324012" y="315913"/>
                  </a:cubicBezTo>
                  <a:cubicBezTo>
                    <a:pt x="324012" y="315913"/>
                    <a:pt x="324012" y="315913"/>
                    <a:pt x="7776" y="315913"/>
                  </a:cubicBezTo>
                  <a:cubicBezTo>
                    <a:pt x="2592" y="315913"/>
                    <a:pt x="0" y="313324"/>
                    <a:pt x="0" y="309439"/>
                  </a:cubicBezTo>
                  <a:cubicBezTo>
                    <a:pt x="0" y="305555"/>
                    <a:pt x="2592" y="301671"/>
                    <a:pt x="7776" y="301671"/>
                  </a:cubicBezTo>
                  <a:cubicBezTo>
                    <a:pt x="7776" y="301671"/>
                    <a:pt x="7776" y="301671"/>
                    <a:pt x="22033" y="301671"/>
                  </a:cubicBezTo>
                  <a:cubicBezTo>
                    <a:pt x="22033" y="301671"/>
                    <a:pt x="22033" y="301671"/>
                    <a:pt x="22033" y="34958"/>
                  </a:cubicBezTo>
                  <a:cubicBezTo>
                    <a:pt x="22033" y="31073"/>
                    <a:pt x="24625" y="28484"/>
                    <a:pt x="28513" y="28484"/>
                  </a:cubicBezTo>
                  <a:cubicBezTo>
                    <a:pt x="28513" y="28484"/>
                    <a:pt x="28513" y="28484"/>
                    <a:pt x="93315" y="28484"/>
                  </a:cubicBezTo>
                  <a:cubicBezTo>
                    <a:pt x="93315" y="28484"/>
                    <a:pt x="93315" y="28484"/>
                    <a:pt x="93315" y="14242"/>
                  </a:cubicBezTo>
                  <a:cubicBezTo>
                    <a:pt x="93315" y="14242"/>
                    <a:pt x="93315" y="14242"/>
                    <a:pt x="64802" y="14242"/>
                  </a:cubicBezTo>
                  <a:cubicBezTo>
                    <a:pt x="60914" y="14242"/>
                    <a:pt x="58322" y="10358"/>
                    <a:pt x="58322" y="6474"/>
                  </a:cubicBezTo>
                  <a:cubicBezTo>
                    <a:pt x="58322" y="2589"/>
                    <a:pt x="60914" y="0"/>
                    <a:pt x="64802" y="0"/>
                  </a:cubicBezTo>
                  <a:close/>
                </a:path>
              </a:pathLst>
            </a:custGeom>
            <a:grpFill/>
            <a:ln>
              <a:noFill/>
            </a:ln>
          </p:spPr>
          <p:txBody>
            <a:bodyPr anchor="ctr"/>
            <a:lstStyle/>
            <a:p>
              <a:pPr algn="ctr"/>
              <a:endParaRPr/>
            </a:p>
          </p:txBody>
        </p:sp>
      </p:grpSp>
      <p:grpSp>
        <p:nvGrpSpPr>
          <p:cNvPr id="10" name="组合 9">
            <a:extLst>
              <a:ext uri="{FF2B5EF4-FFF2-40B4-BE49-F238E27FC236}">
                <a16:creationId xmlns:a16="http://schemas.microsoft.com/office/drawing/2014/main" id="{59F507F4-012C-4E1C-86D2-CF5F5E185FF1}"/>
              </a:ext>
            </a:extLst>
          </p:cNvPr>
          <p:cNvGrpSpPr/>
          <p:nvPr/>
        </p:nvGrpSpPr>
        <p:grpSpPr>
          <a:xfrm>
            <a:off x="1584898" y="4377325"/>
            <a:ext cx="3348990" cy="1840666"/>
            <a:chOff x="3848100" y="2349000"/>
            <a:chExt cx="4495801" cy="2470974"/>
          </a:xfrm>
          <a:gradFill>
            <a:gsLst>
              <a:gs pos="0">
                <a:srgbClr val="E9364B"/>
              </a:gs>
              <a:gs pos="90000">
                <a:srgbClr val="FC8462"/>
              </a:gs>
            </a:gsLst>
            <a:lin ang="2700000" scaled="1"/>
          </a:gradFill>
        </p:grpSpPr>
        <p:sp>
          <p:nvSpPr>
            <p:cNvPr id="11" name="íṡ1îḑê">
              <a:extLst>
                <a:ext uri="{FF2B5EF4-FFF2-40B4-BE49-F238E27FC236}">
                  <a16:creationId xmlns:a16="http://schemas.microsoft.com/office/drawing/2014/main" id="{407BD2A2-3DA4-49A0-9B84-44A8D74C28B5}"/>
                </a:ext>
              </a:extLst>
            </p:cNvPr>
            <p:cNvSpPr/>
            <p:nvPr/>
          </p:nvSpPr>
          <p:spPr>
            <a:xfrm>
              <a:off x="5873727" y="2349000"/>
              <a:ext cx="2470174" cy="2470974"/>
            </a:xfrm>
            <a:custGeom>
              <a:avLst/>
              <a:gdLst>
                <a:gd name="connsiteX0" fmla="*/ 1484938 w 2970838"/>
                <a:gd name="connsiteY0" fmla="*/ 0 h 2971800"/>
                <a:gd name="connsiteX1" fmla="*/ 2970838 w 2970838"/>
                <a:gd name="connsiteY1" fmla="*/ 1485900 h 2971800"/>
                <a:gd name="connsiteX2" fmla="*/ 1484938 w 2970838"/>
                <a:gd name="connsiteY2" fmla="*/ 2971800 h 2971800"/>
                <a:gd name="connsiteX3" fmla="*/ 6710 w 2970838"/>
                <a:gd name="connsiteY3" fmla="*/ 1637825 h 2971800"/>
                <a:gd name="connsiteX4" fmla="*/ 0 w 2970838"/>
                <a:gd name="connsiteY4" fmla="*/ 1504951 h 2971800"/>
                <a:gd name="connsiteX5" fmla="*/ 533765 w 2970838"/>
                <a:gd name="connsiteY5" fmla="*/ 1504951 h 2971800"/>
                <a:gd name="connsiteX6" fmla="*/ 537719 w 2970838"/>
                <a:gd name="connsiteY6" fmla="*/ 1583250 h 2971800"/>
                <a:gd name="connsiteX7" fmla="*/ 1484938 w 2970838"/>
                <a:gd name="connsiteY7" fmla="*/ 2438035 h 2971800"/>
                <a:gd name="connsiteX8" fmla="*/ 2437073 w 2970838"/>
                <a:gd name="connsiteY8" fmla="*/ 1485900 h 2971800"/>
                <a:gd name="connsiteX9" fmla="*/ 1484938 w 2970838"/>
                <a:gd name="connsiteY9" fmla="*/ 533765 h 2971800"/>
                <a:gd name="connsiteX10" fmla="*/ 811677 w 2970838"/>
                <a:gd name="connsiteY10" fmla="*/ 812639 h 2971800"/>
                <a:gd name="connsiteX11" fmla="*/ 745820 w 2970838"/>
                <a:gd name="connsiteY11" fmla="*/ 892459 h 2971800"/>
                <a:gd name="connsiteX12" fmla="*/ 366414 w 2970838"/>
                <a:gd name="connsiteY12" fmla="*/ 509846 h 2971800"/>
                <a:gd name="connsiteX13" fmla="*/ 434248 w 2970838"/>
                <a:gd name="connsiteY13" fmla="*/ 435210 h 2971800"/>
                <a:gd name="connsiteX14" fmla="*/ 1484938 w 2970838"/>
                <a:gd name="connsiteY14"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0838" h="2971800">
                  <a:moveTo>
                    <a:pt x="1484938" y="0"/>
                  </a:moveTo>
                  <a:cubicBezTo>
                    <a:pt x="2305578" y="0"/>
                    <a:pt x="2970838" y="665260"/>
                    <a:pt x="2970838" y="1485900"/>
                  </a:cubicBezTo>
                  <a:cubicBezTo>
                    <a:pt x="2970838" y="2306540"/>
                    <a:pt x="2305578" y="2971800"/>
                    <a:pt x="1484938" y="2971800"/>
                  </a:cubicBezTo>
                  <a:cubicBezTo>
                    <a:pt x="715588" y="2971800"/>
                    <a:pt x="82803" y="2387099"/>
                    <a:pt x="6710" y="1637825"/>
                  </a:cubicBezTo>
                  <a:lnTo>
                    <a:pt x="0" y="1504951"/>
                  </a:lnTo>
                  <a:lnTo>
                    <a:pt x="533765" y="1504951"/>
                  </a:lnTo>
                  <a:lnTo>
                    <a:pt x="537719" y="1583250"/>
                  </a:lnTo>
                  <a:cubicBezTo>
                    <a:pt x="586478" y="2063371"/>
                    <a:pt x="991954" y="2438035"/>
                    <a:pt x="1484938" y="2438035"/>
                  </a:cubicBezTo>
                  <a:cubicBezTo>
                    <a:pt x="2010788" y="2438035"/>
                    <a:pt x="2437073" y="2011750"/>
                    <a:pt x="2437073" y="1485900"/>
                  </a:cubicBezTo>
                  <a:cubicBezTo>
                    <a:pt x="2437073" y="960050"/>
                    <a:pt x="2010788" y="533765"/>
                    <a:pt x="1484938" y="533765"/>
                  </a:cubicBezTo>
                  <a:cubicBezTo>
                    <a:pt x="1222013" y="533765"/>
                    <a:pt x="983979" y="640336"/>
                    <a:pt x="811677" y="812639"/>
                  </a:cubicBezTo>
                  <a:lnTo>
                    <a:pt x="745820" y="892459"/>
                  </a:lnTo>
                  <a:lnTo>
                    <a:pt x="366414" y="509846"/>
                  </a:lnTo>
                  <a:lnTo>
                    <a:pt x="434248" y="435210"/>
                  </a:lnTo>
                  <a:cubicBezTo>
                    <a:pt x="703143" y="166315"/>
                    <a:pt x="1074618" y="0"/>
                    <a:pt x="1484938" y="0"/>
                  </a:cubicBezTo>
                  <a:close/>
                </a:path>
              </a:pathLst>
            </a:cu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2" name="ïṡ1iďè">
              <a:extLst>
                <a:ext uri="{FF2B5EF4-FFF2-40B4-BE49-F238E27FC236}">
                  <a16:creationId xmlns:a16="http://schemas.microsoft.com/office/drawing/2014/main" id="{19529FFB-B431-46E2-9A3A-2EACFCFC0147}"/>
                </a:ext>
              </a:extLst>
            </p:cNvPr>
            <p:cNvSpPr/>
            <p:nvPr/>
          </p:nvSpPr>
          <p:spPr>
            <a:xfrm flipV="1">
              <a:off x="3848100" y="2349000"/>
              <a:ext cx="2470974" cy="2470974"/>
            </a:xfrm>
            <a:custGeom>
              <a:avLst/>
              <a:gdLst>
                <a:gd name="connsiteX0" fmla="*/ 1485900 w 2971800"/>
                <a:gd name="connsiteY0" fmla="*/ 2971800 h 2971800"/>
                <a:gd name="connsiteX1" fmla="*/ 2971800 w 2971800"/>
                <a:gd name="connsiteY1" fmla="*/ 1485900 h 2971800"/>
                <a:gd name="connsiteX2" fmla="*/ 2970838 w 2971800"/>
                <a:gd name="connsiteY2" fmla="*/ 1466849 h 2971800"/>
                <a:gd name="connsiteX3" fmla="*/ 2437073 w 2971800"/>
                <a:gd name="connsiteY3" fmla="*/ 1466849 h 2971800"/>
                <a:gd name="connsiteX4" fmla="*/ 2438035 w 2971800"/>
                <a:gd name="connsiteY4" fmla="*/ 1485900 h 2971800"/>
                <a:gd name="connsiteX5" fmla="*/ 1485900 w 2971800"/>
                <a:gd name="connsiteY5" fmla="*/ 2438035 h 2971800"/>
                <a:gd name="connsiteX6" fmla="*/ 533765 w 2971800"/>
                <a:gd name="connsiteY6" fmla="*/ 1485900 h 2971800"/>
                <a:gd name="connsiteX7" fmla="*/ 1485900 w 2971800"/>
                <a:gd name="connsiteY7" fmla="*/ 533765 h 2971800"/>
                <a:gd name="connsiteX8" fmla="*/ 2159161 w 2971800"/>
                <a:gd name="connsiteY8" fmla="*/ 812639 h 2971800"/>
                <a:gd name="connsiteX9" fmla="*/ 2207859 w 2971800"/>
                <a:gd name="connsiteY9" fmla="*/ 871662 h 2971800"/>
                <a:gd name="connsiteX10" fmla="*/ 2586355 w 2971800"/>
                <a:gd name="connsiteY10" fmla="*/ 489966 h 2971800"/>
                <a:gd name="connsiteX11" fmla="*/ 2536590 w 2971800"/>
                <a:gd name="connsiteY11" fmla="*/ 435210 h 2971800"/>
                <a:gd name="connsiteX12" fmla="*/ 1485900 w 2971800"/>
                <a:gd name="connsiteY12" fmla="*/ 0 h 2971800"/>
                <a:gd name="connsiteX13" fmla="*/ 0 w 2971800"/>
                <a:gd name="connsiteY13" fmla="*/ 1485900 h 2971800"/>
                <a:gd name="connsiteX14" fmla="*/ 1485900 w 2971800"/>
                <a:gd name="connsiteY14" fmla="*/ 29718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1800" h="2971800">
                  <a:moveTo>
                    <a:pt x="1485900" y="2971800"/>
                  </a:moveTo>
                  <a:cubicBezTo>
                    <a:pt x="2306540" y="2971800"/>
                    <a:pt x="2971800" y="2306540"/>
                    <a:pt x="2971800" y="1485900"/>
                  </a:cubicBezTo>
                  <a:lnTo>
                    <a:pt x="2970838" y="1466849"/>
                  </a:lnTo>
                  <a:lnTo>
                    <a:pt x="2437073" y="1466849"/>
                  </a:lnTo>
                  <a:lnTo>
                    <a:pt x="2438035" y="1485900"/>
                  </a:lnTo>
                  <a:cubicBezTo>
                    <a:pt x="2438035" y="2011750"/>
                    <a:pt x="2011750" y="2438035"/>
                    <a:pt x="1485900" y="2438035"/>
                  </a:cubicBezTo>
                  <a:cubicBezTo>
                    <a:pt x="960050" y="2438035"/>
                    <a:pt x="533765" y="2011750"/>
                    <a:pt x="533765" y="1485900"/>
                  </a:cubicBezTo>
                  <a:cubicBezTo>
                    <a:pt x="533765" y="960050"/>
                    <a:pt x="960050" y="533765"/>
                    <a:pt x="1485900" y="533765"/>
                  </a:cubicBezTo>
                  <a:cubicBezTo>
                    <a:pt x="1748825" y="533765"/>
                    <a:pt x="1986859" y="640336"/>
                    <a:pt x="2159161" y="812639"/>
                  </a:cubicBezTo>
                  <a:lnTo>
                    <a:pt x="2207859" y="871662"/>
                  </a:lnTo>
                  <a:lnTo>
                    <a:pt x="2586355" y="489966"/>
                  </a:lnTo>
                  <a:lnTo>
                    <a:pt x="2536590" y="435210"/>
                  </a:lnTo>
                  <a:cubicBezTo>
                    <a:pt x="2267695" y="166315"/>
                    <a:pt x="1896220" y="0"/>
                    <a:pt x="1485900" y="0"/>
                  </a:cubicBezTo>
                  <a:cubicBezTo>
                    <a:pt x="665260" y="0"/>
                    <a:pt x="0" y="665260"/>
                    <a:pt x="0" y="1485900"/>
                  </a:cubicBezTo>
                  <a:cubicBezTo>
                    <a:pt x="0" y="2306540"/>
                    <a:pt x="665260" y="2971800"/>
                    <a:pt x="1485900" y="2971800"/>
                  </a:cubicBezTo>
                  <a:close/>
                </a:path>
              </a:pathLst>
            </a:cu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3" name="îş1íḍe">
              <a:extLst>
                <a:ext uri="{FF2B5EF4-FFF2-40B4-BE49-F238E27FC236}">
                  <a16:creationId xmlns:a16="http://schemas.microsoft.com/office/drawing/2014/main" id="{1AB3B40E-DBBD-4482-80A4-B677C23C5C6A}"/>
                </a:ext>
              </a:extLst>
            </p:cNvPr>
            <p:cNvSpPr/>
            <p:nvPr/>
          </p:nvSpPr>
          <p:spPr bwMode="auto">
            <a:xfrm>
              <a:off x="4834672" y="3270765"/>
              <a:ext cx="497831" cy="627444"/>
            </a:xfrm>
            <a:custGeom>
              <a:avLst/>
              <a:gdLst>
                <a:gd name="connsiteX0" fmla="*/ 179388 w 268288"/>
                <a:gd name="connsiteY0" fmla="*/ 166688 h 338138"/>
                <a:gd name="connsiteX1" fmla="*/ 203200 w 268288"/>
                <a:gd name="connsiteY1" fmla="*/ 190443 h 338138"/>
                <a:gd name="connsiteX2" fmla="*/ 203200 w 268288"/>
                <a:gd name="connsiteY2" fmla="*/ 252471 h 338138"/>
                <a:gd name="connsiteX3" fmla="*/ 179388 w 268288"/>
                <a:gd name="connsiteY3" fmla="*/ 276226 h 338138"/>
                <a:gd name="connsiteX4" fmla="*/ 155575 w 268288"/>
                <a:gd name="connsiteY4" fmla="*/ 252471 h 338138"/>
                <a:gd name="connsiteX5" fmla="*/ 155575 w 268288"/>
                <a:gd name="connsiteY5" fmla="*/ 190443 h 338138"/>
                <a:gd name="connsiteX6" fmla="*/ 179388 w 268288"/>
                <a:gd name="connsiteY6" fmla="*/ 166688 h 338138"/>
                <a:gd name="connsiteX7" fmla="*/ 179388 w 268288"/>
                <a:gd name="connsiteY7" fmla="*/ 150813 h 338138"/>
                <a:gd name="connsiteX8" fmla="*/ 139700 w 268288"/>
                <a:gd name="connsiteY8" fmla="*/ 190427 h 338138"/>
                <a:gd name="connsiteX9" fmla="*/ 139700 w 268288"/>
                <a:gd name="connsiteY9" fmla="*/ 252488 h 338138"/>
                <a:gd name="connsiteX10" fmla="*/ 179388 w 268288"/>
                <a:gd name="connsiteY10" fmla="*/ 292101 h 338138"/>
                <a:gd name="connsiteX11" fmla="*/ 219075 w 268288"/>
                <a:gd name="connsiteY11" fmla="*/ 252488 h 338138"/>
                <a:gd name="connsiteX12" fmla="*/ 219075 w 268288"/>
                <a:gd name="connsiteY12" fmla="*/ 190427 h 338138"/>
                <a:gd name="connsiteX13" fmla="*/ 179388 w 268288"/>
                <a:gd name="connsiteY13" fmla="*/ 150813 h 338138"/>
                <a:gd name="connsiteX14" fmla="*/ 57120 w 268288"/>
                <a:gd name="connsiteY14" fmla="*/ 150813 h 338138"/>
                <a:gd name="connsiteX15" fmla="*/ 49212 w 268288"/>
                <a:gd name="connsiteY15" fmla="*/ 158705 h 338138"/>
                <a:gd name="connsiteX16" fmla="*/ 57120 w 268288"/>
                <a:gd name="connsiteY16" fmla="*/ 166597 h 338138"/>
                <a:gd name="connsiteX17" fmla="*/ 80842 w 268288"/>
                <a:gd name="connsiteY17" fmla="*/ 166597 h 338138"/>
                <a:gd name="connsiteX18" fmla="*/ 103247 w 268288"/>
                <a:gd name="connsiteY18" fmla="*/ 188959 h 338138"/>
                <a:gd name="connsiteX19" fmla="*/ 103247 w 268288"/>
                <a:gd name="connsiteY19" fmla="*/ 190274 h 338138"/>
                <a:gd name="connsiteX20" fmla="*/ 80842 w 268288"/>
                <a:gd name="connsiteY20" fmla="*/ 212635 h 338138"/>
                <a:gd name="connsiteX21" fmla="*/ 57120 w 268288"/>
                <a:gd name="connsiteY21" fmla="*/ 212635 h 338138"/>
                <a:gd name="connsiteX22" fmla="*/ 49212 w 268288"/>
                <a:gd name="connsiteY22" fmla="*/ 220527 h 338138"/>
                <a:gd name="connsiteX23" fmla="*/ 57120 w 268288"/>
                <a:gd name="connsiteY23" fmla="*/ 228419 h 338138"/>
                <a:gd name="connsiteX24" fmla="*/ 80842 w 268288"/>
                <a:gd name="connsiteY24" fmla="*/ 228419 h 338138"/>
                <a:gd name="connsiteX25" fmla="*/ 103247 w 268288"/>
                <a:gd name="connsiteY25" fmla="*/ 250781 h 338138"/>
                <a:gd name="connsiteX26" fmla="*/ 80842 w 268288"/>
                <a:gd name="connsiteY26" fmla="*/ 273142 h 338138"/>
                <a:gd name="connsiteX27" fmla="*/ 57120 w 268288"/>
                <a:gd name="connsiteY27" fmla="*/ 273142 h 338138"/>
                <a:gd name="connsiteX28" fmla="*/ 49212 w 268288"/>
                <a:gd name="connsiteY28" fmla="*/ 281034 h 338138"/>
                <a:gd name="connsiteX29" fmla="*/ 57120 w 268288"/>
                <a:gd name="connsiteY29" fmla="*/ 288926 h 338138"/>
                <a:gd name="connsiteX30" fmla="*/ 80842 w 268288"/>
                <a:gd name="connsiteY30" fmla="*/ 288926 h 338138"/>
                <a:gd name="connsiteX31" fmla="*/ 119062 w 268288"/>
                <a:gd name="connsiteY31" fmla="*/ 250781 h 338138"/>
                <a:gd name="connsiteX32" fmla="*/ 103247 w 268288"/>
                <a:gd name="connsiteY32" fmla="*/ 220527 h 338138"/>
                <a:gd name="connsiteX33" fmla="*/ 119062 w 268288"/>
                <a:gd name="connsiteY33" fmla="*/ 190274 h 338138"/>
                <a:gd name="connsiteX34" fmla="*/ 119062 w 268288"/>
                <a:gd name="connsiteY34" fmla="*/ 188959 h 338138"/>
                <a:gd name="connsiteX35" fmla="*/ 80842 w 268288"/>
                <a:gd name="connsiteY35" fmla="*/ 150813 h 338138"/>
                <a:gd name="connsiteX36" fmla="*/ 57120 w 268288"/>
                <a:gd name="connsiteY36" fmla="*/ 150813 h 338138"/>
                <a:gd name="connsiteX37" fmla="*/ 46099 w 268288"/>
                <a:gd name="connsiteY37" fmla="*/ 47625 h 338138"/>
                <a:gd name="connsiteX38" fmla="*/ 15875 w 268288"/>
                <a:gd name="connsiteY38" fmla="*/ 79629 h 338138"/>
                <a:gd name="connsiteX39" fmla="*/ 15875 w 268288"/>
                <a:gd name="connsiteY39" fmla="*/ 114300 h 338138"/>
                <a:gd name="connsiteX40" fmla="*/ 252413 w 268288"/>
                <a:gd name="connsiteY40" fmla="*/ 114300 h 338138"/>
                <a:gd name="connsiteX41" fmla="*/ 252413 w 268288"/>
                <a:gd name="connsiteY41" fmla="*/ 79629 h 338138"/>
                <a:gd name="connsiteX42" fmla="*/ 222189 w 268288"/>
                <a:gd name="connsiteY42" fmla="*/ 47625 h 338138"/>
                <a:gd name="connsiteX43" fmla="*/ 210362 w 268288"/>
                <a:gd name="connsiteY43" fmla="*/ 47625 h 338138"/>
                <a:gd name="connsiteX44" fmla="*/ 210362 w 268288"/>
                <a:gd name="connsiteY44" fmla="*/ 71628 h 338138"/>
                <a:gd name="connsiteX45" fmla="*/ 202477 w 268288"/>
                <a:gd name="connsiteY45" fmla="*/ 79629 h 338138"/>
                <a:gd name="connsiteX46" fmla="*/ 194593 w 268288"/>
                <a:gd name="connsiteY46" fmla="*/ 71628 h 338138"/>
                <a:gd name="connsiteX47" fmla="*/ 194593 w 268288"/>
                <a:gd name="connsiteY47" fmla="*/ 47625 h 338138"/>
                <a:gd name="connsiteX48" fmla="*/ 73696 w 268288"/>
                <a:gd name="connsiteY48" fmla="*/ 47625 h 338138"/>
                <a:gd name="connsiteX49" fmla="*/ 73696 w 268288"/>
                <a:gd name="connsiteY49" fmla="*/ 71628 h 338138"/>
                <a:gd name="connsiteX50" fmla="*/ 65811 w 268288"/>
                <a:gd name="connsiteY50" fmla="*/ 79629 h 338138"/>
                <a:gd name="connsiteX51" fmla="*/ 57926 w 268288"/>
                <a:gd name="connsiteY51" fmla="*/ 71628 h 338138"/>
                <a:gd name="connsiteX52" fmla="*/ 57926 w 268288"/>
                <a:gd name="connsiteY52" fmla="*/ 47625 h 338138"/>
                <a:gd name="connsiteX53" fmla="*/ 46099 w 268288"/>
                <a:gd name="connsiteY53" fmla="*/ 47625 h 338138"/>
                <a:gd name="connsiteX54" fmla="*/ 65757 w 268288"/>
                <a:gd name="connsiteY54" fmla="*/ 0 h 338138"/>
                <a:gd name="connsiteX55" fmla="*/ 73648 w 268288"/>
                <a:gd name="connsiteY55" fmla="*/ 7925 h 338138"/>
                <a:gd name="connsiteX56" fmla="*/ 73648 w 268288"/>
                <a:gd name="connsiteY56" fmla="*/ 31700 h 338138"/>
                <a:gd name="connsiteX57" fmla="*/ 194640 w 268288"/>
                <a:gd name="connsiteY57" fmla="*/ 31700 h 338138"/>
                <a:gd name="connsiteX58" fmla="*/ 194640 w 268288"/>
                <a:gd name="connsiteY58" fmla="*/ 7925 h 338138"/>
                <a:gd name="connsiteX59" fmla="*/ 202531 w 268288"/>
                <a:gd name="connsiteY59" fmla="*/ 0 h 338138"/>
                <a:gd name="connsiteX60" fmla="*/ 210422 w 268288"/>
                <a:gd name="connsiteY60" fmla="*/ 7925 h 338138"/>
                <a:gd name="connsiteX61" fmla="*/ 210422 w 268288"/>
                <a:gd name="connsiteY61" fmla="*/ 31700 h 338138"/>
                <a:gd name="connsiteX62" fmla="*/ 222258 w 268288"/>
                <a:gd name="connsiteY62" fmla="*/ 31700 h 338138"/>
                <a:gd name="connsiteX63" fmla="*/ 268288 w 268288"/>
                <a:gd name="connsiteY63" fmla="*/ 79251 h 338138"/>
                <a:gd name="connsiteX64" fmla="*/ 268288 w 268288"/>
                <a:gd name="connsiteY64" fmla="*/ 290587 h 338138"/>
                <a:gd name="connsiteX65" fmla="*/ 222258 w 268288"/>
                <a:gd name="connsiteY65" fmla="*/ 338138 h 338138"/>
                <a:gd name="connsiteX66" fmla="*/ 46030 w 268288"/>
                <a:gd name="connsiteY66" fmla="*/ 338138 h 338138"/>
                <a:gd name="connsiteX67" fmla="*/ 0 w 268288"/>
                <a:gd name="connsiteY67" fmla="*/ 290587 h 338138"/>
                <a:gd name="connsiteX68" fmla="*/ 0 w 268288"/>
                <a:gd name="connsiteY68" fmla="*/ 79251 h 338138"/>
                <a:gd name="connsiteX69" fmla="*/ 46030 w 268288"/>
                <a:gd name="connsiteY69" fmla="*/ 31700 h 338138"/>
                <a:gd name="connsiteX70" fmla="*/ 57866 w 268288"/>
                <a:gd name="connsiteY70" fmla="*/ 31700 h 338138"/>
                <a:gd name="connsiteX71" fmla="*/ 57866 w 268288"/>
                <a:gd name="connsiteY71" fmla="*/ 7925 h 338138"/>
                <a:gd name="connsiteX72" fmla="*/ 65757 w 268288"/>
                <a:gd name="connsiteY72"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8288" h="338138">
                  <a:moveTo>
                    <a:pt x="179388" y="166688"/>
                  </a:moveTo>
                  <a:cubicBezTo>
                    <a:pt x="192617" y="166688"/>
                    <a:pt x="203200" y="177246"/>
                    <a:pt x="203200" y="190443"/>
                  </a:cubicBezTo>
                  <a:cubicBezTo>
                    <a:pt x="203200" y="252471"/>
                    <a:pt x="203200" y="252471"/>
                    <a:pt x="203200" y="252471"/>
                  </a:cubicBezTo>
                  <a:cubicBezTo>
                    <a:pt x="203200" y="265668"/>
                    <a:pt x="192617" y="276226"/>
                    <a:pt x="179388" y="276226"/>
                  </a:cubicBezTo>
                  <a:cubicBezTo>
                    <a:pt x="166158" y="276226"/>
                    <a:pt x="155575" y="265668"/>
                    <a:pt x="155575" y="252471"/>
                  </a:cubicBezTo>
                  <a:cubicBezTo>
                    <a:pt x="155575" y="190443"/>
                    <a:pt x="155575" y="190443"/>
                    <a:pt x="155575" y="190443"/>
                  </a:cubicBezTo>
                  <a:cubicBezTo>
                    <a:pt x="155575" y="177246"/>
                    <a:pt x="166158" y="166688"/>
                    <a:pt x="179388" y="166688"/>
                  </a:cubicBezTo>
                  <a:close/>
                  <a:moveTo>
                    <a:pt x="179388" y="150813"/>
                  </a:moveTo>
                  <a:cubicBezTo>
                    <a:pt x="158221" y="150813"/>
                    <a:pt x="139700" y="169299"/>
                    <a:pt x="139700" y="190427"/>
                  </a:cubicBezTo>
                  <a:cubicBezTo>
                    <a:pt x="139700" y="252488"/>
                    <a:pt x="139700" y="252488"/>
                    <a:pt x="139700" y="252488"/>
                  </a:cubicBezTo>
                  <a:cubicBezTo>
                    <a:pt x="139700" y="273615"/>
                    <a:pt x="158221" y="292101"/>
                    <a:pt x="179388" y="292101"/>
                  </a:cubicBezTo>
                  <a:cubicBezTo>
                    <a:pt x="201877" y="292101"/>
                    <a:pt x="219075" y="273615"/>
                    <a:pt x="219075" y="252488"/>
                  </a:cubicBezTo>
                  <a:lnTo>
                    <a:pt x="219075" y="190427"/>
                  </a:lnTo>
                  <a:cubicBezTo>
                    <a:pt x="219075" y="169299"/>
                    <a:pt x="201877" y="150813"/>
                    <a:pt x="179388" y="150813"/>
                  </a:cubicBezTo>
                  <a:close/>
                  <a:moveTo>
                    <a:pt x="57120" y="150813"/>
                  </a:moveTo>
                  <a:cubicBezTo>
                    <a:pt x="51848" y="150813"/>
                    <a:pt x="49212" y="154759"/>
                    <a:pt x="49212" y="158705"/>
                  </a:cubicBezTo>
                  <a:cubicBezTo>
                    <a:pt x="49212" y="163967"/>
                    <a:pt x="51848" y="166597"/>
                    <a:pt x="57120" y="166597"/>
                  </a:cubicBezTo>
                  <a:cubicBezTo>
                    <a:pt x="80842" y="166597"/>
                    <a:pt x="80842" y="166597"/>
                    <a:pt x="80842" y="166597"/>
                  </a:cubicBezTo>
                  <a:cubicBezTo>
                    <a:pt x="92704" y="166597"/>
                    <a:pt x="103247" y="177120"/>
                    <a:pt x="103247" y="188959"/>
                  </a:cubicBezTo>
                  <a:cubicBezTo>
                    <a:pt x="103247" y="190274"/>
                    <a:pt x="103247" y="190274"/>
                    <a:pt x="103247" y="190274"/>
                  </a:cubicBezTo>
                  <a:cubicBezTo>
                    <a:pt x="103247" y="202112"/>
                    <a:pt x="92704" y="212635"/>
                    <a:pt x="80842" y="212635"/>
                  </a:cubicBezTo>
                  <a:cubicBezTo>
                    <a:pt x="57120" y="212635"/>
                    <a:pt x="57120" y="212635"/>
                    <a:pt x="57120" y="212635"/>
                  </a:cubicBezTo>
                  <a:cubicBezTo>
                    <a:pt x="51848" y="212635"/>
                    <a:pt x="49212" y="215266"/>
                    <a:pt x="49212" y="220527"/>
                  </a:cubicBezTo>
                  <a:cubicBezTo>
                    <a:pt x="49212" y="224473"/>
                    <a:pt x="51848" y="228419"/>
                    <a:pt x="57120" y="228419"/>
                  </a:cubicBezTo>
                  <a:cubicBezTo>
                    <a:pt x="80842" y="228419"/>
                    <a:pt x="80842" y="228419"/>
                    <a:pt x="80842" y="228419"/>
                  </a:cubicBezTo>
                  <a:cubicBezTo>
                    <a:pt x="92704" y="228419"/>
                    <a:pt x="103247" y="237627"/>
                    <a:pt x="103247" y="250781"/>
                  </a:cubicBezTo>
                  <a:cubicBezTo>
                    <a:pt x="103247" y="263934"/>
                    <a:pt x="92704" y="273142"/>
                    <a:pt x="80842" y="273142"/>
                  </a:cubicBezTo>
                  <a:cubicBezTo>
                    <a:pt x="57120" y="273142"/>
                    <a:pt x="57120" y="273142"/>
                    <a:pt x="57120" y="273142"/>
                  </a:cubicBezTo>
                  <a:cubicBezTo>
                    <a:pt x="51848" y="273142"/>
                    <a:pt x="49212" y="277088"/>
                    <a:pt x="49212" y="281034"/>
                  </a:cubicBezTo>
                  <a:cubicBezTo>
                    <a:pt x="49212" y="284980"/>
                    <a:pt x="51848" y="288926"/>
                    <a:pt x="57120" y="288926"/>
                  </a:cubicBezTo>
                  <a:cubicBezTo>
                    <a:pt x="80842" y="288926"/>
                    <a:pt x="80842" y="288926"/>
                    <a:pt x="80842" y="288926"/>
                  </a:cubicBezTo>
                  <a:cubicBezTo>
                    <a:pt x="101929" y="288926"/>
                    <a:pt x="119062" y="271826"/>
                    <a:pt x="119062" y="250781"/>
                  </a:cubicBezTo>
                  <a:cubicBezTo>
                    <a:pt x="119062" y="237627"/>
                    <a:pt x="112473" y="227104"/>
                    <a:pt x="103247" y="220527"/>
                  </a:cubicBezTo>
                  <a:cubicBezTo>
                    <a:pt x="112473" y="212635"/>
                    <a:pt x="119062" y="202112"/>
                    <a:pt x="119062" y="190274"/>
                  </a:cubicBezTo>
                  <a:lnTo>
                    <a:pt x="119062" y="188959"/>
                  </a:lnTo>
                  <a:cubicBezTo>
                    <a:pt x="119062" y="167913"/>
                    <a:pt x="101929" y="150813"/>
                    <a:pt x="80842" y="150813"/>
                  </a:cubicBezTo>
                  <a:cubicBezTo>
                    <a:pt x="57120" y="150813"/>
                    <a:pt x="57120" y="150813"/>
                    <a:pt x="57120" y="150813"/>
                  </a:cubicBezTo>
                  <a:close/>
                  <a:moveTo>
                    <a:pt x="46099" y="47625"/>
                  </a:moveTo>
                  <a:cubicBezTo>
                    <a:pt x="29016" y="47625"/>
                    <a:pt x="15875" y="62294"/>
                    <a:pt x="15875" y="79629"/>
                  </a:cubicBezTo>
                  <a:cubicBezTo>
                    <a:pt x="15875" y="114300"/>
                    <a:pt x="15875" y="114300"/>
                    <a:pt x="15875" y="114300"/>
                  </a:cubicBezTo>
                  <a:cubicBezTo>
                    <a:pt x="252413" y="114300"/>
                    <a:pt x="252413" y="114300"/>
                    <a:pt x="252413" y="114300"/>
                  </a:cubicBezTo>
                  <a:lnTo>
                    <a:pt x="252413" y="79629"/>
                  </a:lnTo>
                  <a:cubicBezTo>
                    <a:pt x="252413" y="62294"/>
                    <a:pt x="239272" y="47625"/>
                    <a:pt x="222189" y="47625"/>
                  </a:cubicBezTo>
                  <a:cubicBezTo>
                    <a:pt x="210362" y="47625"/>
                    <a:pt x="210362" y="47625"/>
                    <a:pt x="210362" y="47625"/>
                  </a:cubicBezTo>
                  <a:cubicBezTo>
                    <a:pt x="210362" y="71628"/>
                    <a:pt x="210362" y="71628"/>
                    <a:pt x="210362" y="71628"/>
                  </a:cubicBezTo>
                  <a:cubicBezTo>
                    <a:pt x="210362" y="75629"/>
                    <a:pt x="206420" y="79629"/>
                    <a:pt x="202477" y="79629"/>
                  </a:cubicBezTo>
                  <a:cubicBezTo>
                    <a:pt x="197221" y="79629"/>
                    <a:pt x="194593" y="75629"/>
                    <a:pt x="194593" y="71628"/>
                  </a:cubicBezTo>
                  <a:cubicBezTo>
                    <a:pt x="194593" y="47625"/>
                    <a:pt x="194593" y="47625"/>
                    <a:pt x="194593" y="47625"/>
                  </a:cubicBezTo>
                  <a:cubicBezTo>
                    <a:pt x="73696" y="47625"/>
                    <a:pt x="73696" y="47625"/>
                    <a:pt x="73696" y="47625"/>
                  </a:cubicBezTo>
                  <a:cubicBezTo>
                    <a:pt x="73696" y="71628"/>
                    <a:pt x="73696" y="71628"/>
                    <a:pt x="73696" y="71628"/>
                  </a:cubicBezTo>
                  <a:cubicBezTo>
                    <a:pt x="73696" y="75629"/>
                    <a:pt x="71067" y="79629"/>
                    <a:pt x="65811" y="79629"/>
                  </a:cubicBezTo>
                  <a:cubicBezTo>
                    <a:pt x="61869" y="79629"/>
                    <a:pt x="57926" y="75629"/>
                    <a:pt x="57926" y="71628"/>
                  </a:cubicBezTo>
                  <a:cubicBezTo>
                    <a:pt x="57926" y="47625"/>
                    <a:pt x="57926" y="47625"/>
                    <a:pt x="57926" y="47625"/>
                  </a:cubicBezTo>
                  <a:cubicBezTo>
                    <a:pt x="46099" y="47625"/>
                    <a:pt x="46099" y="47625"/>
                    <a:pt x="46099" y="47625"/>
                  </a:cubicBezTo>
                  <a:close/>
                  <a:moveTo>
                    <a:pt x="65757" y="0"/>
                  </a:moveTo>
                  <a:cubicBezTo>
                    <a:pt x="71018" y="0"/>
                    <a:pt x="73648" y="3962"/>
                    <a:pt x="73648" y="7925"/>
                  </a:cubicBezTo>
                  <a:cubicBezTo>
                    <a:pt x="73648" y="31700"/>
                    <a:pt x="73648" y="31700"/>
                    <a:pt x="73648" y="31700"/>
                  </a:cubicBezTo>
                  <a:cubicBezTo>
                    <a:pt x="194640" y="31700"/>
                    <a:pt x="194640" y="31700"/>
                    <a:pt x="194640" y="31700"/>
                  </a:cubicBezTo>
                  <a:cubicBezTo>
                    <a:pt x="194640" y="7925"/>
                    <a:pt x="194640" y="7925"/>
                    <a:pt x="194640" y="7925"/>
                  </a:cubicBezTo>
                  <a:cubicBezTo>
                    <a:pt x="194640" y="3962"/>
                    <a:pt x="197271" y="0"/>
                    <a:pt x="202531" y="0"/>
                  </a:cubicBezTo>
                  <a:cubicBezTo>
                    <a:pt x="206477" y="0"/>
                    <a:pt x="210422" y="3962"/>
                    <a:pt x="210422" y="7925"/>
                  </a:cubicBezTo>
                  <a:cubicBezTo>
                    <a:pt x="210422" y="31700"/>
                    <a:pt x="210422" y="31700"/>
                    <a:pt x="210422" y="31700"/>
                  </a:cubicBezTo>
                  <a:cubicBezTo>
                    <a:pt x="222258" y="31700"/>
                    <a:pt x="222258" y="31700"/>
                    <a:pt x="222258" y="31700"/>
                  </a:cubicBezTo>
                  <a:cubicBezTo>
                    <a:pt x="247246" y="31700"/>
                    <a:pt x="268288" y="52834"/>
                    <a:pt x="268288" y="79251"/>
                  </a:cubicBezTo>
                  <a:cubicBezTo>
                    <a:pt x="268288" y="290587"/>
                    <a:pt x="268288" y="290587"/>
                    <a:pt x="268288" y="290587"/>
                  </a:cubicBezTo>
                  <a:cubicBezTo>
                    <a:pt x="268288" y="317005"/>
                    <a:pt x="247246" y="338138"/>
                    <a:pt x="222258" y="338138"/>
                  </a:cubicBezTo>
                  <a:cubicBezTo>
                    <a:pt x="46030" y="338138"/>
                    <a:pt x="46030" y="338138"/>
                    <a:pt x="46030" y="338138"/>
                  </a:cubicBezTo>
                  <a:cubicBezTo>
                    <a:pt x="21042" y="338138"/>
                    <a:pt x="0" y="317005"/>
                    <a:pt x="0" y="290587"/>
                  </a:cubicBezTo>
                  <a:cubicBezTo>
                    <a:pt x="0" y="79251"/>
                    <a:pt x="0" y="79251"/>
                    <a:pt x="0" y="79251"/>
                  </a:cubicBezTo>
                  <a:cubicBezTo>
                    <a:pt x="0" y="52834"/>
                    <a:pt x="21042" y="31700"/>
                    <a:pt x="46030" y="31700"/>
                  </a:cubicBezTo>
                  <a:cubicBezTo>
                    <a:pt x="57866" y="31700"/>
                    <a:pt x="57866" y="31700"/>
                    <a:pt x="57866" y="31700"/>
                  </a:cubicBezTo>
                  <a:cubicBezTo>
                    <a:pt x="57866" y="7925"/>
                    <a:pt x="57866" y="7925"/>
                    <a:pt x="57866" y="7925"/>
                  </a:cubicBezTo>
                  <a:cubicBezTo>
                    <a:pt x="57866" y="3962"/>
                    <a:pt x="61812" y="0"/>
                    <a:pt x="65757" y="0"/>
                  </a:cubicBezTo>
                  <a:close/>
                </a:path>
              </a:pathLst>
            </a:custGeom>
            <a:grpFill/>
            <a:ln>
              <a:noFill/>
            </a:ln>
          </p:spPr>
          <p:txBody>
            <a:bodyPr anchor="ctr"/>
            <a:lstStyle/>
            <a:p>
              <a:pPr algn="ctr"/>
              <a:endParaRPr/>
            </a:p>
          </p:txBody>
        </p:sp>
        <p:sp>
          <p:nvSpPr>
            <p:cNvPr id="14" name="iṧḻîḍê">
              <a:extLst>
                <a:ext uri="{FF2B5EF4-FFF2-40B4-BE49-F238E27FC236}">
                  <a16:creationId xmlns:a16="http://schemas.microsoft.com/office/drawing/2014/main" id="{A01B43AD-DBF5-4650-9FE8-93606270289B}"/>
                </a:ext>
              </a:extLst>
            </p:cNvPr>
            <p:cNvSpPr/>
            <p:nvPr/>
          </p:nvSpPr>
          <p:spPr bwMode="auto">
            <a:xfrm>
              <a:off x="6835156" y="3323922"/>
              <a:ext cx="547317" cy="521130"/>
            </a:xfrm>
            <a:custGeom>
              <a:avLst/>
              <a:gdLst>
                <a:gd name="connsiteX0" fmla="*/ 101402 w 331788"/>
                <a:gd name="connsiteY0" fmla="*/ 200025 h 315913"/>
                <a:gd name="connsiteX1" fmla="*/ 93663 w 331788"/>
                <a:gd name="connsiteY1" fmla="*/ 207840 h 315913"/>
                <a:gd name="connsiteX2" fmla="*/ 93663 w 331788"/>
                <a:gd name="connsiteY2" fmla="*/ 301625 h 315913"/>
                <a:gd name="connsiteX3" fmla="*/ 137518 w 331788"/>
                <a:gd name="connsiteY3" fmla="*/ 301625 h 315913"/>
                <a:gd name="connsiteX4" fmla="*/ 137518 w 331788"/>
                <a:gd name="connsiteY4" fmla="*/ 250825 h 315913"/>
                <a:gd name="connsiteX5" fmla="*/ 143967 w 331788"/>
                <a:gd name="connsiteY5" fmla="*/ 244312 h 315913"/>
                <a:gd name="connsiteX6" fmla="*/ 187822 w 331788"/>
                <a:gd name="connsiteY6" fmla="*/ 244312 h 315913"/>
                <a:gd name="connsiteX7" fmla="*/ 194271 w 331788"/>
                <a:gd name="connsiteY7" fmla="*/ 250825 h 315913"/>
                <a:gd name="connsiteX8" fmla="*/ 194271 w 331788"/>
                <a:gd name="connsiteY8" fmla="*/ 301625 h 315913"/>
                <a:gd name="connsiteX9" fmla="*/ 230387 w 331788"/>
                <a:gd name="connsiteY9" fmla="*/ 301625 h 315913"/>
                <a:gd name="connsiteX10" fmla="*/ 238126 w 331788"/>
                <a:gd name="connsiteY10" fmla="*/ 295112 h 315913"/>
                <a:gd name="connsiteX11" fmla="*/ 238126 w 331788"/>
                <a:gd name="connsiteY11" fmla="*/ 207840 h 315913"/>
                <a:gd name="connsiteX12" fmla="*/ 230387 w 331788"/>
                <a:gd name="connsiteY12" fmla="*/ 200025 h 315913"/>
                <a:gd name="connsiteX13" fmla="*/ 101402 w 331788"/>
                <a:gd name="connsiteY13" fmla="*/ 200025 h 315913"/>
                <a:gd name="connsiteX14" fmla="*/ 258908 w 331788"/>
                <a:gd name="connsiteY14" fmla="*/ 122237 h 315913"/>
                <a:gd name="connsiteX15" fmla="*/ 252413 w 331788"/>
                <a:gd name="connsiteY15" fmla="*/ 129801 h 315913"/>
                <a:gd name="connsiteX16" fmla="*/ 252413 w 331788"/>
                <a:gd name="connsiteY16" fmla="*/ 157536 h 315913"/>
                <a:gd name="connsiteX17" fmla="*/ 258908 w 331788"/>
                <a:gd name="connsiteY17" fmla="*/ 165100 h 315913"/>
                <a:gd name="connsiteX18" fmla="*/ 266701 w 331788"/>
                <a:gd name="connsiteY18" fmla="*/ 157536 h 315913"/>
                <a:gd name="connsiteX19" fmla="*/ 266701 w 331788"/>
                <a:gd name="connsiteY19" fmla="*/ 129801 h 315913"/>
                <a:gd name="connsiteX20" fmla="*/ 258908 w 331788"/>
                <a:gd name="connsiteY20" fmla="*/ 122237 h 315913"/>
                <a:gd name="connsiteX21" fmla="*/ 230332 w 331788"/>
                <a:gd name="connsiteY21" fmla="*/ 122237 h 315913"/>
                <a:gd name="connsiteX22" fmla="*/ 223838 w 331788"/>
                <a:gd name="connsiteY22" fmla="*/ 129801 h 315913"/>
                <a:gd name="connsiteX23" fmla="*/ 223838 w 331788"/>
                <a:gd name="connsiteY23" fmla="*/ 157536 h 315913"/>
                <a:gd name="connsiteX24" fmla="*/ 230332 w 331788"/>
                <a:gd name="connsiteY24" fmla="*/ 165100 h 315913"/>
                <a:gd name="connsiteX25" fmla="*/ 238126 w 331788"/>
                <a:gd name="connsiteY25" fmla="*/ 157536 h 315913"/>
                <a:gd name="connsiteX26" fmla="*/ 238126 w 331788"/>
                <a:gd name="connsiteY26" fmla="*/ 129801 h 315913"/>
                <a:gd name="connsiteX27" fmla="*/ 230332 w 331788"/>
                <a:gd name="connsiteY27" fmla="*/ 122237 h 315913"/>
                <a:gd name="connsiteX28" fmla="*/ 201468 w 331788"/>
                <a:gd name="connsiteY28" fmla="*/ 122237 h 315913"/>
                <a:gd name="connsiteX29" fmla="*/ 193675 w 331788"/>
                <a:gd name="connsiteY29" fmla="*/ 129801 h 315913"/>
                <a:gd name="connsiteX30" fmla="*/ 193675 w 331788"/>
                <a:gd name="connsiteY30" fmla="*/ 157536 h 315913"/>
                <a:gd name="connsiteX31" fmla="*/ 201468 w 331788"/>
                <a:gd name="connsiteY31" fmla="*/ 165100 h 315913"/>
                <a:gd name="connsiteX32" fmla="*/ 207963 w 331788"/>
                <a:gd name="connsiteY32" fmla="*/ 157536 h 315913"/>
                <a:gd name="connsiteX33" fmla="*/ 207963 w 331788"/>
                <a:gd name="connsiteY33" fmla="*/ 129801 h 315913"/>
                <a:gd name="connsiteX34" fmla="*/ 201468 w 331788"/>
                <a:gd name="connsiteY34" fmla="*/ 122237 h 315913"/>
                <a:gd name="connsiteX35" fmla="*/ 128732 w 331788"/>
                <a:gd name="connsiteY35" fmla="*/ 122237 h 315913"/>
                <a:gd name="connsiteX36" fmla="*/ 122238 w 331788"/>
                <a:gd name="connsiteY36" fmla="*/ 129801 h 315913"/>
                <a:gd name="connsiteX37" fmla="*/ 122238 w 331788"/>
                <a:gd name="connsiteY37" fmla="*/ 157536 h 315913"/>
                <a:gd name="connsiteX38" fmla="*/ 128732 w 331788"/>
                <a:gd name="connsiteY38" fmla="*/ 165100 h 315913"/>
                <a:gd name="connsiteX39" fmla="*/ 136526 w 331788"/>
                <a:gd name="connsiteY39" fmla="*/ 157536 h 315913"/>
                <a:gd name="connsiteX40" fmla="*/ 136526 w 331788"/>
                <a:gd name="connsiteY40" fmla="*/ 129801 h 315913"/>
                <a:gd name="connsiteX41" fmla="*/ 128732 w 331788"/>
                <a:gd name="connsiteY41" fmla="*/ 122237 h 315913"/>
                <a:gd name="connsiteX42" fmla="*/ 101456 w 331788"/>
                <a:gd name="connsiteY42" fmla="*/ 122237 h 315913"/>
                <a:gd name="connsiteX43" fmla="*/ 93663 w 331788"/>
                <a:gd name="connsiteY43" fmla="*/ 129801 h 315913"/>
                <a:gd name="connsiteX44" fmla="*/ 93663 w 331788"/>
                <a:gd name="connsiteY44" fmla="*/ 157536 h 315913"/>
                <a:gd name="connsiteX45" fmla="*/ 101456 w 331788"/>
                <a:gd name="connsiteY45" fmla="*/ 165100 h 315913"/>
                <a:gd name="connsiteX46" fmla="*/ 107951 w 331788"/>
                <a:gd name="connsiteY46" fmla="*/ 157536 h 315913"/>
                <a:gd name="connsiteX47" fmla="*/ 107951 w 331788"/>
                <a:gd name="connsiteY47" fmla="*/ 129801 h 315913"/>
                <a:gd name="connsiteX48" fmla="*/ 101456 w 331788"/>
                <a:gd name="connsiteY48" fmla="*/ 122237 h 315913"/>
                <a:gd name="connsiteX49" fmla="*/ 72881 w 331788"/>
                <a:gd name="connsiteY49" fmla="*/ 122237 h 315913"/>
                <a:gd name="connsiteX50" fmla="*/ 65088 w 331788"/>
                <a:gd name="connsiteY50" fmla="*/ 129801 h 315913"/>
                <a:gd name="connsiteX51" fmla="*/ 65088 w 331788"/>
                <a:gd name="connsiteY51" fmla="*/ 157536 h 315913"/>
                <a:gd name="connsiteX52" fmla="*/ 72881 w 331788"/>
                <a:gd name="connsiteY52" fmla="*/ 165100 h 315913"/>
                <a:gd name="connsiteX53" fmla="*/ 79376 w 331788"/>
                <a:gd name="connsiteY53" fmla="*/ 157536 h 315913"/>
                <a:gd name="connsiteX54" fmla="*/ 79376 w 331788"/>
                <a:gd name="connsiteY54" fmla="*/ 129801 h 315913"/>
                <a:gd name="connsiteX55" fmla="*/ 72881 w 331788"/>
                <a:gd name="connsiteY55" fmla="*/ 122237 h 315913"/>
                <a:gd name="connsiteX56" fmla="*/ 258908 w 331788"/>
                <a:gd name="connsiteY56" fmla="*/ 65087 h 315913"/>
                <a:gd name="connsiteX57" fmla="*/ 252413 w 331788"/>
                <a:gd name="connsiteY57" fmla="*/ 71581 h 315913"/>
                <a:gd name="connsiteX58" fmla="*/ 252413 w 331788"/>
                <a:gd name="connsiteY58" fmla="*/ 100157 h 315913"/>
                <a:gd name="connsiteX59" fmla="*/ 258908 w 331788"/>
                <a:gd name="connsiteY59" fmla="*/ 107950 h 315913"/>
                <a:gd name="connsiteX60" fmla="*/ 266701 w 331788"/>
                <a:gd name="connsiteY60" fmla="*/ 100157 h 315913"/>
                <a:gd name="connsiteX61" fmla="*/ 266701 w 331788"/>
                <a:gd name="connsiteY61" fmla="*/ 71581 h 315913"/>
                <a:gd name="connsiteX62" fmla="*/ 258908 w 331788"/>
                <a:gd name="connsiteY62" fmla="*/ 65087 h 315913"/>
                <a:gd name="connsiteX63" fmla="*/ 230332 w 331788"/>
                <a:gd name="connsiteY63" fmla="*/ 65087 h 315913"/>
                <a:gd name="connsiteX64" fmla="*/ 223838 w 331788"/>
                <a:gd name="connsiteY64" fmla="*/ 71581 h 315913"/>
                <a:gd name="connsiteX65" fmla="*/ 223838 w 331788"/>
                <a:gd name="connsiteY65" fmla="*/ 100157 h 315913"/>
                <a:gd name="connsiteX66" fmla="*/ 230332 w 331788"/>
                <a:gd name="connsiteY66" fmla="*/ 107950 h 315913"/>
                <a:gd name="connsiteX67" fmla="*/ 238126 w 331788"/>
                <a:gd name="connsiteY67" fmla="*/ 100157 h 315913"/>
                <a:gd name="connsiteX68" fmla="*/ 238126 w 331788"/>
                <a:gd name="connsiteY68" fmla="*/ 71581 h 315913"/>
                <a:gd name="connsiteX69" fmla="*/ 230332 w 331788"/>
                <a:gd name="connsiteY69" fmla="*/ 65087 h 315913"/>
                <a:gd name="connsiteX70" fmla="*/ 201468 w 331788"/>
                <a:gd name="connsiteY70" fmla="*/ 65087 h 315913"/>
                <a:gd name="connsiteX71" fmla="*/ 193675 w 331788"/>
                <a:gd name="connsiteY71" fmla="*/ 71581 h 315913"/>
                <a:gd name="connsiteX72" fmla="*/ 193675 w 331788"/>
                <a:gd name="connsiteY72" fmla="*/ 100157 h 315913"/>
                <a:gd name="connsiteX73" fmla="*/ 201468 w 331788"/>
                <a:gd name="connsiteY73" fmla="*/ 107950 h 315913"/>
                <a:gd name="connsiteX74" fmla="*/ 207963 w 331788"/>
                <a:gd name="connsiteY74" fmla="*/ 100157 h 315913"/>
                <a:gd name="connsiteX75" fmla="*/ 207963 w 331788"/>
                <a:gd name="connsiteY75" fmla="*/ 71581 h 315913"/>
                <a:gd name="connsiteX76" fmla="*/ 201468 w 331788"/>
                <a:gd name="connsiteY76" fmla="*/ 65087 h 315913"/>
                <a:gd name="connsiteX77" fmla="*/ 128732 w 331788"/>
                <a:gd name="connsiteY77" fmla="*/ 65087 h 315913"/>
                <a:gd name="connsiteX78" fmla="*/ 122238 w 331788"/>
                <a:gd name="connsiteY78" fmla="*/ 71581 h 315913"/>
                <a:gd name="connsiteX79" fmla="*/ 122238 w 331788"/>
                <a:gd name="connsiteY79" fmla="*/ 100157 h 315913"/>
                <a:gd name="connsiteX80" fmla="*/ 128732 w 331788"/>
                <a:gd name="connsiteY80" fmla="*/ 107950 h 315913"/>
                <a:gd name="connsiteX81" fmla="*/ 136526 w 331788"/>
                <a:gd name="connsiteY81" fmla="*/ 100157 h 315913"/>
                <a:gd name="connsiteX82" fmla="*/ 136526 w 331788"/>
                <a:gd name="connsiteY82" fmla="*/ 71581 h 315913"/>
                <a:gd name="connsiteX83" fmla="*/ 128732 w 331788"/>
                <a:gd name="connsiteY83" fmla="*/ 65087 h 315913"/>
                <a:gd name="connsiteX84" fmla="*/ 101456 w 331788"/>
                <a:gd name="connsiteY84" fmla="*/ 65087 h 315913"/>
                <a:gd name="connsiteX85" fmla="*/ 93663 w 331788"/>
                <a:gd name="connsiteY85" fmla="*/ 71581 h 315913"/>
                <a:gd name="connsiteX86" fmla="*/ 93663 w 331788"/>
                <a:gd name="connsiteY86" fmla="*/ 100157 h 315913"/>
                <a:gd name="connsiteX87" fmla="*/ 101456 w 331788"/>
                <a:gd name="connsiteY87" fmla="*/ 107950 h 315913"/>
                <a:gd name="connsiteX88" fmla="*/ 107951 w 331788"/>
                <a:gd name="connsiteY88" fmla="*/ 100157 h 315913"/>
                <a:gd name="connsiteX89" fmla="*/ 107951 w 331788"/>
                <a:gd name="connsiteY89" fmla="*/ 71581 h 315913"/>
                <a:gd name="connsiteX90" fmla="*/ 101456 w 331788"/>
                <a:gd name="connsiteY90" fmla="*/ 65087 h 315913"/>
                <a:gd name="connsiteX91" fmla="*/ 72881 w 331788"/>
                <a:gd name="connsiteY91" fmla="*/ 65087 h 315913"/>
                <a:gd name="connsiteX92" fmla="*/ 65088 w 331788"/>
                <a:gd name="connsiteY92" fmla="*/ 71581 h 315913"/>
                <a:gd name="connsiteX93" fmla="*/ 65088 w 331788"/>
                <a:gd name="connsiteY93" fmla="*/ 100157 h 315913"/>
                <a:gd name="connsiteX94" fmla="*/ 72881 w 331788"/>
                <a:gd name="connsiteY94" fmla="*/ 107950 h 315913"/>
                <a:gd name="connsiteX95" fmla="*/ 79376 w 331788"/>
                <a:gd name="connsiteY95" fmla="*/ 100157 h 315913"/>
                <a:gd name="connsiteX96" fmla="*/ 79376 w 331788"/>
                <a:gd name="connsiteY96" fmla="*/ 71581 h 315913"/>
                <a:gd name="connsiteX97" fmla="*/ 72881 w 331788"/>
                <a:gd name="connsiteY97" fmla="*/ 65087 h 315913"/>
                <a:gd name="connsiteX98" fmla="*/ 107950 w 331788"/>
                <a:gd name="connsiteY98" fmla="*/ 14287 h 315913"/>
                <a:gd name="connsiteX99" fmla="*/ 107950 w 331788"/>
                <a:gd name="connsiteY99" fmla="*/ 28575 h 315913"/>
                <a:gd name="connsiteX100" fmla="*/ 223838 w 331788"/>
                <a:gd name="connsiteY100" fmla="*/ 28575 h 315913"/>
                <a:gd name="connsiteX101" fmla="*/ 223838 w 331788"/>
                <a:gd name="connsiteY101" fmla="*/ 14287 h 315913"/>
                <a:gd name="connsiteX102" fmla="*/ 64802 w 331788"/>
                <a:gd name="connsiteY102" fmla="*/ 0 h 315913"/>
                <a:gd name="connsiteX103" fmla="*/ 266986 w 331788"/>
                <a:gd name="connsiteY103" fmla="*/ 0 h 315913"/>
                <a:gd name="connsiteX104" fmla="*/ 273466 w 331788"/>
                <a:gd name="connsiteY104" fmla="*/ 6474 h 315913"/>
                <a:gd name="connsiteX105" fmla="*/ 266986 w 331788"/>
                <a:gd name="connsiteY105" fmla="*/ 14242 h 315913"/>
                <a:gd name="connsiteX106" fmla="*/ 238472 w 331788"/>
                <a:gd name="connsiteY106" fmla="*/ 14242 h 315913"/>
                <a:gd name="connsiteX107" fmla="*/ 238472 w 331788"/>
                <a:gd name="connsiteY107" fmla="*/ 28484 h 315913"/>
                <a:gd name="connsiteX108" fmla="*/ 303275 w 331788"/>
                <a:gd name="connsiteY108" fmla="*/ 28484 h 315913"/>
                <a:gd name="connsiteX109" fmla="*/ 309755 w 331788"/>
                <a:gd name="connsiteY109" fmla="*/ 34958 h 315913"/>
                <a:gd name="connsiteX110" fmla="*/ 309755 w 331788"/>
                <a:gd name="connsiteY110" fmla="*/ 301671 h 315913"/>
                <a:gd name="connsiteX111" fmla="*/ 324012 w 331788"/>
                <a:gd name="connsiteY111" fmla="*/ 301671 h 315913"/>
                <a:gd name="connsiteX112" fmla="*/ 331788 w 331788"/>
                <a:gd name="connsiteY112" fmla="*/ 309439 h 315913"/>
                <a:gd name="connsiteX113" fmla="*/ 324012 w 331788"/>
                <a:gd name="connsiteY113" fmla="*/ 315913 h 315913"/>
                <a:gd name="connsiteX114" fmla="*/ 7776 w 331788"/>
                <a:gd name="connsiteY114" fmla="*/ 315913 h 315913"/>
                <a:gd name="connsiteX115" fmla="*/ 0 w 331788"/>
                <a:gd name="connsiteY115" fmla="*/ 309439 h 315913"/>
                <a:gd name="connsiteX116" fmla="*/ 7776 w 331788"/>
                <a:gd name="connsiteY116" fmla="*/ 301671 h 315913"/>
                <a:gd name="connsiteX117" fmla="*/ 22033 w 331788"/>
                <a:gd name="connsiteY117" fmla="*/ 301671 h 315913"/>
                <a:gd name="connsiteX118" fmla="*/ 22033 w 331788"/>
                <a:gd name="connsiteY118" fmla="*/ 34958 h 315913"/>
                <a:gd name="connsiteX119" fmla="*/ 28513 w 331788"/>
                <a:gd name="connsiteY119" fmla="*/ 28484 h 315913"/>
                <a:gd name="connsiteX120" fmla="*/ 93315 w 331788"/>
                <a:gd name="connsiteY120" fmla="*/ 28484 h 315913"/>
                <a:gd name="connsiteX121" fmla="*/ 93315 w 331788"/>
                <a:gd name="connsiteY121" fmla="*/ 14242 h 315913"/>
                <a:gd name="connsiteX122" fmla="*/ 64802 w 331788"/>
                <a:gd name="connsiteY122" fmla="*/ 14242 h 315913"/>
                <a:gd name="connsiteX123" fmla="*/ 58322 w 331788"/>
                <a:gd name="connsiteY123" fmla="*/ 6474 h 315913"/>
                <a:gd name="connsiteX124" fmla="*/ 64802 w 331788"/>
                <a:gd name="connsiteY124" fmla="*/ 0 h 3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31788" h="315913">
                  <a:moveTo>
                    <a:pt x="101402" y="200025"/>
                  </a:moveTo>
                  <a:cubicBezTo>
                    <a:pt x="97532" y="200025"/>
                    <a:pt x="93663" y="203933"/>
                    <a:pt x="93663" y="207840"/>
                  </a:cubicBezTo>
                  <a:cubicBezTo>
                    <a:pt x="93663" y="207840"/>
                    <a:pt x="93663" y="207840"/>
                    <a:pt x="93663" y="301625"/>
                  </a:cubicBezTo>
                  <a:cubicBezTo>
                    <a:pt x="93663" y="301625"/>
                    <a:pt x="93663" y="301625"/>
                    <a:pt x="137518" y="301625"/>
                  </a:cubicBezTo>
                  <a:cubicBezTo>
                    <a:pt x="137518" y="301625"/>
                    <a:pt x="137518" y="301625"/>
                    <a:pt x="137518" y="250825"/>
                  </a:cubicBezTo>
                  <a:cubicBezTo>
                    <a:pt x="137518" y="246917"/>
                    <a:pt x="140097" y="244312"/>
                    <a:pt x="143967" y="244312"/>
                  </a:cubicBezTo>
                  <a:cubicBezTo>
                    <a:pt x="143967" y="244312"/>
                    <a:pt x="143967" y="244312"/>
                    <a:pt x="187822" y="244312"/>
                  </a:cubicBezTo>
                  <a:cubicBezTo>
                    <a:pt x="191691" y="244312"/>
                    <a:pt x="194271" y="246917"/>
                    <a:pt x="194271" y="250825"/>
                  </a:cubicBezTo>
                  <a:cubicBezTo>
                    <a:pt x="194271" y="250825"/>
                    <a:pt x="194271" y="250825"/>
                    <a:pt x="194271" y="301625"/>
                  </a:cubicBezTo>
                  <a:cubicBezTo>
                    <a:pt x="194271" y="301625"/>
                    <a:pt x="194271" y="301625"/>
                    <a:pt x="230387" y="301625"/>
                  </a:cubicBezTo>
                  <a:cubicBezTo>
                    <a:pt x="234256" y="301625"/>
                    <a:pt x="238126" y="299020"/>
                    <a:pt x="238126" y="295112"/>
                  </a:cubicBezTo>
                  <a:lnTo>
                    <a:pt x="238126" y="207840"/>
                  </a:lnTo>
                  <a:cubicBezTo>
                    <a:pt x="238126" y="203933"/>
                    <a:pt x="234256" y="200025"/>
                    <a:pt x="230387" y="200025"/>
                  </a:cubicBezTo>
                  <a:cubicBezTo>
                    <a:pt x="230387" y="200025"/>
                    <a:pt x="230387" y="200025"/>
                    <a:pt x="101402" y="200025"/>
                  </a:cubicBezTo>
                  <a:close/>
                  <a:moveTo>
                    <a:pt x="258908" y="122237"/>
                  </a:moveTo>
                  <a:cubicBezTo>
                    <a:pt x="255011" y="122237"/>
                    <a:pt x="252413" y="124758"/>
                    <a:pt x="252413" y="129801"/>
                  </a:cubicBezTo>
                  <a:cubicBezTo>
                    <a:pt x="252413" y="129801"/>
                    <a:pt x="252413" y="129801"/>
                    <a:pt x="252413" y="157536"/>
                  </a:cubicBezTo>
                  <a:cubicBezTo>
                    <a:pt x="252413" y="161318"/>
                    <a:pt x="255011" y="165100"/>
                    <a:pt x="258908" y="165100"/>
                  </a:cubicBezTo>
                  <a:cubicBezTo>
                    <a:pt x="264103" y="165100"/>
                    <a:pt x="266701" y="161318"/>
                    <a:pt x="266701" y="157536"/>
                  </a:cubicBezTo>
                  <a:lnTo>
                    <a:pt x="266701" y="129801"/>
                  </a:lnTo>
                  <a:cubicBezTo>
                    <a:pt x="266701" y="124758"/>
                    <a:pt x="264103" y="122237"/>
                    <a:pt x="258908" y="122237"/>
                  </a:cubicBezTo>
                  <a:close/>
                  <a:moveTo>
                    <a:pt x="230332" y="122237"/>
                  </a:moveTo>
                  <a:cubicBezTo>
                    <a:pt x="226436" y="122237"/>
                    <a:pt x="223838" y="124758"/>
                    <a:pt x="223838" y="129801"/>
                  </a:cubicBezTo>
                  <a:cubicBezTo>
                    <a:pt x="223838" y="129801"/>
                    <a:pt x="223838" y="129801"/>
                    <a:pt x="223838" y="157536"/>
                  </a:cubicBezTo>
                  <a:cubicBezTo>
                    <a:pt x="223838" y="161318"/>
                    <a:pt x="226436" y="165100"/>
                    <a:pt x="230332" y="165100"/>
                  </a:cubicBezTo>
                  <a:cubicBezTo>
                    <a:pt x="234229" y="165100"/>
                    <a:pt x="238126" y="161318"/>
                    <a:pt x="238126" y="157536"/>
                  </a:cubicBezTo>
                  <a:lnTo>
                    <a:pt x="238126" y="129801"/>
                  </a:lnTo>
                  <a:cubicBezTo>
                    <a:pt x="238126" y="124758"/>
                    <a:pt x="234229" y="122237"/>
                    <a:pt x="230332" y="122237"/>
                  </a:cubicBezTo>
                  <a:close/>
                  <a:moveTo>
                    <a:pt x="201468" y="122237"/>
                  </a:moveTo>
                  <a:cubicBezTo>
                    <a:pt x="196273" y="122237"/>
                    <a:pt x="193675" y="124758"/>
                    <a:pt x="193675" y="129801"/>
                  </a:cubicBezTo>
                  <a:cubicBezTo>
                    <a:pt x="193675" y="129801"/>
                    <a:pt x="193675" y="129801"/>
                    <a:pt x="193675" y="157536"/>
                  </a:cubicBezTo>
                  <a:cubicBezTo>
                    <a:pt x="193675" y="161318"/>
                    <a:pt x="196273" y="165100"/>
                    <a:pt x="201468" y="165100"/>
                  </a:cubicBezTo>
                  <a:cubicBezTo>
                    <a:pt x="205365" y="165100"/>
                    <a:pt x="207963" y="161318"/>
                    <a:pt x="207963" y="157536"/>
                  </a:cubicBezTo>
                  <a:cubicBezTo>
                    <a:pt x="207963" y="157536"/>
                    <a:pt x="207963" y="157536"/>
                    <a:pt x="207963" y="129801"/>
                  </a:cubicBezTo>
                  <a:cubicBezTo>
                    <a:pt x="207963" y="124758"/>
                    <a:pt x="205365" y="122237"/>
                    <a:pt x="201468" y="122237"/>
                  </a:cubicBezTo>
                  <a:close/>
                  <a:moveTo>
                    <a:pt x="128732" y="122237"/>
                  </a:moveTo>
                  <a:cubicBezTo>
                    <a:pt x="124836" y="122237"/>
                    <a:pt x="122238" y="124758"/>
                    <a:pt x="122238" y="129801"/>
                  </a:cubicBezTo>
                  <a:cubicBezTo>
                    <a:pt x="122238" y="129801"/>
                    <a:pt x="122238" y="129801"/>
                    <a:pt x="122238" y="157536"/>
                  </a:cubicBezTo>
                  <a:cubicBezTo>
                    <a:pt x="122238" y="161318"/>
                    <a:pt x="124836" y="165100"/>
                    <a:pt x="128732" y="165100"/>
                  </a:cubicBezTo>
                  <a:cubicBezTo>
                    <a:pt x="133928" y="165100"/>
                    <a:pt x="136526" y="161318"/>
                    <a:pt x="136526" y="157536"/>
                  </a:cubicBezTo>
                  <a:cubicBezTo>
                    <a:pt x="136526" y="157536"/>
                    <a:pt x="136526" y="157536"/>
                    <a:pt x="136526" y="129801"/>
                  </a:cubicBezTo>
                  <a:cubicBezTo>
                    <a:pt x="136526" y="124758"/>
                    <a:pt x="133928" y="122237"/>
                    <a:pt x="128732" y="122237"/>
                  </a:cubicBezTo>
                  <a:close/>
                  <a:moveTo>
                    <a:pt x="101456" y="122237"/>
                  </a:moveTo>
                  <a:cubicBezTo>
                    <a:pt x="97559" y="122237"/>
                    <a:pt x="93663" y="124758"/>
                    <a:pt x="93663" y="129801"/>
                  </a:cubicBezTo>
                  <a:lnTo>
                    <a:pt x="93663" y="157536"/>
                  </a:lnTo>
                  <a:cubicBezTo>
                    <a:pt x="93663" y="161318"/>
                    <a:pt x="97559" y="165100"/>
                    <a:pt x="101456" y="165100"/>
                  </a:cubicBezTo>
                  <a:cubicBezTo>
                    <a:pt x="105353" y="165100"/>
                    <a:pt x="107951" y="161318"/>
                    <a:pt x="107951" y="157536"/>
                  </a:cubicBezTo>
                  <a:cubicBezTo>
                    <a:pt x="107951" y="157536"/>
                    <a:pt x="107951" y="157536"/>
                    <a:pt x="107951" y="129801"/>
                  </a:cubicBezTo>
                  <a:cubicBezTo>
                    <a:pt x="107951" y="124758"/>
                    <a:pt x="105353" y="122237"/>
                    <a:pt x="101456" y="122237"/>
                  </a:cubicBezTo>
                  <a:close/>
                  <a:moveTo>
                    <a:pt x="72881" y="122237"/>
                  </a:moveTo>
                  <a:cubicBezTo>
                    <a:pt x="67686" y="122237"/>
                    <a:pt x="65088" y="124758"/>
                    <a:pt x="65088" y="129801"/>
                  </a:cubicBezTo>
                  <a:cubicBezTo>
                    <a:pt x="65088" y="129801"/>
                    <a:pt x="65088" y="129801"/>
                    <a:pt x="65088" y="157536"/>
                  </a:cubicBezTo>
                  <a:cubicBezTo>
                    <a:pt x="65088" y="161318"/>
                    <a:pt x="67686" y="165100"/>
                    <a:pt x="72881" y="165100"/>
                  </a:cubicBezTo>
                  <a:cubicBezTo>
                    <a:pt x="76778" y="165100"/>
                    <a:pt x="79376" y="161318"/>
                    <a:pt x="79376" y="157536"/>
                  </a:cubicBezTo>
                  <a:lnTo>
                    <a:pt x="79376" y="129801"/>
                  </a:lnTo>
                  <a:cubicBezTo>
                    <a:pt x="79376" y="124758"/>
                    <a:pt x="76778" y="122237"/>
                    <a:pt x="72881" y="122237"/>
                  </a:cubicBezTo>
                  <a:close/>
                  <a:moveTo>
                    <a:pt x="258908" y="65087"/>
                  </a:moveTo>
                  <a:cubicBezTo>
                    <a:pt x="255011" y="65087"/>
                    <a:pt x="252413" y="67685"/>
                    <a:pt x="252413" y="71581"/>
                  </a:cubicBezTo>
                  <a:cubicBezTo>
                    <a:pt x="252413" y="71581"/>
                    <a:pt x="252413" y="71581"/>
                    <a:pt x="252413" y="100157"/>
                  </a:cubicBezTo>
                  <a:cubicBezTo>
                    <a:pt x="252413" y="105352"/>
                    <a:pt x="255011" y="107950"/>
                    <a:pt x="258908" y="107950"/>
                  </a:cubicBezTo>
                  <a:cubicBezTo>
                    <a:pt x="264103" y="107950"/>
                    <a:pt x="266701" y="105352"/>
                    <a:pt x="266701" y="100157"/>
                  </a:cubicBezTo>
                  <a:lnTo>
                    <a:pt x="266701" y="71581"/>
                  </a:lnTo>
                  <a:cubicBezTo>
                    <a:pt x="266701" y="67685"/>
                    <a:pt x="264103" y="65087"/>
                    <a:pt x="258908" y="65087"/>
                  </a:cubicBezTo>
                  <a:close/>
                  <a:moveTo>
                    <a:pt x="230332" y="65087"/>
                  </a:moveTo>
                  <a:cubicBezTo>
                    <a:pt x="226436" y="65087"/>
                    <a:pt x="223838" y="67685"/>
                    <a:pt x="223838" y="71581"/>
                  </a:cubicBezTo>
                  <a:cubicBezTo>
                    <a:pt x="223838" y="71581"/>
                    <a:pt x="223838" y="71581"/>
                    <a:pt x="223838" y="100157"/>
                  </a:cubicBezTo>
                  <a:cubicBezTo>
                    <a:pt x="223838" y="105352"/>
                    <a:pt x="226436" y="107950"/>
                    <a:pt x="230332" y="107950"/>
                  </a:cubicBezTo>
                  <a:cubicBezTo>
                    <a:pt x="234229" y="107950"/>
                    <a:pt x="238126" y="105352"/>
                    <a:pt x="238126" y="100157"/>
                  </a:cubicBezTo>
                  <a:lnTo>
                    <a:pt x="238126" y="71581"/>
                  </a:lnTo>
                  <a:cubicBezTo>
                    <a:pt x="238126" y="67685"/>
                    <a:pt x="234229" y="65087"/>
                    <a:pt x="230332" y="65087"/>
                  </a:cubicBezTo>
                  <a:close/>
                  <a:moveTo>
                    <a:pt x="201468" y="65087"/>
                  </a:moveTo>
                  <a:cubicBezTo>
                    <a:pt x="196273" y="65087"/>
                    <a:pt x="193675" y="67685"/>
                    <a:pt x="193675" y="71581"/>
                  </a:cubicBezTo>
                  <a:cubicBezTo>
                    <a:pt x="193675" y="71581"/>
                    <a:pt x="193675" y="71581"/>
                    <a:pt x="193675" y="100157"/>
                  </a:cubicBezTo>
                  <a:cubicBezTo>
                    <a:pt x="193675" y="105352"/>
                    <a:pt x="196273" y="107950"/>
                    <a:pt x="201468" y="107950"/>
                  </a:cubicBezTo>
                  <a:cubicBezTo>
                    <a:pt x="205365" y="107950"/>
                    <a:pt x="207963" y="105352"/>
                    <a:pt x="207963" y="100157"/>
                  </a:cubicBezTo>
                  <a:cubicBezTo>
                    <a:pt x="207963" y="100157"/>
                    <a:pt x="207963" y="100157"/>
                    <a:pt x="207963" y="71581"/>
                  </a:cubicBezTo>
                  <a:cubicBezTo>
                    <a:pt x="207963" y="67685"/>
                    <a:pt x="205365" y="65087"/>
                    <a:pt x="201468" y="65087"/>
                  </a:cubicBezTo>
                  <a:close/>
                  <a:moveTo>
                    <a:pt x="128732" y="65087"/>
                  </a:moveTo>
                  <a:cubicBezTo>
                    <a:pt x="124836" y="65087"/>
                    <a:pt x="122238" y="67685"/>
                    <a:pt x="122238" y="71581"/>
                  </a:cubicBezTo>
                  <a:cubicBezTo>
                    <a:pt x="122238" y="71581"/>
                    <a:pt x="122238" y="71581"/>
                    <a:pt x="122238" y="100157"/>
                  </a:cubicBezTo>
                  <a:cubicBezTo>
                    <a:pt x="122238" y="105352"/>
                    <a:pt x="124836" y="107950"/>
                    <a:pt x="128732" y="107950"/>
                  </a:cubicBezTo>
                  <a:cubicBezTo>
                    <a:pt x="133928" y="107950"/>
                    <a:pt x="136526" y="105352"/>
                    <a:pt x="136526" y="100157"/>
                  </a:cubicBezTo>
                  <a:cubicBezTo>
                    <a:pt x="136526" y="100157"/>
                    <a:pt x="136526" y="100157"/>
                    <a:pt x="136526" y="71581"/>
                  </a:cubicBezTo>
                  <a:cubicBezTo>
                    <a:pt x="136526" y="67685"/>
                    <a:pt x="133928" y="65087"/>
                    <a:pt x="128732" y="65087"/>
                  </a:cubicBezTo>
                  <a:close/>
                  <a:moveTo>
                    <a:pt x="101456" y="65087"/>
                  </a:moveTo>
                  <a:cubicBezTo>
                    <a:pt x="97559" y="65087"/>
                    <a:pt x="93663" y="67685"/>
                    <a:pt x="93663" y="71581"/>
                  </a:cubicBezTo>
                  <a:lnTo>
                    <a:pt x="93663" y="100157"/>
                  </a:lnTo>
                  <a:cubicBezTo>
                    <a:pt x="93663" y="105352"/>
                    <a:pt x="97559" y="107950"/>
                    <a:pt x="101456" y="107950"/>
                  </a:cubicBezTo>
                  <a:cubicBezTo>
                    <a:pt x="105353" y="107950"/>
                    <a:pt x="107951" y="105352"/>
                    <a:pt x="107951" y="100157"/>
                  </a:cubicBezTo>
                  <a:cubicBezTo>
                    <a:pt x="107951" y="100157"/>
                    <a:pt x="107951" y="100157"/>
                    <a:pt x="107951" y="71581"/>
                  </a:cubicBezTo>
                  <a:cubicBezTo>
                    <a:pt x="107951" y="67685"/>
                    <a:pt x="105353" y="65087"/>
                    <a:pt x="101456" y="65087"/>
                  </a:cubicBezTo>
                  <a:close/>
                  <a:moveTo>
                    <a:pt x="72881" y="65087"/>
                  </a:moveTo>
                  <a:cubicBezTo>
                    <a:pt x="67686" y="65087"/>
                    <a:pt x="65088" y="67685"/>
                    <a:pt x="65088" y="71581"/>
                  </a:cubicBezTo>
                  <a:cubicBezTo>
                    <a:pt x="65088" y="71581"/>
                    <a:pt x="65088" y="71581"/>
                    <a:pt x="65088" y="100157"/>
                  </a:cubicBezTo>
                  <a:cubicBezTo>
                    <a:pt x="65088" y="105352"/>
                    <a:pt x="67686" y="107950"/>
                    <a:pt x="72881" y="107950"/>
                  </a:cubicBezTo>
                  <a:cubicBezTo>
                    <a:pt x="76778" y="107950"/>
                    <a:pt x="79376" y="105352"/>
                    <a:pt x="79376" y="100157"/>
                  </a:cubicBezTo>
                  <a:lnTo>
                    <a:pt x="79376" y="71581"/>
                  </a:lnTo>
                  <a:cubicBezTo>
                    <a:pt x="79376" y="67685"/>
                    <a:pt x="76778" y="65087"/>
                    <a:pt x="72881" y="65087"/>
                  </a:cubicBezTo>
                  <a:close/>
                  <a:moveTo>
                    <a:pt x="107950" y="14287"/>
                  </a:moveTo>
                  <a:lnTo>
                    <a:pt x="107950" y="28575"/>
                  </a:lnTo>
                  <a:lnTo>
                    <a:pt x="223838" y="28575"/>
                  </a:lnTo>
                  <a:lnTo>
                    <a:pt x="223838" y="14287"/>
                  </a:lnTo>
                  <a:close/>
                  <a:moveTo>
                    <a:pt x="64802" y="0"/>
                  </a:moveTo>
                  <a:cubicBezTo>
                    <a:pt x="64802" y="0"/>
                    <a:pt x="64802" y="0"/>
                    <a:pt x="266986" y="0"/>
                  </a:cubicBezTo>
                  <a:cubicBezTo>
                    <a:pt x="270874" y="0"/>
                    <a:pt x="273466" y="2589"/>
                    <a:pt x="273466" y="6474"/>
                  </a:cubicBezTo>
                  <a:cubicBezTo>
                    <a:pt x="273466" y="10358"/>
                    <a:pt x="270874" y="14242"/>
                    <a:pt x="266986" y="14242"/>
                  </a:cubicBezTo>
                  <a:cubicBezTo>
                    <a:pt x="266986" y="14242"/>
                    <a:pt x="266986" y="14242"/>
                    <a:pt x="238472" y="14242"/>
                  </a:cubicBezTo>
                  <a:cubicBezTo>
                    <a:pt x="238472" y="14242"/>
                    <a:pt x="238472" y="14242"/>
                    <a:pt x="238472" y="28484"/>
                  </a:cubicBezTo>
                  <a:cubicBezTo>
                    <a:pt x="238472" y="28484"/>
                    <a:pt x="238472" y="28484"/>
                    <a:pt x="303275" y="28484"/>
                  </a:cubicBezTo>
                  <a:cubicBezTo>
                    <a:pt x="307163" y="28484"/>
                    <a:pt x="309755" y="31073"/>
                    <a:pt x="309755" y="34958"/>
                  </a:cubicBezTo>
                  <a:cubicBezTo>
                    <a:pt x="309755" y="34958"/>
                    <a:pt x="309755" y="34958"/>
                    <a:pt x="309755" y="301671"/>
                  </a:cubicBezTo>
                  <a:cubicBezTo>
                    <a:pt x="309755" y="301671"/>
                    <a:pt x="309755" y="301671"/>
                    <a:pt x="324012" y="301671"/>
                  </a:cubicBezTo>
                  <a:cubicBezTo>
                    <a:pt x="329196" y="301671"/>
                    <a:pt x="331788" y="305555"/>
                    <a:pt x="331788" y="309439"/>
                  </a:cubicBezTo>
                  <a:cubicBezTo>
                    <a:pt x="331788" y="313324"/>
                    <a:pt x="329196" y="315913"/>
                    <a:pt x="324012" y="315913"/>
                  </a:cubicBezTo>
                  <a:cubicBezTo>
                    <a:pt x="324012" y="315913"/>
                    <a:pt x="324012" y="315913"/>
                    <a:pt x="7776" y="315913"/>
                  </a:cubicBezTo>
                  <a:cubicBezTo>
                    <a:pt x="2592" y="315913"/>
                    <a:pt x="0" y="313324"/>
                    <a:pt x="0" y="309439"/>
                  </a:cubicBezTo>
                  <a:cubicBezTo>
                    <a:pt x="0" y="305555"/>
                    <a:pt x="2592" y="301671"/>
                    <a:pt x="7776" y="301671"/>
                  </a:cubicBezTo>
                  <a:cubicBezTo>
                    <a:pt x="7776" y="301671"/>
                    <a:pt x="7776" y="301671"/>
                    <a:pt x="22033" y="301671"/>
                  </a:cubicBezTo>
                  <a:cubicBezTo>
                    <a:pt x="22033" y="301671"/>
                    <a:pt x="22033" y="301671"/>
                    <a:pt x="22033" y="34958"/>
                  </a:cubicBezTo>
                  <a:cubicBezTo>
                    <a:pt x="22033" y="31073"/>
                    <a:pt x="24625" y="28484"/>
                    <a:pt x="28513" y="28484"/>
                  </a:cubicBezTo>
                  <a:cubicBezTo>
                    <a:pt x="28513" y="28484"/>
                    <a:pt x="28513" y="28484"/>
                    <a:pt x="93315" y="28484"/>
                  </a:cubicBezTo>
                  <a:cubicBezTo>
                    <a:pt x="93315" y="28484"/>
                    <a:pt x="93315" y="28484"/>
                    <a:pt x="93315" y="14242"/>
                  </a:cubicBezTo>
                  <a:cubicBezTo>
                    <a:pt x="93315" y="14242"/>
                    <a:pt x="93315" y="14242"/>
                    <a:pt x="64802" y="14242"/>
                  </a:cubicBezTo>
                  <a:cubicBezTo>
                    <a:pt x="60914" y="14242"/>
                    <a:pt x="58322" y="10358"/>
                    <a:pt x="58322" y="6474"/>
                  </a:cubicBezTo>
                  <a:cubicBezTo>
                    <a:pt x="58322" y="2589"/>
                    <a:pt x="60914" y="0"/>
                    <a:pt x="64802" y="0"/>
                  </a:cubicBezTo>
                  <a:close/>
                </a:path>
              </a:pathLst>
            </a:custGeom>
            <a:grpFill/>
            <a:ln>
              <a:noFill/>
            </a:ln>
          </p:spPr>
          <p:txBody>
            <a:bodyPr anchor="ctr"/>
            <a:lstStyle/>
            <a:p>
              <a:pPr algn="ctr"/>
              <a:endParaRPr/>
            </a:p>
          </p:txBody>
        </p:sp>
      </p:grpSp>
      <p:grpSp>
        <p:nvGrpSpPr>
          <p:cNvPr id="21" name="组合 20">
            <a:extLst>
              <a:ext uri="{FF2B5EF4-FFF2-40B4-BE49-F238E27FC236}">
                <a16:creationId xmlns:a16="http://schemas.microsoft.com/office/drawing/2014/main" id="{B5C7A4EF-44EB-49CF-8034-CB94A35F1717}"/>
              </a:ext>
            </a:extLst>
          </p:cNvPr>
          <p:cNvGrpSpPr/>
          <p:nvPr/>
        </p:nvGrpSpPr>
        <p:grpSpPr>
          <a:xfrm>
            <a:off x="5307087" y="4482803"/>
            <a:ext cx="5627038" cy="1531386"/>
            <a:chOff x="1775055" y="1674261"/>
            <a:chExt cx="5627038" cy="1531386"/>
          </a:xfrm>
        </p:grpSpPr>
        <p:sp>
          <p:nvSpPr>
            <p:cNvPr id="19" name="矩形: 圆角 18">
              <a:extLst>
                <a:ext uri="{FF2B5EF4-FFF2-40B4-BE49-F238E27FC236}">
                  <a16:creationId xmlns:a16="http://schemas.microsoft.com/office/drawing/2014/main" id="{71366691-1A99-4CA9-AF0D-0DE7CA260A3E}"/>
                </a:ext>
              </a:extLst>
            </p:cNvPr>
            <p:cNvSpPr/>
            <p:nvPr/>
          </p:nvSpPr>
          <p:spPr>
            <a:xfrm>
              <a:off x="1833078" y="1674261"/>
              <a:ext cx="3742099"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Recruitment channel analysis</a:t>
              </a:r>
            </a:p>
          </p:txBody>
        </p:sp>
        <p:sp>
          <p:nvSpPr>
            <p:cNvPr id="20" name="Title 20">
              <a:extLst>
                <a:ext uri="{FF2B5EF4-FFF2-40B4-BE49-F238E27FC236}">
                  <a16:creationId xmlns:a16="http://schemas.microsoft.com/office/drawing/2014/main" id="{CCDB0F77-7150-4BA3-96B1-D3DA46016E05}"/>
                </a:ext>
              </a:extLst>
            </p:cNvPr>
            <p:cNvSpPr txBox="1">
              <a:spLocks/>
            </p:cNvSpPr>
            <p:nvPr/>
          </p:nvSpPr>
          <p:spPr>
            <a:xfrm>
              <a:off x="1775055" y="2274238"/>
              <a:ext cx="5627038" cy="93140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r">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grpSp>
      <p:grpSp>
        <p:nvGrpSpPr>
          <p:cNvPr id="28" name="组合 27">
            <a:extLst>
              <a:ext uri="{FF2B5EF4-FFF2-40B4-BE49-F238E27FC236}">
                <a16:creationId xmlns:a16="http://schemas.microsoft.com/office/drawing/2014/main" id="{01CF568F-D5FE-48E0-85A6-F52407BD5A85}"/>
              </a:ext>
            </a:extLst>
          </p:cNvPr>
          <p:cNvGrpSpPr/>
          <p:nvPr/>
        </p:nvGrpSpPr>
        <p:grpSpPr>
          <a:xfrm>
            <a:off x="1927455" y="1755970"/>
            <a:ext cx="5627038" cy="1602077"/>
            <a:chOff x="1775055" y="1603570"/>
            <a:chExt cx="5627038" cy="1602077"/>
          </a:xfrm>
        </p:grpSpPr>
        <p:sp>
          <p:nvSpPr>
            <p:cNvPr id="29" name="矩形: 圆角 28">
              <a:extLst>
                <a:ext uri="{FF2B5EF4-FFF2-40B4-BE49-F238E27FC236}">
                  <a16:creationId xmlns:a16="http://schemas.microsoft.com/office/drawing/2014/main" id="{02D2F603-5200-476D-ACB3-BAC69E75A777}"/>
                </a:ext>
              </a:extLst>
            </p:cNvPr>
            <p:cNvSpPr/>
            <p:nvPr/>
          </p:nvSpPr>
          <p:spPr>
            <a:xfrm>
              <a:off x="3657601" y="1603570"/>
              <a:ext cx="3742099"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Recruitment channel analysis</a:t>
              </a:r>
            </a:p>
          </p:txBody>
        </p:sp>
        <p:sp>
          <p:nvSpPr>
            <p:cNvPr id="30" name="Title 20">
              <a:extLst>
                <a:ext uri="{FF2B5EF4-FFF2-40B4-BE49-F238E27FC236}">
                  <a16:creationId xmlns:a16="http://schemas.microsoft.com/office/drawing/2014/main" id="{3F19265F-C11F-476B-BA9F-C869EE56B457}"/>
                </a:ext>
              </a:extLst>
            </p:cNvPr>
            <p:cNvSpPr txBox="1">
              <a:spLocks/>
            </p:cNvSpPr>
            <p:nvPr/>
          </p:nvSpPr>
          <p:spPr>
            <a:xfrm>
              <a:off x="1775055" y="2274238"/>
              <a:ext cx="5627038" cy="93140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r">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grpSp>
    </p:spTree>
    <p:extLst>
      <p:ext uri="{BB962C8B-B14F-4D97-AF65-F5344CB8AC3E}">
        <p14:creationId xmlns:p14="http://schemas.microsoft.com/office/powerpoint/2010/main" val="2041353024"/>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1000" fill="hold"/>
                                        <p:tgtEl>
                                          <p:spTgt spid="28"/>
                                        </p:tgtEl>
                                        <p:attrNameLst>
                                          <p:attrName>ppt_w</p:attrName>
                                        </p:attrNameLst>
                                      </p:cBhvr>
                                      <p:tavLst>
                                        <p:tav tm="0">
                                          <p:val>
                                            <p:fltVal val="0"/>
                                          </p:val>
                                        </p:tav>
                                        <p:tav tm="100000">
                                          <p:val>
                                            <p:strVal val="#ppt_w"/>
                                          </p:val>
                                        </p:tav>
                                      </p:tavLst>
                                    </p:anim>
                                    <p:anim calcmode="lin" valueType="num">
                                      <p:cBhvr>
                                        <p:cTn id="32" dur="1000" fill="hold"/>
                                        <p:tgtEl>
                                          <p:spTgt spid="28"/>
                                        </p:tgtEl>
                                        <p:attrNameLst>
                                          <p:attrName>ppt_h</p:attrName>
                                        </p:attrNameLst>
                                      </p:cBhvr>
                                      <p:tavLst>
                                        <p:tav tm="0">
                                          <p:val>
                                            <p:fltVal val="0"/>
                                          </p:val>
                                        </p:tav>
                                        <p:tav tm="100000">
                                          <p:val>
                                            <p:strVal val="#ppt_h"/>
                                          </p:val>
                                        </p:tav>
                                      </p:tavLst>
                                    </p:anim>
                                    <p:anim calcmode="lin" valueType="num">
                                      <p:cBhvr>
                                        <p:cTn id="33" dur="1000" fill="hold"/>
                                        <p:tgtEl>
                                          <p:spTgt spid="28"/>
                                        </p:tgtEl>
                                        <p:attrNameLst>
                                          <p:attrName>style.rotation</p:attrName>
                                        </p:attrNameLst>
                                      </p:cBhvr>
                                      <p:tavLst>
                                        <p:tav tm="0">
                                          <p:val>
                                            <p:fltVal val="90"/>
                                          </p:val>
                                        </p:tav>
                                        <p:tav tm="100000">
                                          <p:val>
                                            <p:fltVal val="0"/>
                                          </p:val>
                                        </p:tav>
                                      </p:tavLst>
                                    </p:anim>
                                    <p:animEffect transition="in" filter="fade">
                                      <p:cBhvr>
                                        <p:cTn id="3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21AFF9D9-F8ED-41A2-9F63-57798F9381BF}"/>
              </a:ext>
            </a:extLst>
          </p:cNvPr>
          <p:cNvGrpSpPr/>
          <p:nvPr/>
        </p:nvGrpSpPr>
        <p:grpSpPr>
          <a:xfrm>
            <a:off x="577890" y="1366683"/>
            <a:ext cx="5672273" cy="4584289"/>
            <a:chOff x="577890" y="1366683"/>
            <a:chExt cx="5672273" cy="4584289"/>
          </a:xfrm>
        </p:grpSpPr>
        <p:sp>
          <p:nvSpPr>
            <p:cNvPr id="2" name="矩形 1">
              <a:extLst>
                <a:ext uri="{FF2B5EF4-FFF2-40B4-BE49-F238E27FC236}">
                  <a16:creationId xmlns:a16="http://schemas.microsoft.com/office/drawing/2014/main" id="{759E6540-80CA-459D-92B7-D51F960DFE2B}"/>
                </a:ext>
              </a:extLst>
            </p:cNvPr>
            <p:cNvSpPr>
              <a:spLocks noChangeAspect="1"/>
            </p:cNvSpPr>
            <p:nvPr/>
          </p:nvSpPr>
          <p:spPr>
            <a:xfrm>
              <a:off x="577890" y="1792156"/>
              <a:ext cx="5672273" cy="3733341"/>
            </a:xfrm>
            <a:prstGeom prst="rect">
              <a:avLst/>
            </a:prstGeom>
            <a:blipFill dpi="0" rotWithShape="1">
              <a:blip r:embed="rId2"/>
              <a:srcRect/>
              <a:stretch>
                <a:fillRect l="-44753" r="1"/>
              </a:stretch>
            </a:blipFill>
            <a:ln w="12700" cap="flat" cmpd="sng" algn="ctr">
              <a:noFill/>
              <a:prstDash val="solid"/>
              <a:miter lim="800000"/>
            </a:ln>
            <a:effectLst>
              <a:outerShdw blurRad="50800" dist="38100" dir="2700000" algn="tl" rotWithShape="0">
                <a:prstClr val="black">
                  <a:alpha val="40000"/>
                </a:prstClr>
              </a:outerShdw>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621CF552-5CCF-4BF6-A432-29749B730B4B}"/>
                </a:ext>
              </a:extLst>
            </p:cNvPr>
            <p:cNvSpPr/>
            <p:nvPr/>
          </p:nvSpPr>
          <p:spPr>
            <a:xfrm>
              <a:off x="1285814" y="1366683"/>
              <a:ext cx="4256427" cy="4584289"/>
            </a:xfrm>
            <a:prstGeom prst="rect">
              <a:avLst/>
            </a:prstGeom>
            <a:noFill/>
            <a:ln w="76200">
              <a:solidFill>
                <a:srgbClr val="FE826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FB7DB9CA-CC66-465A-956F-DB8A94C5729D}"/>
                </a:ext>
              </a:extLst>
            </p:cNvPr>
            <p:cNvSpPr>
              <a:spLocks noChangeAspect="1"/>
            </p:cNvSpPr>
            <p:nvPr/>
          </p:nvSpPr>
          <p:spPr>
            <a:xfrm>
              <a:off x="5502913" y="1792156"/>
              <a:ext cx="707922" cy="3733341"/>
            </a:xfrm>
            <a:prstGeom prst="rect">
              <a:avLst/>
            </a:prstGeom>
            <a:blipFill dpi="0" rotWithShape="1">
              <a:blip r:embed="rId2"/>
              <a:srcRect/>
              <a:stretch>
                <a:fillRect l="-1059844" r="9"/>
              </a:stretch>
            </a:blipFill>
            <a:ln w="12700" cap="flat" cmpd="sng" algn="ctr">
              <a:noFill/>
              <a:prstDash val="solid"/>
              <a:miter lim="800000"/>
            </a:ln>
            <a:effectLst>
              <a:outerShdw blurRad="50800" dist="38100" dir="2700000" algn="tl" rotWithShape="0">
                <a:prstClr val="black">
                  <a:alpha val="40000"/>
                </a:prstClr>
              </a:outerShdw>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
        <p:nvSpPr>
          <p:cNvPr id="8" name="矩形 7">
            <a:extLst>
              <a:ext uri="{FF2B5EF4-FFF2-40B4-BE49-F238E27FC236}">
                <a16:creationId xmlns:a16="http://schemas.microsoft.com/office/drawing/2014/main" id="{3315AE72-F2DB-41CC-9FB3-3B2DE0ACEC86}"/>
              </a:ext>
            </a:extLst>
          </p:cNvPr>
          <p:cNvSpPr/>
          <p:nvPr/>
        </p:nvSpPr>
        <p:spPr>
          <a:xfrm>
            <a:off x="7473076" y="3044279"/>
            <a:ext cx="3845041" cy="769441"/>
          </a:xfrm>
          <a:prstGeom prst="rect">
            <a:avLst/>
          </a:prstGeom>
          <a:noFill/>
        </p:spPr>
        <p:txBody>
          <a:bodyPr vert="horz" wrap="square">
            <a:spAutoFit/>
          </a:bodyPr>
          <a:lstStyle/>
          <a:p>
            <a:pPr algn="l" fontAlgn="auto">
              <a:spcBef>
                <a:spcPts val="0"/>
              </a:spcBef>
              <a:spcAft>
                <a:spcPts val="0"/>
              </a:spcAft>
            </a:pPr>
            <a:r>
              <a:rPr lang="zh-CN" altLang="en-US" sz="4400" b="1" dirty="0">
                <a:solidFill>
                  <a:srgbClr val="FE8263"/>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cs typeface="Gisha" panose="020B0502040204020203" pitchFamily="34" charset="-79"/>
              </a:rPr>
              <a:t>Follow-up arrangements</a:t>
            </a:r>
            <a:endParaRPr lang="en-US" altLang="zh-CN" sz="4400" b="1" dirty="0">
              <a:solidFill>
                <a:srgbClr val="FE8263"/>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cs typeface="Gisha" panose="020B0502040204020203" pitchFamily="34" charset="-79"/>
            </a:endParaRPr>
          </a:p>
        </p:txBody>
      </p:sp>
      <p:sp>
        <p:nvSpPr>
          <p:cNvPr id="10" name="矩形 9">
            <a:extLst>
              <a:ext uri="{FF2B5EF4-FFF2-40B4-BE49-F238E27FC236}">
                <a16:creationId xmlns:a16="http://schemas.microsoft.com/office/drawing/2014/main" id="{F3883487-5A9B-40BF-9EA9-442B9CFFA09D}"/>
              </a:ext>
            </a:extLst>
          </p:cNvPr>
          <p:cNvSpPr/>
          <p:nvPr/>
        </p:nvSpPr>
        <p:spPr>
          <a:xfrm>
            <a:off x="5542241" y="2657168"/>
            <a:ext cx="1496560" cy="1543664"/>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04</a:t>
            </a:r>
            <a:endParaRPr lang="zh-CN" altLang="en-US" sz="66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sp>
        <p:nvSpPr>
          <p:cNvPr id="11" name="矩形 10">
            <a:extLst>
              <a:ext uri="{FF2B5EF4-FFF2-40B4-BE49-F238E27FC236}">
                <a16:creationId xmlns:a16="http://schemas.microsoft.com/office/drawing/2014/main" id="{91E6F6AE-4A1B-4791-8A5A-0217D22BD225}"/>
              </a:ext>
            </a:extLst>
          </p:cNvPr>
          <p:cNvSpPr/>
          <p:nvPr/>
        </p:nvSpPr>
        <p:spPr>
          <a:xfrm>
            <a:off x="807959" y="4373381"/>
            <a:ext cx="3065188" cy="630594"/>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2800" b="1" dirty="0">
                <a:solidFill>
                  <a:schemeClr val="bg1"/>
                </a:solidFill>
                <a:effectLst>
                  <a:outerShdw blurRad="38100" dist="38100" dir="2700000" algn="tl">
                    <a:srgbClr val="000000">
                      <a:alpha val="43137"/>
                    </a:srgbClr>
                  </a:outerShdw>
                </a:effectLst>
                <a:latin typeface="Agency FB" panose="020B0503020202020204" pitchFamily="34" charset="0"/>
              </a:rPr>
              <a:t>Human Resources</a:t>
            </a:r>
            <a:endParaRPr lang="zh-CN" altLang="en-US" sz="2800" b="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
        <p:nvSpPr>
          <p:cNvPr id="21" name="矩形 20">
            <a:extLst>
              <a:ext uri="{FF2B5EF4-FFF2-40B4-BE49-F238E27FC236}">
                <a16:creationId xmlns:a16="http://schemas.microsoft.com/office/drawing/2014/main" id="{CB24A47D-67BE-4DCF-8525-9F97D76B33C8}"/>
              </a:ext>
            </a:extLst>
          </p:cNvPr>
          <p:cNvSpPr/>
          <p:nvPr/>
        </p:nvSpPr>
        <p:spPr>
          <a:xfrm rot="10800000">
            <a:off x="11159612" y="3932901"/>
            <a:ext cx="285135" cy="267930"/>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4FA9B44B-51B6-4A8E-801F-97BF227CD993}"/>
              </a:ext>
            </a:extLst>
          </p:cNvPr>
          <p:cNvSpPr/>
          <p:nvPr/>
        </p:nvSpPr>
        <p:spPr>
          <a:xfrm rot="10800000">
            <a:off x="11175549" y="2657168"/>
            <a:ext cx="285135" cy="267930"/>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92220060"/>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4="http://schemas.microsoft.com/office/drawing/2010/main"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21"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F4F7EBF-4A73-49ED-A24B-22C3578FF37B}"/>
              </a:ext>
            </a:extLst>
          </p:cNvPr>
          <p:cNvGrpSpPr/>
          <p:nvPr/>
        </p:nvGrpSpPr>
        <p:grpSpPr>
          <a:xfrm>
            <a:off x="463881" y="452284"/>
            <a:ext cx="2623448" cy="366252"/>
            <a:chOff x="463881" y="452284"/>
            <a:chExt cx="2623448" cy="366252"/>
          </a:xfrm>
        </p:grpSpPr>
        <p:sp>
          <p:nvSpPr>
            <p:cNvPr id="3" name="矩形 2">
              <a:extLst>
                <a:ext uri="{FF2B5EF4-FFF2-40B4-BE49-F238E27FC236}">
                  <a16:creationId xmlns:a16="http://schemas.microsoft.com/office/drawing/2014/main" id="{1B5DE565-4605-42FD-BF65-387F501FF3AC}"/>
                </a:ext>
              </a:extLst>
            </p:cNvPr>
            <p:cNvSpPr/>
            <p:nvPr/>
          </p:nvSpPr>
          <p:spPr>
            <a:xfrm>
              <a:off x="773596" y="452284"/>
              <a:ext cx="2313733"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Follow-up arrangements</a:t>
              </a:r>
            </a:p>
          </p:txBody>
        </p:sp>
        <p:sp>
          <p:nvSpPr>
            <p:cNvPr id="4" name="矩形 3">
              <a:extLst>
                <a:ext uri="{FF2B5EF4-FFF2-40B4-BE49-F238E27FC236}">
                  <a16:creationId xmlns:a16="http://schemas.microsoft.com/office/drawing/2014/main" id="{36D164B5-6A4D-40D0-A1FE-4B87626A01B6}"/>
                </a:ext>
              </a:extLst>
            </p:cNvPr>
            <p:cNvSpPr/>
            <p:nvPr/>
          </p:nvSpPr>
          <p:spPr>
            <a:xfrm>
              <a:off x="463881" y="452284"/>
              <a:ext cx="214546"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grpSp>
      <p:cxnSp>
        <p:nvCxnSpPr>
          <p:cNvPr id="5" name="直接连接符 4">
            <a:extLst>
              <a:ext uri="{FF2B5EF4-FFF2-40B4-BE49-F238E27FC236}">
                <a16:creationId xmlns:a16="http://schemas.microsoft.com/office/drawing/2014/main" id="{05E1B6B2-A819-40D9-A5C7-3F362BBE7DBA}"/>
              </a:ext>
            </a:extLst>
          </p:cNvPr>
          <p:cNvCxnSpPr>
            <a:stCxn id="6" idx="2"/>
          </p:cNvCxnSpPr>
          <p:nvPr/>
        </p:nvCxnSpPr>
        <p:spPr>
          <a:xfrm flipV="1">
            <a:off x="1800225" y="3698875"/>
            <a:ext cx="8739188" cy="12700"/>
          </a:xfrm>
          <a:prstGeom prst="line">
            <a:avLst/>
          </a:prstGeom>
          <a:ln>
            <a:solidFill>
              <a:srgbClr val="343639"/>
            </a:solidFill>
          </a:ln>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a16="http://schemas.microsoft.com/office/drawing/2014/main" id="{AA1A08B9-C994-4F65-AF94-3DC0E4C29E0C}"/>
              </a:ext>
            </a:extLst>
          </p:cNvPr>
          <p:cNvSpPr/>
          <p:nvPr/>
        </p:nvSpPr>
        <p:spPr>
          <a:xfrm>
            <a:off x="1800225" y="3652838"/>
            <a:ext cx="117475" cy="117475"/>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椭圆 6">
            <a:extLst>
              <a:ext uri="{FF2B5EF4-FFF2-40B4-BE49-F238E27FC236}">
                <a16:creationId xmlns:a16="http://schemas.microsoft.com/office/drawing/2014/main" id="{FA80676A-64C7-4A3C-8664-5158982BC323}"/>
              </a:ext>
            </a:extLst>
          </p:cNvPr>
          <p:cNvSpPr/>
          <p:nvPr/>
        </p:nvSpPr>
        <p:spPr>
          <a:xfrm>
            <a:off x="3017838" y="3652838"/>
            <a:ext cx="117475" cy="117475"/>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8" name="椭圆 7">
            <a:extLst>
              <a:ext uri="{FF2B5EF4-FFF2-40B4-BE49-F238E27FC236}">
                <a16:creationId xmlns:a16="http://schemas.microsoft.com/office/drawing/2014/main" id="{EDBD84F8-ACAA-4378-A636-0D460BDB56E7}"/>
              </a:ext>
            </a:extLst>
          </p:cNvPr>
          <p:cNvSpPr/>
          <p:nvPr/>
        </p:nvSpPr>
        <p:spPr>
          <a:xfrm>
            <a:off x="4014788" y="3652838"/>
            <a:ext cx="117475" cy="117475"/>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9" name="椭圆 8">
            <a:extLst>
              <a:ext uri="{FF2B5EF4-FFF2-40B4-BE49-F238E27FC236}">
                <a16:creationId xmlns:a16="http://schemas.microsoft.com/office/drawing/2014/main" id="{1A488681-9C0D-4CE3-B21D-FF08B56F5587}"/>
              </a:ext>
            </a:extLst>
          </p:cNvPr>
          <p:cNvSpPr/>
          <p:nvPr/>
        </p:nvSpPr>
        <p:spPr>
          <a:xfrm flipH="1">
            <a:off x="5099050" y="3665538"/>
            <a:ext cx="71438" cy="69850"/>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0" name="椭圆 9">
            <a:extLst>
              <a:ext uri="{FF2B5EF4-FFF2-40B4-BE49-F238E27FC236}">
                <a16:creationId xmlns:a16="http://schemas.microsoft.com/office/drawing/2014/main" id="{2D2EB87B-BC51-4255-A1BE-04BC3101A09A}"/>
              </a:ext>
            </a:extLst>
          </p:cNvPr>
          <p:cNvSpPr/>
          <p:nvPr/>
        </p:nvSpPr>
        <p:spPr>
          <a:xfrm>
            <a:off x="6008688" y="3652838"/>
            <a:ext cx="117475" cy="117475"/>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1" name="椭圆 10">
            <a:extLst>
              <a:ext uri="{FF2B5EF4-FFF2-40B4-BE49-F238E27FC236}">
                <a16:creationId xmlns:a16="http://schemas.microsoft.com/office/drawing/2014/main" id="{DE3C16E5-B404-47E9-A7FC-7C959231ECD2}"/>
              </a:ext>
            </a:extLst>
          </p:cNvPr>
          <p:cNvSpPr/>
          <p:nvPr/>
        </p:nvSpPr>
        <p:spPr>
          <a:xfrm>
            <a:off x="7005638" y="3652838"/>
            <a:ext cx="117475" cy="117475"/>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 name="椭圆 13">
            <a:extLst>
              <a:ext uri="{FF2B5EF4-FFF2-40B4-BE49-F238E27FC236}">
                <a16:creationId xmlns:a16="http://schemas.microsoft.com/office/drawing/2014/main" id="{4039D75C-E102-4D4A-BC84-1498F77F56D6}"/>
              </a:ext>
            </a:extLst>
          </p:cNvPr>
          <p:cNvSpPr/>
          <p:nvPr/>
        </p:nvSpPr>
        <p:spPr>
          <a:xfrm>
            <a:off x="9886698" y="3652838"/>
            <a:ext cx="117475" cy="117475"/>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5" name="椭圆 14">
            <a:extLst>
              <a:ext uri="{FF2B5EF4-FFF2-40B4-BE49-F238E27FC236}">
                <a16:creationId xmlns:a16="http://schemas.microsoft.com/office/drawing/2014/main" id="{BA36C544-5464-49A8-9690-22ED688E2A2E}"/>
              </a:ext>
            </a:extLst>
          </p:cNvPr>
          <p:cNvSpPr/>
          <p:nvPr/>
        </p:nvSpPr>
        <p:spPr>
          <a:xfrm>
            <a:off x="10447338" y="3652838"/>
            <a:ext cx="117475" cy="117475"/>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16" name="直接连接符 15">
            <a:extLst>
              <a:ext uri="{FF2B5EF4-FFF2-40B4-BE49-F238E27FC236}">
                <a16:creationId xmlns:a16="http://schemas.microsoft.com/office/drawing/2014/main" id="{911816C6-2A17-41F5-9D31-BD58B55C2F9C}"/>
              </a:ext>
            </a:extLst>
          </p:cNvPr>
          <p:cNvCxnSpPr>
            <a:stCxn id="6" idx="4"/>
          </p:cNvCxnSpPr>
          <p:nvPr/>
        </p:nvCxnSpPr>
        <p:spPr>
          <a:xfrm flipH="1" flipV="1">
            <a:off x="1858963" y="3082925"/>
            <a:ext cx="0" cy="687388"/>
          </a:xfrm>
          <a:prstGeom prst="line">
            <a:avLst/>
          </a:prstGeom>
          <a:ln>
            <a:solidFill>
              <a:srgbClr val="FBB029"/>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7C060696-42EC-404C-8C30-E275E241E372}"/>
              </a:ext>
            </a:extLst>
          </p:cNvPr>
          <p:cNvCxnSpPr/>
          <p:nvPr/>
        </p:nvCxnSpPr>
        <p:spPr>
          <a:xfrm flipH="1" flipV="1">
            <a:off x="3076575" y="3770313"/>
            <a:ext cx="0" cy="687388"/>
          </a:xfrm>
          <a:prstGeom prst="line">
            <a:avLst/>
          </a:prstGeom>
          <a:ln>
            <a:solidFill>
              <a:srgbClr val="FE826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9762687D-AB68-49EE-A446-C96323BA389B}"/>
              </a:ext>
            </a:extLst>
          </p:cNvPr>
          <p:cNvCxnSpPr/>
          <p:nvPr/>
        </p:nvCxnSpPr>
        <p:spPr>
          <a:xfrm flipH="1" flipV="1">
            <a:off x="6072188" y="3044825"/>
            <a:ext cx="0" cy="687388"/>
          </a:xfrm>
          <a:prstGeom prst="line">
            <a:avLst/>
          </a:prstGeom>
          <a:ln>
            <a:solidFill>
              <a:srgbClr val="FBB029"/>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1CEF9408-EF6A-4EB4-8315-7D3135C990FC}"/>
              </a:ext>
            </a:extLst>
          </p:cNvPr>
          <p:cNvCxnSpPr/>
          <p:nvPr/>
        </p:nvCxnSpPr>
        <p:spPr>
          <a:xfrm flipH="1" flipV="1">
            <a:off x="7054850" y="3770313"/>
            <a:ext cx="0" cy="687388"/>
          </a:xfrm>
          <a:prstGeom prst="line">
            <a:avLst/>
          </a:prstGeom>
          <a:ln>
            <a:solidFill>
              <a:srgbClr val="FE8263"/>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E957F8FF-F92D-4295-801C-7932FE3D44B8}"/>
              </a:ext>
            </a:extLst>
          </p:cNvPr>
          <p:cNvCxnSpPr/>
          <p:nvPr/>
        </p:nvCxnSpPr>
        <p:spPr>
          <a:xfrm flipH="1" flipV="1">
            <a:off x="9936368" y="2982502"/>
            <a:ext cx="0" cy="687388"/>
          </a:xfrm>
          <a:prstGeom prst="line">
            <a:avLst/>
          </a:prstGeom>
          <a:ln>
            <a:solidFill>
              <a:srgbClr val="FBB029"/>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F3E3F568-0AD0-42D5-8D07-9A810F2B8447}"/>
              </a:ext>
            </a:extLst>
          </p:cNvPr>
          <p:cNvCxnSpPr/>
          <p:nvPr/>
        </p:nvCxnSpPr>
        <p:spPr>
          <a:xfrm flipH="1" flipV="1">
            <a:off x="10504488" y="3705225"/>
            <a:ext cx="0" cy="687388"/>
          </a:xfrm>
          <a:prstGeom prst="line">
            <a:avLst/>
          </a:prstGeom>
          <a:ln>
            <a:solidFill>
              <a:srgbClr val="0D0D0D"/>
            </a:solidFill>
          </a:ln>
        </p:spPr>
        <p:style>
          <a:lnRef idx="1">
            <a:schemeClr val="accent1"/>
          </a:lnRef>
          <a:fillRef idx="0">
            <a:schemeClr val="accent1"/>
          </a:fillRef>
          <a:effectRef idx="0">
            <a:schemeClr val="accent1"/>
          </a:effectRef>
          <a:fontRef idx="minor">
            <a:schemeClr val="tx1"/>
          </a:fontRef>
        </p:style>
      </p:cxnSp>
      <p:sp>
        <p:nvSpPr>
          <p:cNvPr id="22" name="椭圆 21">
            <a:extLst>
              <a:ext uri="{FF2B5EF4-FFF2-40B4-BE49-F238E27FC236}">
                <a16:creationId xmlns:a16="http://schemas.microsoft.com/office/drawing/2014/main" id="{3D13D007-3D61-47E1-8086-8F6FA9428C65}"/>
              </a:ext>
            </a:extLst>
          </p:cNvPr>
          <p:cNvSpPr/>
          <p:nvPr/>
        </p:nvSpPr>
        <p:spPr>
          <a:xfrm>
            <a:off x="1443038" y="2271713"/>
            <a:ext cx="914400" cy="914400"/>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3" name="椭圆 22">
            <a:extLst>
              <a:ext uri="{FF2B5EF4-FFF2-40B4-BE49-F238E27FC236}">
                <a16:creationId xmlns:a16="http://schemas.microsoft.com/office/drawing/2014/main" id="{106C2DD7-84D1-41CC-B2EB-B71ACB36EB42}"/>
              </a:ext>
            </a:extLst>
          </p:cNvPr>
          <p:cNvSpPr/>
          <p:nvPr/>
        </p:nvSpPr>
        <p:spPr>
          <a:xfrm>
            <a:off x="2619375" y="4392613"/>
            <a:ext cx="914400" cy="914400"/>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4" name="椭圆 23">
            <a:extLst>
              <a:ext uri="{FF2B5EF4-FFF2-40B4-BE49-F238E27FC236}">
                <a16:creationId xmlns:a16="http://schemas.microsoft.com/office/drawing/2014/main" id="{55B8918A-9E55-4B28-9ECD-621717C63302}"/>
              </a:ext>
            </a:extLst>
          </p:cNvPr>
          <p:cNvSpPr/>
          <p:nvPr/>
        </p:nvSpPr>
        <p:spPr>
          <a:xfrm>
            <a:off x="5626100" y="2168525"/>
            <a:ext cx="914400" cy="914400"/>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5" name="椭圆 24">
            <a:extLst>
              <a:ext uri="{FF2B5EF4-FFF2-40B4-BE49-F238E27FC236}">
                <a16:creationId xmlns:a16="http://schemas.microsoft.com/office/drawing/2014/main" id="{BA978A13-D291-48A7-81F1-9759704B68E6}"/>
              </a:ext>
            </a:extLst>
          </p:cNvPr>
          <p:cNvSpPr/>
          <p:nvPr/>
        </p:nvSpPr>
        <p:spPr>
          <a:xfrm>
            <a:off x="6597650" y="4392613"/>
            <a:ext cx="914400" cy="914400"/>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6" name="椭圆 25">
            <a:extLst>
              <a:ext uri="{FF2B5EF4-FFF2-40B4-BE49-F238E27FC236}">
                <a16:creationId xmlns:a16="http://schemas.microsoft.com/office/drawing/2014/main" id="{98ED5EAE-D247-40DB-BF9F-2E53885DD2E9}"/>
              </a:ext>
            </a:extLst>
          </p:cNvPr>
          <p:cNvSpPr/>
          <p:nvPr/>
        </p:nvSpPr>
        <p:spPr>
          <a:xfrm>
            <a:off x="9472818" y="2125252"/>
            <a:ext cx="914400" cy="914400"/>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8" name="Freeform 27">
            <a:extLst>
              <a:ext uri="{FF2B5EF4-FFF2-40B4-BE49-F238E27FC236}">
                <a16:creationId xmlns:a16="http://schemas.microsoft.com/office/drawing/2014/main" id="{986E205F-47EC-415A-AC2A-260E88FADB15}"/>
              </a:ext>
            </a:extLst>
          </p:cNvPr>
          <p:cNvSpPr>
            <a:spLocks noEditPoints="1"/>
          </p:cNvSpPr>
          <p:nvPr/>
        </p:nvSpPr>
        <p:spPr bwMode="auto">
          <a:xfrm>
            <a:off x="1679575" y="2478088"/>
            <a:ext cx="474663" cy="396875"/>
          </a:xfrm>
          <a:custGeom>
            <a:avLst/>
            <a:gdLst>
              <a:gd name="T0" fmla="*/ 77 w 192"/>
              <a:gd name="T1" fmla="*/ 33 h 161"/>
              <a:gd name="T2" fmla="*/ 152 w 192"/>
              <a:gd name="T3" fmla="*/ 4 h 161"/>
              <a:gd name="T4" fmla="*/ 51 w 192"/>
              <a:gd name="T5" fmla="*/ 33 h 161"/>
              <a:gd name="T6" fmla="*/ 0 w 192"/>
              <a:gd name="T7" fmla="*/ 37 h 161"/>
              <a:gd name="T8" fmla="*/ 4 w 192"/>
              <a:gd name="T9" fmla="*/ 161 h 161"/>
              <a:gd name="T10" fmla="*/ 192 w 192"/>
              <a:gd name="T11" fmla="*/ 157 h 161"/>
              <a:gd name="T12" fmla="*/ 188 w 192"/>
              <a:gd name="T13" fmla="*/ 33 h 161"/>
              <a:gd name="T14" fmla="*/ 20 w 192"/>
              <a:gd name="T15" fmla="*/ 129 h 161"/>
              <a:gd name="T16" fmla="*/ 20 w 192"/>
              <a:gd name="T17" fmla="*/ 121 h 161"/>
              <a:gd name="T18" fmla="*/ 88 w 192"/>
              <a:gd name="T19" fmla="*/ 125 h 161"/>
              <a:gd name="T20" fmla="*/ 84 w 192"/>
              <a:gd name="T21" fmla="*/ 113 h 161"/>
              <a:gd name="T22" fmla="*/ 16 w 192"/>
              <a:gd name="T23" fmla="*/ 109 h 161"/>
              <a:gd name="T24" fmla="*/ 84 w 192"/>
              <a:gd name="T25" fmla="*/ 105 h 161"/>
              <a:gd name="T26" fmla="*/ 84 w 192"/>
              <a:gd name="T27" fmla="*/ 113 h 161"/>
              <a:gd name="T28" fmla="*/ 20 w 192"/>
              <a:gd name="T29" fmla="*/ 97 h 161"/>
              <a:gd name="T30" fmla="*/ 20 w 192"/>
              <a:gd name="T31" fmla="*/ 89 h 161"/>
              <a:gd name="T32" fmla="*/ 88 w 192"/>
              <a:gd name="T33" fmla="*/ 93 h 161"/>
              <a:gd name="T34" fmla="*/ 84 w 192"/>
              <a:gd name="T35" fmla="*/ 81 h 161"/>
              <a:gd name="T36" fmla="*/ 16 w 192"/>
              <a:gd name="T37" fmla="*/ 77 h 161"/>
              <a:gd name="T38" fmla="*/ 84 w 192"/>
              <a:gd name="T39" fmla="*/ 73 h 161"/>
              <a:gd name="T40" fmla="*/ 84 w 192"/>
              <a:gd name="T41" fmla="*/ 81 h 161"/>
              <a:gd name="T42" fmla="*/ 20 w 192"/>
              <a:gd name="T43" fmla="*/ 65 h 161"/>
              <a:gd name="T44" fmla="*/ 20 w 192"/>
              <a:gd name="T45" fmla="*/ 57 h 161"/>
              <a:gd name="T46" fmla="*/ 88 w 192"/>
              <a:gd name="T47" fmla="*/ 61 h 161"/>
              <a:gd name="T48" fmla="*/ 116 w 192"/>
              <a:gd name="T49" fmla="*/ 129 h 161"/>
              <a:gd name="T50" fmla="*/ 116 w 192"/>
              <a:gd name="T51" fmla="*/ 105 h 161"/>
              <a:gd name="T52" fmla="*/ 116 w 192"/>
              <a:gd name="T53" fmla="*/ 129 h 161"/>
              <a:gd name="T54" fmla="*/ 144 w 192"/>
              <a:gd name="T55" fmla="*/ 117 h 161"/>
              <a:gd name="T56" fmla="*/ 168 w 192"/>
              <a:gd name="T57" fmla="*/ 117 h 161"/>
              <a:gd name="T58" fmla="*/ 168 w 192"/>
              <a:gd name="T59" fmla="*/ 89 h 161"/>
              <a:gd name="T60" fmla="*/ 151 w 192"/>
              <a:gd name="T61" fmla="*/ 79 h 161"/>
              <a:gd name="T62" fmla="*/ 145 w 192"/>
              <a:gd name="T63" fmla="*/ 74 h 161"/>
              <a:gd name="T64" fmla="*/ 104 w 192"/>
              <a:gd name="T65" fmla="*/ 89 h 161"/>
              <a:gd name="T66" fmla="*/ 168 w 192"/>
              <a:gd name="T67" fmla="*/ 6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161">
                <a:moveTo>
                  <a:pt x="188" y="33"/>
                </a:moveTo>
                <a:cubicBezTo>
                  <a:pt x="77" y="33"/>
                  <a:pt x="77" y="33"/>
                  <a:pt x="77" y="33"/>
                </a:cubicBezTo>
                <a:cubicBezTo>
                  <a:pt x="149" y="9"/>
                  <a:pt x="149" y="9"/>
                  <a:pt x="149" y="9"/>
                </a:cubicBezTo>
                <a:cubicBezTo>
                  <a:pt x="152" y="8"/>
                  <a:pt x="153" y="6"/>
                  <a:pt x="152" y="4"/>
                </a:cubicBezTo>
                <a:cubicBezTo>
                  <a:pt x="151" y="2"/>
                  <a:pt x="149" y="0"/>
                  <a:pt x="147" y="1"/>
                </a:cubicBezTo>
                <a:cubicBezTo>
                  <a:pt x="51" y="33"/>
                  <a:pt x="51" y="33"/>
                  <a:pt x="51" y="33"/>
                </a:cubicBezTo>
                <a:cubicBezTo>
                  <a:pt x="4" y="33"/>
                  <a:pt x="4" y="33"/>
                  <a:pt x="4" y="33"/>
                </a:cubicBezTo>
                <a:cubicBezTo>
                  <a:pt x="2" y="33"/>
                  <a:pt x="0" y="35"/>
                  <a:pt x="0" y="37"/>
                </a:cubicBezTo>
                <a:cubicBezTo>
                  <a:pt x="0" y="157"/>
                  <a:pt x="0" y="157"/>
                  <a:pt x="0" y="157"/>
                </a:cubicBezTo>
                <a:cubicBezTo>
                  <a:pt x="0" y="159"/>
                  <a:pt x="2" y="161"/>
                  <a:pt x="4" y="161"/>
                </a:cubicBezTo>
                <a:cubicBezTo>
                  <a:pt x="188" y="161"/>
                  <a:pt x="188" y="161"/>
                  <a:pt x="188" y="161"/>
                </a:cubicBezTo>
                <a:cubicBezTo>
                  <a:pt x="190" y="161"/>
                  <a:pt x="192" y="159"/>
                  <a:pt x="192" y="157"/>
                </a:cubicBezTo>
                <a:cubicBezTo>
                  <a:pt x="192" y="37"/>
                  <a:pt x="192" y="37"/>
                  <a:pt x="192" y="37"/>
                </a:cubicBezTo>
                <a:cubicBezTo>
                  <a:pt x="192" y="35"/>
                  <a:pt x="190" y="33"/>
                  <a:pt x="188" y="33"/>
                </a:cubicBezTo>
                <a:close/>
                <a:moveTo>
                  <a:pt x="84" y="129"/>
                </a:moveTo>
                <a:cubicBezTo>
                  <a:pt x="20" y="129"/>
                  <a:pt x="20" y="129"/>
                  <a:pt x="20" y="129"/>
                </a:cubicBezTo>
                <a:cubicBezTo>
                  <a:pt x="18" y="129"/>
                  <a:pt x="16" y="127"/>
                  <a:pt x="16" y="125"/>
                </a:cubicBezTo>
                <a:cubicBezTo>
                  <a:pt x="16" y="123"/>
                  <a:pt x="18" y="121"/>
                  <a:pt x="20" y="121"/>
                </a:cubicBezTo>
                <a:cubicBezTo>
                  <a:pt x="84" y="121"/>
                  <a:pt x="84" y="121"/>
                  <a:pt x="84" y="121"/>
                </a:cubicBezTo>
                <a:cubicBezTo>
                  <a:pt x="86" y="121"/>
                  <a:pt x="88" y="123"/>
                  <a:pt x="88" y="125"/>
                </a:cubicBezTo>
                <a:cubicBezTo>
                  <a:pt x="88" y="127"/>
                  <a:pt x="86" y="129"/>
                  <a:pt x="84" y="129"/>
                </a:cubicBezTo>
                <a:close/>
                <a:moveTo>
                  <a:pt x="84" y="113"/>
                </a:moveTo>
                <a:cubicBezTo>
                  <a:pt x="20" y="113"/>
                  <a:pt x="20" y="113"/>
                  <a:pt x="20" y="113"/>
                </a:cubicBezTo>
                <a:cubicBezTo>
                  <a:pt x="18" y="113"/>
                  <a:pt x="16" y="111"/>
                  <a:pt x="16" y="109"/>
                </a:cubicBezTo>
                <a:cubicBezTo>
                  <a:pt x="16" y="107"/>
                  <a:pt x="18" y="105"/>
                  <a:pt x="20" y="105"/>
                </a:cubicBezTo>
                <a:cubicBezTo>
                  <a:pt x="84" y="105"/>
                  <a:pt x="84" y="105"/>
                  <a:pt x="84" y="105"/>
                </a:cubicBezTo>
                <a:cubicBezTo>
                  <a:pt x="86" y="105"/>
                  <a:pt x="88" y="107"/>
                  <a:pt x="88" y="109"/>
                </a:cubicBezTo>
                <a:cubicBezTo>
                  <a:pt x="88" y="111"/>
                  <a:pt x="86" y="113"/>
                  <a:pt x="84" y="113"/>
                </a:cubicBezTo>
                <a:close/>
                <a:moveTo>
                  <a:pt x="84" y="97"/>
                </a:moveTo>
                <a:cubicBezTo>
                  <a:pt x="20" y="97"/>
                  <a:pt x="20" y="97"/>
                  <a:pt x="20" y="97"/>
                </a:cubicBezTo>
                <a:cubicBezTo>
                  <a:pt x="18" y="97"/>
                  <a:pt x="16" y="95"/>
                  <a:pt x="16" y="93"/>
                </a:cubicBezTo>
                <a:cubicBezTo>
                  <a:pt x="16" y="91"/>
                  <a:pt x="18" y="89"/>
                  <a:pt x="20" y="89"/>
                </a:cubicBezTo>
                <a:cubicBezTo>
                  <a:pt x="84" y="89"/>
                  <a:pt x="84" y="89"/>
                  <a:pt x="84" y="89"/>
                </a:cubicBezTo>
                <a:cubicBezTo>
                  <a:pt x="86" y="89"/>
                  <a:pt x="88" y="91"/>
                  <a:pt x="88" y="93"/>
                </a:cubicBezTo>
                <a:cubicBezTo>
                  <a:pt x="88" y="95"/>
                  <a:pt x="86" y="97"/>
                  <a:pt x="84" y="97"/>
                </a:cubicBezTo>
                <a:close/>
                <a:moveTo>
                  <a:pt x="84" y="81"/>
                </a:moveTo>
                <a:cubicBezTo>
                  <a:pt x="20" y="81"/>
                  <a:pt x="20" y="81"/>
                  <a:pt x="20" y="81"/>
                </a:cubicBezTo>
                <a:cubicBezTo>
                  <a:pt x="18" y="81"/>
                  <a:pt x="16" y="79"/>
                  <a:pt x="16" y="77"/>
                </a:cubicBezTo>
                <a:cubicBezTo>
                  <a:pt x="16" y="75"/>
                  <a:pt x="18" y="73"/>
                  <a:pt x="20" y="73"/>
                </a:cubicBezTo>
                <a:cubicBezTo>
                  <a:pt x="84" y="73"/>
                  <a:pt x="84" y="73"/>
                  <a:pt x="84" y="73"/>
                </a:cubicBezTo>
                <a:cubicBezTo>
                  <a:pt x="86" y="73"/>
                  <a:pt x="88" y="75"/>
                  <a:pt x="88" y="77"/>
                </a:cubicBezTo>
                <a:cubicBezTo>
                  <a:pt x="88" y="79"/>
                  <a:pt x="86" y="81"/>
                  <a:pt x="84" y="81"/>
                </a:cubicBezTo>
                <a:close/>
                <a:moveTo>
                  <a:pt x="84" y="65"/>
                </a:moveTo>
                <a:cubicBezTo>
                  <a:pt x="20" y="65"/>
                  <a:pt x="20" y="65"/>
                  <a:pt x="20" y="65"/>
                </a:cubicBezTo>
                <a:cubicBezTo>
                  <a:pt x="18" y="65"/>
                  <a:pt x="16" y="63"/>
                  <a:pt x="16" y="61"/>
                </a:cubicBezTo>
                <a:cubicBezTo>
                  <a:pt x="16" y="59"/>
                  <a:pt x="18" y="57"/>
                  <a:pt x="20" y="57"/>
                </a:cubicBezTo>
                <a:cubicBezTo>
                  <a:pt x="84" y="57"/>
                  <a:pt x="84" y="57"/>
                  <a:pt x="84" y="57"/>
                </a:cubicBezTo>
                <a:cubicBezTo>
                  <a:pt x="86" y="57"/>
                  <a:pt x="88" y="59"/>
                  <a:pt x="88" y="61"/>
                </a:cubicBezTo>
                <a:cubicBezTo>
                  <a:pt x="88" y="63"/>
                  <a:pt x="86" y="65"/>
                  <a:pt x="84" y="65"/>
                </a:cubicBezTo>
                <a:close/>
                <a:moveTo>
                  <a:pt x="116" y="129"/>
                </a:moveTo>
                <a:cubicBezTo>
                  <a:pt x="110" y="129"/>
                  <a:pt x="104" y="123"/>
                  <a:pt x="104" y="117"/>
                </a:cubicBezTo>
                <a:cubicBezTo>
                  <a:pt x="104" y="110"/>
                  <a:pt x="110" y="105"/>
                  <a:pt x="116" y="105"/>
                </a:cubicBezTo>
                <a:cubicBezTo>
                  <a:pt x="123" y="105"/>
                  <a:pt x="128" y="110"/>
                  <a:pt x="128" y="117"/>
                </a:cubicBezTo>
                <a:cubicBezTo>
                  <a:pt x="128" y="123"/>
                  <a:pt x="123" y="129"/>
                  <a:pt x="116" y="129"/>
                </a:cubicBezTo>
                <a:close/>
                <a:moveTo>
                  <a:pt x="156" y="129"/>
                </a:moveTo>
                <a:cubicBezTo>
                  <a:pt x="150" y="129"/>
                  <a:pt x="144" y="123"/>
                  <a:pt x="144" y="117"/>
                </a:cubicBezTo>
                <a:cubicBezTo>
                  <a:pt x="144" y="110"/>
                  <a:pt x="150" y="105"/>
                  <a:pt x="156" y="105"/>
                </a:cubicBezTo>
                <a:cubicBezTo>
                  <a:pt x="163" y="105"/>
                  <a:pt x="168" y="110"/>
                  <a:pt x="168" y="117"/>
                </a:cubicBezTo>
                <a:cubicBezTo>
                  <a:pt x="168" y="123"/>
                  <a:pt x="163" y="129"/>
                  <a:pt x="156" y="129"/>
                </a:cubicBezTo>
                <a:close/>
                <a:moveTo>
                  <a:pt x="168" y="89"/>
                </a:moveTo>
                <a:cubicBezTo>
                  <a:pt x="144" y="89"/>
                  <a:pt x="144" y="89"/>
                  <a:pt x="144" y="89"/>
                </a:cubicBezTo>
                <a:cubicBezTo>
                  <a:pt x="151" y="79"/>
                  <a:pt x="151" y="79"/>
                  <a:pt x="151" y="79"/>
                </a:cubicBezTo>
                <a:cubicBezTo>
                  <a:pt x="153" y="78"/>
                  <a:pt x="152" y="75"/>
                  <a:pt x="151" y="74"/>
                </a:cubicBezTo>
                <a:cubicBezTo>
                  <a:pt x="149" y="72"/>
                  <a:pt x="146" y="73"/>
                  <a:pt x="145" y="74"/>
                </a:cubicBezTo>
                <a:cubicBezTo>
                  <a:pt x="134" y="89"/>
                  <a:pt x="134" y="89"/>
                  <a:pt x="134" y="89"/>
                </a:cubicBezTo>
                <a:cubicBezTo>
                  <a:pt x="104" y="89"/>
                  <a:pt x="104" y="89"/>
                  <a:pt x="104" y="89"/>
                </a:cubicBezTo>
                <a:cubicBezTo>
                  <a:pt x="104" y="65"/>
                  <a:pt x="104" y="65"/>
                  <a:pt x="104" y="65"/>
                </a:cubicBezTo>
                <a:cubicBezTo>
                  <a:pt x="168" y="65"/>
                  <a:pt x="168" y="65"/>
                  <a:pt x="168" y="65"/>
                </a:cubicBezTo>
                <a:lnTo>
                  <a:pt x="168" y="89"/>
                </a:lnTo>
                <a:close/>
              </a:path>
            </a:pathLst>
          </a:custGeom>
          <a:gradFill>
            <a:gsLst>
              <a:gs pos="0">
                <a:srgbClr val="E9364B"/>
              </a:gs>
              <a:gs pos="90000">
                <a:srgbClr val="FC8462"/>
              </a:gs>
            </a:gsLst>
            <a:lin ang="2700000" scaled="1"/>
          </a:grad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80" b="0" i="0" u="none" strike="noStrike" kern="1200" cap="none" spc="0" normalizeH="0" baseline="0" noProof="0">
              <a:ln>
                <a:noFill/>
              </a:ln>
              <a:solidFill>
                <a:prstClr val="black"/>
              </a:solidFill>
              <a:effectLst/>
              <a:uLnTx/>
              <a:uFillTx/>
              <a:latin typeface="+mn-lt"/>
              <a:ea typeface="+mn-ea"/>
              <a:cs typeface="+mn-cs"/>
            </a:endParaRPr>
          </a:p>
        </p:txBody>
      </p:sp>
      <p:grpSp>
        <p:nvGrpSpPr>
          <p:cNvPr id="29" name="组合 28">
            <a:extLst>
              <a:ext uri="{FF2B5EF4-FFF2-40B4-BE49-F238E27FC236}">
                <a16:creationId xmlns:a16="http://schemas.microsoft.com/office/drawing/2014/main" id="{7F0E0DE7-D140-4BD0-B833-21643455D564}"/>
              </a:ext>
            </a:extLst>
          </p:cNvPr>
          <p:cNvGrpSpPr/>
          <p:nvPr/>
        </p:nvGrpSpPr>
        <p:grpSpPr>
          <a:xfrm>
            <a:off x="2840298" y="4631597"/>
            <a:ext cx="473075" cy="434974"/>
            <a:chOff x="2830513" y="3594100"/>
            <a:chExt cx="473075" cy="434975"/>
          </a:xfrm>
          <a:gradFill>
            <a:gsLst>
              <a:gs pos="0">
                <a:srgbClr val="E9364B"/>
              </a:gs>
              <a:gs pos="90000">
                <a:srgbClr val="FC8462"/>
              </a:gs>
            </a:gsLst>
            <a:lin ang="2700000" scaled="1"/>
          </a:gradFill>
        </p:grpSpPr>
        <p:sp>
          <p:nvSpPr>
            <p:cNvPr id="30" name="Freeform 42@|5FFC:0|FBC:0|LFC:16777215|LBC:16777215">
              <a:extLst>
                <a:ext uri="{FF2B5EF4-FFF2-40B4-BE49-F238E27FC236}">
                  <a16:creationId xmlns:a16="http://schemas.microsoft.com/office/drawing/2014/main" id="{898ED40A-367F-44F6-913B-7C6E443E3B2A}"/>
                </a:ext>
              </a:extLst>
            </p:cNvPr>
            <p:cNvSpPr>
              <a:spLocks noEditPoints="1"/>
            </p:cNvSpPr>
            <p:nvPr/>
          </p:nvSpPr>
          <p:spPr bwMode="auto">
            <a:xfrm>
              <a:off x="2830513" y="3594100"/>
              <a:ext cx="473075" cy="434975"/>
            </a:xfrm>
            <a:custGeom>
              <a:avLst/>
              <a:gdLst>
                <a:gd name="T0" fmla="*/ 188 w 192"/>
                <a:gd name="T1" fmla="*/ 0 h 176"/>
                <a:gd name="T2" fmla="*/ 4 w 192"/>
                <a:gd name="T3" fmla="*/ 0 h 176"/>
                <a:gd name="T4" fmla="*/ 0 w 192"/>
                <a:gd name="T5" fmla="*/ 4 h 176"/>
                <a:gd name="T6" fmla="*/ 0 w 192"/>
                <a:gd name="T7" fmla="*/ 172 h 176"/>
                <a:gd name="T8" fmla="*/ 4 w 192"/>
                <a:gd name="T9" fmla="*/ 176 h 176"/>
                <a:gd name="T10" fmla="*/ 188 w 192"/>
                <a:gd name="T11" fmla="*/ 176 h 176"/>
                <a:gd name="T12" fmla="*/ 192 w 192"/>
                <a:gd name="T13" fmla="*/ 172 h 176"/>
                <a:gd name="T14" fmla="*/ 192 w 192"/>
                <a:gd name="T15" fmla="*/ 4 h 176"/>
                <a:gd name="T16" fmla="*/ 188 w 192"/>
                <a:gd name="T17" fmla="*/ 0 h 176"/>
                <a:gd name="T18" fmla="*/ 176 w 192"/>
                <a:gd name="T19" fmla="*/ 132 h 176"/>
                <a:gd name="T20" fmla="*/ 172 w 192"/>
                <a:gd name="T21" fmla="*/ 136 h 176"/>
                <a:gd name="T22" fmla="*/ 20 w 192"/>
                <a:gd name="T23" fmla="*/ 136 h 176"/>
                <a:gd name="T24" fmla="*/ 16 w 192"/>
                <a:gd name="T25" fmla="*/ 132 h 176"/>
                <a:gd name="T26" fmla="*/ 16 w 192"/>
                <a:gd name="T27" fmla="*/ 20 h 176"/>
                <a:gd name="T28" fmla="*/ 20 w 192"/>
                <a:gd name="T29" fmla="*/ 16 h 176"/>
                <a:gd name="T30" fmla="*/ 172 w 192"/>
                <a:gd name="T31" fmla="*/ 16 h 176"/>
                <a:gd name="T32" fmla="*/ 176 w 192"/>
                <a:gd name="T33" fmla="*/ 20 h 176"/>
                <a:gd name="T34" fmla="*/ 176 w 192"/>
                <a:gd name="T35" fmla="*/ 1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76">
                  <a:moveTo>
                    <a:pt x="188" y="0"/>
                  </a:moveTo>
                  <a:cubicBezTo>
                    <a:pt x="4" y="0"/>
                    <a:pt x="4" y="0"/>
                    <a:pt x="4" y="0"/>
                  </a:cubicBezTo>
                  <a:cubicBezTo>
                    <a:pt x="2" y="0"/>
                    <a:pt x="0" y="2"/>
                    <a:pt x="0" y="4"/>
                  </a:cubicBezTo>
                  <a:cubicBezTo>
                    <a:pt x="0" y="172"/>
                    <a:pt x="0" y="172"/>
                    <a:pt x="0" y="172"/>
                  </a:cubicBezTo>
                  <a:cubicBezTo>
                    <a:pt x="0" y="174"/>
                    <a:pt x="2" y="176"/>
                    <a:pt x="4" y="176"/>
                  </a:cubicBezTo>
                  <a:cubicBezTo>
                    <a:pt x="188" y="176"/>
                    <a:pt x="188" y="176"/>
                    <a:pt x="188" y="176"/>
                  </a:cubicBezTo>
                  <a:cubicBezTo>
                    <a:pt x="190" y="176"/>
                    <a:pt x="192" y="174"/>
                    <a:pt x="192" y="172"/>
                  </a:cubicBezTo>
                  <a:cubicBezTo>
                    <a:pt x="192" y="4"/>
                    <a:pt x="192" y="4"/>
                    <a:pt x="192" y="4"/>
                  </a:cubicBezTo>
                  <a:cubicBezTo>
                    <a:pt x="192" y="2"/>
                    <a:pt x="190" y="0"/>
                    <a:pt x="188" y="0"/>
                  </a:cubicBezTo>
                  <a:close/>
                  <a:moveTo>
                    <a:pt x="176" y="132"/>
                  </a:moveTo>
                  <a:cubicBezTo>
                    <a:pt x="176" y="134"/>
                    <a:pt x="174" y="136"/>
                    <a:pt x="172" y="136"/>
                  </a:cubicBezTo>
                  <a:cubicBezTo>
                    <a:pt x="20" y="136"/>
                    <a:pt x="20" y="136"/>
                    <a:pt x="20" y="136"/>
                  </a:cubicBezTo>
                  <a:cubicBezTo>
                    <a:pt x="18" y="136"/>
                    <a:pt x="16" y="134"/>
                    <a:pt x="16" y="132"/>
                  </a:cubicBezTo>
                  <a:cubicBezTo>
                    <a:pt x="16" y="20"/>
                    <a:pt x="16" y="20"/>
                    <a:pt x="16" y="20"/>
                  </a:cubicBezTo>
                  <a:cubicBezTo>
                    <a:pt x="16" y="18"/>
                    <a:pt x="18" y="16"/>
                    <a:pt x="20" y="16"/>
                  </a:cubicBezTo>
                  <a:cubicBezTo>
                    <a:pt x="172" y="16"/>
                    <a:pt x="172" y="16"/>
                    <a:pt x="172" y="16"/>
                  </a:cubicBezTo>
                  <a:cubicBezTo>
                    <a:pt x="174" y="16"/>
                    <a:pt x="176" y="18"/>
                    <a:pt x="176" y="20"/>
                  </a:cubicBezTo>
                  <a:lnTo>
                    <a:pt x="176" y="132"/>
                  </a:lnTo>
                  <a:close/>
                </a:path>
              </a:pathLst>
            </a:custGeom>
            <a:grp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80" b="0" i="0" u="none" strike="noStrike" kern="1200" cap="none" spc="0" normalizeH="0" baseline="0" noProof="0">
                <a:ln>
                  <a:noFill/>
                </a:ln>
                <a:solidFill>
                  <a:prstClr val="black"/>
                </a:solidFill>
                <a:effectLst/>
                <a:uLnTx/>
                <a:uFillTx/>
                <a:latin typeface="+mn-lt"/>
                <a:ea typeface="+mn-ea"/>
                <a:cs typeface="+mn-cs"/>
              </a:endParaRPr>
            </a:p>
          </p:txBody>
        </p:sp>
        <p:sp>
          <p:nvSpPr>
            <p:cNvPr id="31" name="Oval 43@|1FFC:0|FBC:0|LFC:16777215|LBC:16777215">
              <a:extLst>
                <a:ext uri="{FF2B5EF4-FFF2-40B4-BE49-F238E27FC236}">
                  <a16:creationId xmlns:a16="http://schemas.microsoft.com/office/drawing/2014/main" id="{BD2005F6-C22E-484D-A841-021A770D5F21}"/>
                </a:ext>
              </a:extLst>
            </p:cNvPr>
            <p:cNvSpPr>
              <a:spLocks noChangeArrowheads="1"/>
            </p:cNvSpPr>
            <p:nvPr/>
          </p:nvSpPr>
          <p:spPr bwMode="auto">
            <a:xfrm>
              <a:off x="2968625" y="3673475"/>
              <a:ext cx="79375" cy="79375"/>
            </a:xfrm>
            <a:prstGeom prst="ellipse">
              <a:avLst/>
            </a:prstGeom>
            <a:grp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80" b="0" i="0" u="none" strike="noStrike" kern="1200" cap="none" spc="0" normalizeH="0" baseline="0" noProof="0">
                <a:ln>
                  <a:noFill/>
                </a:ln>
                <a:solidFill>
                  <a:prstClr val="black"/>
                </a:solidFill>
                <a:effectLst/>
                <a:uLnTx/>
                <a:uFillTx/>
                <a:latin typeface="+mn-lt"/>
                <a:ea typeface="+mn-ea"/>
                <a:cs typeface="+mn-cs"/>
              </a:endParaRPr>
            </a:p>
          </p:txBody>
        </p:sp>
        <p:sp>
          <p:nvSpPr>
            <p:cNvPr id="32" name="Freeform 44@|5FFC:0|FBC:0|LFC:16777215|LBC:16777215">
              <a:extLst>
                <a:ext uri="{FF2B5EF4-FFF2-40B4-BE49-F238E27FC236}">
                  <a16:creationId xmlns:a16="http://schemas.microsoft.com/office/drawing/2014/main" id="{02079C95-742B-4827-8A9A-AF71797226ED}"/>
                </a:ext>
              </a:extLst>
            </p:cNvPr>
            <p:cNvSpPr>
              <a:spLocks noEditPoints="1"/>
            </p:cNvSpPr>
            <p:nvPr/>
          </p:nvSpPr>
          <p:spPr bwMode="auto">
            <a:xfrm>
              <a:off x="2889250" y="3727450"/>
              <a:ext cx="355600" cy="182563"/>
            </a:xfrm>
            <a:custGeom>
              <a:avLst/>
              <a:gdLst>
                <a:gd name="T0" fmla="*/ 77 w 144"/>
                <a:gd name="T1" fmla="*/ 7 h 74"/>
                <a:gd name="T2" fmla="*/ 77 w 144"/>
                <a:gd name="T3" fmla="*/ 8 h 74"/>
                <a:gd name="T4" fmla="*/ 49 w 144"/>
                <a:gd name="T5" fmla="*/ 36 h 74"/>
                <a:gd name="T6" fmla="*/ 43 w 144"/>
                <a:gd name="T7" fmla="*/ 31 h 74"/>
                <a:gd name="T8" fmla="*/ 13 w 144"/>
                <a:gd name="T9" fmla="*/ 32 h 74"/>
                <a:gd name="T10" fmla="*/ 0 w 144"/>
                <a:gd name="T11" fmla="*/ 45 h 74"/>
                <a:gd name="T12" fmla="*/ 0 w 144"/>
                <a:gd name="T13" fmla="*/ 56 h 74"/>
                <a:gd name="T14" fmla="*/ 0 w 144"/>
                <a:gd name="T15" fmla="*/ 74 h 74"/>
                <a:gd name="T16" fmla="*/ 144 w 144"/>
                <a:gd name="T17" fmla="*/ 74 h 74"/>
                <a:gd name="T18" fmla="*/ 144 w 144"/>
                <a:gd name="T19" fmla="*/ 50 h 74"/>
                <a:gd name="T20" fmla="*/ 144 w 144"/>
                <a:gd name="T21" fmla="*/ 40 h 74"/>
                <a:gd name="T22" fmla="*/ 107 w 144"/>
                <a:gd name="T23" fmla="*/ 7 h 74"/>
                <a:gd name="T24" fmla="*/ 77 w 144"/>
                <a:gd name="T25" fmla="*/ 7 h 74"/>
                <a:gd name="T26" fmla="*/ 104 w 144"/>
                <a:gd name="T27" fmla="*/ 33 h 74"/>
                <a:gd name="T28" fmla="*/ 94 w 144"/>
                <a:gd name="T29" fmla="*/ 27 h 74"/>
                <a:gd name="T30" fmla="*/ 90 w 144"/>
                <a:gd name="T31" fmla="*/ 27 h 74"/>
                <a:gd name="T32" fmla="*/ 80 w 144"/>
                <a:gd name="T33" fmla="*/ 33 h 74"/>
                <a:gd name="T34" fmla="*/ 70 w 144"/>
                <a:gd name="T35" fmla="*/ 27 h 74"/>
                <a:gd name="T36" fmla="*/ 70 w 144"/>
                <a:gd name="T37" fmla="*/ 26 h 74"/>
                <a:gd name="T38" fmla="*/ 83 w 144"/>
                <a:gd name="T39" fmla="*/ 13 h 74"/>
                <a:gd name="T40" fmla="*/ 102 w 144"/>
                <a:gd name="T41" fmla="*/ 13 h 74"/>
                <a:gd name="T42" fmla="*/ 118 w 144"/>
                <a:gd name="T43" fmla="*/ 27 h 74"/>
                <a:gd name="T44" fmla="*/ 104 w 144"/>
                <a:gd name="T45" fmla="*/ 3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74">
                  <a:moveTo>
                    <a:pt x="77" y="7"/>
                  </a:moveTo>
                  <a:cubicBezTo>
                    <a:pt x="77" y="7"/>
                    <a:pt x="77" y="7"/>
                    <a:pt x="77" y="8"/>
                  </a:cubicBezTo>
                  <a:cubicBezTo>
                    <a:pt x="49" y="36"/>
                    <a:pt x="49" y="36"/>
                    <a:pt x="49" y="36"/>
                  </a:cubicBezTo>
                  <a:cubicBezTo>
                    <a:pt x="43" y="31"/>
                    <a:pt x="43" y="31"/>
                    <a:pt x="43" y="31"/>
                  </a:cubicBezTo>
                  <a:cubicBezTo>
                    <a:pt x="35" y="24"/>
                    <a:pt x="22" y="24"/>
                    <a:pt x="13" y="32"/>
                  </a:cubicBezTo>
                  <a:cubicBezTo>
                    <a:pt x="0" y="45"/>
                    <a:pt x="0" y="45"/>
                    <a:pt x="0" y="45"/>
                  </a:cubicBezTo>
                  <a:cubicBezTo>
                    <a:pt x="0" y="56"/>
                    <a:pt x="0" y="56"/>
                    <a:pt x="0" y="56"/>
                  </a:cubicBezTo>
                  <a:cubicBezTo>
                    <a:pt x="0" y="74"/>
                    <a:pt x="0" y="74"/>
                    <a:pt x="0" y="74"/>
                  </a:cubicBezTo>
                  <a:cubicBezTo>
                    <a:pt x="144" y="74"/>
                    <a:pt x="144" y="74"/>
                    <a:pt x="144" y="74"/>
                  </a:cubicBezTo>
                  <a:cubicBezTo>
                    <a:pt x="144" y="50"/>
                    <a:pt x="144" y="50"/>
                    <a:pt x="144" y="50"/>
                  </a:cubicBezTo>
                  <a:cubicBezTo>
                    <a:pt x="144" y="40"/>
                    <a:pt x="144" y="40"/>
                    <a:pt x="144" y="40"/>
                  </a:cubicBezTo>
                  <a:cubicBezTo>
                    <a:pt x="107" y="7"/>
                    <a:pt x="107" y="7"/>
                    <a:pt x="107" y="7"/>
                  </a:cubicBezTo>
                  <a:cubicBezTo>
                    <a:pt x="99" y="0"/>
                    <a:pt x="85" y="0"/>
                    <a:pt x="77" y="7"/>
                  </a:cubicBezTo>
                  <a:close/>
                  <a:moveTo>
                    <a:pt x="104" y="33"/>
                  </a:moveTo>
                  <a:cubicBezTo>
                    <a:pt x="94" y="27"/>
                    <a:pt x="94" y="27"/>
                    <a:pt x="94" y="27"/>
                  </a:cubicBezTo>
                  <a:cubicBezTo>
                    <a:pt x="93" y="26"/>
                    <a:pt x="91" y="26"/>
                    <a:pt x="90" y="27"/>
                  </a:cubicBezTo>
                  <a:cubicBezTo>
                    <a:pt x="80" y="33"/>
                    <a:pt x="80" y="33"/>
                    <a:pt x="80" y="33"/>
                  </a:cubicBezTo>
                  <a:cubicBezTo>
                    <a:pt x="70" y="27"/>
                    <a:pt x="70" y="27"/>
                    <a:pt x="70" y="27"/>
                  </a:cubicBezTo>
                  <a:cubicBezTo>
                    <a:pt x="70" y="26"/>
                    <a:pt x="70" y="26"/>
                    <a:pt x="70" y="26"/>
                  </a:cubicBezTo>
                  <a:cubicBezTo>
                    <a:pt x="83" y="13"/>
                    <a:pt x="83" y="13"/>
                    <a:pt x="83" y="13"/>
                  </a:cubicBezTo>
                  <a:cubicBezTo>
                    <a:pt x="88" y="9"/>
                    <a:pt x="97" y="9"/>
                    <a:pt x="102" y="13"/>
                  </a:cubicBezTo>
                  <a:cubicBezTo>
                    <a:pt x="118" y="27"/>
                    <a:pt x="118" y="27"/>
                    <a:pt x="118" y="27"/>
                  </a:cubicBezTo>
                  <a:lnTo>
                    <a:pt x="104" y="33"/>
                  </a:lnTo>
                  <a:close/>
                </a:path>
              </a:pathLst>
            </a:custGeom>
            <a:grp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80" b="0" i="0" u="none" strike="noStrike" kern="1200" cap="none" spc="0" normalizeH="0" baseline="0" noProof="0">
                <a:ln>
                  <a:noFill/>
                </a:ln>
                <a:solidFill>
                  <a:prstClr val="black"/>
                </a:solidFill>
                <a:effectLst/>
                <a:uLnTx/>
                <a:uFillTx/>
                <a:latin typeface="+mn-lt"/>
                <a:ea typeface="+mn-ea"/>
                <a:cs typeface="+mn-cs"/>
              </a:endParaRPr>
            </a:p>
          </p:txBody>
        </p:sp>
      </p:grpSp>
      <p:grpSp>
        <p:nvGrpSpPr>
          <p:cNvPr id="33" name="组合 32">
            <a:extLst>
              <a:ext uri="{FF2B5EF4-FFF2-40B4-BE49-F238E27FC236}">
                <a16:creationId xmlns:a16="http://schemas.microsoft.com/office/drawing/2014/main" id="{3BF4D8F3-635D-48B2-9F96-02592028E163}"/>
              </a:ext>
            </a:extLst>
          </p:cNvPr>
          <p:cNvGrpSpPr/>
          <p:nvPr/>
        </p:nvGrpSpPr>
        <p:grpSpPr>
          <a:xfrm>
            <a:off x="5846660" y="2368040"/>
            <a:ext cx="473075" cy="474662"/>
            <a:chOff x="3995738" y="2408238"/>
            <a:chExt cx="473075" cy="474662"/>
          </a:xfrm>
          <a:gradFill>
            <a:gsLst>
              <a:gs pos="0">
                <a:srgbClr val="E9364B"/>
              </a:gs>
              <a:gs pos="90000">
                <a:srgbClr val="FC8462"/>
              </a:gs>
            </a:gsLst>
            <a:lin ang="2700000" scaled="1"/>
          </a:gradFill>
        </p:grpSpPr>
        <p:sp>
          <p:nvSpPr>
            <p:cNvPr id="34" name="Freeform 33@|5FFC:0|FBC:0|LFC:16777215|LBC:16777215">
              <a:extLst>
                <a:ext uri="{FF2B5EF4-FFF2-40B4-BE49-F238E27FC236}">
                  <a16:creationId xmlns:a16="http://schemas.microsoft.com/office/drawing/2014/main" id="{A8A4DEEB-E981-4EFE-A211-56AA03D5A745}"/>
                </a:ext>
              </a:extLst>
            </p:cNvPr>
            <p:cNvSpPr/>
            <p:nvPr/>
          </p:nvSpPr>
          <p:spPr bwMode="auto">
            <a:xfrm>
              <a:off x="3995738" y="2408238"/>
              <a:ext cx="473075" cy="238125"/>
            </a:xfrm>
            <a:custGeom>
              <a:avLst/>
              <a:gdLst>
                <a:gd name="T0" fmla="*/ 188 w 192"/>
                <a:gd name="T1" fmla="*/ 32 h 96"/>
                <a:gd name="T2" fmla="*/ 132 w 192"/>
                <a:gd name="T3" fmla="*/ 32 h 96"/>
                <a:gd name="T4" fmla="*/ 136 w 192"/>
                <a:gd name="T5" fmla="*/ 20 h 96"/>
                <a:gd name="T6" fmla="*/ 116 w 192"/>
                <a:gd name="T7" fmla="*/ 0 h 96"/>
                <a:gd name="T8" fmla="*/ 96 w 192"/>
                <a:gd name="T9" fmla="*/ 20 h 96"/>
                <a:gd name="T10" fmla="*/ 100 w 192"/>
                <a:gd name="T11" fmla="*/ 32 h 96"/>
                <a:gd name="T12" fmla="*/ 92 w 192"/>
                <a:gd name="T13" fmla="*/ 32 h 96"/>
                <a:gd name="T14" fmla="*/ 96 w 192"/>
                <a:gd name="T15" fmla="*/ 20 h 96"/>
                <a:gd name="T16" fmla="*/ 76 w 192"/>
                <a:gd name="T17" fmla="*/ 0 h 96"/>
                <a:gd name="T18" fmla="*/ 56 w 192"/>
                <a:gd name="T19" fmla="*/ 20 h 96"/>
                <a:gd name="T20" fmla="*/ 60 w 192"/>
                <a:gd name="T21" fmla="*/ 32 h 96"/>
                <a:gd name="T22" fmla="*/ 4 w 192"/>
                <a:gd name="T23" fmla="*/ 32 h 96"/>
                <a:gd name="T24" fmla="*/ 0 w 192"/>
                <a:gd name="T25" fmla="*/ 36 h 96"/>
                <a:gd name="T26" fmla="*/ 0 w 192"/>
                <a:gd name="T27" fmla="*/ 92 h 96"/>
                <a:gd name="T28" fmla="*/ 4 w 192"/>
                <a:gd name="T29" fmla="*/ 96 h 96"/>
                <a:gd name="T30" fmla="*/ 16 w 192"/>
                <a:gd name="T31" fmla="*/ 96 h 96"/>
                <a:gd name="T32" fmla="*/ 24 w 192"/>
                <a:gd name="T33" fmla="*/ 96 h 96"/>
                <a:gd name="T34" fmla="*/ 80 w 192"/>
                <a:gd name="T35" fmla="*/ 96 h 96"/>
                <a:gd name="T36" fmla="*/ 88 w 192"/>
                <a:gd name="T37" fmla="*/ 96 h 96"/>
                <a:gd name="T38" fmla="*/ 88 w 192"/>
                <a:gd name="T39" fmla="*/ 88 h 96"/>
                <a:gd name="T40" fmla="*/ 88 w 192"/>
                <a:gd name="T41" fmla="*/ 40 h 96"/>
                <a:gd name="T42" fmla="*/ 104 w 192"/>
                <a:gd name="T43" fmla="*/ 40 h 96"/>
                <a:gd name="T44" fmla="*/ 104 w 192"/>
                <a:gd name="T45" fmla="*/ 88 h 96"/>
                <a:gd name="T46" fmla="*/ 104 w 192"/>
                <a:gd name="T47" fmla="*/ 96 h 96"/>
                <a:gd name="T48" fmla="*/ 112 w 192"/>
                <a:gd name="T49" fmla="*/ 96 h 96"/>
                <a:gd name="T50" fmla="*/ 168 w 192"/>
                <a:gd name="T51" fmla="*/ 96 h 96"/>
                <a:gd name="T52" fmla="*/ 176 w 192"/>
                <a:gd name="T53" fmla="*/ 96 h 96"/>
                <a:gd name="T54" fmla="*/ 188 w 192"/>
                <a:gd name="T55" fmla="*/ 96 h 96"/>
                <a:gd name="T56" fmla="*/ 192 w 192"/>
                <a:gd name="T57" fmla="*/ 92 h 96"/>
                <a:gd name="T58" fmla="*/ 192 w 192"/>
                <a:gd name="T59" fmla="*/ 36 h 96"/>
                <a:gd name="T60" fmla="*/ 188 w 192"/>
                <a:gd name="T61"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2" h="96">
                  <a:moveTo>
                    <a:pt x="188" y="32"/>
                  </a:moveTo>
                  <a:cubicBezTo>
                    <a:pt x="132" y="32"/>
                    <a:pt x="132" y="32"/>
                    <a:pt x="132" y="32"/>
                  </a:cubicBezTo>
                  <a:cubicBezTo>
                    <a:pt x="135" y="29"/>
                    <a:pt x="136" y="24"/>
                    <a:pt x="136" y="20"/>
                  </a:cubicBezTo>
                  <a:cubicBezTo>
                    <a:pt x="136" y="9"/>
                    <a:pt x="127" y="0"/>
                    <a:pt x="116" y="0"/>
                  </a:cubicBezTo>
                  <a:cubicBezTo>
                    <a:pt x="105" y="0"/>
                    <a:pt x="96" y="9"/>
                    <a:pt x="96" y="20"/>
                  </a:cubicBezTo>
                  <a:cubicBezTo>
                    <a:pt x="96" y="24"/>
                    <a:pt x="98" y="29"/>
                    <a:pt x="100" y="32"/>
                  </a:cubicBezTo>
                  <a:cubicBezTo>
                    <a:pt x="92" y="32"/>
                    <a:pt x="92" y="32"/>
                    <a:pt x="92" y="32"/>
                  </a:cubicBezTo>
                  <a:cubicBezTo>
                    <a:pt x="95" y="29"/>
                    <a:pt x="96" y="24"/>
                    <a:pt x="96" y="20"/>
                  </a:cubicBezTo>
                  <a:cubicBezTo>
                    <a:pt x="96" y="9"/>
                    <a:pt x="87" y="0"/>
                    <a:pt x="76" y="0"/>
                  </a:cubicBezTo>
                  <a:cubicBezTo>
                    <a:pt x="65" y="0"/>
                    <a:pt x="56" y="9"/>
                    <a:pt x="56" y="20"/>
                  </a:cubicBezTo>
                  <a:cubicBezTo>
                    <a:pt x="56" y="24"/>
                    <a:pt x="58" y="29"/>
                    <a:pt x="60" y="32"/>
                  </a:cubicBezTo>
                  <a:cubicBezTo>
                    <a:pt x="4" y="32"/>
                    <a:pt x="4" y="32"/>
                    <a:pt x="4" y="32"/>
                  </a:cubicBezTo>
                  <a:cubicBezTo>
                    <a:pt x="2" y="32"/>
                    <a:pt x="0" y="34"/>
                    <a:pt x="0" y="36"/>
                  </a:cubicBezTo>
                  <a:cubicBezTo>
                    <a:pt x="0" y="92"/>
                    <a:pt x="0" y="92"/>
                    <a:pt x="0" y="92"/>
                  </a:cubicBezTo>
                  <a:cubicBezTo>
                    <a:pt x="0" y="94"/>
                    <a:pt x="2" y="96"/>
                    <a:pt x="4" y="96"/>
                  </a:cubicBezTo>
                  <a:cubicBezTo>
                    <a:pt x="16" y="96"/>
                    <a:pt x="16" y="96"/>
                    <a:pt x="16" y="96"/>
                  </a:cubicBezTo>
                  <a:cubicBezTo>
                    <a:pt x="24" y="96"/>
                    <a:pt x="24" y="96"/>
                    <a:pt x="24" y="96"/>
                  </a:cubicBezTo>
                  <a:cubicBezTo>
                    <a:pt x="80" y="96"/>
                    <a:pt x="80" y="96"/>
                    <a:pt x="80" y="96"/>
                  </a:cubicBezTo>
                  <a:cubicBezTo>
                    <a:pt x="88" y="96"/>
                    <a:pt x="88" y="96"/>
                    <a:pt x="88" y="96"/>
                  </a:cubicBezTo>
                  <a:cubicBezTo>
                    <a:pt x="88" y="88"/>
                    <a:pt x="88" y="88"/>
                    <a:pt x="88" y="88"/>
                  </a:cubicBezTo>
                  <a:cubicBezTo>
                    <a:pt x="88" y="40"/>
                    <a:pt x="88" y="40"/>
                    <a:pt x="88" y="40"/>
                  </a:cubicBezTo>
                  <a:cubicBezTo>
                    <a:pt x="104" y="40"/>
                    <a:pt x="104" y="40"/>
                    <a:pt x="104" y="40"/>
                  </a:cubicBezTo>
                  <a:cubicBezTo>
                    <a:pt x="104" y="88"/>
                    <a:pt x="104" y="88"/>
                    <a:pt x="104" y="88"/>
                  </a:cubicBezTo>
                  <a:cubicBezTo>
                    <a:pt x="104" y="96"/>
                    <a:pt x="104" y="96"/>
                    <a:pt x="104" y="96"/>
                  </a:cubicBezTo>
                  <a:cubicBezTo>
                    <a:pt x="112" y="96"/>
                    <a:pt x="112" y="96"/>
                    <a:pt x="112" y="96"/>
                  </a:cubicBezTo>
                  <a:cubicBezTo>
                    <a:pt x="168" y="96"/>
                    <a:pt x="168" y="96"/>
                    <a:pt x="168" y="96"/>
                  </a:cubicBezTo>
                  <a:cubicBezTo>
                    <a:pt x="176" y="96"/>
                    <a:pt x="176" y="96"/>
                    <a:pt x="176" y="96"/>
                  </a:cubicBezTo>
                  <a:cubicBezTo>
                    <a:pt x="188" y="96"/>
                    <a:pt x="188" y="96"/>
                    <a:pt x="188" y="96"/>
                  </a:cubicBezTo>
                  <a:cubicBezTo>
                    <a:pt x="190" y="96"/>
                    <a:pt x="192" y="94"/>
                    <a:pt x="192" y="92"/>
                  </a:cubicBezTo>
                  <a:cubicBezTo>
                    <a:pt x="192" y="36"/>
                    <a:pt x="192" y="36"/>
                    <a:pt x="192" y="36"/>
                  </a:cubicBezTo>
                  <a:cubicBezTo>
                    <a:pt x="192" y="34"/>
                    <a:pt x="190" y="32"/>
                    <a:pt x="188" y="32"/>
                  </a:cubicBezTo>
                  <a:close/>
                </a:path>
              </a:pathLst>
            </a:custGeom>
            <a:grp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80" b="0" i="0" u="none" strike="noStrike" kern="1200" cap="none" spc="0" normalizeH="0" baseline="0" noProof="0">
                <a:ln>
                  <a:noFill/>
                </a:ln>
                <a:solidFill>
                  <a:prstClr val="black"/>
                </a:solidFill>
                <a:effectLst/>
                <a:uLnTx/>
                <a:uFillTx/>
                <a:latin typeface="+mn-lt"/>
                <a:ea typeface="+mn-ea"/>
                <a:cs typeface="+mn-cs"/>
              </a:endParaRPr>
            </a:p>
          </p:txBody>
        </p:sp>
        <p:sp>
          <p:nvSpPr>
            <p:cNvPr id="35" name="Freeform 34@|5FFC:0|FBC:0|LFC:16777215|LBC:16777215">
              <a:extLst>
                <a:ext uri="{FF2B5EF4-FFF2-40B4-BE49-F238E27FC236}">
                  <a16:creationId xmlns:a16="http://schemas.microsoft.com/office/drawing/2014/main" id="{A77A7D7A-BAFE-40E5-AB7D-37D1F4DCDD93}"/>
                </a:ext>
              </a:extLst>
            </p:cNvPr>
            <p:cNvSpPr>
              <a:spLocks noEditPoints="1"/>
            </p:cNvSpPr>
            <p:nvPr/>
          </p:nvSpPr>
          <p:spPr bwMode="auto">
            <a:xfrm>
              <a:off x="4033838" y="2667000"/>
              <a:ext cx="396875" cy="215900"/>
            </a:xfrm>
            <a:custGeom>
              <a:avLst/>
              <a:gdLst>
                <a:gd name="T0" fmla="*/ 96 w 160"/>
                <a:gd name="T1" fmla="*/ 0 h 88"/>
                <a:gd name="T2" fmla="*/ 88 w 160"/>
                <a:gd name="T3" fmla="*/ 0 h 88"/>
                <a:gd name="T4" fmla="*/ 88 w 160"/>
                <a:gd name="T5" fmla="*/ 80 h 88"/>
                <a:gd name="T6" fmla="*/ 72 w 160"/>
                <a:gd name="T7" fmla="*/ 80 h 88"/>
                <a:gd name="T8" fmla="*/ 72 w 160"/>
                <a:gd name="T9" fmla="*/ 0 h 88"/>
                <a:gd name="T10" fmla="*/ 64 w 160"/>
                <a:gd name="T11" fmla="*/ 0 h 88"/>
                <a:gd name="T12" fmla="*/ 8 w 160"/>
                <a:gd name="T13" fmla="*/ 0 h 88"/>
                <a:gd name="T14" fmla="*/ 0 w 160"/>
                <a:gd name="T15" fmla="*/ 0 h 88"/>
                <a:gd name="T16" fmla="*/ 0 w 160"/>
                <a:gd name="T17" fmla="*/ 84 h 88"/>
                <a:gd name="T18" fmla="*/ 4 w 160"/>
                <a:gd name="T19" fmla="*/ 88 h 88"/>
                <a:gd name="T20" fmla="*/ 68 w 160"/>
                <a:gd name="T21" fmla="*/ 88 h 88"/>
                <a:gd name="T22" fmla="*/ 156 w 160"/>
                <a:gd name="T23" fmla="*/ 88 h 88"/>
                <a:gd name="T24" fmla="*/ 160 w 160"/>
                <a:gd name="T25" fmla="*/ 84 h 88"/>
                <a:gd name="T26" fmla="*/ 160 w 160"/>
                <a:gd name="T27" fmla="*/ 0 h 88"/>
                <a:gd name="T28" fmla="*/ 152 w 160"/>
                <a:gd name="T29" fmla="*/ 0 h 88"/>
                <a:gd name="T30" fmla="*/ 96 w 160"/>
                <a:gd name="T31" fmla="*/ 0 h 88"/>
                <a:gd name="T32" fmla="*/ 96 w 160"/>
                <a:gd name="T33" fmla="*/ 80 h 88"/>
                <a:gd name="T34" fmla="*/ 96 w 160"/>
                <a:gd name="T35" fmla="*/ 80 h 88"/>
                <a:gd name="T36" fmla="*/ 96 w 160"/>
                <a:gd name="T37" fmla="*/ 76 h 88"/>
                <a:gd name="T38" fmla="*/ 96 w 160"/>
                <a:gd name="T39"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 h="88">
                  <a:moveTo>
                    <a:pt x="96" y="0"/>
                  </a:moveTo>
                  <a:cubicBezTo>
                    <a:pt x="88" y="0"/>
                    <a:pt x="88" y="0"/>
                    <a:pt x="88" y="0"/>
                  </a:cubicBezTo>
                  <a:cubicBezTo>
                    <a:pt x="88" y="80"/>
                    <a:pt x="88" y="80"/>
                    <a:pt x="88" y="80"/>
                  </a:cubicBezTo>
                  <a:cubicBezTo>
                    <a:pt x="72" y="80"/>
                    <a:pt x="72" y="80"/>
                    <a:pt x="72" y="80"/>
                  </a:cubicBezTo>
                  <a:cubicBezTo>
                    <a:pt x="72" y="0"/>
                    <a:pt x="72" y="0"/>
                    <a:pt x="72" y="0"/>
                  </a:cubicBezTo>
                  <a:cubicBezTo>
                    <a:pt x="64" y="0"/>
                    <a:pt x="64" y="0"/>
                    <a:pt x="64" y="0"/>
                  </a:cubicBezTo>
                  <a:cubicBezTo>
                    <a:pt x="8" y="0"/>
                    <a:pt x="8" y="0"/>
                    <a:pt x="8" y="0"/>
                  </a:cubicBezTo>
                  <a:cubicBezTo>
                    <a:pt x="0" y="0"/>
                    <a:pt x="0" y="0"/>
                    <a:pt x="0" y="0"/>
                  </a:cubicBezTo>
                  <a:cubicBezTo>
                    <a:pt x="0" y="84"/>
                    <a:pt x="0" y="84"/>
                    <a:pt x="0" y="84"/>
                  </a:cubicBezTo>
                  <a:cubicBezTo>
                    <a:pt x="0" y="86"/>
                    <a:pt x="2" y="88"/>
                    <a:pt x="4" y="88"/>
                  </a:cubicBezTo>
                  <a:cubicBezTo>
                    <a:pt x="68" y="88"/>
                    <a:pt x="68" y="88"/>
                    <a:pt x="68" y="88"/>
                  </a:cubicBezTo>
                  <a:cubicBezTo>
                    <a:pt x="156" y="88"/>
                    <a:pt x="156" y="88"/>
                    <a:pt x="156" y="88"/>
                  </a:cubicBezTo>
                  <a:cubicBezTo>
                    <a:pt x="158" y="88"/>
                    <a:pt x="160" y="86"/>
                    <a:pt x="160" y="84"/>
                  </a:cubicBezTo>
                  <a:cubicBezTo>
                    <a:pt x="160" y="0"/>
                    <a:pt x="160" y="0"/>
                    <a:pt x="160" y="0"/>
                  </a:cubicBezTo>
                  <a:cubicBezTo>
                    <a:pt x="152" y="0"/>
                    <a:pt x="152" y="0"/>
                    <a:pt x="152" y="0"/>
                  </a:cubicBezTo>
                  <a:lnTo>
                    <a:pt x="96" y="0"/>
                  </a:lnTo>
                  <a:close/>
                  <a:moveTo>
                    <a:pt x="96" y="80"/>
                  </a:moveTo>
                  <a:cubicBezTo>
                    <a:pt x="96" y="80"/>
                    <a:pt x="96" y="80"/>
                    <a:pt x="96" y="80"/>
                  </a:cubicBezTo>
                  <a:cubicBezTo>
                    <a:pt x="96" y="79"/>
                    <a:pt x="96" y="77"/>
                    <a:pt x="96" y="76"/>
                  </a:cubicBezTo>
                  <a:lnTo>
                    <a:pt x="96" y="80"/>
                  </a:lnTo>
                  <a:close/>
                </a:path>
              </a:pathLst>
            </a:custGeom>
            <a:grp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80" b="0" i="0" u="none" strike="noStrike" kern="1200" cap="none" spc="0" normalizeH="0" baseline="0" noProof="0">
                <a:ln>
                  <a:noFill/>
                </a:ln>
                <a:solidFill>
                  <a:prstClr val="black"/>
                </a:solidFill>
                <a:effectLst/>
                <a:uLnTx/>
                <a:uFillTx/>
                <a:latin typeface="+mn-lt"/>
                <a:ea typeface="+mn-ea"/>
                <a:cs typeface="+mn-cs"/>
              </a:endParaRPr>
            </a:p>
          </p:txBody>
        </p:sp>
      </p:grpSp>
      <p:sp>
        <p:nvSpPr>
          <p:cNvPr id="36" name="Freeform 69">
            <a:extLst>
              <a:ext uri="{FF2B5EF4-FFF2-40B4-BE49-F238E27FC236}">
                <a16:creationId xmlns:a16="http://schemas.microsoft.com/office/drawing/2014/main" id="{5FCCD93E-6C9E-4F40-B8C8-9D89FE3CD4BA}"/>
              </a:ext>
            </a:extLst>
          </p:cNvPr>
          <p:cNvSpPr>
            <a:spLocks noEditPoints="1"/>
          </p:cNvSpPr>
          <p:nvPr/>
        </p:nvSpPr>
        <p:spPr bwMode="auto">
          <a:xfrm>
            <a:off x="6926263" y="4625975"/>
            <a:ext cx="277813" cy="474663"/>
          </a:xfrm>
          <a:custGeom>
            <a:avLst/>
            <a:gdLst>
              <a:gd name="T0" fmla="*/ 100 w 112"/>
              <a:gd name="T1" fmla="*/ 0 h 192"/>
              <a:gd name="T2" fmla="*/ 12 w 112"/>
              <a:gd name="T3" fmla="*/ 0 h 192"/>
              <a:gd name="T4" fmla="*/ 0 w 112"/>
              <a:gd name="T5" fmla="*/ 12 h 192"/>
              <a:gd name="T6" fmla="*/ 0 w 112"/>
              <a:gd name="T7" fmla="*/ 180 h 192"/>
              <a:gd name="T8" fmla="*/ 12 w 112"/>
              <a:gd name="T9" fmla="*/ 192 h 192"/>
              <a:gd name="T10" fmla="*/ 100 w 112"/>
              <a:gd name="T11" fmla="*/ 192 h 192"/>
              <a:gd name="T12" fmla="*/ 112 w 112"/>
              <a:gd name="T13" fmla="*/ 180 h 192"/>
              <a:gd name="T14" fmla="*/ 112 w 112"/>
              <a:gd name="T15" fmla="*/ 12 h 192"/>
              <a:gd name="T16" fmla="*/ 100 w 112"/>
              <a:gd name="T17" fmla="*/ 0 h 192"/>
              <a:gd name="T18" fmla="*/ 16 w 112"/>
              <a:gd name="T19" fmla="*/ 20 h 192"/>
              <a:gd name="T20" fmla="*/ 20 w 112"/>
              <a:gd name="T21" fmla="*/ 16 h 192"/>
              <a:gd name="T22" fmla="*/ 92 w 112"/>
              <a:gd name="T23" fmla="*/ 16 h 192"/>
              <a:gd name="T24" fmla="*/ 96 w 112"/>
              <a:gd name="T25" fmla="*/ 20 h 192"/>
              <a:gd name="T26" fmla="*/ 96 w 112"/>
              <a:gd name="T27" fmla="*/ 84 h 192"/>
              <a:gd name="T28" fmla="*/ 92 w 112"/>
              <a:gd name="T29" fmla="*/ 88 h 192"/>
              <a:gd name="T30" fmla="*/ 20 w 112"/>
              <a:gd name="T31" fmla="*/ 88 h 192"/>
              <a:gd name="T32" fmla="*/ 16 w 112"/>
              <a:gd name="T33" fmla="*/ 84 h 192"/>
              <a:gd name="T34" fmla="*/ 16 w 112"/>
              <a:gd name="T35" fmla="*/ 20 h 192"/>
              <a:gd name="T36" fmla="*/ 56 w 112"/>
              <a:gd name="T37" fmla="*/ 176 h 192"/>
              <a:gd name="T38" fmla="*/ 24 w 112"/>
              <a:gd name="T39" fmla="*/ 144 h 192"/>
              <a:gd name="T40" fmla="*/ 56 w 112"/>
              <a:gd name="T41" fmla="*/ 112 h 192"/>
              <a:gd name="T42" fmla="*/ 88 w 112"/>
              <a:gd name="T43" fmla="*/ 144 h 192"/>
              <a:gd name="T44" fmla="*/ 56 w 112"/>
              <a:gd name="T45" fmla="*/ 17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92">
                <a:moveTo>
                  <a:pt x="100" y="0"/>
                </a:moveTo>
                <a:cubicBezTo>
                  <a:pt x="12" y="0"/>
                  <a:pt x="12" y="0"/>
                  <a:pt x="12" y="0"/>
                </a:cubicBezTo>
                <a:cubicBezTo>
                  <a:pt x="6" y="0"/>
                  <a:pt x="0" y="5"/>
                  <a:pt x="0" y="12"/>
                </a:cubicBezTo>
                <a:cubicBezTo>
                  <a:pt x="0" y="180"/>
                  <a:pt x="0" y="180"/>
                  <a:pt x="0" y="180"/>
                </a:cubicBezTo>
                <a:cubicBezTo>
                  <a:pt x="0" y="186"/>
                  <a:pt x="6" y="192"/>
                  <a:pt x="12" y="192"/>
                </a:cubicBezTo>
                <a:cubicBezTo>
                  <a:pt x="100" y="192"/>
                  <a:pt x="100" y="192"/>
                  <a:pt x="100" y="192"/>
                </a:cubicBezTo>
                <a:cubicBezTo>
                  <a:pt x="107" y="192"/>
                  <a:pt x="112" y="186"/>
                  <a:pt x="112" y="180"/>
                </a:cubicBezTo>
                <a:cubicBezTo>
                  <a:pt x="112" y="12"/>
                  <a:pt x="112" y="12"/>
                  <a:pt x="112" y="12"/>
                </a:cubicBezTo>
                <a:cubicBezTo>
                  <a:pt x="112" y="5"/>
                  <a:pt x="107" y="0"/>
                  <a:pt x="100" y="0"/>
                </a:cubicBezTo>
                <a:close/>
                <a:moveTo>
                  <a:pt x="16" y="20"/>
                </a:moveTo>
                <a:cubicBezTo>
                  <a:pt x="16" y="18"/>
                  <a:pt x="18" y="16"/>
                  <a:pt x="20" y="16"/>
                </a:cubicBezTo>
                <a:cubicBezTo>
                  <a:pt x="92" y="16"/>
                  <a:pt x="92" y="16"/>
                  <a:pt x="92" y="16"/>
                </a:cubicBezTo>
                <a:cubicBezTo>
                  <a:pt x="94" y="16"/>
                  <a:pt x="96" y="18"/>
                  <a:pt x="96" y="20"/>
                </a:cubicBezTo>
                <a:cubicBezTo>
                  <a:pt x="96" y="84"/>
                  <a:pt x="96" y="84"/>
                  <a:pt x="96" y="84"/>
                </a:cubicBezTo>
                <a:cubicBezTo>
                  <a:pt x="96" y="86"/>
                  <a:pt x="94" y="88"/>
                  <a:pt x="92" y="88"/>
                </a:cubicBezTo>
                <a:cubicBezTo>
                  <a:pt x="20" y="88"/>
                  <a:pt x="20" y="88"/>
                  <a:pt x="20" y="88"/>
                </a:cubicBezTo>
                <a:cubicBezTo>
                  <a:pt x="18" y="88"/>
                  <a:pt x="16" y="86"/>
                  <a:pt x="16" y="84"/>
                </a:cubicBezTo>
                <a:lnTo>
                  <a:pt x="16" y="20"/>
                </a:lnTo>
                <a:close/>
                <a:moveTo>
                  <a:pt x="56" y="176"/>
                </a:moveTo>
                <a:cubicBezTo>
                  <a:pt x="39" y="176"/>
                  <a:pt x="24" y="162"/>
                  <a:pt x="24" y="144"/>
                </a:cubicBezTo>
                <a:cubicBezTo>
                  <a:pt x="24" y="126"/>
                  <a:pt x="39" y="112"/>
                  <a:pt x="56" y="112"/>
                </a:cubicBezTo>
                <a:cubicBezTo>
                  <a:pt x="74" y="112"/>
                  <a:pt x="88" y="126"/>
                  <a:pt x="88" y="144"/>
                </a:cubicBezTo>
                <a:cubicBezTo>
                  <a:pt x="88" y="162"/>
                  <a:pt x="74" y="176"/>
                  <a:pt x="56" y="176"/>
                </a:cubicBezTo>
                <a:close/>
              </a:path>
            </a:pathLst>
          </a:custGeom>
          <a:gradFill>
            <a:gsLst>
              <a:gs pos="0">
                <a:srgbClr val="E9364B"/>
              </a:gs>
              <a:gs pos="90000">
                <a:srgbClr val="FC8462"/>
              </a:gs>
            </a:gsLst>
            <a:lin ang="2700000" scaled="1"/>
          </a:grad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80" b="0" i="0" u="none" strike="noStrike" kern="1200" cap="none" spc="0" normalizeH="0" baseline="0" noProof="0">
              <a:ln>
                <a:noFill/>
              </a:ln>
              <a:solidFill>
                <a:prstClr val="black"/>
              </a:solidFill>
              <a:effectLst/>
              <a:uLnTx/>
              <a:uFillTx/>
              <a:latin typeface="+mn-lt"/>
              <a:ea typeface="+mn-ea"/>
              <a:cs typeface="+mn-cs"/>
            </a:endParaRPr>
          </a:p>
        </p:txBody>
      </p:sp>
      <p:grpSp>
        <p:nvGrpSpPr>
          <p:cNvPr id="37" name="组合 36">
            <a:extLst>
              <a:ext uri="{FF2B5EF4-FFF2-40B4-BE49-F238E27FC236}">
                <a16:creationId xmlns:a16="http://schemas.microsoft.com/office/drawing/2014/main" id="{DA1A328F-C440-4FB2-AD35-15E36516CDB1}"/>
              </a:ext>
            </a:extLst>
          </p:cNvPr>
          <p:cNvGrpSpPr/>
          <p:nvPr/>
        </p:nvGrpSpPr>
        <p:grpSpPr>
          <a:xfrm>
            <a:off x="9692962" y="2334263"/>
            <a:ext cx="473075" cy="474663"/>
            <a:chOff x="3995738" y="1244600"/>
            <a:chExt cx="473075" cy="474663"/>
          </a:xfrm>
          <a:gradFill>
            <a:gsLst>
              <a:gs pos="0">
                <a:srgbClr val="E9364B"/>
              </a:gs>
              <a:gs pos="90000">
                <a:srgbClr val="FC8462"/>
              </a:gs>
            </a:gsLst>
            <a:lin ang="2700000" scaled="1"/>
          </a:gradFill>
        </p:grpSpPr>
        <p:sp>
          <p:nvSpPr>
            <p:cNvPr id="38" name="Freeform 53@|5FFC:0|FBC:0|LFC:16777215|LBC:16777215">
              <a:extLst>
                <a:ext uri="{FF2B5EF4-FFF2-40B4-BE49-F238E27FC236}">
                  <a16:creationId xmlns:a16="http://schemas.microsoft.com/office/drawing/2014/main" id="{E9B9EAB8-086F-4481-8DDA-EAB1561A3A30}"/>
                </a:ext>
              </a:extLst>
            </p:cNvPr>
            <p:cNvSpPr/>
            <p:nvPr/>
          </p:nvSpPr>
          <p:spPr bwMode="auto">
            <a:xfrm>
              <a:off x="4156075" y="1244600"/>
              <a:ext cx="117475" cy="115888"/>
            </a:xfrm>
            <a:custGeom>
              <a:avLst/>
              <a:gdLst>
                <a:gd name="T0" fmla="*/ 46 w 48"/>
                <a:gd name="T1" fmla="*/ 29 h 47"/>
                <a:gd name="T2" fmla="*/ 46 w 48"/>
                <a:gd name="T3" fmla="*/ 24 h 47"/>
                <a:gd name="T4" fmla="*/ 24 w 48"/>
                <a:gd name="T5" fmla="*/ 1 h 47"/>
                <a:gd name="T6" fmla="*/ 21 w 48"/>
                <a:gd name="T7" fmla="*/ 0 h 47"/>
                <a:gd name="T8" fmla="*/ 18 w 48"/>
                <a:gd name="T9" fmla="*/ 1 h 47"/>
                <a:gd name="T10" fmla="*/ 0 w 48"/>
                <a:gd name="T11" fmla="*/ 19 h 47"/>
                <a:gd name="T12" fmla="*/ 28 w 48"/>
                <a:gd name="T13" fmla="*/ 47 h 47"/>
                <a:gd name="T14" fmla="*/ 46 w 48"/>
                <a:gd name="T15" fmla="*/ 29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7">
                  <a:moveTo>
                    <a:pt x="46" y="29"/>
                  </a:moveTo>
                  <a:cubicBezTo>
                    <a:pt x="48" y="28"/>
                    <a:pt x="48" y="25"/>
                    <a:pt x="46" y="24"/>
                  </a:cubicBezTo>
                  <a:cubicBezTo>
                    <a:pt x="24" y="1"/>
                    <a:pt x="24" y="1"/>
                    <a:pt x="24" y="1"/>
                  </a:cubicBezTo>
                  <a:cubicBezTo>
                    <a:pt x="23" y="0"/>
                    <a:pt x="22" y="0"/>
                    <a:pt x="21" y="0"/>
                  </a:cubicBezTo>
                  <a:cubicBezTo>
                    <a:pt x="20" y="0"/>
                    <a:pt x="19" y="0"/>
                    <a:pt x="18" y="1"/>
                  </a:cubicBezTo>
                  <a:cubicBezTo>
                    <a:pt x="0" y="19"/>
                    <a:pt x="0" y="19"/>
                    <a:pt x="0" y="19"/>
                  </a:cubicBezTo>
                  <a:cubicBezTo>
                    <a:pt x="28" y="47"/>
                    <a:pt x="28" y="47"/>
                    <a:pt x="28" y="47"/>
                  </a:cubicBezTo>
                  <a:lnTo>
                    <a:pt x="46" y="29"/>
                  </a:lnTo>
                  <a:close/>
                </a:path>
              </a:pathLst>
            </a:custGeom>
            <a:grp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80" b="0" i="0" u="none" strike="noStrike" kern="1200" cap="none" spc="0" normalizeH="0" baseline="0" noProof="0">
                <a:ln>
                  <a:noFill/>
                </a:ln>
                <a:solidFill>
                  <a:prstClr val="black"/>
                </a:solidFill>
                <a:effectLst/>
                <a:uLnTx/>
                <a:uFillTx/>
                <a:latin typeface="+mn-lt"/>
                <a:ea typeface="+mn-ea"/>
                <a:cs typeface="+mn-cs"/>
              </a:endParaRPr>
            </a:p>
          </p:txBody>
        </p:sp>
        <p:sp>
          <p:nvSpPr>
            <p:cNvPr id="39" name="Freeform 54@|5FFC:0|FBC:0|LFC:16777215|LBC:16777215">
              <a:extLst>
                <a:ext uri="{FF2B5EF4-FFF2-40B4-BE49-F238E27FC236}">
                  <a16:creationId xmlns:a16="http://schemas.microsoft.com/office/drawing/2014/main" id="{23BDC53B-B78F-494A-A796-9602B468E329}"/>
                </a:ext>
              </a:extLst>
            </p:cNvPr>
            <p:cNvSpPr/>
            <p:nvPr/>
          </p:nvSpPr>
          <p:spPr bwMode="auto">
            <a:xfrm>
              <a:off x="3995738" y="1306513"/>
              <a:ext cx="412750" cy="412750"/>
            </a:xfrm>
            <a:custGeom>
              <a:avLst/>
              <a:gdLst>
                <a:gd name="T0" fmla="*/ 100 w 167"/>
                <a:gd name="T1" fmla="*/ 118 h 167"/>
                <a:gd name="T2" fmla="*/ 76 w 167"/>
                <a:gd name="T3" fmla="*/ 127 h 167"/>
                <a:gd name="T4" fmla="*/ 51 w 167"/>
                <a:gd name="T5" fmla="*/ 116 h 167"/>
                <a:gd name="T6" fmla="*/ 40 w 167"/>
                <a:gd name="T7" fmla="*/ 91 h 167"/>
                <a:gd name="T8" fmla="*/ 51 w 167"/>
                <a:gd name="T9" fmla="*/ 65 h 167"/>
                <a:gd name="T10" fmla="*/ 88 w 167"/>
                <a:gd name="T11" fmla="*/ 28 h 167"/>
                <a:gd name="T12" fmla="*/ 60 w 167"/>
                <a:gd name="T13" fmla="*/ 0 h 167"/>
                <a:gd name="T14" fmla="*/ 22 w 167"/>
                <a:gd name="T15" fmla="*/ 37 h 167"/>
                <a:gd name="T16" fmla="*/ 22 w 167"/>
                <a:gd name="T17" fmla="*/ 37 h 167"/>
                <a:gd name="T18" fmla="*/ 0 w 167"/>
                <a:gd name="T19" fmla="*/ 91 h 167"/>
                <a:gd name="T20" fmla="*/ 22 w 167"/>
                <a:gd name="T21" fmla="*/ 145 h 167"/>
                <a:gd name="T22" fmla="*/ 76 w 167"/>
                <a:gd name="T23" fmla="*/ 167 h 167"/>
                <a:gd name="T24" fmla="*/ 130 w 167"/>
                <a:gd name="T25" fmla="*/ 145 h 167"/>
                <a:gd name="T26" fmla="*/ 130 w 167"/>
                <a:gd name="T27" fmla="*/ 144 h 167"/>
                <a:gd name="T28" fmla="*/ 167 w 167"/>
                <a:gd name="T29" fmla="*/ 107 h 167"/>
                <a:gd name="T30" fmla="*/ 139 w 167"/>
                <a:gd name="T31" fmla="*/ 79 h 167"/>
                <a:gd name="T32" fmla="*/ 100 w 167"/>
                <a:gd name="T33" fmla="*/ 11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 h="167">
                  <a:moveTo>
                    <a:pt x="100" y="118"/>
                  </a:moveTo>
                  <a:cubicBezTo>
                    <a:pt x="94" y="124"/>
                    <a:pt x="85" y="127"/>
                    <a:pt x="76" y="127"/>
                  </a:cubicBezTo>
                  <a:cubicBezTo>
                    <a:pt x="67" y="127"/>
                    <a:pt x="57" y="123"/>
                    <a:pt x="51" y="116"/>
                  </a:cubicBezTo>
                  <a:cubicBezTo>
                    <a:pt x="44" y="110"/>
                    <a:pt x="40" y="100"/>
                    <a:pt x="40" y="91"/>
                  </a:cubicBezTo>
                  <a:cubicBezTo>
                    <a:pt x="40" y="81"/>
                    <a:pt x="44" y="72"/>
                    <a:pt x="51" y="65"/>
                  </a:cubicBezTo>
                  <a:cubicBezTo>
                    <a:pt x="88" y="28"/>
                    <a:pt x="88" y="28"/>
                    <a:pt x="88" y="28"/>
                  </a:cubicBezTo>
                  <a:cubicBezTo>
                    <a:pt x="60" y="0"/>
                    <a:pt x="60" y="0"/>
                    <a:pt x="60" y="0"/>
                  </a:cubicBezTo>
                  <a:cubicBezTo>
                    <a:pt x="22" y="37"/>
                    <a:pt x="22" y="37"/>
                    <a:pt x="22" y="37"/>
                  </a:cubicBezTo>
                  <a:cubicBezTo>
                    <a:pt x="22" y="37"/>
                    <a:pt x="22" y="37"/>
                    <a:pt x="22" y="37"/>
                  </a:cubicBezTo>
                  <a:cubicBezTo>
                    <a:pt x="8" y="52"/>
                    <a:pt x="0" y="71"/>
                    <a:pt x="0" y="91"/>
                  </a:cubicBezTo>
                  <a:cubicBezTo>
                    <a:pt x="0" y="111"/>
                    <a:pt x="8" y="130"/>
                    <a:pt x="22" y="145"/>
                  </a:cubicBezTo>
                  <a:cubicBezTo>
                    <a:pt x="37" y="159"/>
                    <a:pt x="56" y="167"/>
                    <a:pt x="76" y="167"/>
                  </a:cubicBezTo>
                  <a:cubicBezTo>
                    <a:pt x="96" y="167"/>
                    <a:pt x="116" y="159"/>
                    <a:pt x="130" y="145"/>
                  </a:cubicBezTo>
                  <a:cubicBezTo>
                    <a:pt x="130" y="144"/>
                    <a:pt x="130" y="144"/>
                    <a:pt x="130" y="144"/>
                  </a:cubicBezTo>
                  <a:cubicBezTo>
                    <a:pt x="167" y="107"/>
                    <a:pt x="167" y="107"/>
                    <a:pt x="167" y="107"/>
                  </a:cubicBezTo>
                  <a:cubicBezTo>
                    <a:pt x="139" y="79"/>
                    <a:pt x="139" y="79"/>
                    <a:pt x="139" y="79"/>
                  </a:cubicBezTo>
                  <a:lnTo>
                    <a:pt x="100" y="118"/>
                  </a:lnTo>
                  <a:close/>
                </a:path>
              </a:pathLst>
            </a:custGeom>
            <a:grp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80" b="0" i="0" u="none" strike="noStrike" kern="1200" cap="none" spc="0" normalizeH="0" baseline="0" noProof="0">
                <a:ln>
                  <a:noFill/>
                </a:ln>
                <a:solidFill>
                  <a:prstClr val="black"/>
                </a:solidFill>
                <a:effectLst/>
                <a:uLnTx/>
                <a:uFillTx/>
                <a:latin typeface="+mn-lt"/>
                <a:ea typeface="+mn-ea"/>
                <a:cs typeface="+mn-cs"/>
              </a:endParaRPr>
            </a:p>
          </p:txBody>
        </p:sp>
        <p:sp>
          <p:nvSpPr>
            <p:cNvPr id="40" name="Freeform 55@|5FFC:0|FBC:0|LFC:16777215|LBC:16777215">
              <a:extLst>
                <a:ext uri="{FF2B5EF4-FFF2-40B4-BE49-F238E27FC236}">
                  <a16:creationId xmlns:a16="http://schemas.microsoft.com/office/drawing/2014/main" id="{A15D4A15-2900-4695-B331-A6211CAB5F0C}"/>
                </a:ext>
              </a:extLst>
            </p:cNvPr>
            <p:cNvSpPr/>
            <p:nvPr/>
          </p:nvSpPr>
          <p:spPr bwMode="auto">
            <a:xfrm>
              <a:off x="4352925" y="1439863"/>
              <a:ext cx="115888" cy="119062"/>
            </a:xfrm>
            <a:custGeom>
              <a:avLst/>
              <a:gdLst>
                <a:gd name="T0" fmla="*/ 46 w 47"/>
                <a:gd name="T1" fmla="*/ 24 h 48"/>
                <a:gd name="T2" fmla="*/ 23 w 47"/>
                <a:gd name="T3" fmla="*/ 2 h 48"/>
                <a:gd name="T4" fmla="*/ 18 w 47"/>
                <a:gd name="T5" fmla="*/ 2 h 48"/>
                <a:gd name="T6" fmla="*/ 0 w 47"/>
                <a:gd name="T7" fmla="*/ 20 h 48"/>
                <a:gd name="T8" fmla="*/ 28 w 47"/>
                <a:gd name="T9" fmla="*/ 48 h 48"/>
                <a:gd name="T10" fmla="*/ 46 w 47"/>
                <a:gd name="T11" fmla="*/ 29 h 48"/>
                <a:gd name="T12" fmla="*/ 47 w 47"/>
                <a:gd name="T13" fmla="*/ 27 h 48"/>
                <a:gd name="T14" fmla="*/ 46 w 47"/>
                <a:gd name="T15" fmla="*/ 24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8">
                  <a:moveTo>
                    <a:pt x="46" y="24"/>
                  </a:moveTo>
                  <a:cubicBezTo>
                    <a:pt x="23" y="2"/>
                    <a:pt x="23" y="2"/>
                    <a:pt x="23" y="2"/>
                  </a:cubicBezTo>
                  <a:cubicBezTo>
                    <a:pt x="22" y="0"/>
                    <a:pt x="19" y="1"/>
                    <a:pt x="18" y="2"/>
                  </a:cubicBezTo>
                  <a:cubicBezTo>
                    <a:pt x="0" y="20"/>
                    <a:pt x="0" y="20"/>
                    <a:pt x="0" y="20"/>
                  </a:cubicBezTo>
                  <a:cubicBezTo>
                    <a:pt x="28" y="48"/>
                    <a:pt x="28" y="48"/>
                    <a:pt x="28" y="48"/>
                  </a:cubicBezTo>
                  <a:cubicBezTo>
                    <a:pt x="46" y="29"/>
                    <a:pt x="46" y="29"/>
                    <a:pt x="46" y="29"/>
                  </a:cubicBezTo>
                  <a:cubicBezTo>
                    <a:pt x="47" y="29"/>
                    <a:pt x="47" y="28"/>
                    <a:pt x="47" y="27"/>
                  </a:cubicBezTo>
                  <a:cubicBezTo>
                    <a:pt x="47" y="25"/>
                    <a:pt x="47" y="24"/>
                    <a:pt x="46" y="24"/>
                  </a:cubicBezTo>
                  <a:close/>
                </a:path>
              </a:pathLst>
            </a:custGeom>
            <a:grp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80" b="0" i="0" u="none" strike="noStrike" kern="1200" cap="none" spc="0" normalizeH="0" baseline="0" noProof="0">
                <a:ln>
                  <a:noFill/>
                </a:ln>
                <a:solidFill>
                  <a:prstClr val="black"/>
                </a:solidFill>
                <a:effectLst/>
                <a:uLnTx/>
                <a:uFillTx/>
                <a:latin typeface="+mn-lt"/>
                <a:ea typeface="+mn-ea"/>
                <a:cs typeface="+mn-cs"/>
              </a:endParaRPr>
            </a:p>
          </p:txBody>
        </p:sp>
      </p:grpSp>
      <p:sp>
        <p:nvSpPr>
          <p:cNvPr id="46" name="椭圆 45">
            <a:extLst>
              <a:ext uri="{FF2B5EF4-FFF2-40B4-BE49-F238E27FC236}">
                <a16:creationId xmlns:a16="http://schemas.microsoft.com/office/drawing/2014/main" id="{2DEC9CFD-1F2F-4C94-843E-9BC66036950E}"/>
              </a:ext>
            </a:extLst>
          </p:cNvPr>
          <p:cNvSpPr/>
          <p:nvPr/>
        </p:nvSpPr>
        <p:spPr>
          <a:xfrm>
            <a:off x="7962451" y="3677422"/>
            <a:ext cx="117475" cy="117475"/>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7" name="椭圆 46">
            <a:extLst>
              <a:ext uri="{FF2B5EF4-FFF2-40B4-BE49-F238E27FC236}">
                <a16:creationId xmlns:a16="http://schemas.microsoft.com/office/drawing/2014/main" id="{5812C5C2-1338-4BA0-A8C6-4C61BFB31C52}"/>
              </a:ext>
            </a:extLst>
          </p:cNvPr>
          <p:cNvSpPr/>
          <p:nvPr/>
        </p:nvSpPr>
        <p:spPr>
          <a:xfrm>
            <a:off x="8842441" y="3702006"/>
            <a:ext cx="117475" cy="117475"/>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nvGrpSpPr>
          <p:cNvPr id="48" name="组合 47">
            <a:extLst>
              <a:ext uri="{FF2B5EF4-FFF2-40B4-BE49-F238E27FC236}">
                <a16:creationId xmlns:a16="http://schemas.microsoft.com/office/drawing/2014/main" id="{8D18E917-2919-474C-B4B8-E1A3C9938268}"/>
              </a:ext>
            </a:extLst>
          </p:cNvPr>
          <p:cNvGrpSpPr/>
          <p:nvPr/>
        </p:nvGrpSpPr>
        <p:grpSpPr>
          <a:xfrm>
            <a:off x="2569289" y="1996969"/>
            <a:ext cx="2601199" cy="1328050"/>
            <a:chOff x="7200344" y="1938880"/>
            <a:chExt cx="2601199" cy="1328050"/>
          </a:xfrm>
        </p:grpSpPr>
        <p:sp>
          <p:nvSpPr>
            <p:cNvPr id="49" name="Title 20">
              <a:extLst>
                <a:ext uri="{FF2B5EF4-FFF2-40B4-BE49-F238E27FC236}">
                  <a16:creationId xmlns:a16="http://schemas.microsoft.com/office/drawing/2014/main" id="{6567F44B-6834-4479-9116-318A8F952FF4}"/>
                </a:ext>
              </a:extLst>
            </p:cNvPr>
            <p:cNvSpPr txBox="1">
              <a:spLocks/>
            </p:cNvSpPr>
            <p:nvPr/>
          </p:nvSpPr>
          <p:spPr>
            <a:xfrm>
              <a:off x="7200344" y="2468570"/>
              <a:ext cx="2601199" cy="798360"/>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50" name="矩形: 圆角 49">
              <a:extLst>
                <a:ext uri="{FF2B5EF4-FFF2-40B4-BE49-F238E27FC236}">
                  <a16:creationId xmlns:a16="http://schemas.microsoft.com/office/drawing/2014/main" id="{1CDF4F6E-B449-4A2F-AAFD-B8536BF8FACC}"/>
                </a:ext>
              </a:extLst>
            </p:cNvPr>
            <p:cNvSpPr/>
            <p:nvPr/>
          </p:nvSpPr>
          <p:spPr>
            <a:xfrm>
              <a:off x="7211357" y="1938880"/>
              <a:ext cx="1762030"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grpSp>
        <p:nvGrpSpPr>
          <p:cNvPr id="51" name="组合 50">
            <a:extLst>
              <a:ext uri="{FF2B5EF4-FFF2-40B4-BE49-F238E27FC236}">
                <a16:creationId xmlns:a16="http://schemas.microsoft.com/office/drawing/2014/main" id="{4F5F17D7-D8E8-4D98-9EE1-8F6C59A48419}"/>
              </a:ext>
            </a:extLst>
          </p:cNvPr>
          <p:cNvGrpSpPr/>
          <p:nvPr/>
        </p:nvGrpSpPr>
        <p:grpSpPr>
          <a:xfrm>
            <a:off x="6713732" y="1996969"/>
            <a:ext cx="2601199" cy="1328050"/>
            <a:chOff x="7200344" y="1938880"/>
            <a:chExt cx="2601199" cy="1328050"/>
          </a:xfrm>
        </p:grpSpPr>
        <p:sp>
          <p:nvSpPr>
            <p:cNvPr id="52" name="Title 20">
              <a:extLst>
                <a:ext uri="{FF2B5EF4-FFF2-40B4-BE49-F238E27FC236}">
                  <a16:creationId xmlns:a16="http://schemas.microsoft.com/office/drawing/2014/main" id="{C421D2FB-8C31-4FB0-86F6-EAF57EEFC88E}"/>
                </a:ext>
              </a:extLst>
            </p:cNvPr>
            <p:cNvSpPr txBox="1">
              <a:spLocks/>
            </p:cNvSpPr>
            <p:nvPr/>
          </p:nvSpPr>
          <p:spPr>
            <a:xfrm>
              <a:off x="7200344" y="2468570"/>
              <a:ext cx="2601199" cy="798360"/>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53" name="矩形: 圆角 52">
              <a:extLst>
                <a:ext uri="{FF2B5EF4-FFF2-40B4-BE49-F238E27FC236}">
                  <a16:creationId xmlns:a16="http://schemas.microsoft.com/office/drawing/2014/main" id="{59EEB36F-F8FE-483E-BDCF-0EED639BF8F1}"/>
                </a:ext>
              </a:extLst>
            </p:cNvPr>
            <p:cNvSpPr/>
            <p:nvPr/>
          </p:nvSpPr>
          <p:spPr>
            <a:xfrm>
              <a:off x="7211357" y="1938880"/>
              <a:ext cx="1762030"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grpSp>
        <p:nvGrpSpPr>
          <p:cNvPr id="54" name="组合 53">
            <a:extLst>
              <a:ext uri="{FF2B5EF4-FFF2-40B4-BE49-F238E27FC236}">
                <a16:creationId xmlns:a16="http://schemas.microsoft.com/office/drawing/2014/main" id="{A703B698-04FB-4844-B2E6-91B39B758D17}"/>
              </a:ext>
            </a:extLst>
          </p:cNvPr>
          <p:cNvGrpSpPr/>
          <p:nvPr/>
        </p:nvGrpSpPr>
        <p:grpSpPr>
          <a:xfrm>
            <a:off x="3998534" y="4589797"/>
            <a:ext cx="2601199" cy="1328050"/>
            <a:chOff x="7200344" y="1938880"/>
            <a:chExt cx="2601199" cy="1328050"/>
          </a:xfrm>
        </p:grpSpPr>
        <p:sp>
          <p:nvSpPr>
            <p:cNvPr id="55" name="Title 20">
              <a:extLst>
                <a:ext uri="{FF2B5EF4-FFF2-40B4-BE49-F238E27FC236}">
                  <a16:creationId xmlns:a16="http://schemas.microsoft.com/office/drawing/2014/main" id="{FD6F490F-FF16-4443-9E19-46EC49F2E6EA}"/>
                </a:ext>
              </a:extLst>
            </p:cNvPr>
            <p:cNvSpPr txBox="1">
              <a:spLocks/>
            </p:cNvSpPr>
            <p:nvPr/>
          </p:nvSpPr>
          <p:spPr>
            <a:xfrm>
              <a:off x="7200344" y="2468570"/>
              <a:ext cx="2601199" cy="798360"/>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56" name="矩形: 圆角 55">
              <a:extLst>
                <a:ext uri="{FF2B5EF4-FFF2-40B4-BE49-F238E27FC236}">
                  <a16:creationId xmlns:a16="http://schemas.microsoft.com/office/drawing/2014/main" id="{34D648DB-590C-49ED-A657-C59A327105D8}"/>
                </a:ext>
              </a:extLst>
            </p:cNvPr>
            <p:cNvSpPr/>
            <p:nvPr/>
          </p:nvSpPr>
          <p:spPr>
            <a:xfrm>
              <a:off x="7211357" y="1938880"/>
              <a:ext cx="1837113"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grpSp>
        <p:nvGrpSpPr>
          <p:cNvPr id="57" name="组合 56">
            <a:extLst>
              <a:ext uri="{FF2B5EF4-FFF2-40B4-BE49-F238E27FC236}">
                <a16:creationId xmlns:a16="http://schemas.microsoft.com/office/drawing/2014/main" id="{C60C906C-A929-46BB-A39C-9C23AEF424EC}"/>
              </a:ext>
            </a:extLst>
          </p:cNvPr>
          <p:cNvGrpSpPr/>
          <p:nvPr/>
        </p:nvGrpSpPr>
        <p:grpSpPr>
          <a:xfrm>
            <a:off x="7836826" y="4504080"/>
            <a:ext cx="2601199" cy="1328050"/>
            <a:chOff x="7200344" y="1938880"/>
            <a:chExt cx="2601199" cy="1328050"/>
          </a:xfrm>
        </p:grpSpPr>
        <p:sp>
          <p:nvSpPr>
            <p:cNvPr id="58" name="Title 20">
              <a:extLst>
                <a:ext uri="{FF2B5EF4-FFF2-40B4-BE49-F238E27FC236}">
                  <a16:creationId xmlns:a16="http://schemas.microsoft.com/office/drawing/2014/main" id="{54E6ACA0-F814-4EB9-A39B-D715632BF81F}"/>
                </a:ext>
              </a:extLst>
            </p:cNvPr>
            <p:cNvSpPr txBox="1">
              <a:spLocks/>
            </p:cNvSpPr>
            <p:nvPr/>
          </p:nvSpPr>
          <p:spPr>
            <a:xfrm>
              <a:off x="7200344" y="2468570"/>
              <a:ext cx="2601199" cy="798360"/>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59" name="矩形: 圆角 58">
              <a:extLst>
                <a:ext uri="{FF2B5EF4-FFF2-40B4-BE49-F238E27FC236}">
                  <a16:creationId xmlns:a16="http://schemas.microsoft.com/office/drawing/2014/main" id="{2F2D2A68-DD2A-42D5-B9C8-E072D89D4359}"/>
                </a:ext>
              </a:extLst>
            </p:cNvPr>
            <p:cNvSpPr/>
            <p:nvPr/>
          </p:nvSpPr>
          <p:spPr>
            <a:xfrm>
              <a:off x="7211357" y="1938880"/>
              <a:ext cx="1845123"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spTree>
    <p:extLst>
      <p:ext uri="{BB962C8B-B14F-4D97-AF65-F5344CB8AC3E}">
        <p14:creationId xmlns:p14="http://schemas.microsoft.com/office/powerpoint/2010/main" val="1093267655"/>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par>
                                <p:cTn id="35" presetID="6"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par>
                                <p:cTn id="38" presetID="6"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ircle(in)">
                                      <p:cBhvr>
                                        <p:cTn id="40" dur="2000"/>
                                        <p:tgtEl>
                                          <p:spTgt spid="17"/>
                                        </p:tgtEl>
                                      </p:cBhvr>
                                    </p:animEffect>
                                  </p:childTnLst>
                                </p:cTn>
                              </p:par>
                              <p:par>
                                <p:cTn id="41" presetID="6" presetClass="entr" presetSubtype="16"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par>
                                <p:cTn id="44" presetID="6" presetClass="entr" presetSubtype="16"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circle(in)">
                                      <p:cBhvr>
                                        <p:cTn id="46" dur="2000"/>
                                        <p:tgtEl>
                                          <p:spTgt spid="19"/>
                                        </p:tgtEl>
                                      </p:cBhvr>
                                    </p:animEffect>
                                  </p:childTnLst>
                                </p:cTn>
                              </p:par>
                              <p:par>
                                <p:cTn id="47" presetID="6" presetClass="entr" presetSubtype="16"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circle(in)">
                                      <p:cBhvr>
                                        <p:cTn id="49" dur="2000"/>
                                        <p:tgtEl>
                                          <p:spTgt spid="20"/>
                                        </p:tgtEl>
                                      </p:cBhvr>
                                    </p:animEffect>
                                  </p:childTnLst>
                                </p:cTn>
                              </p:par>
                              <p:par>
                                <p:cTn id="50" presetID="6" presetClass="entr" presetSubtype="16"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circle(in)">
                                      <p:cBhvr>
                                        <p:cTn id="52" dur="2000"/>
                                        <p:tgtEl>
                                          <p:spTgt spid="21"/>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ircle(in)">
                                      <p:cBhvr>
                                        <p:cTn id="55" dur="2000"/>
                                        <p:tgtEl>
                                          <p:spTgt spid="2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circle(in)">
                                      <p:cBhvr>
                                        <p:cTn id="58" dur="2000"/>
                                        <p:tgtEl>
                                          <p:spTgt spid="23"/>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ircle(in)">
                                      <p:cBhvr>
                                        <p:cTn id="61" dur="2000"/>
                                        <p:tgtEl>
                                          <p:spTgt spid="24"/>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circle(in)">
                                      <p:cBhvr>
                                        <p:cTn id="64" dur="2000"/>
                                        <p:tgtEl>
                                          <p:spTgt spid="25"/>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circle(in)">
                                      <p:cBhvr>
                                        <p:cTn id="67" dur="2000"/>
                                        <p:tgtEl>
                                          <p:spTgt spid="26"/>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circle(in)">
                                      <p:cBhvr>
                                        <p:cTn id="70" dur="2000"/>
                                        <p:tgtEl>
                                          <p:spTgt spid="28"/>
                                        </p:tgtEl>
                                      </p:cBhvr>
                                    </p:animEffect>
                                  </p:childTnLst>
                                </p:cTn>
                              </p:par>
                              <p:par>
                                <p:cTn id="71" presetID="6" presetClass="entr" presetSubtype="16"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circle(in)">
                                      <p:cBhvr>
                                        <p:cTn id="73" dur="2000"/>
                                        <p:tgtEl>
                                          <p:spTgt spid="29"/>
                                        </p:tgtEl>
                                      </p:cBhvr>
                                    </p:animEffect>
                                  </p:childTnLst>
                                </p:cTn>
                              </p:par>
                              <p:par>
                                <p:cTn id="74" presetID="6" presetClass="entr" presetSubtype="16" fill="hold"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circle(in)">
                                      <p:cBhvr>
                                        <p:cTn id="76" dur="2000"/>
                                        <p:tgtEl>
                                          <p:spTgt spid="33"/>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circle(in)">
                                      <p:cBhvr>
                                        <p:cTn id="79" dur="2000"/>
                                        <p:tgtEl>
                                          <p:spTgt spid="36"/>
                                        </p:tgtEl>
                                      </p:cBhvr>
                                    </p:animEffect>
                                  </p:childTnLst>
                                </p:cTn>
                              </p:par>
                              <p:par>
                                <p:cTn id="80" presetID="6" presetClass="entr" presetSubtype="16" fill="hold"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circle(in)">
                                      <p:cBhvr>
                                        <p:cTn id="82" dur="2000"/>
                                        <p:tgtEl>
                                          <p:spTgt spid="37"/>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circle(in)">
                                      <p:cBhvr>
                                        <p:cTn id="85" dur="2000"/>
                                        <p:tgtEl>
                                          <p:spTgt spid="46"/>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circle(in)">
                                      <p:cBhvr>
                                        <p:cTn id="88" dur="2000"/>
                                        <p:tgtEl>
                                          <p:spTgt spid="47"/>
                                        </p:tgtEl>
                                      </p:cBhvr>
                                    </p:animEffect>
                                  </p:childTnLst>
                                </p:cTn>
                              </p:par>
                              <p:par>
                                <p:cTn id="89" presetID="6" presetClass="entr" presetSubtype="16" fill="hold" nodeType="with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circle(in)">
                                      <p:cBhvr>
                                        <p:cTn id="91" dur="2000"/>
                                        <p:tgtEl>
                                          <p:spTgt spid="48"/>
                                        </p:tgtEl>
                                      </p:cBhvr>
                                    </p:animEffect>
                                  </p:childTnLst>
                                </p:cTn>
                              </p:par>
                              <p:par>
                                <p:cTn id="92" presetID="6" presetClass="entr" presetSubtype="16" fill="hold" nodeType="with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circle(in)">
                                      <p:cBhvr>
                                        <p:cTn id="94" dur="2000"/>
                                        <p:tgtEl>
                                          <p:spTgt spid="51"/>
                                        </p:tgtEl>
                                      </p:cBhvr>
                                    </p:animEffect>
                                  </p:childTnLst>
                                </p:cTn>
                              </p:par>
                              <p:par>
                                <p:cTn id="95" presetID="6" presetClass="entr" presetSubtype="16" fill="hold" nodeType="with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circle(in)">
                                      <p:cBhvr>
                                        <p:cTn id="97" dur="2000"/>
                                        <p:tgtEl>
                                          <p:spTgt spid="54"/>
                                        </p:tgtEl>
                                      </p:cBhvr>
                                    </p:animEffect>
                                  </p:childTnLst>
                                </p:cTn>
                              </p:par>
                              <p:par>
                                <p:cTn id="98" presetID="6" presetClass="entr" presetSubtype="16" fill="hold" nodeType="with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circle(in)">
                                      <p:cBhvr>
                                        <p:cTn id="100"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4" grpId="0" animBg="1"/>
      <p:bldP spid="15" grpId="0" animBg="1"/>
      <p:bldP spid="22" grpId="0" animBg="1"/>
      <p:bldP spid="23" grpId="0" animBg="1"/>
      <p:bldP spid="24" grpId="0" animBg="1"/>
      <p:bldP spid="25" grpId="0" animBg="1"/>
      <p:bldP spid="26" grpId="0" animBg="1"/>
      <p:bldP spid="28" grpId="0" animBg="1"/>
      <p:bldP spid="36" grpId="0" animBg="1"/>
      <p:bldP spid="46" grpId="0" animBg="1"/>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F4F7EBF-4A73-49ED-A24B-22C3578FF37B}"/>
              </a:ext>
            </a:extLst>
          </p:cNvPr>
          <p:cNvGrpSpPr/>
          <p:nvPr/>
        </p:nvGrpSpPr>
        <p:grpSpPr>
          <a:xfrm>
            <a:off x="463881" y="452284"/>
            <a:ext cx="2623448" cy="366252"/>
            <a:chOff x="463881" y="452284"/>
            <a:chExt cx="2623448" cy="366252"/>
          </a:xfrm>
        </p:grpSpPr>
        <p:sp>
          <p:nvSpPr>
            <p:cNvPr id="3" name="矩形 2">
              <a:extLst>
                <a:ext uri="{FF2B5EF4-FFF2-40B4-BE49-F238E27FC236}">
                  <a16:creationId xmlns:a16="http://schemas.microsoft.com/office/drawing/2014/main" id="{1B5DE565-4605-42FD-BF65-387F501FF3AC}"/>
                </a:ext>
              </a:extLst>
            </p:cNvPr>
            <p:cNvSpPr/>
            <p:nvPr/>
          </p:nvSpPr>
          <p:spPr>
            <a:xfrm>
              <a:off x="773596" y="452284"/>
              <a:ext cx="2313733"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Follow-up arrangements</a:t>
              </a:r>
            </a:p>
          </p:txBody>
        </p:sp>
        <p:sp>
          <p:nvSpPr>
            <p:cNvPr id="4" name="矩形 3">
              <a:extLst>
                <a:ext uri="{FF2B5EF4-FFF2-40B4-BE49-F238E27FC236}">
                  <a16:creationId xmlns:a16="http://schemas.microsoft.com/office/drawing/2014/main" id="{36D164B5-6A4D-40D0-A1FE-4B87626A01B6}"/>
                </a:ext>
              </a:extLst>
            </p:cNvPr>
            <p:cNvSpPr/>
            <p:nvPr/>
          </p:nvSpPr>
          <p:spPr>
            <a:xfrm>
              <a:off x="463881" y="452284"/>
              <a:ext cx="214546"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grpSp>
      <p:sp>
        <p:nvSpPr>
          <p:cNvPr id="5" name="椭圆 4">
            <a:extLst>
              <a:ext uri="{FF2B5EF4-FFF2-40B4-BE49-F238E27FC236}">
                <a16:creationId xmlns:a16="http://schemas.microsoft.com/office/drawing/2014/main" id="{4ACFD047-6D39-44C8-9B4D-1D34E1EFFCBE}"/>
              </a:ext>
            </a:extLst>
          </p:cNvPr>
          <p:cNvSpPr/>
          <p:nvPr/>
        </p:nvSpPr>
        <p:spPr>
          <a:xfrm>
            <a:off x="1668463" y="3357563"/>
            <a:ext cx="890588" cy="890588"/>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椭圆 5">
            <a:extLst>
              <a:ext uri="{FF2B5EF4-FFF2-40B4-BE49-F238E27FC236}">
                <a16:creationId xmlns:a16="http://schemas.microsoft.com/office/drawing/2014/main" id="{7FB4A326-60D2-4134-8D39-951379AA557D}"/>
              </a:ext>
            </a:extLst>
          </p:cNvPr>
          <p:cNvSpPr/>
          <p:nvPr/>
        </p:nvSpPr>
        <p:spPr>
          <a:xfrm>
            <a:off x="2114550" y="4402138"/>
            <a:ext cx="773113" cy="774700"/>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椭圆 6">
            <a:extLst>
              <a:ext uri="{FF2B5EF4-FFF2-40B4-BE49-F238E27FC236}">
                <a16:creationId xmlns:a16="http://schemas.microsoft.com/office/drawing/2014/main" id="{3FB19781-C58C-4CA8-8D41-9AF8B3317A74}"/>
              </a:ext>
            </a:extLst>
          </p:cNvPr>
          <p:cNvSpPr/>
          <p:nvPr/>
        </p:nvSpPr>
        <p:spPr>
          <a:xfrm>
            <a:off x="2940050" y="4940300"/>
            <a:ext cx="658813" cy="658813"/>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8" name="椭圆 7">
            <a:extLst>
              <a:ext uri="{FF2B5EF4-FFF2-40B4-BE49-F238E27FC236}">
                <a16:creationId xmlns:a16="http://schemas.microsoft.com/office/drawing/2014/main" id="{C0DB6E59-3AC5-4976-AB32-E0C82BF292A2}"/>
              </a:ext>
            </a:extLst>
          </p:cNvPr>
          <p:cNvSpPr/>
          <p:nvPr/>
        </p:nvSpPr>
        <p:spPr>
          <a:xfrm>
            <a:off x="3787775" y="5211763"/>
            <a:ext cx="552450" cy="550863"/>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9" name="椭圆 8">
            <a:extLst>
              <a:ext uri="{FF2B5EF4-FFF2-40B4-BE49-F238E27FC236}">
                <a16:creationId xmlns:a16="http://schemas.microsoft.com/office/drawing/2014/main" id="{701CA89C-5091-4D5B-84B5-75D75B89936F}"/>
              </a:ext>
            </a:extLst>
          </p:cNvPr>
          <p:cNvSpPr/>
          <p:nvPr/>
        </p:nvSpPr>
        <p:spPr>
          <a:xfrm>
            <a:off x="4521200" y="5018088"/>
            <a:ext cx="450850" cy="450850"/>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 name="椭圆 9">
            <a:extLst>
              <a:ext uri="{FF2B5EF4-FFF2-40B4-BE49-F238E27FC236}">
                <a16:creationId xmlns:a16="http://schemas.microsoft.com/office/drawing/2014/main" id="{89C8F887-682B-4BB5-BE4C-6C03BD5187C2}"/>
              </a:ext>
            </a:extLst>
          </p:cNvPr>
          <p:cNvSpPr/>
          <p:nvPr/>
        </p:nvSpPr>
        <p:spPr>
          <a:xfrm>
            <a:off x="5076825" y="4633913"/>
            <a:ext cx="384175" cy="384175"/>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1" name="椭圆 10">
            <a:extLst>
              <a:ext uri="{FF2B5EF4-FFF2-40B4-BE49-F238E27FC236}">
                <a16:creationId xmlns:a16="http://schemas.microsoft.com/office/drawing/2014/main" id="{AF30E7F7-8483-4371-8BA8-F951950C4F14}"/>
              </a:ext>
            </a:extLst>
          </p:cNvPr>
          <p:cNvSpPr/>
          <p:nvPr/>
        </p:nvSpPr>
        <p:spPr>
          <a:xfrm>
            <a:off x="5321300" y="4295775"/>
            <a:ext cx="279400" cy="280988"/>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2" name="椭圆 11">
            <a:extLst>
              <a:ext uri="{FF2B5EF4-FFF2-40B4-BE49-F238E27FC236}">
                <a16:creationId xmlns:a16="http://schemas.microsoft.com/office/drawing/2014/main" id="{D2E0C589-4964-478D-A9C8-FA1AD6C3ED9E}"/>
              </a:ext>
            </a:extLst>
          </p:cNvPr>
          <p:cNvSpPr/>
          <p:nvPr/>
        </p:nvSpPr>
        <p:spPr>
          <a:xfrm>
            <a:off x="5448300" y="4002088"/>
            <a:ext cx="234950" cy="236538"/>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3" name="椭圆 12">
            <a:extLst>
              <a:ext uri="{FF2B5EF4-FFF2-40B4-BE49-F238E27FC236}">
                <a16:creationId xmlns:a16="http://schemas.microsoft.com/office/drawing/2014/main" id="{D8683C33-2856-48AE-BC15-6202A6D67307}"/>
              </a:ext>
            </a:extLst>
          </p:cNvPr>
          <p:cNvSpPr/>
          <p:nvPr/>
        </p:nvSpPr>
        <p:spPr>
          <a:xfrm>
            <a:off x="5541963" y="3611563"/>
            <a:ext cx="279400" cy="279400"/>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 name="椭圆 13">
            <a:extLst>
              <a:ext uri="{FF2B5EF4-FFF2-40B4-BE49-F238E27FC236}">
                <a16:creationId xmlns:a16="http://schemas.microsoft.com/office/drawing/2014/main" id="{3AB2B299-0A13-4D74-862F-0930F7893096}"/>
              </a:ext>
            </a:extLst>
          </p:cNvPr>
          <p:cNvSpPr/>
          <p:nvPr/>
        </p:nvSpPr>
        <p:spPr>
          <a:xfrm>
            <a:off x="5681663" y="3106738"/>
            <a:ext cx="385763" cy="384175"/>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5" name="椭圆 14">
            <a:extLst>
              <a:ext uri="{FF2B5EF4-FFF2-40B4-BE49-F238E27FC236}">
                <a16:creationId xmlns:a16="http://schemas.microsoft.com/office/drawing/2014/main" id="{7BAED2FD-F785-43E0-BA3A-386BB3A0B52A}"/>
              </a:ext>
            </a:extLst>
          </p:cNvPr>
          <p:cNvSpPr/>
          <p:nvPr/>
        </p:nvSpPr>
        <p:spPr>
          <a:xfrm>
            <a:off x="6067425" y="2536825"/>
            <a:ext cx="449263" cy="450850"/>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6" name="椭圆 15">
            <a:extLst>
              <a:ext uri="{FF2B5EF4-FFF2-40B4-BE49-F238E27FC236}">
                <a16:creationId xmlns:a16="http://schemas.microsoft.com/office/drawing/2014/main" id="{25BCAB60-D30A-4F71-A253-249EA3DDB583}"/>
              </a:ext>
            </a:extLst>
          </p:cNvPr>
          <p:cNvSpPr/>
          <p:nvPr/>
        </p:nvSpPr>
        <p:spPr>
          <a:xfrm>
            <a:off x="6653213" y="1960563"/>
            <a:ext cx="552450" cy="552450"/>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7" name="椭圆 16">
            <a:extLst>
              <a:ext uri="{FF2B5EF4-FFF2-40B4-BE49-F238E27FC236}">
                <a16:creationId xmlns:a16="http://schemas.microsoft.com/office/drawing/2014/main" id="{6123E3C5-A519-4431-81AC-6232158EEE0F}"/>
              </a:ext>
            </a:extLst>
          </p:cNvPr>
          <p:cNvSpPr/>
          <p:nvPr/>
        </p:nvSpPr>
        <p:spPr>
          <a:xfrm>
            <a:off x="7412038" y="1631950"/>
            <a:ext cx="658813" cy="658813"/>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8" name="椭圆 17">
            <a:extLst>
              <a:ext uri="{FF2B5EF4-FFF2-40B4-BE49-F238E27FC236}">
                <a16:creationId xmlns:a16="http://schemas.microsoft.com/office/drawing/2014/main" id="{C2338DE9-1CFD-4F27-A329-8E2FD14048BA}"/>
              </a:ext>
            </a:extLst>
          </p:cNvPr>
          <p:cNvSpPr/>
          <p:nvPr/>
        </p:nvSpPr>
        <p:spPr>
          <a:xfrm>
            <a:off x="8394700" y="1849438"/>
            <a:ext cx="774700" cy="774700"/>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椭圆 18">
            <a:extLst>
              <a:ext uri="{FF2B5EF4-FFF2-40B4-BE49-F238E27FC236}">
                <a16:creationId xmlns:a16="http://schemas.microsoft.com/office/drawing/2014/main" id="{9B60D07F-D3C0-4EFD-A268-C86D72939298}"/>
              </a:ext>
            </a:extLst>
          </p:cNvPr>
          <p:cNvSpPr/>
          <p:nvPr/>
        </p:nvSpPr>
        <p:spPr>
          <a:xfrm>
            <a:off x="9205913" y="2513013"/>
            <a:ext cx="890588" cy="889000"/>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0" name="椭圆 19">
            <a:extLst>
              <a:ext uri="{FF2B5EF4-FFF2-40B4-BE49-F238E27FC236}">
                <a16:creationId xmlns:a16="http://schemas.microsoft.com/office/drawing/2014/main" id="{A8DB4E8F-1157-41C0-88D2-0176C1B6A2EE}"/>
              </a:ext>
            </a:extLst>
          </p:cNvPr>
          <p:cNvSpPr/>
          <p:nvPr/>
        </p:nvSpPr>
        <p:spPr>
          <a:xfrm>
            <a:off x="9825038" y="3513138"/>
            <a:ext cx="1062038" cy="1063625"/>
          </a:xfrm>
          <a:prstGeom prst="ellipse">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nvGrpSpPr>
          <p:cNvPr id="25" name="组合 24">
            <a:extLst>
              <a:ext uri="{FF2B5EF4-FFF2-40B4-BE49-F238E27FC236}">
                <a16:creationId xmlns:a16="http://schemas.microsoft.com/office/drawing/2014/main" id="{4E024C6C-F4D9-497B-A5FE-450288C2D405}"/>
              </a:ext>
            </a:extLst>
          </p:cNvPr>
          <p:cNvGrpSpPr/>
          <p:nvPr/>
        </p:nvGrpSpPr>
        <p:grpSpPr>
          <a:xfrm>
            <a:off x="6488112" y="3455988"/>
            <a:ext cx="3089275" cy="1605049"/>
            <a:chOff x="7200344" y="1938880"/>
            <a:chExt cx="3089275" cy="1605049"/>
          </a:xfrm>
        </p:grpSpPr>
        <p:sp>
          <p:nvSpPr>
            <p:cNvPr id="26" name="Title 20">
              <a:extLst>
                <a:ext uri="{FF2B5EF4-FFF2-40B4-BE49-F238E27FC236}">
                  <a16:creationId xmlns:a16="http://schemas.microsoft.com/office/drawing/2014/main" id="{E317FD24-5D04-4058-9848-D2A3E6F94A27}"/>
                </a:ext>
              </a:extLst>
            </p:cNvPr>
            <p:cNvSpPr txBox="1">
              <a:spLocks/>
            </p:cNvSpPr>
            <p:nvPr/>
          </p:nvSpPr>
          <p:spPr>
            <a:xfrm>
              <a:off x="7200344" y="2468570"/>
              <a:ext cx="3089275" cy="107535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after copying your text, select Paste in this box</a:t>
              </a: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27" name="矩形: 圆角 26">
              <a:extLst>
                <a:ext uri="{FF2B5EF4-FFF2-40B4-BE49-F238E27FC236}">
                  <a16:creationId xmlns:a16="http://schemas.microsoft.com/office/drawing/2014/main" id="{76429F9E-E782-4D1B-9125-FC87AEE32C90}"/>
                </a:ext>
              </a:extLst>
            </p:cNvPr>
            <p:cNvSpPr/>
            <p:nvPr/>
          </p:nvSpPr>
          <p:spPr>
            <a:xfrm>
              <a:off x="7211357" y="1938880"/>
              <a:ext cx="2902050"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Recruitment Analysis</a:t>
              </a:r>
            </a:p>
          </p:txBody>
        </p:sp>
      </p:grpSp>
      <p:sp>
        <p:nvSpPr>
          <p:cNvPr id="28" name="矩形: 圆角 27">
            <a:extLst>
              <a:ext uri="{FF2B5EF4-FFF2-40B4-BE49-F238E27FC236}">
                <a16:creationId xmlns:a16="http://schemas.microsoft.com/office/drawing/2014/main" id="{EF215857-5CA6-485A-B6E4-83A8F5EF6394}"/>
              </a:ext>
            </a:extLst>
          </p:cNvPr>
          <p:cNvSpPr/>
          <p:nvPr/>
        </p:nvSpPr>
        <p:spPr>
          <a:xfrm>
            <a:off x="3117451" y="3224280"/>
            <a:ext cx="1978820" cy="779395"/>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Recruitment</a:t>
            </a:r>
            <a:endPar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Analysis</a:t>
            </a:r>
          </a:p>
        </p:txBody>
      </p:sp>
    </p:spTree>
    <p:extLst>
      <p:ext uri="{BB962C8B-B14F-4D97-AF65-F5344CB8AC3E}">
        <p14:creationId xmlns:p14="http://schemas.microsoft.com/office/powerpoint/2010/main" val="2491284387"/>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2000"/>
                                        <p:tgtEl>
                                          <p:spTgt spid="15"/>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ircle(in)">
                                      <p:cBhvr>
                                        <p:cTn id="43" dur="2000"/>
                                        <p:tgtEl>
                                          <p:spTgt spid="1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circle(in)">
                                      <p:cBhvr>
                                        <p:cTn id="46" dur="2000"/>
                                        <p:tgtEl>
                                          <p:spTgt spid="1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circle(in)">
                                      <p:cBhvr>
                                        <p:cTn id="49" dur="2000"/>
                                        <p:tgtEl>
                                          <p:spTgt spid="18"/>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circle(in)">
                                      <p:cBhvr>
                                        <p:cTn id="52" dur="2000"/>
                                        <p:tgtEl>
                                          <p:spTgt spid="19"/>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circle(in)">
                                      <p:cBhvr>
                                        <p:cTn id="55" dur="2000"/>
                                        <p:tgtEl>
                                          <p:spTgt spid="20"/>
                                        </p:tgtEl>
                                      </p:cBhvr>
                                    </p:animEffect>
                                  </p:childTnLst>
                                </p:cTn>
                              </p:par>
                              <p:par>
                                <p:cTn id="56" presetID="6"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circle(in)">
                                      <p:cBhvr>
                                        <p:cTn id="58" dur="2000"/>
                                        <p:tgtEl>
                                          <p:spTgt spid="25"/>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circle(in)">
                                      <p:cBhvr>
                                        <p:cTn id="61"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F4F7EBF-4A73-49ED-A24B-22C3578FF37B}"/>
              </a:ext>
            </a:extLst>
          </p:cNvPr>
          <p:cNvGrpSpPr/>
          <p:nvPr/>
        </p:nvGrpSpPr>
        <p:grpSpPr>
          <a:xfrm>
            <a:off x="463881" y="452284"/>
            <a:ext cx="2623448" cy="366252"/>
            <a:chOff x="463881" y="452284"/>
            <a:chExt cx="2623448" cy="366252"/>
          </a:xfrm>
        </p:grpSpPr>
        <p:sp>
          <p:nvSpPr>
            <p:cNvPr id="3" name="矩形 2">
              <a:extLst>
                <a:ext uri="{FF2B5EF4-FFF2-40B4-BE49-F238E27FC236}">
                  <a16:creationId xmlns:a16="http://schemas.microsoft.com/office/drawing/2014/main" id="{1B5DE565-4605-42FD-BF65-387F501FF3AC}"/>
                </a:ext>
              </a:extLst>
            </p:cNvPr>
            <p:cNvSpPr/>
            <p:nvPr/>
          </p:nvSpPr>
          <p:spPr>
            <a:xfrm>
              <a:off x="773596" y="452284"/>
              <a:ext cx="2313733"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Follow-up arrangements</a:t>
              </a:r>
            </a:p>
          </p:txBody>
        </p:sp>
        <p:sp>
          <p:nvSpPr>
            <p:cNvPr id="4" name="矩形 3">
              <a:extLst>
                <a:ext uri="{FF2B5EF4-FFF2-40B4-BE49-F238E27FC236}">
                  <a16:creationId xmlns:a16="http://schemas.microsoft.com/office/drawing/2014/main" id="{36D164B5-6A4D-40D0-A1FE-4B87626A01B6}"/>
                </a:ext>
              </a:extLst>
            </p:cNvPr>
            <p:cNvSpPr/>
            <p:nvPr/>
          </p:nvSpPr>
          <p:spPr>
            <a:xfrm>
              <a:off x="463881" y="452284"/>
              <a:ext cx="214546"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grpSp>
      <p:sp>
        <p:nvSpPr>
          <p:cNvPr id="8" name="矩形 7">
            <a:extLst>
              <a:ext uri="{FF2B5EF4-FFF2-40B4-BE49-F238E27FC236}">
                <a16:creationId xmlns:a16="http://schemas.microsoft.com/office/drawing/2014/main" id="{769D9EC5-38FD-4808-943D-F2910C1D348A}"/>
              </a:ext>
            </a:extLst>
          </p:cNvPr>
          <p:cNvSpPr/>
          <p:nvPr/>
        </p:nvSpPr>
        <p:spPr>
          <a:xfrm>
            <a:off x="3567113" y="4010025"/>
            <a:ext cx="8150225" cy="2173288"/>
          </a:xfrm>
          <a:prstGeom prst="rect">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9" name="矩形 8">
            <a:extLst>
              <a:ext uri="{FF2B5EF4-FFF2-40B4-BE49-F238E27FC236}">
                <a16:creationId xmlns:a16="http://schemas.microsoft.com/office/drawing/2014/main" id="{4DD1AA49-BAC8-4F08-A8AD-387E38424C52}"/>
              </a:ext>
            </a:extLst>
          </p:cNvPr>
          <p:cNvSpPr>
            <a:spLocks noChangeAspect="1"/>
          </p:cNvSpPr>
          <p:nvPr/>
        </p:nvSpPr>
        <p:spPr>
          <a:xfrm>
            <a:off x="590204" y="1689100"/>
            <a:ext cx="2878484" cy="2185988"/>
          </a:xfrm>
          <a:prstGeom prst="rect">
            <a:avLst/>
          </a:prstGeom>
          <a:blipFill dpi="0" rotWithShape="1">
            <a:blip r:embed="rId2"/>
            <a:srcRect/>
            <a:stretch>
              <a:fillRect l="-88190" t="-1" r="-97055" b="-70785"/>
            </a:stretch>
          </a:blipFill>
          <a:ln w="12700" cap="flat" cmpd="sng" algn="ctr">
            <a:noFill/>
            <a:prstDash val="solid"/>
            <a:miter lim="800000"/>
          </a:ln>
          <a:effectLst>
            <a:outerShdw blurRad="50800" dist="38100" dir="2700000" algn="tl" rotWithShape="0">
              <a:prstClr val="black">
                <a:alpha val="40000"/>
              </a:prstClr>
            </a:outerShdw>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sp>
        <p:nvSpPr>
          <p:cNvPr id="10" name="矩形 9">
            <a:extLst>
              <a:ext uri="{FF2B5EF4-FFF2-40B4-BE49-F238E27FC236}">
                <a16:creationId xmlns:a16="http://schemas.microsoft.com/office/drawing/2014/main" id="{58A14CEB-CFE9-4967-A30A-E2AF7612D791}"/>
              </a:ext>
            </a:extLst>
          </p:cNvPr>
          <p:cNvSpPr>
            <a:spLocks noChangeAspect="1"/>
          </p:cNvSpPr>
          <p:nvPr/>
        </p:nvSpPr>
        <p:spPr>
          <a:xfrm>
            <a:off x="3567113" y="1689100"/>
            <a:ext cx="2878484" cy="2185988"/>
          </a:xfrm>
          <a:prstGeom prst="rect">
            <a:avLst/>
          </a:prstGeom>
          <a:blipFill dpi="0" rotWithShape="1">
            <a:blip r:embed="rId2"/>
            <a:srcRect/>
            <a:stretch>
              <a:fillRect l="-88190" t="-1" r="-97055" b="-70785"/>
            </a:stretch>
          </a:blipFill>
          <a:ln w="12700" cap="flat" cmpd="sng" algn="ctr">
            <a:noFill/>
            <a:prstDash val="solid"/>
            <a:miter lim="800000"/>
          </a:ln>
          <a:effectLst>
            <a:outerShdw blurRad="50800" dist="38100" dir="2700000" algn="tl" rotWithShape="0">
              <a:prstClr val="black">
                <a:alpha val="40000"/>
              </a:prstClr>
            </a:outerShdw>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sp>
        <p:nvSpPr>
          <p:cNvPr id="11" name="矩形 10">
            <a:extLst>
              <a:ext uri="{FF2B5EF4-FFF2-40B4-BE49-F238E27FC236}">
                <a16:creationId xmlns:a16="http://schemas.microsoft.com/office/drawing/2014/main" id="{E91F5F27-5E60-4320-8F90-B29C42D49C38}"/>
              </a:ext>
            </a:extLst>
          </p:cNvPr>
          <p:cNvSpPr>
            <a:spLocks noChangeAspect="1"/>
          </p:cNvSpPr>
          <p:nvPr/>
        </p:nvSpPr>
        <p:spPr>
          <a:xfrm>
            <a:off x="590204" y="3997325"/>
            <a:ext cx="2878484" cy="2185988"/>
          </a:xfrm>
          <a:prstGeom prst="rect">
            <a:avLst/>
          </a:prstGeom>
          <a:blipFill dpi="0" rotWithShape="1">
            <a:blip r:embed="rId2"/>
            <a:srcRect/>
            <a:stretch>
              <a:fillRect l="-88190" t="-1" r="-97055" b="-70785"/>
            </a:stretch>
          </a:blipFill>
          <a:ln w="12700" cap="flat" cmpd="sng" algn="ctr">
            <a:noFill/>
            <a:prstDash val="solid"/>
            <a:miter lim="800000"/>
          </a:ln>
          <a:effectLst>
            <a:outerShdw blurRad="50800" dist="38100" dir="2700000" algn="tl" rotWithShape="0">
              <a:prstClr val="black">
                <a:alpha val="40000"/>
              </a:prstClr>
            </a:outerShdw>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grpSp>
        <p:nvGrpSpPr>
          <p:cNvPr id="12" name="组合 11">
            <a:extLst>
              <a:ext uri="{FF2B5EF4-FFF2-40B4-BE49-F238E27FC236}">
                <a16:creationId xmlns:a16="http://schemas.microsoft.com/office/drawing/2014/main" id="{05EF0D75-4BED-4321-B3ED-EC237DD0C950}"/>
              </a:ext>
            </a:extLst>
          </p:cNvPr>
          <p:cNvGrpSpPr/>
          <p:nvPr/>
        </p:nvGrpSpPr>
        <p:grpSpPr>
          <a:xfrm>
            <a:off x="6752429" y="1689100"/>
            <a:ext cx="4964909" cy="1531386"/>
            <a:chOff x="1775055" y="1674261"/>
            <a:chExt cx="4964909" cy="1531386"/>
          </a:xfrm>
        </p:grpSpPr>
        <p:sp>
          <p:nvSpPr>
            <p:cNvPr id="13" name="矩形: 圆角 12">
              <a:extLst>
                <a:ext uri="{FF2B5EF4-FFF2-40B4-BE49-F238E27FC236}">
                  <a16:creationId xmlns:a16="http://schemas.microsoft.com/office/drawing/2014/main" id="{F031AF87-62F7-4A0E-B733-15054676B08F}"/>
                </a:ext>
              </a:extLst>
            </p:cNvPr>
            <p:cNvSpPr/>
            <p:nvPr/>
          </p:nvSpPr>
          <p:spPr>
            <a:xfrm>
              <a:off x="1833078" y="1674261"/>
              <a:ext cx="3822941"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Recruitment channel analysis</a:t>
              </a:r>
            </a:p>
          </p:txBody>
        </p:sp>
        <p:sp>
          <p:nvSpPr>
            <p:cNvPr id="14" name="Title 20">
              <a:extLst>
                <a:ext uri="{FF2B5EF4-FFF2-40B4-BE49-F238E27FC236}">
                  <a16:creationId xmlns:a16="http://schemas.microsoft.com/office/drawing/2014/main" id="{56494F30-B0F4-489B-ADE7-2D30996254D1}"/>
                </a:ext>
              </a:extLst>
            </p:cNvPr>
            <p:cNvSpPr txBox="1">
              <a:spLocks/>
            </p:cNvSpPr>
            <p:nvPr/>
          </p:nvSpPr>
          <p:spPr>
            <a:xfrm>
              <a:off x="1775055" y="2274238"/>
              <a:ext cx="4964909" cy="93140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grpSp>
      <p:sp>
        <p:nvSpPr>
          <p:cNvPr id="15" name="Title 20">
            <a:extLst>
              <a:ext uri="{FF2B5EF4-FFF2-40B4-BE49-F238E27FC236}">
                <a16:creationId xmlns:a16="http://schemas.microsoft.com/office/drawing/2014/main" id="{5258FF1C-5218-4647-8E71-AFAC9F8529DB}"/>
              </a:ext>
            </a:extLst>
          </p:cNvPr>
          <p:cNvSpPr txBox="1">
            <a:spLocks/>
          </p:cNvSpPr>
          <p:nvPr/>
        </p:nvSpPr>
        <p:spPr>
          <a:xfrm>
            <a:off x="5006355" y="4624614"/>
            <a:ext cx="5627038" cy="93140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1197286213"/>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4="http://schemas.microsoft.com/office/drawing/2010/main"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ED56C210-BA57-4A2D-9E37-9FC7AD8483A4}"/>
              </a:ext>
            </a:extLst>
          </p:cNvPr>
          <p:cNvSpPr/>
          <p:nvPr/>
        </p:nvSpPr>
        <p:spPr>
          <a:xfrm>
            <a:off x="1769804" y="1311999"/>
            <a:ext cx="8652388" cy="40312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AB73378F-2BC9-4615-886A-D93311202A5B}"/>
              </a:ext>
            </a:extLst>
          </p:cNvPr>
          <p:cNvSpPr txBox="1"/>
          <p:nvPr/>
        </p:nvSpPr>
        <p:spPr>
          <a:xfrm>
            <a:off x="2861585" y="3024469"/>
            <a:ext cx="6897562" cy="830997"/>
          </a:xfrm>
          <a:prstGeom prst="rect">
            <a:avLst/>
          </a:prstGeom>
          <a:noFill/>
        </p:spPr>
        <p:txBody>
          <a:bodyPr wrap="square" rtlCol="0">
            <a:spAutoFit/>
          </a:bodyPr>
          <a:lstStyle/>
          <a:p>
            <a:r>
              <a:rPr lang="zh-CN" altLang="en-US" sz="4800" b="1" dirty="0">
                <a:gradFill>
                  <a:gsLst>
                    <a:gs pos="0">
                      <a:srgbClr val="E9364B"/>
                    </a:gs>
                    <a:gs pos="90000">
                      <a:srgbClr val="FC8462"/>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Thanks for watching</a:t>
            </a:r>
          </a:p>
        </p:txBody>
      </p:sp>
      <p:sp>
        <p:nvSpPr>
          <p:cNvPr id="25" name="矩形 24">
            <a:extLst>
              <a:ext uri="{FF2B5EF4-FFF2-40B4-BE49-F238E27FC236}">
                <a16:creationId xmlns:a16="http://schemas.microsoft.com/office/drawing/2014/main" id="{2B62430E-91F4-4C53-89C5-0BA584E156DC}"/>
              </a:ext>
            </a:extLst>
          </p:cNvPr>
          <p:cNvSpPr/>
          <p:nvPr/>
        </p:nvSpPr>
        <p:spPr>
          <a:xfrm>
            <a:off x="6169529" y="1571408"/>
            <a:ext cx="6022471" cy="117676"/>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8B498936-F9E0-4D84-A857-5CC765D4556A}"/>
              </a:ext>
            </a:extLst>
          </p:cNvPr>
          <p:cNvSpPr/>
          <p:nvPr/>
        </p:nvSpPr>
        <p:spPr>
          <a:xfrm>
            <a:off x="6169530" y="1569694"/>
            <a:ext cx="140836" cy="476046"/>
          </a:xfrm>
          <a:prstGeom prst="rect">
            <a:avLst/>
          </a:prstGeom>
          <a:gradFill flip="none" rotWithShape="1">
            <a:gsLst>
              <a:gs pos="0">
                <a:srgbClr val="E9364B"/>
              </a:gs>
              <a:gs pos="90000">
                <a:srgbClr val="FC846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856A5EF2-E46E-4CFC-91AE-A703DE3CCC49}"/>
              </a:ext>
            </a:extLst>
          </p:cNvPr>
          <p:cNvSpPr/>
          <p:nvPr/>
        </p:nvSpPr>
        <p:spPr>
          <a:xfrm>
            <a:off x="1" y="5796292"/>
            <a:ext cx="6169528" cy="15322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7D9CFB15-C5E0-43DD-A255-D6848101D686}"/>
              </a:ext>
            </a:extLst>
          </p:cNvPr>
          <p:cNvSpPr/>
          <p:nvPr/>
        </p:nvSpPr>
        <p:spPr>
          <a:xfrm>
            <a:off x="6169530" y="5343091"/>
            <a:ext cx="140836" cy="606426"/>
          </a:xfrm>
          <a:prstGeom prst="rect">
            <a:avLst/>
          </a:prstGeom>
          <a:gradFill flip="none" rotWithShape="1">
            <a:gsLst>
              <a:gs pos="0">
                <a:srgbClr val="E9364B"/>
              </a:gs>
              <a:gs pos="90000">
                <a:srgbClr val="FC846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a:extLst>
              <a:ext uri="{FF2B5EF4-FFF2-40B4-BE49-F238E27FC236}">
                <a16:creationId xmlns:a16="http://schemas.microsoft.com/office/drawing/2014/main" id="{73E89B21-F44F-4D51-9BA7-273AE819918C}"/>
              </a:ext>
            </a:extLst>
          </p:cNvPr>
          <p:cNvGrpSpPr/>
          <p:nvPr/>
        </p:nvGrpSpPr>
        <p:grpSpPr>
          <a:xfrm>
            <a:off x="9445451" y="1870678"/>
            <a:ext cx="2749672" cy="841643"/>
            <a:chOff x="9445451" y="1870678"/>
            <a:chExt cx="2749672" cy="841643"/>
          </a:xfrm>
        </p:grpSpPr>
        <p:sp>
          <p:nvSpPr>
            <p:cNvPr id="24" name="矩形 23">
              <a:extLst>
                <a:ext uri="{FF2B5EF4-FFF2-40B4-BE49-F238E27FC236}">
                  <a16:creationId xmlns:a16="http://schemas.microsoft.com/office/drawing/2014/main" id="{16E071DC-23A6-440D-A0FE-E4249E600CFC}"/>
                </a:ext>
              </a:extLst>
            </p:cNvPr>
            <p:cNvSpPr/>
            <p:nvPr/>
          </p:nvSpPr>
          <p:spPr>
            <a:xfrm>
              <a:off x="9445451" y="1870678"/>
              <a:ext cx="2749672"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A03EBA0A-2821-45DC-9E73-D66984928C7B}"/>
                </a:ext>
              </a:extLst>
            </p:cNvPr>
            <p:cNvSpPr/>
            <p:nvPr/>
          </p:nvSpPr>
          <p:spPr>
            <a:xfrm>
              <a:off x="9868716" y="2232662"/>
              <a:ext cx="2326407"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31067CCE-C6BC-4C14-BF43-187DB6768ED1}"/>
                </a:ext>
              </a:extLst>
            </p:cNvPr>
            <p:cNvSpPr/>
            <p:nvPr/>
          </p:nvSpPr>
          <p:spPr>
            <a:xfrm>
              <a:off x="10215500" y="2594646"/>
              <a:ext cx="1979623"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11936360-8F3E-4CE1-AC97-58F37D40EBA4}"/>
              </a:ext>
            </a:extLst>
          </p:cNvPr>
          <p:cNvGrpSpPr/>
          <p:nvPr/>
        </p:nvGrpSpPr>
        <p:grpSpPr>
          <a:xfrm flipH="1">
            <a:off x="0" y="4728115"/>
            <a:ext cx="2749672" cy="841643"/>
            <a:chOff x="9445451" y="1870678"/>
            <a:chExt cx="2749672" cy="841643"/>
          </a:xfrm>
        </p:grpSpPr>
        <p:sp>
          <p:nvSpPr>
            <p:cNvPr id="33" name="矩形 32">
              <a:extLst>
                <a:ext uri="{FF2B5EF4-FFF2-40B4-BE49-F238E27FC236}">
                  <a16:creationId xmlns:a16="http://schemas.microsoft.com/office/drawing/2014/main" id="{8768A5CE-95B6-499D-A6F0-E6E879C5C912}"/>
                </a:ext>
              </a:extLst>
            </p:cNvPr>
            <p:cNvSpPr/>
            <p:nvPr/>
          </p:nvSpPr>
          <p:spPr>
            <a:xfrm>
              <a:off x="9445451" y="1870678"/>
              <a:ext cx="2749672"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D6FF78CE-B131-4215-AAB1-F9B440CE716B}"/>
                </a:ext>
              </a:extLst>
            </p:cNvPr>
            <p:cNvSpPr/>
            <p:nvPr/>
          </p:nvSpPr>
          <p:spPr>
            <a:xfrm>
              <a:off x="9868716" y="2232662"/>
              <a:ext cx="2326407"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179CF553-9161-4EBC-9696-6499E6170406}"/>
                </a:ext>
              </a:extLst>
            </p:cNvPr>
            <p:cNvSpPr/>
            <p:nvPr/>
          </p:nvSpPr>
          <p:spPr>
            <a:xfrm>
              <a:off x="10215500" y="2594646"/>
              <a:ext cx="1979623"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6" name="Picture 15">
            <a:extLst>
              <a:ext uri="{FF2B5EF4-FFF2-40B4-BE49-F238E27FC236}">
                <a16:creationId xmlns:a16="http://schemas.microsoft.com/office/drawing/2014/main" id="{592A6C27-AC10-4A20-B944-784BB6C96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a:off x="5521989" y="1431456"/>
            <a:ext cx="1087000" cy="8910270"/>
          </a:xfrm>
          <a:prstGeom prst="rect">
            <a:avLst/>
          </a:prstGeom>
        </p:spPr>
      </p:pic>
      <p:sp>
        <p:nvSpPr>
          <p:cNvPr id="38" name="文本框 37">
            <a:extLst>
              <a:ext uri="{FF2B5EF4-FFF2-40B4-BE49-F238E27FC236}">
                <a16:creationId xmlns:a16="http://schemas.microsoft.com/office/drawing/2014/main" id="{5F202A60-B625-48D1-AD7A-CBAE9C7213D2}"/>
              </a:ext>
            </a:extLst>
          </p:cNvPr>
          <p:cNvSpPr txBox="1"/>
          <p:nvPr/>
        </p:nvSpPr>
        <p:spPr>
          <a:xfrm>
            <a:off x="2096935" y="1566798"/>
            <a:ext cx="2275532" cy="461665"/>
          </a:xfrm>
          <a:prstGeom prst="rect">
            <a:avLst/>
          </a:prstGeom>
          <a:noFill/>
        </p:spPr>
        <p:txBody>
          <a:bodyPr vert="horz" wrap="square" rtlCol="0">
            <a:spAutoFit/>
          </a:bodyPr>
          <a:lstStyle/>
          <a:p>
            <a:r>
              <a:rPr lang="en-US" altLang="zh-CN" sz="2400" b="1" dirty="0">
                <a:solidFill>
                  <a:srgbClr val="FE8263"/>
                </a:solidFill>
                <a:effectLst>
                  <a:outerShdw blurRad="38100" dist="38100" dir="2700000" algn="tl">
                    <a:srgbClr val="000000">
                      <a:alpha val="43137"/>
                    </a:srgbClr>
                  </a:outerShdw>
                </a:effectLst>
                <a:latin typeface="Agency FB" panose="020B0503020202020204" pitchFamily="34" charset="0"/>
              </a:rPr>
              <a:t>Human Resources</a:t>
            </a:r>
            <a:endParaRPr lang="zh-CN" altLang="en-US" sz="2400" b="1" dirty="0">
              <a:solidFill>
                <a:srgbClr val="FE8263"/>
              </a:solidFill>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1059692585"/>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4="http://schemas.microsoft.com/office/drawing/2010/main"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2000"/>
                                        <p:tgtEl>
                                          <p:spTgt spid="3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heel(1)">
                                      <p:cBhvr>
                                        <p:cTn id="16" dur="2000"/>
                                        <p:tgtEl>
                                          <p:spTgt spid="25"/>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heel(1)">
                                      <p:cBhvr>
                                        <p:cTn id="19" dur="2000"/>
                                        <p:tgtEl>
                                          <p:spTgt spid="2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heel(1)">
                                      <p:cBhvr>
                                        <p:cTn id="22" dur="2000"/>
                                        <p:tgtEl>
                                          <p:spTgt spid="27"/>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heel(1)">
                                      <p:cBhvr>
                                        <p:cTn id="25" dur="2000"/>
                                        <p:tgtEl>
                                          <p:spTgt spid="28"/>
                                        </p:tgtEl>
                                      </p:cBhvr>
                                    </p:animEffect>
                                  </p:childTnLst>
                                </p:cTn>
                              </p:par>
                              <p:par>
                                <p:cTn id="26" presetID="21" presetClass="entr" presetSubtype="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heel(1)">
                                      <p:cBhvr>
                                        <p:cTn id="28" dur="2000"/>
                                        <p:tgtEl>
                                          <p:spTgt spid="31"/>
                                        </p:tgtEl>
                                      </p:cBhvr>
                                    </p:animEffect>
                                  </p:childTnLst>
                                </p:cTn>
                              </p:par>
                              <p:par>
                                <p:cTn id="29" presetID="21" presetClass="entr" presetSubtype="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heel(1)">
                                      <p:cBhvr>
                                        <p:cTn id="31" dur="2000"/>
                                        <p:tgtEl>
                                          <p:spTgt spid="32"/>
                                        </p:tgtEl>
                                      </p:cBhvr>
                                    </p:animEffect>
                                  </p:childTnLst>
                                </p:cTn>
                              </p:par>
                              <p:par>
                                <p:cTn id="32" presetID="21" presetClass="entr" presetSubtype="1"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heel(1)">
                                      <p:cBhvr>
                                        <p:cTn id="3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25" grpId="0" animBg="1"/>
      <p:bldP spid="26" grpId="0" animBg="1"/>
      <p:bldP spid="27" grpId="0" animBg="1"/>
      <p:bldP spid="28" grpId="0" animBg="1"/>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30928832-851D-4568-860C-2054C30D5A06}"/>
              </a:ext>
            </a:extLst>
          </p:cNvPr>
          <p:cNvGrpSpPr/>
          <p:nvPr/>
        </p:nvGrpSpPr>
        <p:grpSpPr>
          <a:xfrm>
            <a:off x="1610354" y="1311999"/>
            <a:ext cx="8910270" cy="5118092"/>
            <a:chOff x="1610354" y="1311999"/>
            <a:chExt cx="8910270" cy="5118092"/>
          </a:xfrm>
        </p:grpSpPr>
        <p:sp>
          <p:nvSpPr>
            <p:cNvPr id="2" name="矩形 1">
              <a:extLst>
                <a:ext uri="{FF2B5EF4-FFF2-40B4-BE49-F238E27FC236}">
                  <a16:creationId xmlns:a16="http://schemas.microsoft.com/office/drawing/2014/main" id="{168A6BC8-1F55-46C8-BB0A-31CD6ACE8FE4}"/>
                </a:ext>
              </a:extLst>
            </p:cNvPr>
            <p:cNvSpPr/>
            <p:nvPr/>
          </p:nvSpPr>
          <p:spPr>
            <a:xfrm>
              <a:off x="1769804" y="1311999"/>
              <a:ext cx="8652388" cy="40312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15">
              <a:extLst>
                <a:ext uri="{FF2B5EF4-FFF2-40B4-BE49-F238E27FC236}">
                  <a16:creationId xmlns:a16="http://schemas.microsoft.com/office/drawing/2014/main" id="{C2226033-8D9C-42B7-96E4-1CA5B778F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5521989" y="1431456"/>
              <a:ext cx="1087000" cy="8910270"/>
            </a:xfrm>
            <a:prstGeom prst="rect">
              <a:avLst/>
            </a:prstGeom>
          </p:spPr>
        </p:pic>
      </p:grpSp>
      <p:sp>
        <p:nvSpPr>
          <p:cNvPr id="5" name="矩形 4">
            <a:extLst>
              <a:ext uri="{FF2B5EF4-FFF2-40B4-BE49-F238E27FC236}">
                <a16:creationId xmlns:a16="http://schemas.microsoft.com/office/drawing/2014/main" id="{BE29D70D-D5C0-4FFD-A4A2-EAF40D7A26F5}"/>
              </a:ext>
            </a:extLst>
          </p:cNvPr>
          <p:cNvSpPr/>
          <p:nvPr/>
        </p:nvSpPr>
        <p:spPr>
          <a:xfrm>
            <a:off x="5075677" y="836144"/>
            <a:ext cx="1979623" cy="951710"/>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Directory</a:t>
            </a:r>
          </a:p>
        </p:txBody>
      </p:sp>
      <p:grpSp>
        <p:nvGrpSpPr>
          <p:cNvPr id="6" name="组合 5">
            <a:extLst>
              <a:ext uri="{FF2B5EF4-FFF2-40B4-BE49-F238E27FC236}">
                <a16:creationId xmlns:a16="http://schemas.microsoft.com/office/drawing/2014/main" id="{08D5AF2A-D1E1-4EE7-9519-D5EBFAA75F20}"/>
              </a:ext>
            </a:extLst>
          </p:cNvPr>
          <p:cNvGrpSpPr/>
          <p:nvPr/>
        </p:nvGrpSpPr>
        <p:grpSpPr>
          <a:xfrm>
            <a:off x="9445451" y="1870678"/>
            <a:ext cx="2749672" cy="841643"/>
            <a:chOff x="9445451" y="1870678"/>
            <a:chExt cx="2749672" cy="841643"/>
          </a:xfrm>
        </p:grpSpPr>
        <p:sp>
          <p:nvSpPr>
            <p:cNvPr id="7" name="矩形 6">
              <a:extLst>
                <a:ext uri="{FF2B5EF4-FFF2-40B4-BE49-F238E27FC236}">
                  <a16:creationId xmlns:a16="http://schemas.microsoft.com/office/drawing/2014/main" id="{2BD21B06-DC1E-4EDC-AD3A-92C6ECC95E85}"/>
                </a:ext>
              </a:extLst>
            </p:cNvPr>
            <p:cNvSpPr/>
            <p:nvPr/>
          </p:nvSpPr>
          <p:spPr>
            <a:xfrm>
              <a:off x="9445451" y="1870678"/>
              <a:ext cx="2749672"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D3B9491B-6F39-4DE4-9535-BEC73564EAF8}"/>
                </a:ext>
              </a:extLst>
            </p:cNvPr>
            <p:cNvSpPr/>
            <p:nvPr/>
          </p:nvSpPr>
          <p:spPr>
            <a:xfrm>
              <a:off x="9868716" y="2232662"/>
              <a:ext cx="2326407"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83B8FFE1-C338-437D-94FB-3EDC94C98A97}"/>
                </a:ext>
              </a:extLst>
            </p:cNvPr>
            <p:cNvSpPr/>
            <p:nvPr/>
          </p:nvSpPr>
          <p:spPr>
            <a:xfrm>
              <a:off x="10215500" y="2594646"/>
              <a:ext cx="1979623"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0" name="组合 9">
            <a:extLst>
              <a:ext uri="{FF2B5EF4-FFF2-40B4-BE49-F238E27FC236}">
                <a16:creationId xmlns:a16="http://schemas.microsoft.com/office/drawing/2014/main" id="{5EE20744-45C4-41EF-838C-FF78D1827343}"/>
              </a:ext>
            </a:extLst>
          </p:cNvPr>
          <p:cNvGrpSpPr/>
          <p:nvPr/>
        </p:nvGrpSpPr>
        <p:grpSpPr>
          <a:xfrm flipH="1">
            <a:off x="0" y="4728115"/>
            <a:ext cx="2749672" cy="841643"/>
            <a:chOff x="9445451" y="1870678"/>
            <a:chExt cx="2749672" cy="841643"/>
          </a:xfrm>
        </p:grpSpPr>
        <p:sp>
          <p:nvSpPr>
            <p:cNvPr id="11" name="矩形 10">
              <a:extLst>
                <a:ext uri="{FF2B5EF4-FFF2-40B4-BE49-F238E27FC236}">
                  <a16:creationId xmlns:a16="http://schemas.microsoft.com/office/drawing/2014/main" id="{A0C2295C-06C1-4634-9AC0-0DBA5A3A3C55}"/>
                </a:ext>
              </a:extLst>
            </p:cNvPr>
            <p:cNvSpPr/>
            <p:nvPr/>
          </p:nvSpPr>
          <p:spPr>
            <a:xfrm>
              <a:off x="9445451" y="1870678"/>
              <a:ext cx="2749672"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CEA94F84-3BEF-4583-BB89-2BA9BB9A0EC5}"/>
                </a:ext>
              </a:extLst>
            </p:cNvPr>
            <p:cNvSpPr/>
            <p:nvPr/>
          </p:nvSpPr>
          <p:spPr>
            <a:xfrm>
              <a:off x="9868716" y="2232662"/>
              <a:ext cx="2326407"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912FC7B4-495E-46CE-9C90-D7C0B3FBC83A}"/>
                </a:ext>
              </a:extLst>
            </p:cNvPr>
            <p:cNvSpPr/>
            <p:nvPr/>
          </p:nvSpPr>
          <p:spPr>
            <a:xfrm>
              <a:off x="10215500" y="2594646"/>
              <a:ext cx="1979623"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a:extLst>
              <a:ext uri="{FF2B5EF4-FFF2-40B4-BE49-F238E27FC236}">
                <a16:creationId xmlns:a16="http://schemas.microsoft.com/office/drawing/2014/main" id="{F56317AB-B0DD-4A9A-B2A1-7584808C3783}"/>
              </a:ext>
            </a:extLst>
          </p:cNvPr>
          <p:cNvGrpSpPr/>
          <p:nvPr/>
        </p:nvGrpSpPr>
        <p:grpSpPr>
          <a:xfrm>
            <a:off x="2430186" y="2387865"/>
            <a:ext cx="7331623" cy="934497"/>
            <a:chOff x="2350302" y="2407034"/>
            <a:chExt cx="7331623" cy="934497"/>
          </a:xfrm>
        </p:grpSpPr>
        <p:sp>
          <p:nvSpPr>
            <p:cNvPr id="15" name="椭圆 14">
              <a:extLst>
                <a:ext uri="{FF2B5EF4-FFF2-40B4-BE49-F238E27FC236}">
                  <a16:creationId xmlns:a16="http://schemas.microsoft.com/office/drawing/2014/main" id="{0FA7F1B5-A8F7-44F1-9A03-774B2B4DBD19}"/>
                </a:ext>
              </a:extLst>
            </p:cNvPr>
            <p:cNvSpPr/>
            <p:nvPr/>
          </p:nvSpPr>
          <p:spPr>
            <a:xfrm>
              <a:off x="4482677" y="2407034"/>
              <a:ext cx="934497" cy="934497"/>
            </a:xfrm>
            <a:prstGeom prst="ellipse">
              <a:avLst/>
            </a:prstGeom>
            <a:noFill/>
            <a:ln w="28575">
              <a:solidFill>
                <a:srgbClr val="FE826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A9E98398-EFD8-46E2-AC03-C99225848F77}"/>
                </a:ext>
              </a:extLst>
            </p:cNvPr>
            <p:cNvSpPr/>
            <p:nvPr/>
          </p:nvSpPr>
          <p:spPr>
            <a:xfrm>
              <a:off x="6615052" y="2407034"/>
              <a:ext cx="934497" cy="934497"/>
            </a:xfrm>
            <a:prstGeom prst="ellipse">
              <a:avLst/>
            </a:prstGeom>
            <a:noFill/>
            <a:ln w="28575">
              <a:solidFill>
                <a:srgbClr val="FE826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064F1449-C5CC-41CF-B346-FED4075F02AC}"/>
                </a:ext>
              </a:extLst>
            </p:cNvPr>
            <p:cNvSpPr/>
            <p:nvPr/>
          </p:nvSpPr>
          <p:spPr>
            <a:xfrm>
              <a:off x="2350302" y="2407034"/>
              <a:ext cx="934497" cy="934497"/>
            </a:xfrm>
            <a:prstGeom prst="ellipse">
              <a:avLst/>
            </a:prstGeom>
            <a:noFill/>
            <a:ln w="28575">
              <a:solidFill>
                <a:srgbClr val="FE826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7C45E1E9-FF62-4C54-94A8-A138FBF29CB8}"/>
                </a:ext>
              </a:extLst>
            </p:cNvPr>
            <p:cNvSpPr/>
            <p:nvPr/>
          </p:nvSpPr>
          <p:spPr>
            <a:xfrm>
              <a:off x="8747428" y="2407034"/>
              <a:ext cx="934497" cy="934497"/>
            </a:xfrm>
            <a:prstGeom prst="ellipse">
              <a:avLst/>
            </a:prstGeom>
            <a:noFill/>
            <a:ln w="28575">
              <a:solidFill>
                <a:srgbClr val="FE826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a:extLst>
              <a:ext uri="{FF2B5EF4-FFF2-40B4-BE49-F238E27FC236}">
                <a16:creationId xmlns:a16="http://schemas.microsoft.com/office/drawing/2014/main" id="{157BB8F1-35B8-444A-A301-D9EB57DEE2AD}"/>
              </a:ext>
            </a:extLst>
          </p:cNvPr>
          <p:cNvSpPr txBox="1"/>
          <p:nvPr/>
        </p:nvSpPr>
        <p:spPr>
          <a:xfrm>
            <a:off x="2635054" y="2478462"/>
            <a:ext cx="606600" cy="769441"/>
          </a:xfrm>
          <a:prstGeom prst="rect">
            <a:avLst/>
          </a:prstGeom>
          <a:noFill/>
        </p:spPr>
        <p:txBody>
          <a:bodyPr wrap="square" rtlCol="0">
            <a:spAutoFit/>
          </a:bodyPr>
          <a:lstStyle/>
          <a:p>
            <a:r>
              <a:rPr lang="en-US" altLang="zh-CN" sz="4400" b="1" dirty="0">
                <a:solidFill>
                  <a:srgbClr val="FE8263"/>
                </a:solidFill>
                <a:effectLst>
                  <a:outerShdw blurRad="38100" dist="38100" dir="2700000" algn="tl">
                    <a:srgbClr val="000000">
                      <a:alpha val="43137"/>
                    </a:srgbClr>
                  </a:outerShdw>
                </a:effectLst>
                <a:latin typeface="Agency FB" panose="020B0503020202020204" pitchFamily="34" charset="0"/>
              </a:rPr>
              <a:t>01</a:t>
            </a:r>
            <a:endParaRPr lang="zh-CN" altLang="en-US" sz="4400" b="1" dirty="0">
              <a:solidFill>
                <a:srgbClr val="FE8263"/>
              </a:solidFill>
              <a:effectLst>
                <a:outerShdw blurRad="38100" dist="38100" dir="2700000" algn="tl">
                  <a:srgbClr val="000000">
                    <a:alpha val="43137"/>
                  </a:srgbClr>
                </a:outerShdw>
              </a:effectLst>
              <a:latin typeface="Agency FB" panose="020B0503020202020204" pitchFamily="34" charset="0"/>
            </a:endParaRPr>
          </a:p>
        </p:txBody>
      </p:sp>
      <p:sp>
        <p:nvSpPr>
          <p:cNvPr id="21" name="文本框 20">
            <a:extLst>
              <a:ext uri="{FF2B5EF4-FFF2-40B4-BE49-F238E27FC236}">
                <a16:creationId xmlns:a16="http://schemas.microsoft.com/office/drawing/2014/main" id="{3859738F-E1CE-48D4-8297-155B3A6A1109}"/>
              </a:ext>
            </a:extLst>
          </p:cNvPr>
          <p:cNvSpPr txBox="1"/>
          <p:nvPr/>
        </p:nvSpPr>
        <p:spPr>
          <a:xfrm>
            <a:off x="4666978" y="2458538"/>
            <a:ext cx="782098" cy="769441"/>
          </a:xfrm>
          <a:prstGeom prst="rect">
            <a:avLst/>
          </a:prstGeom>
          <a:noFill/>
        </p:spPr>
        <p:txBody>
          <a:bodyPr wrap="square" rtlCol="0">
            <a:spAutoFit/>
          </a:bodyPr>
          <a:lstStyle/>
          <a:p>
            <a:r>
              <a:rPr lang="en-US" altLang="zh-CN" sz="4400" b="1" dirty="0">
                <a:solidFill>
                  <a:srgbClr val="FE8263"/>
                </a:solidFill>
                <a:effectLst>
                  <a:outerShdw blurRad="38100" dist="38100" dir="2700000" algn="tl">
                    <a:srgbClr val="000000">
                      <a:alpha val="43137"/>
                    </a:srgbClr>
                  </a:outerShdw>
                </a:effectLst>
                <a:latin typeface="Agency FB" panose="020B0503020202020204" pitchFamily="34" charset="0"/>
              </a:rPr>
              <a:t>02</a:t>
            </a:r>
            <a:endParaRPr lang="zh-CN" altLang="en-US" sz="4400" b="1" dirty="0">
              <a:solidFill>
                <a:srgbClr val="FE8263"/>
              </a:solidFill>
              <a:effectLst>
                <a:outerShdw blurRad="38100" dist="38100" dir="2700000" algn="tl">
                  <a:srgbClr val="000000">
                    <a:alpha val="43137"/>
                  </a:srgbClr>
                </a:outerShdw>
              </a:effectLst>
              <a:latin typeface="Agency FB" panose="020B0503020202020204" pitchFamily="34" charset="0"/>
            </a:endParaRPr>
          </a:p>
        </p:txBody>
      </p:sp>
      <p:sp>
        <p:nvSpPr>
          <p:cNvPr id="22" name="文本框 21">
            <a:extLst>
              <a:ext uri="{FF2B5EF4-FFF2-40B4-BE49-F238E27FC236}">
                <a16:creationId xmlns:a16="http://schemas.microsoft.com/office/drawing/2014/main" id="{C94BA45B-6A2C-4B73-BA97-D44EDDCF1F6D}"/>
              </a:ext>
            </a:extLst>
          </p:cNvPr>
          <p:cNvSpPr txBox="1"/>
          <p:nvPr/>
        </p:nvSpPr>
        <p:spPr>
          <a:xfrm>
            <a:off x="6787456" y="2470392"/>
            <a:ext cx="891193" cy="769441"/>
          </a:xfrm>
          <a:prstGeom prst="rect">
            <a:avLst/>
          </a:prstGeom>
          <a:noFill/>
        </p:spPr>
        <p:txBody>
          <a:bodyPr wrap="square" rtlCol="0">
            <a:spAutoFit/>
          </a:bodyPr>
          <a:lstStyle/>
          <a:p>
            <a:r>
              <a:rPr lang="en-US" altLang="zh-CN" sz="4400" b="1" dirty="0">
                <a:solidFill>
                  <a:srgbClr val="FE8263"/>
                </a:solidFill>
                <a:effectLst>
                  <a:outerShdw blurRad="38100" dist="38100" dir="2700000" algn="tl">
                    <a:srgbClr val="000000">
                      <a:alpha val="43137"/>
                    </a:srgbClr>
                  </a:outerShdw>
                </a:effectLst>
                <a:latin typeface="Agency FB" panose="020B0503020202020204" pitchFamily="34" charset="0"/>
              </a:rPr>
              <a:t>03</a:t>
            </a:r>
            <a:endParaRPr lang="zh-CN" altLang="en-US" sz="4400" b="1" dirty="0">
              <a:solidFill>
                <a:srgbClr val="FE8263"/>
              </a:solidFill>
              <a:effectLst>
                <a:outerShdw blurRad="38100" dist="38100" dir="2700000" algn="tl">
                  <a:srgbClr val="000000">
                    <a:alpha val="43137"/>
                  </a:srgbClr>
                </a:outerShdw>
              </a:effectLst>
              <a:latin typeface="Agency FB" panose="020B0503020202020204" pitchFamily="34" charset="0"/>
            </a:endParaRPr>
          </a:p>
        </p:txBody>
      </p:sp>
      <p:sp>
        <p:nvSpPr>
          <p:cNvPr id="23" name="文本框 22">
            <a:extLst>
              <a:ext uri="{FF2B5EF4-FFF2-40B4-BE49-F238E27FC236}">
                <a16:creationId xmlns:a16="http://schemas.microsoft.com/office/drawing/2014/main" id="{770A7D7D-80A8-4996-B58F-69D8B28A999B}"/>
              </a:ext>
            </a:extLst>
          </p:cNvPr>
          <p:cNvSpPr txBox="1"/>
          <p:nvPr/>
        </p:nvSpPr>
        <p:spPr>
          <a:xfrm>
            <a:off x="8961202" y="2485654"/>
            <a:ext cx="738793" cy="769441"/>
          </a:xfrm>
          <a:prstGeom prst="rect">
            <a:avLst/>
          </a:prstGeom>
          <a:noFill/>
        </p:spPr>
        <p:txBody>
          <a:bodyPr wrap="square" rtlCol="0">
            <a:spAutoFit/>
          </a:bodyPr>
          <a:lstStyle/>
          <a:p>
            <a:r>
              <a:rPr lang="en-US" altLang="zh-CN" sz="4400" b="1" dirty="0">
                <a:solidFill>
                  <a:srgbClr val="FE8263"/>
                </a:solidFill>
                <a:effectLst>
                  <a:outerShdw blurRad="38100" dist="38100" dir="2700000" algn="tl">
                    <a:srgbClr val="000000">
                      <a:alpha val="43137"/>
                    </a:srgbClr>
                  </a:outerShdw>
                </a:effectLst>
                <a:latin typeface="Agency FB" panose="020B0503020202020204" pitchFamily="34" charset="0"/>
              </a:rPr>
              <a:t>04</a:t>
            </a:r>
            <a:endParaRPr lang="zh-CN" altLang="en-US" sz="4400" b="1" dirty="0">
              <a:solidFill>
                <a:srgbClr val="FE8263"/>
              </a:solidFill>
              <a:effectLst>
                <a:outerShdw blurRad="38100" dist="38100" dir="2700000" algn="tl">
                  <a:srgbClr val="000000">
                    <a:alpha val="43137"/>
                  </a:srgbClr>
                </a:outerShdw>
              </a:effectLst>
              <a:latin typeface="Agency FB" panose="020B0503020202020204" pitchFamily="34" charset="0"/>
            </a:endParaRPr>
          </a:p>
        </p:txBody>
      </p:sp>
      <p:sp>
        <p:nvSpPr>
          <p:cNvPr id="24" name="矩形 23">
            <a:extLst>
              <a:ext uri="{FF2B5EF4-FFF2-40B4-BE49-F238E27FC236}">
                <a16:creationId xmlns:a16="http://schemas.microsoft.com/office/drawing/2014/main" id="{CF15F475-A8AC-4651-9FA4-44A8AAC270D9}"/>
              </a:ext>
            </a:extLst>
          </p:cNvPr>
          <p:cNvSpPr/>
          <p:nvPr/>
        </p:nvSpPr>
        <p:spPr>
          <a:xfrm>
            <a:off x="2016584" y="3623917"/>
            <a:ext cx="2415213" cy="276999"/>
          </a:xfrm>
          <a:prstGeom prst="rect">
            <a:avLst/>
          </a:prstGeom>
        </p:spPr>
        <p:txBody>
          <a:bodyPr wrap="square">
            <a:spAutoFit/>
          </a:bodyPr>
          <a:lstStyle/>
          <a:p>
            <a:pPr algn="l" fontAlgn="auto">
              <a:spcBef>
                <a:spcPts val="0"/>
              </a:spcBef>
              <a:spcAft>
                <a:spcPts val="0"/>
              </a:spcAft>
            </a:pPr>
            <a:r>
              <a:rPr lang="zh-CN" altLang="en-US" sz="1200" dirty="0">
                <a:solidFill>
                  <a:srgbClr val="FE8263"/>
                </a:solidFill>
                <a:latin typeface="Impact" panose="020B0806030902050204" pitchFamily="34" charset="0"/>
                <a:ea typeface="微软雅黑" panose="020B0503020204020204" pitchFamily="34" charset="-122"/>
                <a:cs typeface="Gisha" panose="020B0502040204020203" pitchFamily="34" charset="-79"/>
              </a:rPr>
              <a:t>Overview of the annual work</a:t>
            </a:r>
            <a:endParaRPr lang="en-US" altLang="zh-CN" sz="1200" dirty="0">
              <a:solidFill>
                <a:srgbClr val="FE8263"/>
              </a:solidFill>
              <a:latin typeface="Impact" panose="020B0806030902050204" pitchFamily="34" charset="0"/>
              <a:ea typeface="微软雅黑" panose="020B0503020204020204" pitchFamily="34" charset="-122"/>
              <a:cs typeface="Gisha" panose="020B0502040204020203" pitchFamily="34" charset="-79"/>
            </a:endParaRPr>
          </a:p>
        </p:txBody>
      </p:sp>
      <p:sp>
        <p:nvSpPr>
          <p:cNvPr id="25" name="矩形 24">
            <a:extLst>
              <a:ext uri="{FF2B5EF4-FFF2-40B4-BE49-F238E27FC236}">
                <a16:creationId xmlns:a16="http://schemas.microsoft.com/office/drawing/2014/main" id="{F4BF8B20-0162-4864-A9E4-B112F1806270}"/>
              </a:ext>
            </a:extLst>
          </p:cNvPr>
          <p:cNvSpPr/>
          <p:nvPr/>
        </p:nvSpPr>
        <p:spPr>
          <a:xfrm>
            <a:off x="4180030" y="3623917"/>
            <a:ext cx="2601857" cy="276999"/>
          </a:xfrm>
          <a:prstGeom prst="rect">
            <a:avLst/>
          </a:prstGeom>
        </p:spPr>
        <p:txBody>
          <a:bodyPr wrap="square">
            <a:spAutoFit/>
          </a:bodyPr>
          <a:lstStyle/>
          <a:p>
            <a:pPr algn="l" fontAlgn="auto">
              <a:spcBef>
                <a:spcPts val="0"/>
              </a:spcBef>
              <a:spcAft>
                <a:spcPts val="0"/>
              </a:spcAft>
            </a:pPr>
            <a:r>
              <a:rPr lang="zh-CN" altLang="en-US" sz="1200" dirty="0">
                <a:solidFill>
                  <a:srgbClr val="FE8263"/>
                </a:solidFill>
                <a:latin typeface="Impact" panose="020B0806030902050204" pitchFamily="34" charset="0"/>
                <a:ea typeface="微软雅黑" panose="020B0503020204020204" pitchFamily="34" charset="-122"/>
                <a:cs typeface="Gisha" panose="020B0502040204020203" pitchFamily="34" charset="-79"/>
              </a:rPr>
              <a:t>Completion of the work</a:t>
            </a:r>
            <a:endParaRPr lang="en-US" altLang="zh-CN" sz="1200" dirty="0">
              <a:solidFill>
                <a:srgbClr val="FE8263"/>
              </a:solidFill>
              <a:latin typeface="Impact" panose="020B0806030902050204" pitchFamily="34" charset="0"/>
              <a:ea typeface="微软雅黑" panose="020B0503020204020204" pitchFamily="34" charset="-122"/>
              <a:cs typeface="Gisha" panose="020B0502040204020203" pitchFamily="34" charset="-79"/>
            </a:endParaRPr>
          </a:p>
        </p:txBody>
      </p:sp>
      <p:sp>
        <p:nvSpPr>
          <p:cNvPr id="26" name="矩形 25">
            <a:extLst>
              <a:ext uri="{FF2B5EF4-FFF2-40B4-BE49-F238E27FC236}">
                <a16:creationId xmlns:a16="http://schemas.microsoft.com/office/drawing/2014/main" id="{37A55606-06FB-4922-A511-2A7A42AD7017}"/>
              </a:ext>
            </a:extLst>
          </p:cNvPr>
          <p:cNvSpPr/>
          <p:nvPr/>
        </p:nvSpPr>
        <p:spPr>
          <a:xfrm>
            <a:off x="6606320" y="3623917"/>
            <a:ext cx="2601857" cy="276999"/>
          </a:xfrm>
          <a:prstGeom prst="rect">
            <a:avLst/>
          </a:prstGeom>
        </p:spPr>
        <p:txBody>
          <a:bodyPr wrap="square">
            <a:spAutoFit/>
          </a:bodyPr>
          <a:lstStyle/>
          <a:p>
            <a:pPr algn="l" fontAlgn="auto">
              <a:spcBef>
                <a:spcPts val="0"/>
              </a:spcBef>
              <a:spcAft>
                <a:spcPts val="0"/>
              </a:spcAft>
            </a:pPr>
            <a:r>
              <a:rPr lang="zh-CN" altLang="en-US" sz="1200" dirty="0">
                <a:solidFill>
                  <a:srgbClr val="FE8263"/>
                </a:solidFill>
                <a:latin typeface="Impact" panose="020B0806030902050204" pitchFamily="34" charset="0"/>
                <a:ea typeface="微软雅黑" panose="020B0503020204020204" pitchFamily="34" charset="-122"/>
                <a:cs typeface="Gisha" panose="020B0502040204020203" pitchFamily="34" charset="-79"/>
              </a:rPr>
              <a:t>Insufficient work</a:t>
            </a:r>
            <a:endParaRPr lang="en-US" altLang="zh-CN" sz="1200" dirty="0">
              <a:solidFill>
                <a:srgbClr val="FE8263"/>
              </a:solidFill>
              <a:latin typeface="Impact" panose="020B0806030902050204" pitchFamily="34" charset="0"/>
              <a:ea typeface="微软雅黑" panose="020B0503020204020204" pitchFamily="34" charset="-122"/>
              <a:cs typeface="Gisha" panose="020B0502040204020203" pitchFamily="34" charset="-79"/>
            </a:endParaRPr>
          </a:p>
        </p:txBody>
      </p:sp>
      <p:sp>
        <p:nvSpPr>
          <p:cNvPr id="27" name="矩形 26">
            <a:extLst>
              <a:ext uri="{FF2B5EF4-FFF2-40B4-BE49-F238E27FC236}">
                <a16:creationId xmlns:a16="http://schemas.microsoft.com/office/drawing/2014/main" id="{0AAF2B6C-0BE0-4678-8390-AE63F9E9472B}"/>
              </a:ext>
            </a:extLst>
          </p:cNvPr>
          <p:cNvSpPr/>
          <p:nvPr/>
        </p:nvSpPr>
        <p:spPr>
          <a:xfrm>
            <a:off x="8575409" y="3623917"/>
            <a:ext cx="2601857" cy="276999"/>
          </a:xfrm>
          <a:prstGeom prst="rect">
            <a:avLst/>
          </a:prstGeom>
        </p:spPr>
        <p:txBody>
          <a:bodyPr wrap="square">
            <a:spAutoFit/>
          </a:bodyPr>
          <a:lstStyle/>
          <a:p>
            <a:pPr algn="l" fontAlgn="auto">
              <a:spcBef>
                <a:spcPts val="0"/>
              </a:spcBef>
              <a:spcAft>
                <a:spcPts val="0"/>
              </a:spcAft>
            </a:pPr>
            <a:r>
              <a:rPr lang="zh-CN" altLang="en-US" sz="1200" dirty="0">
                <a:solidFill>
                  <a:srgbClr val="FE8263"/>
                </a:solidFill>
                <a:latin typeface="Impact" panose="020B0806030902050204" pitchFamily="34" charset="0"/>
                <a:ea typeface="微软雅黑" panose="020B0503020204020204" pitchFamily="34" charset="-122"/>
                <a:cs typeface="Gisha" panose="020B0502040204020203" pitchFamily="34" charset="-79"/>
              </a:rPr>
              <a:t>Next year's work schedule</a:t>
            </a:r>
            <a:endParaRPr lang="en-US" altLang="zh-CN" sz="1200" dirty="0">
              <a:solidFill>
                <a:srgbClr val="FE8263"/>
              </a:solidFill>
              <a:latin typeface="Impact" panose="020B0806030902050204" pitchFamily="34" charset="0"/>
              <a:ea typeface="微软雅黑" panose="020B0503020204020204" pitchFamily="34" charset="-122"/>
              <a:cs typeface="Gisha" panose="020B0502040204020203" pitchFamily="34" charset="-79"/>
            </a:endParaRPr>
          </a:p>
        </p:txBody>
      </p:sp>
    </p:spTree>
    <p:extLst>
      <p:ext uri="{BB962C8B-B14F-4D97-AF65-F5344CB8AC3E}">
        <p14:creationId xmlns:p14="http://schemas.microsoft.com/office/powerpoint/2010/main" val="1683804991"/>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4="http://schemas.microsoft.com/office/drawing/2010/main"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P spid="21" grpId="0"/>
      <p:bldP spid="22" grpId="0"/>
      <p:bldP spid="23" grpId="0"/>
      <p:bldP spid="24" grpId="0"/>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21AFF9D9-F8ED-41A2-9F63-57798F9381BF}"/>
              </a:ext>
            </a:extLst>
          </p:cNvPr>
          <p:cNvGrpSpPr/>
          <p:nvPr/>
        </p:nvGrpSpPr>
        <p:grpSpPr>
          <a:xfrm>
            <a:off x="577890" y="1366683"/>
            <a:ext cx="5672273" cy="4584289"/>
            <a:chOff x="577890" y="1366683"/>
            <a:chExt cx="5672273" cy="4584289"/>
          </a:xfrm>
        </p:grpSpPr>
        <p:sp>
          <p:nvSpPr>
            <p:cNvPr id="2" name="矩形 1">
              <a:extLst>
                <a:ext uri="{FF2B5EF4-FFF2-40B4-BE49-F238E27FC236}">
                  <a16:creationId xmlns:a16="http://schemas.microsoft.com/office/drawing/2014/main" id="{759E6540-80CA-459D-92B7-D51F960DFE2B}"/>
                </a:ext>
              </a:extLst>
            </p:cNvPr>
            <p:cNvSpPr>
              <a:spLocks noChangeAspect="1"/>
            </p:cNvSpPr>
            <p:nvPr/>
          </p:nvSpPr>
          <p:spPr>
            <a:xfrm>
              <a:off x="577890" y="1792156"/>
              <a:ext cx="5672273" cy="3733341"/>
            </a:xfrm>
            <a:prstGeom prst="rect">
              <a:avLst/>
            </a:prstGeom>
            <a:blipFill dpi="0" rotWithShape="1">
              <a:blip r:embed="rId2"/>
              <a:srcRect/>
              <a:stretch>
                <a:fillRect l="-44753" r="1"/>
              </a:stretch>
            </a:blipFill>
            <a:ln w="12700" cap="flat" cmpd="sng" algn="ctr">
              <a:noFill/>
              <a:prstDash val="solid"/>
              <a:miter lim="800000"/>
            </a:ln>
            <a:effectLst>
              <a:outerShdw blurRad="50800" dist="38100" dir="2700000" algn="tl" rotWithShape="0">
                <a:prstClr val="black">
                  <a:alpha val="40000"/>
                </a:prstClr>
              </a:outerShdw>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621CF552-5CCF-4BF6-A432-29749B730B4B}"/>
                </a:ext>
              </a:extLst>
            </p:cNvPr>
            <p:cNvSpPr/>
            <p:nvPr/>
          </p:nvSpPr>
          <p:spPr>
            <a:xfrm>
              <a:off x="1285814" y="1366683"/>
              <a:ext cx="4256427" cy="4584289"/>
            </a:xfrm>
            <a:prstGeom prst="rect">
              <a:avLst/>
            </a:prstGeom>
            <a:noFill/>
            <a:ln w="76200">
              <a:solidFill>
                <a:srgbClr val="FE826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FB7DB9CA-CC66-465A-956F-DB8A94C5729D}"/>
                </a:ext>
              </a:extLst>
            </p:cNvPr>
            <p:cNvSpPr>
              <a:spLocks noChangeAspect="1"/>
            </p:cNvSpPr>
            <p:nvPr/>
          </p:nvSpPr>
          <p:spPr>
            <a:xfrm>
              <a:off x="5502913" y="1792156"/>
              <a:ext cx="707922" cy="3733341"/>
            </a:xfrm>
            <a:prstGeom prst="rect">
              <a:avLst/>
            </a:prstGeom>
            <a:blipFill dpi="0" rotWithShape="1">
              <a:blip r:embed="rId2"/>
              <a:srcRect/>
              <a:stretch>
                <a:fillRect l="-1059844" r="9"/>
              </a:stretch>
            </a:blipFill>
            <a:ln w="12700" cap="flat" cmpd="sng" algn="ctr">
              <a:noFill/>
              <a:prstDash val="solid"/>
              <a:miter lim="800000"/>
            </a:ln>
            <a:effectLst>
              <a:outerShdw blurRad="50800" dist="38100" dir="2700000" algn="tl" rotWithShape="0">
                <a:prstClr val="black">
                  <a:alpha val="40000"/>
                </a:prstClr>
              </a:outerShdw>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
        <p:nvSpPr>
          <p:cNvPr id="8" name="矩形 7">
            <a:extLst>
              <a:ext uri="{FF2B5EF4-FFF2-40B4-BE49-F238E27FC236}">
                <a16:creationId xmlns:a16="http://schemas.microsoft.com/office/drawing/2014/main" id="{3315AE72-F2DB-41CC-9FB3-3B2DE0ACEC86}"/>
              </a:ext>
            </a:extLst>
          </p:cNvPr>
          <p:cNvSpPr/>
          <p:nvPr/>
        </p:nvSpPr>
        <p:spPr>
          <a:xfrm>
            <a:off x="7473076" y="3044279"/>
            <a:ext cx="3845041" cy="769441"/>
          </a:xfrm>
          <a:prstGeom prst="rect">
            <a:avLst/>
          </a:prstGeom>
          <a:noFill/>
        </p:spPr>
        <p:txBody>
          <a:bodyPr vert="horz" wrap="square">
            <a:spAutoFit/>
          </a:bodyPr>
          <a:lstStyle/>
          <a:p>
            <a:pPr algn="l" fontAlgn="auto">
              <a:spcBef>
                <a:spcPts val="0"/>
              </a:spcBef>
              <a:spcAft>
                <a:spcPts val="0"/>
              </a:spcAft>
            </a:pPr>
            <a:r>
              <a:rPr lang="zh-CN" altLang="en-US" sz="4400" b="1" dirty="0">
                <a:solidFill>
                  <a:srgbClr val="FE8263"/>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cs typeface="Gisha" panose="020B0502040204020203" pitchFamily="34" charset="-79"/>
              </a:rPr>
              <a:t>Overview of the annual work</a:t>
            </a:r>
            <a:endParaRPr lang="en-US" altLang="zh-CN" sz="4400" b="1" dirty="0">
              <a:solidFill>
                <a:srgbClr val="FE8263"/>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cs typeface="Gisha" panose="020B0502040204020203" pitchFamily="34" charset="-79"/>
            </a:endParaRPr>
          </a:p>
        </p:txBody>
      </p:sp>
      <p:sp>
        <p:nvSpPr>
          <p:cNvPr id="10" name="矩形 9">
            <a:extLst>
              <a:ext uri="{FF2B5EF4-FFF2-40B4-BE49-F238E27FC236}">
                <a16:creationId xmlns:a16="http://schemas.microsoft.com/office/drawing/2014/main" id="{F3883487-5A9B-40BF-9EA9-442B9CFFA09D}"/>
              </a:ext>
            </a:extLst>
          </p:cNvPr>
          <p:cNvSpPr/>
          <p:nvPr/>
        </p:nvSpPr>
        <p:spPr>
          <a:xfrm>
            <a:off x="5542241" y="2657168"/>
            <a:ext cx="1496560" cy="1543664"/>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01</a:t>
            </a:r>
            <a:endParaRPr lang="zh-CN" altLang="en-US" sz="66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sp>
        <p:nvSpPr>
          <p:cNvPr id="11" name="矩形 10">
            <a:extLst>
              <a:ext uri="{FF2B5EF4-FFF2-40B4-BE49-F238E27FC236}">
                <a16:creationId xmlns:a16="http://schemas.microsoft.com/office/drawing/2014/main" id="{91E6F6AE-4A1B-4791-8A5A-0217D22BD225}"/>
              </a:ext>
            </a:extLst>
          </p:cNvPr>
          <p:cNvSpPr/>
          <p:nvPr/>
        </p:nvSpPr>
        <p:spPr>
          <a:xfrm>
            <a:off x="807959" y="4373381"/>
            <a:ext cx="3065188" cy="630594"/>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2800" b="1" dirty="0">
                <a:solidFill>
                  <a:schemeClr val="bg1"/>
                </a:solidFill>
                <a:effectLst>
                  <a:outerShdw blurRad="38100" dist="38100" dir="2700000" algn="tl">
                    <a:srgbClr val="000000">
                      <a:alpha val="43137"/>
                    </a:srgbClr>
                  </a:outerShdw>
                </a:effectLst>
                <a:latin typeface="Agency FB" panose="020B0503020202020204" pitchFamily="34" charset="0"/>
              </a:rPr>
              <a:t>Human Resources</a:t>
            </a:r>
            <a:endParaRPr lang="zh-CN" altLang="en-US" sz="2800" b="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
        <p:nvSpPr>
          <p:cNvPr id="21" name="矩形 20">
            <a:extLst>
              <a:ext uri="{FF2B5EF4-FFF2-40B4-BE49-F238E27FC236}">
                <a16:creationId xmlns:a16="http://schemas.microsoft.com/office/drawing/2014/main" id="{CB24A47D-67BE-4DCF-8525-9F97D76B33C8}"/>
              </a:ext>
            </a:extLst>
          </p:cNvPr>
          <p:cNvSpPr/>
          <p:nvPr/>
        </p:nvSpPr>
        <p:spPr>
          <a:xfrm rot="10800000">
            <a:off x="11159612" y="3932901"/>
            <a:ext cx="285135" cy="267930"/>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4FA9B44B-51B6-4A8E-801F-97BF227CD993}"/>
              </a:ext>
            </a:extLst>
          </p:cNvPr>
          <p:cNvSpPr/>
          <p:nvPr/>
        </p:nvSpPr>
        <p:spPr>
          <a:xfrm rot="10800000">
            <a:off x="11175549" y="2657168"/>
            <a:ext cx="285135" cy="267930"/>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49106343"/>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4="http://schemas.microsoft.com/office/drawing/2010/main"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21"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6A86B3D-74CF-449E-BFE0-B2F0FB0DB1CE}"/>
              </a:ext>
            </a:extLst>
          </p:cNvPr>
          <p:cNvGrpSpPr/>
          <p:nvPr/>
        </p:nvGrpSpPr>
        <p:grpSpPr>
          <a:xfrm>
            <a:off x="463881" y="452284"/>
            <a:ext cx="2623448" cy="366252"/>
            <a:chOff x="463881" y="452284"/>
            <a:chExt cx="2623448" cy="366252"/>
          </a:xfrm>
        </p:grpSpPr>
        <p:sp>
          <p:nvSpPr>
            <p:cNvPr id="2" name="矩形 1">
              <a:extLst>
                <a:ext uri="{FF2B5EF4-FFF2-40B4-BE49-F238E27FC236}">
                  <a16:creationId xmlns:a16="http://schemas.microsoft.com/office/drawing/2014/main" id="{80D8E58B-0E53-45CE-AF95-72DEE8B14523}"/>
                </a:ext>
              </a:extLst>
            </p:cNvPr>
            <p:cNvSpPr/>
            <p:nvPr/>
          </p:nvSpPr>
          <p:spPr>
            <a:xfrm>
              <a:off x="773596" y="452284"/>
              <a:ext cx="2313733"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Annual Job Profile</a:t>
              </a:r>
            </a:p>
          </p:txBody>
        </p:sp>
        <p:sp>
          <p:nvSpPr>
            <p:cNvPr id="3" name="矩形 2">
              <a:extLst>
                <a:ext uri="{FF2B5EF4-FFF2-40B4-BE49-F238E27FC236}">
                  <a16:creationId xmlns:a16="http://schemas.microsoft.com/office/drawing/2014/main" id="{5805213C-8611-439C-8592-EC9C5B7970D7}"/>
                </a:ext>
              </a:extLst>
            </p:cNvPr>
            <p:cNvSpPr/>
            <p:nvPr/>
          </p:nvSpPr>
          <p:spPr>
            <a:xfrm>
              <a:off x="463881" y="452284"/>
              <a:ext cx="214546"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grpSp>
      <p:grpSp>
        <p:nvGrpSpPr>
          <p:cNvPr id="13" name="组合 12">
            <a:extLst>
              <a:ext uri="{FF2B5EF4-FFF2-40B4-BE49-F238E27FC236}">
                <a16:creationId xmlns:a16="http://schemas.microsoft.com/office/drawing/2014/main" id="{910174B0-02DC-406F-827A-E2A21572944C}"/>
              </a:ext>
            </a:extLst>
          </p:cNvPr>
          <p:cNvGrpSpPr/>
          <p:nvPr/>
        </p:nvGrpSpPr>
        <p:grpSpPr>
          <a:xfrm>
            <a:off x="1653492" y="1568736"/>
            <a:ext cx="2063767" cy="2148284"/>
            <a:chOff x="1260201" y="2640452"/>
            <a:chExt cx="2063767" cy="2148284"/>
          </a:xfrm>
          <a:effectLst>
            <a:outerShdw blurRad="50800" dist="38100" dir="2700000" algn="tl" rotWithShape="0">
              <a:prstClr val="black">
                <a:alpha val="40000"/>
              </a:prstClr>
            </a:outerShdw>
          </a:effectLst>
        </p:grpSpPr>
        <p:sp>
          <p:nvSpPr>
            <p:cNvPr id="5" name="椭圆 4">
              <a:extLst>
                <a:ext uri="{FF2B5EF4-FFF2-40B4-BE49-F238E27FC236}">
                  <a16:creationId xmlns:a16="http://schemas.microsoft.com/office/drawing/2014/main" id="{745EDCF2-9046-4B82-99F5-97E689B563CF}"/>
                </a:ext>
              </a:extLst>
            </p:cNvPr>
            <p:cNvSpPr/>
            <p:nvPr/>
          </p:nvSpPr>
          <p:spPr>
            <a:xfrm>
              <a:off x="1260201" y="2944186"/>
              <a:ext cx="427831" cy="427831"/>
            </a:xfrm>
            <a:prstGeom prst="ellipse">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4C0F97B3-C152-41D7-89EB-DD7B324DCE6C}"/>
                </a:ext>
              </a:extLst>
            </p:cNvPr>
            <p:cNvSpPr/>
            <p:nvPr/>
          </p:nvSpPr>
          <p:spPr>
            <a:xfrm flipV="1">
              <a:off x="1638463" y="2640452"/>
              <a:ext cx="211632" cy="211632"/>
            </a:xfrm>
            <a:prstGeom prst="ellipse">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EA92AC6E-2FA2-4C22-89B5-BCA3AAB88FA9}"/>
                </a:ext>
              </a:extLst>
            </p:cNvPr>
            <p:cNvSpPr/>
            <p:nvPr/>
          </p:nvSpPr>
          <p:spPr>
            <a:xfrm>
              <a:off x="2987823" y="4452591"/>
              <a:ext cx="336145" cy="336145"/>
            </a:xfrm>
            <a:prstGeom prst="ellipse">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8662967A-6810-48B6-894D-39EF5CE6479D}"/>
                </a:ext>
              </a:extLst>
            </p:cNvPr>
            <p:cNvGrpSpPr/>
            <p:nvPr/>
          </p:nvGrpSpPr>
          <p:grpSpPr>
            <a:xfrm>
              <a:off x="1547580" y="3066948"/>
              <a:ext cx="1652629" cy="1652628"/>
              <a:chOff x="1547580" y="3066948"/>
              <a:chExt cx="1652629" cy="1652628"/>
            </a:xfrm>
          </p:grpSpPr>
          <p:sp>
            <p:nvSpPr>
              <p:cNvPr id="9" name="椭圆 8">
                <a:extLst>
                  <a:ext uri="{FF2B5EF4-FFF2-40B4-BE49-F238E27FC236}">
                    <a16:creationId xmlns:a16="http://schemas.microsoft.com/office/drawing/2014/main" id="{2FDECD05-1BE7-40A6-B6D6-E12BADC8EC72}"/>
                  </a:ext>
                </a:extLst>
              </p:cNvPr>
              <p:cNvSpPr/>
              <p:nvPr/>
            </p:nvSpPr>
            <p:spPr>
              <a:xfrm>
                <a:off x="1547580" y="3066948"/>
                <a:ext cx="1652629" cy="1652628"/>
              </a:xfrm>
              <a:prstGeom prst="ellipse">
                <a:avLst/>
              </a:prstGeom>
              <a:gradFill>
                <a:gsLst>
                  <a:gs pos="0">
                    <a:srgbClr val="E9364B"/>
                  </a:gs>
                  <a:gs pos="90000">
                    <a:srgbClr val="FC8462"/>
                  </a:gs>
                </a:gsLst>
                <a:lin ang="2700000" scaled="1"/>
              </a:gradFill>
              <a:ln>
                <a:noFill/>
              </a:ln>
              <a:effectLst>
                <a:outerShdw blurRad="127000" algn="ctr" rotWithShape="0">
                  <a:srgbClr val="FFC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D411F2EB-6DBF-4AFD-B417-E1CFE29FAC4E}"/>
                  </a:ext>
                </a:extLst>
              </p:cNvPr>
              <p:cNvSpPr/>
              <p:nvPr/>
            </p:nvSpPr>
            <p:spPr>
              <a:xfrm>
                <a:off x="1669808" y="3189176"/>
                <a:ext cx="1408172" cy="1408172"/>
              </a:xfrm>
              <a:prstGeom prst="ellipse">
                <a:avLst/>
              </a:prstGeom>
              <a:gradFill>
                <a:gsLst>
                  <a:gs pos="0">
                    <a:srgbClr val="E9364B"/>
                  </a:gs>
                  <a:gs pos="90000">
                    <a:srgbClr val="FC8462"/>
                  </a:gs>
                </a:gsLst>
                <a:lin ang="270000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KSO_Shape">
                <a:extLst>
                  <a:ext uri="{FF2B5EF4-FFF2-40B4-BE49-F238E27FC236}">
                    <a16:creationId xmlns:a16="http://schemas.microsoft.com/office/drawing/2014/main" id="{A4ED4C47-3FCC-4630-8AD5-FE2D675D9C40}"/>
                  </a:ext>
                </a:extLst>
              </p:cNvPr>
              <p:cNvSpPr>
                <a:spLocks/>
              </p:cNvSpPr>
              <p:nvPr/>
            </p:nvSpPr>
            <p:spPr bwMode="auto">
              <a:xfrm>
                <a:off x="2065265" y="3682880"/>
                <a:ext cx="617259" cy="420765"/>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grpSp>
        <p:nvGrpSpPr>
          <p:cNvPr id="14" name="组合 13">
            <a:extLst>
              <a:ext uri="{FF2B5EF4-FFF2-40B4-BE49-F238E27FC236}">
                <a16:creationId xmlns:a16="http://schemas.microsoft.com/office/drawing/2014/main" id="{712A311B-3760-4859-82AD-A964481C5FDE}"/>
              </a:ext>
            </a:extLst>
          </p:cNvPr>
          <p:cNvGrpSpPr/>
          <p:nvPr/>
        </p:nvGrpSpPr>
        <p:grpSpPr>
          <a:xfrm>
            <a:off x="4988021" y="1568736"/>
            <a:ext cx="2063767" cy="2148284"/>
            <a:chOff x="1260201" y="2640452"/>
            <a:chExt cx="2063767" cy="2148284"/>
          </a:xfrm>
          <a:effectLst>
            <a:outerShdw blurRad="50800" dist="38100" dir="2700000" algn="tl" rotWithShape="0">
              <a:prstClr val="black">
                <a:alpha val="40000"/>
              </a:prstClr>
            </a:outerShdw>
          </a:effectLst>
        </p:grpSpPr>
        <p:sp>
          <p:nvSpPr>
            <p:cNvPr id="15" name="椭圆 14">
              <a:extLst>
                <a:ext uri="{FF2B5EF4-FFF2-40B4-BE49-F238E27FC236}">
                  <a16:creationId xmlns:a16="http://schemas.microsoft.com/office/drawing/2014/main" id="{4732685F-9254-470E-A71F-3A5DDDBBB9F7}"/>
                </a:ext>
              </a:extLst>
            </p:cNvPr>
            <p:cNvSpPr/>
            <p:nvPr/>
          </p:nvSpPr>
          <p:spPr>
            <a:xfrm>
              <a:off x="1260201" y="2944186"/>
              <a:ext cx="427831" cy="427831"/>
            </a:xfrm>
            <a:prstGeom prst="ellipse">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1E63BC06-C89D-4A85-835D-058C4B03010E}"/>
                </a:ext>
              </a:extLst>
            </p:cNvPr>
            <p:cNvSpPr/>
            <p:nvPr/>
          </p:nvSpPr>
          <p:spPr>
            <a:xfrm flipV="1">
              <a:off x="1638463" y="2640452"/>
              <a:ext cx="211632" cy="211632"/>
            </a:xfrm>
            <a:prstGeom prst="ellipse">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A8A2E3C1-52BB-414E-90E2-AF8CC106A2AF}"/>
                </a:ext>
              </a:extLst>
            </p:cNvPr>
            <p:cNvSpPr/>
            <p:nvPr/>
          </p:nvSpPr>
          <p:spPr>
            <a:xfrm>
              <a:off x="2987823" y="4452591"/>
              <a:ext cx="336145" cy="336145"/>
            </a:xfrm>
            <a:prstGeom prst="ellipse">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a:extLst>
                <a:ext uri="{FF2B5EF4-FFF2-40B4-BE49-F238E27FC236}">
                  <a16:creationId xmlns:a16="http://schemas.microsoft.com/office/drawing/2014/main" id="{1BED1327-7507-4751-905C-0392E39B064E}"/>
                </a:ext>
              </a:extLst>
            </p:cNvPr>
            <p:cNvGrpSpPr/>
            <p:nvPr/>
          </p:nvGrpSpPr>
          <p:grpSpPr>
            <a:xfrm>
              <a:off x="1547580" y="3066948"/>
              <a:ext cx="1652629" cy="1652628"/>
              <a:chOff x="1547580" y="3066948"/>
              <a:chExt cx="1652629" cy="1652628"/>
            </a:xfrm>
          </p:grpSpPr>
          <p:sp>
            <p:nvSpPr>
              <p:cNvPr id="19" name="椭圆 18">
                <a:extLst>
                  <a:ext uri="{FF2B5EF4-FFF2-40B4-BE49-F238E27FC236}">
                    <a16:creationId xmlns:a16="http://schemas.microsoft.com/office/drawing/2014/main" id="{E45F1215-FD36-4A65-850E-7CFE61B15553}"/>
                  </a:ext>
                </a:extLst>
              </p:cNvPr>
              <p:cNvSpPr/>
              <p:nvPr/>
            </p:nvSpPr>
            <p:spPr>
              <a:xfrm>
                <a:off x="1547580" y="3066948"/>
                <a:ext cx="1652629" cy="1652628"/>
              </a:xfrm>
              <a:prstGeom prst="ellipse">
                <a:avLst/>
              </a:prstGeom>
              <a:gradFill>
                <a:gsLst>
                  <a:gs pos="0">
                    <a:srgbClr val="E9364B"/>
                  </a:gs>
                  <a:gs pos="90000">
                    <a:srgbClr val="FC8462"/>
                  </a:gs>
                </a:gsLst>
                <a:lin ang="2700000" scaled="1"/>
              </a:gradFill>
              <a:ln>
                <a:noFill/>
              </a:ln>
              <a:effectLst>
                <a:outerShdw blurRad="127000" algn="ctr" rotWithShape="0">
                  <a:srgbClr val="FFC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083564FB-DEBA-46D1-9F96-24191DBE38C9}"/>
                  </a:ext>
                </a:extLst>
              </p:cNvPr>
              <p:cNvSpPr/>
              <p:nvPr/>
            </p:nvSpPr>
            <p:spPr>
              <a:xfrm>
                <a:off x="1669808" y="3189176"/>
                <a:ext cx="1408172" cy="1408172"/>
              </a:xfrm>
              <a:prstGeom prst="ellipse">
                <a:avLst/>
              </a:prstGeom>
              <a:gradFill>
                <a:gsLst>
                  <a:gs pos="0">
                    <a:srgbClr val="E9364B"/>
                  </a:gs>
                  <a:gs pos="90000">
                    <a:srgbClr val="FC8462"/>
                  </a:gs>
                </a:gsLst>
                <a:lin ang="270000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KSO_Shape">
                <a:extLst>
                  <a:ext uri="{FF2B5EF4-FFF2-40B4-BE49-F238E27FC236}">
                    <a16:creationId xmlns:a16="http://schemas.microsoft.com/office/drawing/2014/main" id="{59EC862C-F264-42E8-80B8-3C14628689C0}"/>
                  </a:ext>
                </a:extLst>
              </p:cNvPr>
              <p:cNvSpPr>
                <a:spLocks/>
              </p:cNvSpPr>
              <p:nvPr/>
            </p:nvSpPr>
            <p:spPr bwMode="auto">
              <a:xfrm>
                <a:off x="2065265" y="3682880"/>
                <a:ext cx="617259" cy="420765"/>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grpSp>
        <p:nvGrpSpPr>
          <p:cNvPr id="22" name="组合 21">
            <a:extLst>
              <a:ext uri="{FF2B5EF4-FFF2-40B4-BE49-F238E27FC236}">
                <a16:creationId xmlns:a16="http://schemas.microsoft.com/office/drawing/2014/main" id="{A89EDF47-04C5-4315-938D-4A3C4BDEE8A0}"/>
              </a:ext>
            </a:extLst>
          </p:cNvPr>
          <p:cNvGrpSpPr/>
          <p:nvPr/>
        </p:nvGrpSpPr>
        <p:grpSpPr>
          <a:xfrm>
            <a:off x="8322549" y="1568736"/>
            <a:ext cx="2063767" cy="2148284"/>
            <a:chOff x="1260201" y="2640452"/>
            <a:chExt cx="2063767" cy="2148284"/>
          </a:xfrm>
          <a:effectLst>
            <a:outerShdw blurRad="50800" dist="38100" dir="2700000" algn="tl" rotWithShape="0">
              <a:prstClr val="black">
                <a:alpha val="40000"/>
              </a:prstClr>
            </a:outerShdw>
          </a:effectLst>
        </p:grpSpPr>
        <p:sp>
          <p:nvSpPr>
            <p:cNvPr id="23" name="椭圆 22">
              <a:extLst>
                <a:ext uri="{FF2B5EF4-FFF2-40B4-BE49-F238E27FC236}">
                  <a16:creationId xmlns:a16="http://schemas.microsoft.com/office/drawing/2014/main" id="{D62BBE68-472D-45FF-A57F-9F55B985CB4A}"/>
                </a:ext>
              </a:extLst>
            </p:cNvPr>
            <p:cNvSpPr/>
            <p:nvPr/>
          </p:nvSpPr>
          <p:spPr>
            <a:xfrm>
              <a:off x="1260201" y="2944186"/>
              <a:ext cx="427831" cy="427831"/>
            </a:xfrm>
            <a:prstGeom prst="ellipse">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4E738B09-A1B5-46D9-9F43-FB2066A11748}"/>
                </a:ext>
              </a:extLst>
            </p:cNvPr>
            <p:cNvSpPr/>
            <p:nvPr/>
          </p:nvSpPr>
          <p:spPr>
            <a:xfrm flipV="1">
              <a:off x="1638463" y="2640452"/>
              <a:ext cx="211632" cy="211632"/>
            </a:xfrm>
            <a:prstGeom prst="ellipse">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65C5DC74-C2F2-47F0-90B1-A063A4D14EB8}"/>
                </a:ext>
              </a:extLst>
            </p:cNvPr>
            <p:cNvSpPr/>
            <p:nvPr/>
          </p:nvSpPr>
          <p:spPr>
            <a:xfrm>
              <a:off x="2987823" y="4452591"/>
              <a:ext cx="336145" cy="336145"/>
            </a:xfrm>
            <a:prstGeom prst="ellipse">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202C9BD4-6AD3-456B-AAEF-DB9949D18B84}"/>
                </a:ext>
              </a:extLst>
            </p:cNvPr>
            <p:cNvGrpSpPr/>
            <p:nvPr/>
          </p:nvGrpSpPr>
          <p:grpSpPr>
            <a:xfrm>
              <a:off x="1547580" y="3066948"/>
              <a:ext cx="1652629" cy="1652628"/>
              <a:chOff x="1547580" y="3066948"/>
              <a:chExt cx="1652629" cy="1652628"/>
            </a:xfrm>
          </p:grpSpPr>
          <p:sp>
            <p:nvSpPr>
              <p:cNvPr id="27" name="椭圆 26">
                <a:extLst>
                  <a:ext uri="{FF2B5EF4-FFF2-40B4-BE49-F238E27FC236}">
                    <a16:creationId xmlns:a16="http://schemas.microsoft.com/office/drawing/2014/main" id="{1A390B4E-9583-4CE0-8EB9-5320B7200561}"/>
                  </a:ext>
                </a:extLst>
              </p:cNvPr>
              <p:cNvSpPr/>
              <p:nvPr/>
            </p:nvSpPr>
            <p:spPr>
              <a:xfrm>
                <a:off x="1547580" y="3066948"/>
                <a:ext cx="1652629" cy="1652628"/>
              </a:xfrm>
              <a:prstGeom prst="ellipse">
                <a:avLst/>
              </a:prstGeom>
              <a:gradFill>
                <a:gsLst>
                  <a:gs pos="0">
                    <a:srgbClr val="E9364B"/>
                  </a:gs>
                  <a:gs pos="90000">
                    <a:srgbClr val="FC8462"/>
                  </a:gs>
                </a:gsLst>
                <a:lin ang="2700000" scaled="1"/>
              </a:gradFill>
              <a:ln>
                <a:noFill/>
              </a:ln>
              <a:effectLst>
                <a:outerShdw blurRad="127000" algn="ctr" rotWithShape="0">
                  <a:srgbClr val="FFC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B7982E4B-4DCF-4AB8-8842-6C053D8486D0}"/>
                  </a:ext>
                </a:extLst>
              </p:cNvPr>
              <p:cNvSpPr/>
              <p:nvPr/>
            </p:nvSpPr>
            <p:spPr>
              <a:xfrm>
                <a:off x="1669808" y="3189176"/>
                <a:ext cx="1408172" cy="1408172"/>
              </a:xfrm>
              <a:prstGeom prst="ellipse">
                <a:avLst/>
              </a:prstGeom>
              <a:gradFill>
                <a:gsLst>
                  <a:gs pos="0">
                    <a:srgbClr val="E9364B"/>
                  </a:gs>
                  <a:gs pos="90000">
                    <a:srgbClr val="FC8462"/>
                  </a:gs>
                </a:gsLst>
                <a:lin ang="270000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KSO_Shape">
                <a:extLst>
                  <a:ext uri="{FF2B5EF4-FFF2-40B4-BE49-F238E27FC236}">
                    <a16:creationId xmlns:a16="http://schemas.microsoft.com/office/drawing/2014/main" id="{1F3DA4B9-9D35-4D49-898F-C5986D4D9852}"/>
                  </a:ext>
                </a:extLst>
              </p:cNvPr>
              <p:cNvSpPr>
                <a:spLocks/>
              </p:cNvSpPr>
              <p:nvPr/>
            </p:nvSpPr>
            <p:spPr bwMode="auto">
              <a:xfrm>
                <a:off x="2065265" y="3682880"/>
                <a:ext cx="617259" cy="420765"/>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grpSp>
        <p:nvGrpSpPr>
          <p:cNvPr id="33" name="组合 32">
            <a:extLst>
              <a:ext uri="{FF2B5EF4-FFF2-40B4-BE49-F238E27FC236}">
                <a16:creationId xmlns:a16="http://schemas.microsoft.com/office/drawing/2014/main" id="{14062311-C5FD-4F04-8FFE-8F844BB9A30C}"/>
              </a:ext>
            </a:extLst>
          </p:cNvPr>
          <p:cNvGrpSpPr/>
          <p:nvPr/>
        </p:nvGrpSpPr>
        <p:grpSpPr>
          <a:xfrm>
            <a:off x="1420281" y="4107087"/>
            <a:ext cx="2712031" cy="2177773"/>
            <a:chOff x="1420281" y="4107087"/>
            <a:chExt cx="2712031" cy="2177773"/>
          </a:xfrm>
        </p:grpSpPr>
        <p:sp>
          <p:nvSpPr>
            <p:cNvPr id="31" name="矩形: 圆角 30">
              <a:extLst>
                <a:ext uri="{FF2B5EF4-FFF2-40B4-BE49-F238E27FC236}">
                  <a16:creationId xmlns:a16="http://schemas.microsoft.com/office/drawing/2014/main" id="{BD19B7CC-7C04-416A-95A1-0B8ED65F0BEA}"/>
                </a:ext>
              </a:extLst>
            </p:cNvPr>
            <p:cNvSpPr/>
            <p:nvPr/>
          </p:nvSpPr>
          <p:spPr>
            <a:xfrm>
              <a:off x="1949981" y="4107087"/>
              <a:ext cx="1652629"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Human resources strategy</a:t>
              </a:r>
            </a:p>
          </p:txBody>
        </p:sp>
        <p:sp>
          <p:nvSpPr>
            <p:cNvPr id="32" name="Title 20">
              <a:extLst>
                <a:ext uri="{FF2B5EF4-FFF2-40B4-BE49-F238E27FC236}">
                  <a16:creationId xmlns:a16="http://schemas.microsoft.com/office/drawing/2014/main" id="{87FF366C-EF85-49B8-A0B6-A64C127CD14E}"/>
                </a:ext>
              </a:extLst>
            </p:cNvPr>
            <p:cNvSpPr txBox="1">
              <a:spLocks/>
            </p:cNvSpPr>
            <p:nvPr/>
          </p:nvSpPr>
          <p:spPr>
            <a:xfrm>
              <a:off x="1420281" y="4553232"/>
              <a:ext cx="2712031" cy="1731628"/>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p>
            <a:p>
              <a:pPr algn="just">
                <a:lnSpc>
                  <a:spcPct val="150000"/>
                </a:lnSpc>
                <a:spcBef>
                  <a:spcPts val="1200"/>
                </a:spcBef>
              </a:pP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grpSp>
      <p:grpSp>
        <p:nvGrpSpPr>
          <p:cNvPr id="34" name="组合 33">
            <a:extLst>
              <a:ext uri="{FF2B5EF4-FFF2-40B4-BE49-F238E27FC236}">
                <a16:creationId xmlns:a16="http://schemas.microsoft.com/office/drawing/2014/main" id="{D4C2F6EC-C05D-457C-B12C-2612F9E79D28}"/>
              </a:ext>
            </a:extLst>
          </p:cNvPr>
          <p:cNvGrpSpPr/>
          <p:nvPr/>
        </p:nvGrpSpPr>
        <p:grpSpPr>
          <a:xfrm>
            <a:off x="4739984" y="4026706"/>
            <a:ext cx="2712031" cy="2177773"/>
            <a:chOff x="1420281" y="4107087"/>
            <a:chExt cx="2712031" cy="2177773"/>
          </a:xfrm>
        </p:grpSpPr>
        <p:sp>
          <p:nvSpPr>
            <p:cNvPr id="35" name="矩形: 圆角 34">
              <a:extLst>
                <a:ext uri="{FF2B5EF4-FFF2-40B4-BE49-F238E27FC236}">
                  <a16:creationId xmlns:a16="http://schemas.microsoft.com/office/drawing/2014/main" id="{E2AD6439-D06D-46AB-AF00-7555CB20BB0F}"/>
                </a:ext>
              </a:extLst>
            </p:cNvPr>
            <p:cNvSpPr/>
            <p:nvPr/>
          </p:nvSpPr>
          <p:spPr>
            <a:xfrm>
              <a:off x="1949981" y="4107087"/>
              <a:ext cx="1652629"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About Statistical Recruitment</a:t>
              </a:r>
            </a:p>
          </p:txBody>
        </p:sp>
        <p:sp>
          <p:nvSpPr>
            <p:cNvPr id="36" name="Title 20">
              <a:extLst>
                <a:ext uri="{FF2B5EF4-FFF2-40B4-BE49-F238E27FC236}">
                  <a16:creationId xmlns:a16="http://schemas.microsoft.com/office/drawing/2014/main" id="{30F79F3B-766E-403B-BF4E-A228A90AE7F8}"/>
                </a:ext>
              </a:extLst>
            </p:cNvPr>
            <p:cNvSpPr txBox="1">
              <a:spLocks/>
            </p:cNvSpPr>
            <p:nvPr/>
          </p:nvSpPr>
          <p:spPr>
            <a:xfrm>
              <a:off x="1420281" y="4553232"/>
              <a:ext cx="2712031" cy="1731628"/>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p>
            <a:p>
              <a:pPr algn="just">
                <a:lnSpc>
                  <a:spcPct val="150000"/>
                </a:lnSpc>
                <a:spcBef>
                  <a:spcPts val="1200"/>
                </a:spcBef>
              </a:pP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grpSp>
      <p:grpSp>
        <p:nvGrpSpPr>
          <p:cNvPr id="37" name="组合 36">
            <a:extLst>
              <a:ext uri="{FF2B5EF4-FFF2-40B4-BE49-F238E27FC236}">
                <a16:creationId xmlns:a16="http://schemas.microsoft.com/office/drawing/2014/main" id="{D2A78560-B1B0-4413-9031-0A960E54B543}"/>
              </a:ext>
            </a:extLst>
          </p:cNvPr>
          <p:cNvGrpSpPr/>
          <p:nvPr/>
        </p:nvGrpSpPr>
        <p:grpSpPr>
          <a:xfrm>
            <a:off x="8225519" y="4026706"/>
            <a:ext cx="2712031" cy="2177773"/>
            <a:chOff x="1420281" y="4107087"/>
            <a:chExt cx="2712031" cy="2177773"/>
          </a:xfrm>
        </p:grpSpPr>
        <p:sp>
          <p:nvSpPr>
            <p:cNvPr id="38" name="矩形: 圆角 37">
              <a:extLst>
                <a:ext uri="{FF2B5EF4-FFF2-40B4-BE49-F238E27FC236}">
                  <a16:creationId xmlns:a16="http://schemas.microsoft.com/office/drawing/2014/main" id="{E7D9B9BB-1E52-4F2B-B5C1-E6945B611C78}"/>
                </a:ext>
              </a:extLst>
            </p:cNvPr>
            <p:cNvSpPr/>
            <p:nvPr/>
          </p:nvSpPr>
          <p:spPr>
            <a:xfrm>
              <a:off x="1949981" y="4107087"/>
              <a:ext cx="1652629"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Increase or departure status</a:t>
              </a:r>
            </a:p>
          </p:txBody>
        </p:sp>
        <p:sp>
          <p:nvSpPr>
            <p:cNvPr id="39" name="Title 20">
              <a:extLst>
                <a:ext uri="{FF2B5EF4-FFF2-40B4-BE49-F238E27FC236}">
                  <a16:creationId xmlns:a16="http://schemas.microsoft.com/office/drawing/2014/main" id="{6D84878C-1FE2-4718-AABC-DF06D6FC555C}"/>
                </a:ext>
              </a:extLst>
            </p:cNvPr>
            <p:cNvSpPr txBox="1">
              <a:spLocks/>
            </p:cNvSpPr>
            <p:nvPr/>
          </p:nvSpPr>
          <p:spPr>
            <a:xfrm>
              <a:off x="1420281" y="4553232"/>
              <a:ext cx="2712031" cy="1731628"/>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p>
            <a:p>
              <a:pPr algn="just">
                <a:lnSpc>
                  <a:spcPct val="150000"/>
                </a:lnSpc>
                <a:spcBef>
                  <a:spcPts val="1200"/>
                </a:spcBef>
              </a:pP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grpSp>
    </p:spTree>
    <p:extLst>
      <p:ext uri="{BB962C8B-B14F-4D97-AF65-F5344CB8AC3E}">
        <p14:creationId xmlns:p14="http://schemas.microsoft.com/office/powerpoint/2010/main" val="3747026640"/>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randombar(horizontal)">
                                      <p:cBhvr>
                                        <p:cTn id="19" dur="500"/>
                                        <p:tgtEl>
                                          <p:spTgt spid="33"/>
                                        </p:tgtEl>
                                      </p:cBhvr>
                                    </p:animEffect>
                                  </p:childTnLst>
                                </p:cTn>
                              </p:par>
                              <p:par>
                                <p:cTn id="20" presetID="14" presetClass="entr" presetSubtype="1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randombar(horizontal)">
                                      <p:cBhvr>
                                        <p:cTn id="22" dur="500"/>
                                        <p:tgtEl>
                                          <p:spTgt spid="34"/>
                                        </p:tgtEl>
                                      </p:cBhvr>
                                    </p:animEffect>
                                  </p:childTnLst>
                                </p:cTn>
                              </p:par>
                              <p:par>
                                <p:cTn id="23" presetID="14" presetClass="entr" presetSubtype="1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randombar(horizontal)">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6A86B3D-74CF-449E-BFE0-B2F0FB0DB1CE}"/>
              </a:ext>
            </a:extLst>
          </p:cNvPr>
          <p:cNvGrpSpPr/>
          <p:nvPr/>
        </p:nvGrpSpPr>
        <p:grpSpPr>
          <a:xfrm>
            <a:off x="463881" y="452284"/>
            <a:ext cx="2623448" cy="366252"/>
            <a:chOff x="463881" y="452284"/>
            <a:chExt cx="2623448" cy="366252"/>
          </a:xfrm>
        </p:grpSpPr>
        <p:sp>
          <p:nvSpPr>
            <p:cNvPr id="2" name="矩形 1">
              <a:extLst>
                <a:ext uri="{FF2B5EF4-FFF2-40B4-BE49-F238E27FC236}">
                  <a16:creationId xmlns:a16="http://schemas.microsoft.com/office/drawing/2014/main" id="{80D8E58B-0E53-45CE-AF95-72DEE8B14523}"/>
                </a:ext>
              </a:extLst>
            </p:cNvPr>
            <p:cNvSpPr/>
            <p:nvPr/>
          </p:nvSpPr>
          <p:spPr>
            <a:xfrm>
              <a:off x="773596" y="452284"/>
              <a:ext cx="2313733"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Annual Job Profile</a:t>
              </a:r>
            </a:p>
          </p:txBody>
        </p:sp>
        <p:sp>
          <p:nvSpPr>
            <p:cNvPr id="3" name="矩形 2">
              <a:extLst>
                <a:ext uri="{FF2B5EF4-FFF2-40B4-BE49-F238E27FC236}">
                  <a16:creationId xmlns:a16="http://schemas.microsoft.com/office/drawing/2014/main" id="{5805213C-8611-439C-8592-EC9C5B7970D7}"/>
                </a:ext>
              </a:extLst>
            </p:cNvPr>
            <p:cNvSpPr/>
            <p:nvPr/>
          </p:nvSpPr>
          <p:spPr>
            <a:xfrm>
              <a:off x="463881" y="452284"/>
              <a:ext cx="214546"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grpSp>
      <p:grpSp>
        <p:nvGrpSpPr>
          <p:cNvPr id="8" name="组合 7">
            <a:extLst>
              <a:ext uri="{FF2B5EF4-FFF2-40B4-BE49-F238E27FC236}">
                <a16:creationId xmlns:a16="http://schemas.microsoft.com/office/drawing/2014/main" id="{72B9F81C-8165-49E9-831D-25C224CF0955}"/>
              </a:ext>
            </a:extLst>
          </p:cNvPr>
          <p:cNvGrpSpPr/>
          <p:nvPr/>
        </p:nvGrpSpPr>
        <p:grpSpPr>
          <a:xfrm>
            <a:off x="773596" y="1613937"/>
            <a:ext cx="858087" cy="366253"/>
            <a:chOff x="577423" y="3846447"/>
            <a:chExt cx="1161144" cy="493486"/>
          </a:xfrm>
        </p:grpSpPr>
        <p:sp>
          <p:nvSpPr>
            <p:cNvPr id="5" name="箭头: V 形 4">
              <a:extLst>
                <a:ext uri="{FF2B5EF4-FFF2-40B4-BE49-F238E27FC236}">
                  <a16:creationId xmlns:a16="http://schemas.microsoft.com/office/drawing/2014/main" id="{FF26149B-DD3C-428C-94D4-0E4CA24D3199}"/>
                </a:ext>
              </a:extLst>
            </p:cNvPr>
            <p:cNvSpPr/>
            <p:nvPr/>
          </p:nvSpPr>
          <p:spPr>
            <a:xfrm>
              <a:off x="577423" y="3846447"/>
              <a:ext cx="493486" cy="493486"/>
            </a:xfrm>
            <a:prstGeom prst="chevron">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箭头: V 形 5">
              <a:extLst>
                <a:ext uri="{FF2B5EF4-FFF2-40B4-BE49-F238E27FC236}">
                  <a16:creationId xmlns:a16="http://schemas.microsoft.com/office/drawing/2014/main" id="{A8917DDF-5ED7-4CA0-9489-E0D49595A07B}"/>
                </a:ext>
              </a:extLst>
            </p:cNvPr>
            <p:cNvSpPr/>
            <p:nvPr/>
          </p:nvSpPr>
          <p:spPr>
            <a:xfrm>
              <a:off x="911252" y="3846447"/>
              <a:ext cx="493486" cy="493486"/>
            </a:xfrm>
            <a:prstGeom prst="chevron">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箭头: V 形 6">
              <a:extLst>
                <a:ext uri="{FF2B5EF4-FFF2-40B4-BE49-F238E27FC236}">
                  <a16:creationId xmlns:a16="http://schemas.microsoft.com/office/drawing/2014/main" id="{F1EECB67-250A-4E77-BF9D-696278B0D7E6}"/>
                </a:ext>
              </a:extLst>
            </p:cNvPr>
            <p:cNvSpPr/>
            <p:nvPr/>
          </p:nvSpPr>
          <p:spPr>
            <a:xfrm>
              <a:off x="1245081" y="3846447"/>
              <a:ext cx="493486" cy="493486"/>
            </a:xfrm>
            <a:prstGeom prst="chevron">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9" name="组合 8">
            <a:extLst>
              <a:ext uri="{FF2B5EF4-FFF2-40B4-BE49-F238E27FC236}">
                <a16:creationId xmlns:a16="http://schemas.microsoft.com/office/drawing/2014/main" id="{88933B1E-822C-4D9C-97C1-12877CA47460}"/>
              </a:ext>
            </a:extLst>
          </p:cNvPr>
          <p:cNvGrpSpPr/>
          <p:nvPr/>
        </p:nvGrpSpPr>
        <p:grpSpPr>
          <a:xfrm flipH="1">
            <a:off x="10237144" y="3215257"/>
            <a:ext cx="858087" cy="366253"/>
            <a:chOff x="577423" y="3846447"/>
            <a:chExt cx="1161144" cy="493486"/>
          </a:xfrm>
        </p:grpSpPr>
        <p:sp>
          <p:nvSpPr>
            <p:cNvPr id="10" name="箭头: V 形 9">
              <a:extLst>
                <a:ext uri="{FF2B5EF4-FFF2-40B4-BE49-F238E27FC236}">
                  <a16:creationId xmlns:a16="http://schemas.microsoft.com/office/drawing/2014/main" id="{BF5B76CD-BFAF-4E2E-92E4-9C8648A49480}"/>
                </a:ext>
              </a:extLst>
            </p:cNvPr>
            <p:cNvSpPr/>
            <p:nvPr/>
          </p:nvSpPr>
          <p:spPr>
            <a:xfrm>
              <a:off x="577423" y="3846447"/>
              <a:ext cx="493486" cy="493486"/>
            </a:xfrm>
            <a:prstGeom prst="chevron">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箭头: V 形 10">
              <a:extLst>
                <a:ext uri="{FF2B5EF4-FFF2-40B4-BE49-F238E27FC236}">
                  <a16:creationId xmlns:a16="http://schemas.microsoft.com/office/drawing/2014/main" id="{90619E7A-AEFB-49B7-B71E-B4256B589A91}"/>
                </a:ext>
              </a:extLst>
            </p:cNvPr>
            <p:cNvSpPr/>
            <p:nvPr/>
          </p:nvSpPr>
          <p:spPr>
            <a:xfrm>
              <a:off x="911252" y="3846447"/>
              <a:ext cx="493486" cy="493486"/>
            </a:xfrm>
            <a:prstGeom prst="chevron">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箭头: V 形 11">
              <a:extLst>
                <a:ext uri="{FF2B5EF4-FFF2-40B4-BE49-F238E27FC236}">
                  <a16:creationId xmlns:a16="http://schemas.microsoft.com/office/drawing/2014/main" id="{55D6824A-7869-4A7B-92E2-D175BD6656C1}"/>
                </a:ext>
              </a:extLst>
            </p:cNvPr>
            <p:cNvSpPr/>
            <p:nvPr/>
          </p:nvSpPr>
          <p:spPr>
            <a:xfrm>
              <a:off x="1245081" y="3846447"/>
              <a:ext cx="493486" cy="493486"/>
            </a:xfrm>
            <a:prstGeom prst="chevron">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4" name="组合 13">
            <a:extLst>
              <a:ext uri="{FF2B5EF4-FFF2-40B4-BE49-F238E27FC236}">
                <a16:creationId xmlns:a16="http://schemas.microsoft.com/office/drawing/2014/main" id="{A60015B6-AE63-4477-B3E9-D114ABCE44FE}"/>
              </a:ext>
            </a:extLst>
          </p:cNvPr>
          <p:cNvGrpSpPr/>
          <p:nvPr/>
        </p:nvGrpSpPr>
        <p:grpSpPr>
          <a:xfrm>
            <a:off x="773595" y="4816577"/>
            <a:ext cx="858087" cy="366253"/>
            <a:chOff x="577423" y="3846447"/>
            <a:chExt cx="1161144" cy="493486"/>
          </a:xfrm>
        </p:grpSpPr>
        <p:sp>
          <p:nvSpPr>
            <p:cNvPr id="15" name="箭头: V 形 14">
              <a:extLst>
                <a:ext uri="{FF2B5EF4-FFF2-40B4-BE49-F238E27FC236}">
                  <a16:creationId xmlns:a16="http://schemas.microsoft.com/office/drawing/2014/main" id="{C9DE2B5F-2CCB-4D62-A92C-4B76815A3523}"/>
                </a:ext>
              </a:extLst>
            </p:cNvPr>
            <p:cNvSpPr/>
            <p:nvPr/>
          </p:nvSpPr>
          <p:spPr>
            <a:xfrm>
              <a:off x="577423" y="3846447"/>
              <a:ext cx="493486" cy="493486"/>
            </a:xfrm>
            <a:prstGeom prst="chevron">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箭头: V 形 15">
              <a:extLst>
                <a:ext uri="{FF2B5EF4-FFF2-40B4-BE49-F238E27FC236}">
                  <a16:creationId xmlns:a16="http://schemas.microsoft.com/office/drawing/2014/main" id="{567C7F89-957B-4677-AC32-4503EFCCCD7A}"/>
                </a:ext>
              </a:extLst>
            </p:cNvPr>
            <p:cNvSpPr/>
            <p:nvPr/>
          </p:nvSpPr>
          <p:spPr>
            <a:xfrm>
              <a:off x="911252" y="3846447"/>
              <a:ext cx="493486" cy="493486"/>
            </a:xfrm>
            <a:prstGeom prst="chevron">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箭头: V 形 16">
              <a:extLst>
                <a:ext uri="{FF2B5EF4-FFF2-40B4-BE49-F238E27FC236}">
                  <a16:creationId xmlns:a16="http://schemas.microsoft.com/office/drawing/2014/main" id="{89865618-19CF-481A-9C19-99CE9BB43E7A}"/>
                </a:ext>
              </a:extLst>
            </p:cNvPr>
            <p:cNvSpPr/>
            <p:nvPr/>
          </p:nvSpPr>
          <p:spPr>
            <a:xfrm>
              <a:off x="1245081" y="3846447"/>
              <a:ext cx="493486" cy="493486"/>
            </a:xfrm>
            <a:prstGeom prst="chevron">
              <a:avLst/>
            </a:prstGeom>
            <a:gradFill>
              <a:gsLst>
                <a:gs pos="0">
                  <a:srgbClr val="E9364B"/>
                </a:gs>
                <a:gs pos="90000">
                  <a:srgbClr val="FC846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8" name="矩形: 圆角 17">
            <a:extLst>
              <a:ext uri="{FF2B5EF4-FFF2-40B4-BE49-F238E27FC236}">
                <a16:creationId xmlns:a16="http://schemas.microsoft.com/office/drawing/2014/main" id="{79008641-821D-4B71-8579-7C230AE25A09}"/>
              </a:ext>
            </a:extLst>
          </p:cNvPr>
          <p:cNvSpPr/>
          <p:nvPr/>
        </p:nvSpPr>
        <p:spPr>
          <a:xfrm>
            <a:off x="2038471" y="1603676"/>
            <a:ext cx="1652629"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Recruitment cost analysis</a:t>
            </a:r>
          </a:p>
        </p:txBody>
      </p:sp>
      <p:sp>
        <p:nvSpPr>
          <p:cNvPr id="19" name="矩形: 圆角 18">
            <a:extLst>
              <a:ext uri="{FF2B5EF4-FFF2-40B4-BE49-F238E27FC236}">
                <a16:creationId xmlns:a16="http://schemas.microsoft.com/office/drawing/2014/main" id="{7DC53E17-6A19-4A0E-AFA2-E3C84BCB3234}"/>
              </a:ext>
            </a:extLst>
          </p:cNvPr>
          <p:cNvSpPr/>
          <p:nvPr/>
        </p:nvSpPr>
        <p:spPr>
          <a:xfrm>
            <a:off x="2048303" y="4816577"/>
            <a:ext cx="1652629"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Analysis of training costs</a:t>
            </a:r>
          </a:p>
        </p:txBody>
      </p:sp>
      <p:sp>
        <p:nvSpPr>
          <p:cNvPr id="20" name="矩形: 圆角 19">
            <a:extLst>
              <a:ext uri="{FF2B5EF4-FFF2-40B4-BE49-F238E27FC236}">
                <a16:creationId xmlns:a16="http://schemas.microsoft.com/office/drawing/2014/main" id="{7D19998E-9AC2-4092-9526-4ECA18021439}"/>
              </a:ext>
            </a:extLst>
          </p:cNvPr>
          <p:cNvSpPr/>
          <p:nvPr/>
        </p:nvSpPr>
        <p:spPr>
          <a:xfrm>
            <a:off x="8246238" y="3203643"/>
            <a:ext cx="1652629"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Recruitment channel analysis</a:t>
            </a:r>
          </a:p>
        </p:txBody>
      </p:sp>
      <p:sp>
        <p:nvSpPr>
          <p:cNvPr id="21" name="Title 20">
            <a:extLst>
              <a:ext uri="{FF2B5EF4-FFF2-40B4-BE49-F238E27FC236}">
                <a16:creationId xmlns:a16="http://schemas.microsoft.com/office/drawing/2014/main" id="{F6691CFE-FB9A-43CB-B8B8-2BD857B0CBFC}"/>
              </a:ext>
            </a:extLst>
          </p:cNvPr>
          <p:cNvSpPr txBox="1">
            <a:spLocks/>
          </p:cNvSpPr>
          <p:nvPr/>
        </p:nvSpPr>
        <p:spPr>
          <a:xfrm>
            <a:off x="3937800" y="1603676"/>
            <a:ext cx="7157431" cy="608243"/>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22" name="Title 20">
            <a:extLst>
              <a:ext uri="{FF2B5EF4-FFF2-40B4-BE49-F238E27FC236}">
                <a16:creationId xmlns:a16="http://schemas.microsoft.com/office/drawing/2014/main" id="{CE82C569-47AE-41BC-8C41-D1C6808345C3}"/>
              </a:ext>
            </a:extLst>
          </p:cNvPr>
          <p:cNvSpPr txBox="1">
            <a:spLocks/>
          </p:cNvSpPr>
          <p:nvPr/>
        </p:nvSpPr>
        <p:spPr>
          <a:xfrm>
            <a:off x="3965080" y="4816577"/>
            <a:ext cx="7157431" cy="608243"/>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23" name="Title 20">
            <a:extLst>
              <a:ext uri="{FF2B5EF4-FFF2-40B4-BE49-F238E27FC236}">
                <a16:creationId xmlns:a16="http://schemas.microsoft.com/office/drawing/2014/main" id="{0173300A-5E35-4BDF-9E5B-FF54275D4BBF}"/>
              </a:ext>
            </a:extLst>
          </p:cNvPr>
          <p:cNvSpPr txBox="1">
            <a:spLocks/>
          </p:cNvSpPr>
          <p:nvPr/>
        </p:nvSpPr>
        <p:spPr>
          <a:xfrm>
            <a:off x="773595" y="3141632"/>
            <a:ext cx="7157431" cy="608243"/>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r">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3057365529"/>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6A86B3D-74CF-449E-BFE0-B2F0FB0DB1CE}"/>
              </a:ext>
            </a:extLst>
          </p:cNvPr>
          <p:cNvGrpSpPr/>
          <p:nvPr/>
        </p:nvGrpSpPr>
        <p:grpSpPr>
          <a:xfrm>
            <a:off x="463881" y="452284"/>
            <a:ext cx="2623448" cy="366252"/>
            <a:chOff x="463881" y="452284"/>
            <a:chExt cx="2623448" cy="366252"/>
          </a:xfrm>
        </p:grpSpPr>
        <p:sp>
          <p:nvSpPr>
            <p:cNvPr id="2" name="矩形 1">
              <a:extLst>
                <a:ext uri="{FF2B5EF4-FFF2-40B4-BE49-F238E27FC236}">
                  <a16:creationId xmlns:a16="http://schemas.microsoft.com/office/drawing/2014/main" id="{80D8E58B-0E53-45CE-AF95-72DEE8B14523}"/>
                </a:ext>
              </a:extLst>
            </p:cNvPr>
            <p:cNvSpPr/>
            <p:nvPr/>
          </p:nvSpPr>
          <p:spPr>
            <a:xfrm>
              <a:off x="773596" y="452284"/>
              <a:ext cx="2313733"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Annual Job Profile</a:t>
              </a:r>
            </a:p>
          </p:txBody>
        </p:sp>
        <p:sp>
          <p:nvSpPr>
            <p:cNvPr id="3" name="矩形 2">
              <a:extLst>
                <a:ext uri="{FF2B5EF4-FFF2-40B4-BE49-F238E27FC236}">
                  <a16:creationId xmlns:a16="http://schemas.microsoft.com/office/drawing/2014/main" id="{5805213C-8611-439C-8592-EC9C5B7970D7}"/>
                </a:ext>
              </a:extLst>
            </p:cNvPr>
            <p:cNvSpPr/>
            <p:nvPr/>
          </p:nvSpPr>
          <p:spPr>
            <a:xfrm>
              <a:off x="463881" y="452284"/>
              <a:ext cx="214546"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grpSp>
      <p:grpSp>
        <p:nvGrpSpPr>
          <p:cNvPr id="38" name="组合 37">
            <a:extLst>
              <a:ext uri="{FF2B5EF4-FFF2-40B4-BE49-F238E27FC236}">
                <a16:creationId xmlns:a16="http://schemas.microsoft.com/office/drawing/2014/main" id="{0FDEB475-C055-4B0C-A597-CEB71DB9C129}"/>
              </a:ext>
            </a:extLst>
          </p:cNvPr>
          <p:cNvGrpSpPr/>
          <p:nvPr/>
        </p:nvGrpSpPr>
        <p:grpSpPr>
          <a:xfrm>
            <a:off x="773596" y="2075324"/>
            <a:ext cx="10305613" cy="3829014"/>
            <a:chOff x="985600" y="2075324"/>
            <a:chExt cx="10305613" cy="3829014"/>
          </a:xfrm>
        </p:grpSpPr>
        <p:grpSp>
          <p:nvGrpSpPr>
            <p:cNvPr id="27" name="组合 26">
              <a:extLst>
                <a:ext uri="{FF2B5EF4-FFF2-40B4-BE49-F238E27FC236}">
                  <a16:creationId xmlns:a16="http://schemas.microsoft.com/office/drawing/2014/main" id="{91506AC7-1244-4050-BE8F-93717F396085}"/>
                </a:ext>
              </a:extLst>
            </p:cNvPr>
            <p:cNvGrpSpPr/>
            <p:nvPr/>
          </p:nvGrpSpPr>
          <p:grpSpPr>
            <a:xfrm>
              <a:off x="985600" y="2075324"/>
              <a:ext cx="2448000" cy="2448000"/>
              <a:chOff x="985600" y="2075324"/>
              <a:chExt cx="2448000" cy="2448000"/>
            </a:xfrm>
          </p:grpSpPr>
          <p:sp>
            <p:nvSpPr>
              <p:cNvPr id="5" name="椭圆 4">
                <a:extLst>
                  <a:ext uri="{FF2B5EF4-FFF2-40B4-BE49-F238E27FC236}">
                    <a16:creationId xmlns:a16="http://schemas.microsoft.com/office/drawing/2014/main" id="{D37FD05A-E9FF-4E5C-BE3E-8FD9B89DE9A8}"/>
                  </a:ext>
                </a:extLst>
              </p:cNvPr>
              <p:cNvSpPr/>
              <p:nvPr/>
            </p:nvSpPr>
            <p:spPr>
              <a:xfrm>
                <a:off x="985600" y="2075324"/>
                <a:ext cx="2448000" cy="2448000"/>
              </a:xfrm>
              <a:prstGeom prst="ellipse">
                <a:avLst/>
              </a:prstGeom>
              <a:noFill/>
              <a:ln w="85725">
                <a:solidFill>
                  <a:srgbClr val="FE8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EC77BCAC-8014-4CC1-AE04-152CA67942B2}"/>
                  </a:ext>
                </a:extLst>
              </p:cNvPr>
              <p:cNvGrpSpPr/>
              <p:nvPr/>
            </p:nvGrpSpPr>
            <p:grpSpPr>
              <a:xfrm>
                <a:off x="1209893" y="2299617"/>
                <a:ext cx="1999415" cy="1999415"/>
                <a:chOff x="1209893" y="2299617"/>
                <a:chExt cx="1999415" cy="1999415"/>
              </a:xfrm>
              <a:gradFill>
                <a:gsLst>
                  <a:gs pos="0">
                    <a:srgbClr val="E9364B"/>
                  </a:gs>
                  <a:gs pos="90000">
                    <a:srgbClr val="FC8462"/>
                  </a:gs>
                </a:gsLst>
                <a:lin ang="2700000" scaled="1"/>
              </a:gradFill>
            </p:grpSpPr>
            <p:sp>
              <p:nvSpPr>
                <p:cNvPr id="7" name="椭圆 6">
                  <a:extLst>
                    <a:ext uri="{FF2B5EF4-FFF2-40B4-BE49-F238E27FC236}">
                      <a16:creationId xmlns:a16="http://schemas.microsoft.com/office/drawing/2014/main" id="{E5E9C92C-6CB4-49A9-8368-EFDE0989BD19}"/>
                    </a:ext>
                  </a:extLst>
                </p:cNvPr>
                <p:cNvSpPr>
                  <a:spLocks noChangeAspect="1"/>
                </p:cNvSpPr>
                <p:nvPr/>
              </p:nvSpPr>
              <p:spPr>
                <a:xfrm>
                  <a:off x="1209893" y="2299617"/>
                  <a:ext cx="1999415" cy="1999415"/>
                </a:xfrm>
                <a:prstGeom prst="ellipse">
                  <a:avLst/>
                </a:prstGeom>
                <a:grp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KSO_Shape">
                  <a:extLst>
                    <a:ext uri="{FF2B5EF4-FFF2-40B4-BE49-F238E27FC236}">
                      <a16:creationId xmlns:a16="http://schemas.microsoft.com/office/drawing/2014/main" id="{CABBF0D1-D427-4941-BC5D-AACAE083D125}"/>
                    </a:ext>
                  </a:extLst>
                </p:cNvPr>
                <p:cNvSpPr>
                  <a:spLocks/>
                </p:cNvSpPr>
                <p:nvPr/>
              </p:nvSpPr>
              <p:spPr bwMode="auto">
                <a:xfrm>
                  <a:off x="1691535" y="2858969"/>
                  <a:ext cx="1036131" cy="880711"/>
                </a:xfrm>
                <a:custGeom>
                  <a:avLst/>
                  <a:gdLst>
                    <a:gd name="T0" fmla="*/ 751859 w 3897313"/>
                    <a:gd name="T1" fmla="*/ 3070865 h 3311525"/>
                    <a:gd name="T2" fmla="*/ 255585 w 3897313"/>
                    <a:gd name="T3" fmla="*/ 3040088 h 3311525"/>
                    <a:gd name="T4" fmla="*/ 743927 w 3897313"/>
                    <a:gd name="T5" fmla="*/ 2593335 h 3311525"/>
                    <a:gd name="T6" fmla="*/ 1413894 w 3897313"/>
                    <a:gd name="T7" fmla="*/ 3077845 h 3311525"/>
                    <a:gd name="T8" fmla="*/ 936625 w 3897313"/>
                    <a:gd name="T9" fmla="*/ 3015560 h 3311525"/>
                    <a:gd name="T10" fmla="*/ 2154553 w 3897313"/>
                    <a:gd name="T11" fmla="*/ 3028286 h 3311525"/>
                    <a:gd name="T12" fmla="*/ 1664757 w 3897313"/>
                    <a:gd name="T13" fmla="*/ 3075622 h 3311525"/>
                    <a:gd name="T14" fmla="*/ 1758006 w 3897313"/>
                    <a:gd name="T15" fmla="*/ 2237553 h 3311525"/>
                    <a:gd name="T16" fmla="*/ 2834647 w 3897313"/>
                    <a:gd name="T17" fmla="*/ 3040063 h 3311525"/>
                    <a:gd name="T18" fmla="*/ 2339302 w 3897313"/>
                    <a:gd name="T19" fmla="*/ 3070861 h 3311525"/>
                    <a:gd name="T20" fmla="*/ 2569533 w 3897313"/>
                    <a:gd name="T21" fmla="*/ 1738630 h 3311525"/>
                    <a:gd name="T22" fmla="*/ 3498851 w 3897313"/>
                    <a:gd name="T23" fmla="*/ 3067687 h 3311525"/>
                    <a:gd name="T24" fmla="*/ 2999741 w 3897313"/>
                    <a:gd name="T25" fmla="*/ 3045465 h 3311525"/>
                    <a:gd name="T26" fmla="*/ 3400426 w 3897313"/>
                    <a:gd name="T27" fmla="*/ 924221 h 3311525"/>
                    <a:gd name="T28" fmla="*/ 684213 w 3897313"/>
                    <a:gd name="T29" fmla="*/ 392109 h 3311525"/>
                    <a:gd name="T30" fmla="*/ 907734 w 3897313"/>
                    <a:gd name="T31" fmla="*/ 594315 h 3311525"/>
                    <a:gd name="T32" fmla="*/ 1026479 w 3897313"/>
                    <a:gd name="T33" fmla="*/ 723193 h 3311525"/>
                    <a:gd name="T34" fmla="*/ 975996 w 3897313"/>
                    <a:gd name="T35" fmla="*/ 832073 h 3311525"/>
                    <a:gd name="T36" fmla="*/ 863919 w 3897313"/>
                    <a:gd name="T37" fmla="*/ 848262 h 3311525"/>
                    <a:gd name="T38" fmla="*/ 730251 w 3897313"/>
                    <a:gd name="T39" fmla="*/ 739382 h 3311525"/>
                    <a:gd name="T40" fmla="*/ 539433 w 3897313"/>
                    <a:gd name="T41" fmla="*/ 721606 h 3311525"/>
                    <a:gd name="T42" fmla="*/ 414656 w 3897313"/>
                    <a:gd name="T43" fmla="*/ 828264 h 3311525"/>
                    <a:gd name="T44" fmla="*/ 476886 w 3897313"/>
                    <a:gd name="T45" fmla="*/ 961586 h 3311525"/>
                    <a:gd name="T46" fmla="*/ 899479 w 3897313"/>
                    <a:gd name="T47" fmla="*/ 1159030 h 3311525"/>
                    <a:gd name="T48" fmla="*/ 1054101 w 3897313"/>
                    <a:gd name="T49" fmla="*/ 1345364 h 3311525"/>
                    <a:gd name="T50" fmla="*/ 1035369 w 3897313"/>
                    <a:gd name="T51" fmla="*/ 1555187 h 3311525"/>
                    <a:gd name="T52" fmla="*/ 868999 w 3897313"/>
                    <a:gd name="T53" fmla="*/ 1723110 h 3311525"/>
                    <a:gd name="T54" fmla="*/ 679451 w 3897313"/>
                    <a:gd name="T55" fmla="*/ 1888811 h 3311525"/>
                    <a:gd name="T56" fmla="*/ 528003 w 3897313"/>
                    <a:gd name="T57" fmla="*/ 1891033 h 3311525"/>
                    <a:gd name="T58" fmla="*/ 367666 w 3897313"/>
                    <a:gd name="T59" fmla="*/ 1718349 h 3311525"/>
                    <a:gd name="T60" fmla="*/ 191136 w 3897313"/>
                    <a:gd name="T61" fmla="*/ 1594867 h 3311525"/>
                    <a:gd name="T62" fmla="*/ 180341 w 3897313"/>
                    <a:gd name="T63" fmla="*/ 1485987 h 3311525"/>
                    <a:gd name="T64" fmla="*/ 300038 w 3897313"/>
                    <a:gd name="T65" fmla="*/ 1414247 h 3311525"/>
                    <a:gd name="T66" fmla="*/ 369253 w 3897313"/>
                    <a:gd name="T67" fmla="*/ 1467258 h 3311525"/>
                    <a:gd name="T68" fmla="*/ 645478 w 3897313"/>
                    <a:gd name="T69" fmla="*/ 1564393 h 3311525"/>
                    <a:gd name="T70" fmla="*/ 785496 w 3897313"/>
                    <a:gd name="T71" fmla="*/ 1520905 h 3311525"/>
                    <a:gd name="T72" fmla="*/ 793434 w 3897313"/>
                    <a:gd name="T73" fmla="*/ 1370123 h 3311525"/>
                    <a:gd name="T74" fmla="*/ 334328 w 3897313"/>
                    <a:gd name="T75" fmla="*/ 1127604 h 3311525"/>
                    <a:gd name="T76" fmla="*/ 199073 w 3897313"/>
                    <a:gd name="T77" fmla="*/ 972061 h 3311525"/>
                    <a:gd name="T78" fmla="*/ 197803 w 3897313"/>
                    <a:gd name="T79" fmla="*/ 758428 h 3311525"/>
                    <a:gd name="T80" fmla="*/ 356553 w 3897313"/>
                    <a:gd name="T81" fmla="*/ 575903 h 3311525"/>
                    <a:gd name="T82" fmla="*/ 525781 w 3897313"/>
                    <a:gd name="T83" fmla="*/ 384491 h 3311525"/>
                    <a:gd name="T84" fmla="*/ 3649008 w 3897313"/>
                    <a:gd name="T85" fmla="*/ 6033 h 3311525"/>
                    <a:gd name="T86" fmla="*/ 3716323 w 3897313"/>
                    <a:gd name="T87" fmla="*/ 71764 h 3311525"/>
                    <a:gd name="T88" fmla="*/ 3884930 w 3897313"/>
                    <a:gd name="T89" fmla="*/ 709702 h 3311525"/>
                    <a:gd name="T90" fmla="*/ 3809358 w 3897313"/>
                    <a:gd name="T91" fmla="*/ 766859 h 3311525"/>
                    <a:gd name="T92" fmla="*/ 3717911 w 3897313"/>
                    <a:gd name="T93" fmla="*/ 745584 h 3311525"/>
                    <a:gd name="T94" fmla="*/ 3455952 w 3897313"/>
                    <a:gd name="T95" fmla="*/ 648099 h 3311525"/>
                    <a:gd name="T96" fmla="*/ 2896154 w 3897313"/>
                    <a:gd name="T97" fmla="*/ 1275241 h 3311525"/>
                    <a:gd name="T98" fmla="*/ 2256022 w 3897313"/>
                    <a:gd name="T99" fmla="*/ 1779812 h 3311525"/>
                    <a:gd name="T100" fmla="*/ 1575246 w 3897313"/>
                    <a:gd name="T101" fmla="*/ 2148158 h 3311525"/>
                    <a:gd name="T102" fmla="*/ 927493 w 3897313"/>
                    <a:gd name="T103" fmla="*/ 2376787 h 3311525"/>
                    <a:gd name="T104" fmla="*/ 113356 w 3897313"/>
                    <a:gd name="T105" fmla="*/ 2517140 h 3311525"/>
                    <a:gd name="T106" fmla="*/ 384206 w 3897313"/>
                    <a:gd name="T107" fmla="*/ 2221192 h 3311525"/>
                    <a:gd name="T108" fmla="*/ 1118644 w 3897313"/>
                    <a:gd name="T109" fmla="*/ 2040830 h 3311525"/>
                    <a:gd name="T110" fmla="*/ 2028673 w 3897313"/>
                    <a:gd name="T111" fmla="*/ 1609610 h 3311525"/>
                    <a:gd name="T112" fmla="*/ 2530999 w 3897313"/>
                    <a:gd name="T113" fmla="*/ 1244757 h 3311525"/>
                    <a:gd name="T114" fmla="*/ 3068570 w 3897313"/>
                    <a:gd name="T115" fmla="*/ 708114 h 3311525"/>
                    <a:gd name="T116" fmla="*/ 3069841 w 3897313"/>
                    <a:gd name="T117" fmla="*/ 393750 h 3311525"/>
                    <a:gd name="T118" fmla="*/ 2984744 w 3897313"/>
                    <a:gd name="T119" fmla="*/ 355010 h 3311525"/>
                    <a:gd name="T120" fmla="*/ 2960294 w 3897313"/>
                    <a:gd name="T121" fmla="*/ 262288 h 3311525"/>
                    <a:gd name="T122" fmla="*/ 3015226 w 3897313"/>
                    <a:gd name="T123" fmla="*/ 186713 h 3311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97313" h="3311525">
                      <a:moveTo>
                        <a:pt x="0" y="3178175"/>
                      </a:moveTo>
                      <a:lnTo>
                        <a:pt x="3803650" y="3178175"/>
                      </a:lnTo>
                      <a:lnTo>
                        <a:pt x="3803650" y="3311525"/>
                      </a:lnTo>
                      <a:lnTo>
                        <a:pt x="0" y="3311525"/>
                      </a:lnTo>
                      <a:lnTo>
                        <a:pt x="0" y="3178175"/>
                      </a:lnTo>
                      <a:close/>
                      <a:moveTo>
                        <a:pt x="784225" y="2584450"/>
                      </a:moveTo>
                      <a:lnTo>
                        <a:pt x="784225" y="3015656"/>
                      </a:lnTo>
                      <a:lnTo>
                        <a:pt x="783908" y="3022002"/>
                      </a:lnTo>
                      <a:lnTo>
                        <a:pt x="782956" y="3028348"/>
                      </a:lnTo>
                      <a:lnTo>
                        <a:pt x="781369" y="3034059"/>
                      </a:lnTo>
                      <a:lnTo>
                        <a:pt x="779465" y="3040088"/>
                      </a:lnTo>
                      <a:lnTo>
                        <a:pt x="776610" y="3045482"/>
                      </a:lnTo>
                      <a:lnTo>
                        <a:pt x="773437" y="3050558"/>
                      </a:lnTo>
                      <a:lnTo>
                        <a:pt x="769946" y="3055318"/>
                      </a:lnTo>
                      <a:lnTo>
                        <a:pt x="766138" y="3059760"/>
                      </a:lnTo>
                      <a:lnTo>
                        <a:pt x="761696" y="3064202"/>
                      </a:lnTo>
                      <a:lnTo>
                        <a:pt x="756936" y="3067692"/>
                      </a:lnTo>
                      <a:lnTo>
                        <a:pt x="751859" y="3070865"/>
                      </a:lnTo>
                      <a:lnTo>
                        <a:pt x="746465" y="3073086"/>
                      </a:lnTo>
                      <a:lnTo>
                        <a:pt x="740436" y="3075625"/>
                      </a:lnTo>
                      <a:lnTo>
                        <a:pt x="734407" y="3077211"/>
                      </a:lnTo>
                      <a:lnTo>
                        <a:pt x="728696" y="3077846"/>
                      </a:lnTo>
                      <a:lnTo>
                        <a:pt x="722349" y="3078163"/>
                      </a:lnTo>
                      <a:lnTo>
                        <a:pt x="312701" y="3078163"/>
                      </a:lnTo>
                      <a:lnTo>
                        <a:pt x="306355" y="3077846"/>
                      </a:lnTo>
                      <a:lnTo>
                        <a:pt x="300643" y="3077211"/>
                      </a:lnTo>
                      <a:lnTo>
                        <a:pt x="294614" y="3075625"/>
                      </a:lnTo>
                      <a:lnTo>
                        <a:pt x="288585" y="3073086"/>
                      </a:lnTo>
                      <a:lnTo>
                        <a:pt x="283191" y="3070865"/>
                      </a:lnTo>
                      <a:lnTo>
                        <a:pt x="278114" y="3067692"/>
                      </a:lnTo>
                      <a:lnTo>
                        <a:pt x="273354" y="3064202"/>
                      </a:lnTo>
                      <a:lnTo>
                        <a:pt x="268912" y="3059760"/>
                      </a:lnTo>
                      <a:lnTo>
                        <a:pt x="265104" y="3055318"/>
                      </a:lnTo>
                      <a:lnTo>
                        <a:pt x="261614" y="3050558"/>
                      </a:lnTo>
                      <a:lnTo>
                        <a:pt x="258441" y="3045482"/>
                      </a:lnTo>
                      <a:lnTo>
                        <a:pt x="255585" y="3040088"/>
                      </a:lnTo>
                      <a:lnTo>
                        <a:pt x="253681" y="3034059"/>
                      </a:lnTo>
                      <a:lnTo>
                        <a:pt x="252094" y="3028348"/>
                      </a:lnTo>
                      <a:lnTo>
                        <a:pt x="251142" y="3022002"/>
                      </a:lnTo>
                      <a:lnTo>
                        <a:pt x="250825" y="3015656"/>
                      </a:lnTo>
                      <a:lnTo>
                        <a:pt x="250825" y="2675514"/>
                      </a:lnTo>
                      <a:lnTo>
                        <a:pt x="303181" y="2669486"/>
                      </a:lnTo>
                      <a:lnTo>
                        <a:pt x="359980" y="2662505"/>
                      </a:lnTo>
                      <a:lnTo>
                        <a:pt x="390125" y="2658380"/>
                      </a:lnTo>
                      <a:lnTo>
                        <a:pt x="421221" y="2653621"/>
                      </a:lnTo>
                      <a:lnTo>
                        <a:pt x="453587" y="2648861"/>
                      </a:lnTo>
                      <a:lnTo>
                        <a:pt x="486587" y="2643785"/>
                      </a:lnTo>
                      <a:lnTo>
                        <a:pt x="520540" y="2638073"/>
                      </a:lnTo>
                      <a:lnTo>
                        <a:pt x="555444" y="2631727"/>
                      </a:lnTo>
                      <a:lnTo>
                        <a:pt x="591300" y="2625381"/>
                      </a:lnTo>
                      <a:lnTo>
                        <a:pt x="628425" y="2618401"/>
                      </a:lnTo>
                      <a:lnTo>
                        <a:pt x="665868" y="2610469"/>
                      </a:lnTo>
                      <a:lnTo>
                        <a:pt x="704580" y="2602219"/>
                      </a:lnTo>
                      <a:lnTo>
                        <a:pt x="743927" y="2593335"/>
                      </a:lnTo>
                      <a:lnTo>
                        <a:pt x="784225" y="2584450"/>
                      </a:lnTo>
                      <a:close/>
                      <a:moveTo>
                        <a:pt x="1470025" y="2365375"/>
                      </a:moveTo>
                      <a:lnTo>
                        <a:pt x="1470025" y="3015560"/>
                      </a:lnTo>
                      <a:lnTo>
                        <a:pt x="1469708" y="3021916"/>
                      </a:lnTo>
                      <a:lnTo>
                        <a:pt x="1468757" y="3028271"/>
                      </a:lnTo>
                      <a:lnTo>
                        <a:pt x="1467171" y="3033991"/>
                      </a:lnTo>
                      <a:lnTo>
                        <a:pt x="1464951" y="3040029"/>
                      </a:lnTo>
                      <a:lnTo>
                        <a:pt x="1462414" y="3045432"/>
                      </a:lnTo>
                      <a:lnTo>
                        <a:pt x="1459243" y="3050516"/>
                      </a:lnTo>
                      <a:lnTo>
                        <a:pt x="1455755" y="3055283"/>
                      </a:lnTo>
                      <a:lnTo>
                        <a:pt x="1451949" y="3059732"/>
                      </a:lnTo>
                      <a:lnTo>
                        <a:pt x="1447192" y="3064181"/>
                      </a:lnTo>
                      <a:lnTo>
                        <a:pt x="1442435" y="3067676"/>
                      </a:lnTo>
                      <a:lnTo>
                        <a:pt x="1437362" y="3070854"/>
                      </a:lnTo>
                      <a:lnTo>
                        <a:pt x="1431653" y="3073079"/>
                      </a:lnTo>
                      <a:lnTo>
                        <a:pt x="1426262" y="3075621"/>
                      </a:lnTo>
                      <a:lnTo>
                        <a:pt x="1420237" y="3077210"/>
                      </a:lnTo>
                      <a:lnTo>
                        <a:pt x="1413894" y="3077845"/>
                      </a:lnTo>
                      <a:lnTo>
                        <a:pt x="1407869" y="3078163"/>
                      </a:lnTo>
                      <a:lnTo>
                        <a:pt x="998781" y="3078163"/>
                      </a:lnTo>
                      <a:lnTo>
                        <a:pt x="992439" y="3077845"/>
                      </a:lnTo>
                      <a:lnTo>
                        <a:pt x="986096" y="3077210"/>
                      </a:lnTo>
                      <a:lnTo>
                        <a:pt x="980388" y="3075621"/>
                      </a:lnTo>
                      <a:lnTo>
                        <a:pt x="974680" y="3073079"/>
                      </a:lnTo>
                      <a:lnTo>
                        <a:pt x="969289" y="3070854"/>
                      </a:lnTo>
                      <a:lnTo>
                        <a:pt x="964215" y="3067676"/>
                      </a:lnTo>
                      <a:lnTo>
                        <a:pt x="959458" y="3064181"/>
                      </a:lnTo>
                      <a:lnTo>
                        <a:pt x="955018" y="3059732"/>
                      </a:lnTo>
                      <a:lnTo>
                        <a:pt x="950896" y="3055283"/>
                      </a:lnTo>
                      <a:lnTo>
                        <a:pt x="947090" y="3050516"/>
                      </a:lnTo>
                      <a:lnTo>
                        <a:pt x="943919" y="3045432"/>
                      </a:lnTo>
                      <a:lnTo>
                        <a:pt x="941699" y="3040029"/>
                      </a:lnTo>
                      <a:lnTo>
                        <a:pt x="939479" y="3033991"/>
                      </a:lnTo>
                      <a:lnTo>
                        <a:pt x="937894" y="3028271"/>
                      </a:lnTo>
                      <a:lnTo>
                        <a:pt x="936942" y="3021916"/>
                      </a:lnTo>
                      <a:lnTo>
                        <a:pt x="936625" y="3015560"/>
                      </a:lnTo>
                      <a:lnTo>
                        <a:pt x="936625" y="2545241"/>
                      </a:lnTo>
                      <a:lnTo>
                        <a:pt x="994024" y="2529034"/>
                      </a:lnTo>
                      <a:lnTo>
                        <a:pt x="1053326" y="2512191"/>
                      </a:lnTo>
                      <a:lnTo>
                        <a:pt x="1112628" y="2493442"/>
                      </a:lnTo>
                      <a:lnTo>
                        <a:pt x="1173833" y="2474375"/>
                      </a:lnTo>
                      <a:lnTo>
                        <a:pt x="1235672" y="2453401"/>
                      </a:lnTo>
                      <a:lnTo>
                        <a:pt x="1266750" y="2442597"/>
                      </a:lnTo>
                      <a:lnTo>
                        <a:pt x="1298145" y="2431156"/>
                      </a:lnTo>
                      <a:lnTo>
                        <a:pt x="1330174" y="2419716"/>
                      </a:lnTo>
                      <a:lnTo>
                        <a:pt x="1361886" y="2407958"/>
                      </a:lnTo>
                      <a:lnTo>
                        <a:pt x="1394233" y="2395565"/>
                      </a:lnTo>
                      <a:lnTo>
                        <a:pt x="1426579" y="2383171"/>
                      </a:lnTo>
                      <a:lnTo>
                        <a:pt x="1448144" y="2374273"/>
                      </a:lnTo>
                      <a:lnTo>
                        <a:pt x="1470025" y="2365375"/>
                      </a:lnTo>
                      <a:close/>
                      <a:moveTo>
                        <a:pt x="2155826" y="2020888"/>
                      </a:moveTo>
                      <a:lnTo>
                        <a:pt x="2155826" y="3015578"/>
                      </a:lnTo>
                      <a:lnTo>
                        <a:pt x="2155190" y="3021932"/>
                      </a:lnTo>
                      <a:lnTo>
                        <a:pt x="2154553" y="3028286"/>
                      </a:lnTo>
                      <a:lnTo>
                        <a:pt x="2152962" y="3034004"/>
                      </a:lnTo>
                      <a:lnTo>
                        <a:pt x="2151052" y="3040040"/>
                      </a:lnTo>
                      <a:lnTo>
                        <a:pt x="2148188" y="3045441"/>
                      </a:lnTo>
                      <a:lnTo>
                        <a:pt x="2145006" y="3050524"/>
                      </a:lnTo>
                      <a:lnTo>
                        <a:pt x="2141505" y="3055289"/>
                      </a:lnTo>
                      <a:lnTo>
                        <a:pt x="2137367" y="3059737"/>
                      </a:lnTo>
                      <a:lnTo>
                        <a:pt x="2133230" y="3064185"/>
                      </a:lnTo>
                      <a:lnTo>
                        <a:pt x="2128456" y="3067679"/>
                      </a:lnTo>
                      <a:lnTo>
                        <a:pt x="2123364" y="3070856"/>
                      </a:lnTo>
                      <a:lnTo>
                        <a:pt x="2117636" y="3073080"/>
                      </a:lnTo>
                      <a:lnTo>
                        <a:pt x="2111907" y="3075622"/>
                      </a:lnTo>
                      <a:lnTo>
                        <a:pt x="2105860" y="3077210"/>
                      </a:lnTo>
                      <a:lnTo>
                        <a:pt x="2099813" y="3077845"/>
                      </a:lnTo>
                      <a:lnTo>
                        <a:pt x="2093766" y="3078163"/>
                      </a:lnTo>
                      <a:lnTo>
                        <a:pt x="1682898" y="3078163"/>
                      </a:lnTo>
                      <a:lnTo>
                        <a:pt x="1676533" y="3077845"/>
                      </a:lnTo>
                      <a:lnTo>
                        <a:pt x="1670486" y="3077210"/>
                      </a:lnTo>
                      <a:lnTo>
                        <a:pt x="1664757" y="3075622"/>
                      </a:lnTo>
                      <a:lnTo>
                        <a:pt x="1658711" y="3073080"/>
                      </a:lnTo>
                      <a:lnTo>
                        <a:pt x="1653300" y="3070856"/>
                      </a:lnTo>
                      <a:lnTo>
                        <a:pt x="1648208" y="3067679"/>
                      </a:lnTo>
                      <a:lnTo>
                        <a:pt x="1643434" y="3064185"/>
                      </a:lnTo>
                      <a:lnTo>
                        <a:pt x="1638979" y="3059737"/>
                      </a:lnTo>
                      <a:lnTo>
                        <a:pt x="1635160" y="3055289"/>
                      </a:lnTo>
                      <a:lnTo>
                        <a:pt x="1631341" y="3050524"/>
                      </a:lnTo>
                      <a:lnTo>
                        <a:pt x="1628158" y="3045441"/>
                      </a:lnTo>
                      <a:lnTo>
                        <a:pt x="1625612" y="3040040"/>
                      </a:lnTo>
                      <a:lnTo>
                        <a:pt x="1623702" y="3034004"/>
                      </a:lnTo>
                      <a:lnTo>
                        <a:pt x="1622111" y="3028286"/>
                      </a:lnTo>
                      <a:lnTo>
                        <a:pt x="1621156" y="3021932"/>
                      </a:lnTo>
                      <a:lnTo>
                        <a:pt x="1620838" y="3015578"/>
                      </a:lnTo>
                      <a:lnTo>
                        <a:pt x="1620838" y="2301092"/>
                      </a:lnTo>
                      <a:lnTo>
                        <a:pt x="1655210" y="2285842"/>
                      </a:lnTo>
                      <a:lnTo>
                        <a:pt x="1689581" y="2269958"/>
                      </a:lnTo>
                      <a:lnTo>
                        <a:pt x="1723953" y="2253756"/>
                      </a:lnTo>
                      <a:lnTo>
                        <a:pt x="1758006" y="2237553"/>
                      </a:lnTo>
                      <a:lnTo>
                        <a:pt x="1792060" y="2221033"/>
                      </a:lnTo>
                      <a:lnTo>
                        <a:pt x="1825477" y="2203878"/>
                      </a:lnTo>
                      <a:lnTo>
                        <a:pt x="1859530" y="2187041"/>
                      </a:lnTo>
                      <a:lnTo>
                        <a:pt x="1892629" y="2169568"/>
                      </a:lnTo>
                      <a:lnTo>
                        <a:pt x="1926364" y="2151777"/>
                      </a:lnTo>
                      <a:lnTo>
                        <a:pt x="1959462" y="2133668"/>
                      </a:lnTo>
                      <a:lnTo>
                        <a:pt x="1992879" y="2115560"/>
                      </a:lnTo>
                      <a:lnTo>
                        <a:pt x="2025660" y="2097452"/>
                      </a:lnTo>
                      <a:lnTo>
                        <a:pt x="2058440" y="2078390"/>
                      </a:lnTo>
                      <a:lnTo>
                        <a:pt x="2090902" y="2059647"/>
                      </a:lnTo>
                      <a:lnTo>
                        <a:pt x="2123682" y="2040267"/>
                      </a:lnTo>
                      <a:lnTo>
                        <a:pt x="2155826" y="2020888"/>
                      </a:lnTo>
                      <a:close/>
                      <a:moveTo>
                        <a:pt x="2840038" y="1514475"/>
                      </a:moveTo>
                      <a:lnTo>
                        <a:pt x="2840038" y="3015616"/>
                      </a:lnTo>
                      <a:lnTo>
                        <a:pt x="2839404" y="3021966"/>
                      </a:lnTo>
                      <a:lnTo>
                        <a:pt x="2838770" y="3028316"/>
                      </a:lnTo>
                      <a:lnTo>
                        <a:pt x="2837184" y="3034031"/>
                      </a:lnTo>
                      <a:lnTo>
                        <a:pt x="2834647" y="3040063"/>
                      </a:lnTo>
                      <a:lnTo>
                        <a:pt x="2832427" y="3045461"/>
                      </a:lnTo>
                      <a:lnTo>
                        <a:pt x="2829256" y="3050541"/>
                      </a:lnTo>
                      <a:lnTo>
                        <a:pt x="2825768" y="3055303"/>
                      </a:lnTo>
                      <a:lnTo>
                        <a:pt x="2821328" y="3059748"/>
                      </a:lnTo>
                      <a:lnTo>
                        <a:pt x="2817205" y="3064193"/>
                      </a:lnTo>
                      <a:lnTo>
                        <a:pt x="2812449" y="3067686"/>
                      </a:lnTo>
                      <a:lnTo>
                        <a:pt x="2807057" y="3070861"/>
                      </a:lnTo>
                      <a:lnTo>
                        <a:pt x="2801666" y="3073083"/>
                      </a:lnTo>
                      <a:lnTo>
                        <a:pt x="2796275" y="3075623"/>
                      </a:lnTo>
                      <a:lnTo>
                        <a:pt x="2790250" y="3077211"/>
                      </a:lnTo>
                      <a:lnTo>
                        <a:pt x="2783908" y="3077846"/>
                      </a:lnTo>
                      <a:lnTo>
                        <a:pt x="2777565" y="3078163"/>
                      </a:lnTo>
                      <a:lnTo>
                        <a:pt x="2368794" y="3078163"/>
                      </a:lnTo>
                      <a:lnTo>
                        <a:pt x="2362452" y="3077846"/>
                      </a:lnTo>
                      <a:lnTo>
                        <a:pt x="2356109" y="3077211"/>
                      </a:lnTo>
                      <a:lnTo>
                        <a:pt x="2350084" y="3075623"/>
                      </a:lnTo>
                      <a:lnTo>
                        <a:pt x="2344693" y="3073083"/>
                      </a:lnTo>
                      <a:lnTo>
                        <a:pt x="2339302" y="3070861"/>
                      </a:lnTo>
                      <a:lnTo>
                        <a:pt x="2334228" y="3067686"/>
                      </a:lnTo>
                      <a:lnTo>
                        <a:pt x="2329471" y="3064193"/>
                      </a:lnTo>
                      <a:lnTo>
                        <a:pt x="2324714" y="3059748"/>
                      </a:lnTo>
                      <a:lnTo>
                        <a:pt x="2320592" y="3055303"/>
                      </a:lnTo>
                      <a:lnTo>
                        <a:pt x="2317103" y="3050541"/>
                      </a:lnTo>
                      <a:lnTo>
                        <a:pt x="2313932" y="3045461"/>
                      </a:lnTo>
                      <a:lnTo>
                        <a:pt x="2311712" y="3040063"/>
                      </a:lnTo>
                      <a:lnTo>
                        <a:pt x="2309175" y="3034031"/>
                      </a:lnTo>
                      <a:lnTo>
                        <a:pt x="2307590" y="3028316"/>
                      </a:lnTo>
                      <a:lnTo>
                        <a:pt x="2306955" y="3021966"/>
                      </a:lnTo>
                      <a:lnTo>
                        <a:pt x="2306638" y="3015616"/>
                      </a:lnTo>
                      <a:lnTo>
                        <a:pt x="2306638" y="1925320"/>
                      </a:lnTo>
                      <a:lnTo>
                        <a:pt x="2351035" y="1895158"/>
                      </a:lnTo>
                      <a:lnTo>
                        <a:pt x="2395433" y="1864995"/>
                      </a:lnTo>
                      <a:lnTo>
                        <a:pt x="2439513" y="1834198"/>
                      </a:lnTo>
                      <a:lnTo>
                        <a:pt x="2483275" y="1803083"/>
                      </a:lnTo>
                      <a:lnTo>
                        <a:pt x="2526721" y="1771015"/>
                      </a:lnTo>
                      <a:lnTo>
                        <a:pt x="2569533" y="1738630"/>
                      </a:lnTo>
                      <a:lnTo>
                        <a:pt x="2612344" y="1705610"/>
                      </a:lnTo>
                      <a:lnTo>
                        <a:pt x="2654204" y="1671955"/>
                      </a:lnTo>
                      <a:lnTo>
                        <a:pt x="2701139" y="1633855"/>
                      </a:lnTo>
                      <a:lnTo>
                        <a:pt x="2748073" y="1594803"/>
                      </a:lnTo>
                      <a:lnTo>
                        <a:pt x="2794055" y="1554798"/>
                      </a:lnTo>
                      <a:lnTo>
                        <a:pt x="2840038" y="1514475"/>
                      </a:lnTo>
                      <a:close/>
                      <a:moveTo>
                        <a:pt x="3525838" y="762000"/>
                      </a:moveTo>
                      <a:lnTo>
                        <a:pt x="3525838" y="3015624"/>
                      </a:lnTo>
                      <a:lnTo>
                        <a:pt x="3525521" y="3021973"/>
                      </a:lnTo>
                      <a:lnTo>
                        <a:pt x="3524886" y="3028322"/>
                      </a:lnTo>
                      <a:lnTo>
                        <a:pt x="3523298" y="3034037"/>
                      </a:lnTo>
                      <a:lnTo>
                        <a:pt x="3521076" y="3040068"/>
                      </a:lnTo>
                      <a:lnTo>
                        <a:pt x="3518536" y="3045465"/>
                      </a:lnTo>
                      <a:lnTo>
                        <a:pt x="3515361" y="3050544"/>
                      </a:lnTo>
                      <a:lnTo>
                        <a:pt x="3511868" y="3055306"/>
                      </a:lnTo>
                      <a:lnTo>
                        <a:pt x="3507741" y="3059751"/>
                      </a:lnTo>
                      <a:lnTo>
                        <a:pt x="3503613" y="3064195"/>
                      </a:lnTo>
                      <a:lnTo>
                        <a:pt x="3498851" y="3067687"/>
                      </a:lnTo>
                      <a:lnTo>
                        <a:pt x="3493453" y="3070862"/>
                      </a:lnTo>
                      <a:lnTo>
                        <a:pt x="3488056" y="3073084"/>
                      </a:lnTo>
                      <a:lnTo>
                        <a:pt x="3482023" y="3075623"/>
                      </a:lnTo>
                      <a:lnTo>
                        <a:pt x="3476308" y="3077211"/>
                      </a:lnTo>
                      <a:lnTo>
                        <a:pt x="3470276" y="3077846"/>
                      </a:lnTo>
                      <a:lnTo>
                        <a:pt x="3463926" y="3078163"/>
                      </a:lnTo>
                      <a:lnTo>
                        <a:pt x="3054351" y="3078163"/>
                      </a:lnTo>
                      <a:lnTo>
                        <a:pt x="3048001" y="3077846"/>
                      </a:lnTo>
                      <a:lnTo>
                        <a:pt x="3041968" y="3077211"/>
                      </a:lnTo>
                      <a:lnTo>
                        <a:pt x="3035936" y="3075623"/>
                      </a:lnTo>
                      <a:lnTo>
                        <a:pt x="3030221" y="3073084"/>
                      </a:lnTo>
                      <a:lnTo>
                        <a:pt x="3024506" y="3070862"/>
                      </a:lnTo>
                      <a:lnTo>
                        <a:pt x="3019426" y="3067687"/>
                      </a:lnTo>
                      <a:lnTo>
                        <a:pt x="3014663" y="3064195"/>
                      </a:lnTo>
                      <a:lnTo>
                        <a:pt x="3010536" y="3059751"/>
                      </a:lnTo>
                      <a:lnTo>
                        <a:pt x="3006408" y="3055306"/>
                      </a:lnTo>
                      <a:lnTo>
                        <a:pt x="3002916" y="3050544"/>
                      </a:lnTo>
                      <a:lnTo>
                        <a:pt x="2999741" y="3045465"/>
                      </a:lnTo>
                      <a:lnTo>
                        <a:pt x="2997201" y="3040068"/>
                      </a:lnTo>
                      <a:lnTo>
                        <a:pt x="2994978" y="3034037"/>
                      </a:lnTo>
                      <a:lnTo>
                        <a:pt x="2993391" y="3028322"/>
                      </a:lnTo>
                      <a:lnTo>
                        <a:pt x="2992756" y="3021973"/>
                      </a:lnTo>
                      <a:lnTo>
                        <a:pt x="2992438" y="3015624"/>
                      </a:lnTo>
                      <a:lnTo>
                        <a:pt x="2992438" y="1374374"/>
                      </a:lnTo>
                      <a:lnTo>
                        <a:pt x="3028316" y="1338819"/>
                      </a:lnTo>
                      <a:lnTo>
                        <a:pt x="3063558" y="1303264"/>
                      </a:lnTo>
                      <a:lnTo>
                        <a:pt x="3098801" y="1267391"/>
                      </a:lnTo>
                      <a:lnTo>
                        <a:pt x="3133408" y="1230884"/>
                      </a:lnTo>
                      <a:lnTo>
                        <a:pt x="3168333" y="1194059"/>
                      </a:lnTo>
                      <a:lnTo>
                        <a:pt x="3201988" y="1156599"/>
                      </a:lnTo>
                      <a:lnTo>
                        <a:pt x="3235961" y="1119139"/>
                      </a:lnTo>
                      <a:lnTo>
                        <a:pt x="3269616" y="1081044"/>
                      </a:lnTo>
                      <a:lnTo>
                        <a:pt x="3302636" y="1042314"/>
                      </a:lnTo>
                      <a:lnTo>
                        <a:pt x="3335973" y="1003585"/>
                      </a:lnTo>
                      <a:lnTo>
                        <a:pt x="3368041" y="964220"/>
                      </a:lnTo>
                      <a:lnTo>
                        <a:pt x="3400426" y="924221"/>
                      </a:lnTo>
                      <a:lnTo>
                        <a:pt x="3432493" y="884221"/>
                      </a:lnTo>
                      <a:lnTo>
                        <a:pt x="3463926" y="843904"/>
                      </a:lnTo>
                      <a:lnTo>
                        <a:pt x="3495041" y="802952"/>
                      </a:lnTo>
                      <a:lnTo>
                        <a:pt x="3525838" y="762000"/>
                      </a:lnTo>
                      <a:close/>
                      <a:moveTo>
                        <a:pt x="549911" y="373063"/>
                      </a:moveTo>
                      <a:lnTo>
                        <a:pt x="655638" y="373063"/>
                      </a:lnTo>
                      <a:lnTo>
                        <a:pt x="658813" y="373381"/>
                      </a:lnTo>
                      <a:lnTo>
                        <a:pt x="661988" y="373698"/>
                      </a:lnTo>
                      <a:lnTo>
                        <a:pt x="664846" y="374650"/>
                      </a:lnTo>
                      <a:lnTo>
                        <a:pt x="667386" y="375920"/>
                      </a:lnTo>
                      <a:lnTo>
                        <a:pt x="670243" y="376872"/>
                      </a:lnTo>
                      <a:lnTo>
                        <a:pt x="673101" y="378460"/>
                      </a:lnTo>
                      <a:lnTo>
                        <a:pt x="675323" y="380047"/>
                      </a:lnTo>
                      <a:lnTo>
                        <a:pt x="677228" y="382269"/>
                      </a:lnTo>
                      <a:lnTo>
                        <a:pt x="679451" y="384491"/>
                      </a:lnTo>
                      <a:lnTo>
                        <a:pt x="681356" y="386713"/>
                      </a:lnTo>
                      <a:lnTo>
                        <a:pt x="682943" y="389252"/>
                      </a:lnTo>
                      <a:lnTo>
                        <a:pt x="684213" y="392109"/>
                      </a:lnTo>
                      <a:lnTo>
                        <a:pt x="684848" y="394649"/>
                      </a:lnTo>
                      <a:lnTo>
                        <a:pt x="685483" y="397823"/>
                      </a:lnTo>
                      <a:lnTo>
                        <a:pt x="686436" y="400680"/>
                      </a:lnTo>
                      <a:lnTo>
                        <a:pt x="686436" y="403854"/>
                      </a:lnTo>
                      <a:lnTo>
                        <a:pt x="686436" y="515908"/>
                      </a:lnTo>
                      <a:lnTo>
                        <a:pt x="708026" y="518448"/>
                      </a:lnTo>
                      <a:lnTo>
                        <a:pt x="729933" y="522257"/>
                      </a:lnTo>
                      <a:lnTo>
                        <a:pt x="751206" y="526384"/>
                      </a:lnTo>
                      <a:lnTo>
                        <a:pt x="761366" y="528923"/>
                      </a:lnTo>
                      <a:lnTo>
                        <a:pt x="772161" y="531463"/>
                      </a:lnTo>
                      <a:lnTo>
                        <a:pt x="788036" y="536859"/>
                      </a:lnTo>
                      <a:lnTo>
                        <a:pt x="804864" y="542573"/>
                      </a:lnTo>
                      <a:lnTo>
                        <a:pt x="821691" y="548922"/>
                      </a:lnTo>
                      <a:lnTo>
                        <a:pt x="839154" y="556857"/>
                      </a:lnTo>
                      <a:lnTo>
                        <a:pt x="856299" y="565111"/>
                      </a:lnTo>
                      <a:lnTo>
                        <a:pt x="873761" y="574316"/>
                      </a:lnTo>
                      <a:lnTo>
                        <a:pt x="890589" y="584157"/>
                      </a:lnTo>
                      <a:lnTo>
                        <a:pt x="907734" y="594315"/>
                      </a:lnTo>
                      <a:lnTo>
                        <a:pt x="924244" y="605425"/>
                      </a:lnTo>
                      <a:lnTo>
                        <a:pt x="940119" y="617170"/>
                      </a:lnTo>
                      <a:lnTo>
                        <a:pt x="955359" y="629550"/>
                      </a:lnTo>
                      <a:lnTo>
                        <a:pt x="962661" y="635581"/>
                      </a:lnTo>
                      <a:lnTo>
                        <a:pt x="969646" y="641930"/>
                      </a:lnTo>
                      <a:lnTo>
                        <a:pt x="976314" y="648596"/>
                      </a:lnTo>
                      <a:lnTo>
                        <a:pt x="982981" y="655579"/>
                      </a:lnTo>
                      <a:lnTo>
                        <a:pt x="989331" y="662246"/>
                      </a:lnTo>
                      <a:lnTo>
                        <a:pt x="995364" y="668912"/>
                      </a:lnTo>
                      <a:lnTo>
                        <a:pt x="1001079" y="675895"/>
                      </a:lnTo>
                      <a:lnTo>
                        <a:pt x="1006794" y="683196"/>
                      </a:lnTo>
                      <a:lnTo>
                        <a:pt x="1011556" y="690180"/>
                      </a:lnTo>
                      <a:lnTo>
                        <a:pt x="1016001" y="697163"/>
                      </a:lnTo>
                      <a:lnTo>
                        <a:pt x="1019176" y="702242"/>
                      </a:lnTo>
                      <a:lnTo>
                        <a:pt x="1021716" y="707639"/>
                      </a:lnTo>
                      <a:lnTo>
                        <a:pt x="1023621" y="712718"/>
                      </a:lnTo>
                      <a:lnTo>
                        <a:pt x="1025209" y="717797"/>
                      </a:lnTo>
                      <a:lnTo>
                        <a:pt x="1026479" y="723193"/>
                      </a:lnTo>
                      <a:lnTo>
                        <a:pt x="1027114" y="728907"/>
                      </a:lnTo>
                      <a:lnTo>
                        <a:pt x="1028066" y="734621"/>
                      </a:lnTo>
                      <a:lnTo>
                        <a:pt x="1028066" y="740334"/>
                      </a:lnTo>
                      <a:lnTo>
                        <a:pt x="1027749" y="746048"/>
                      </a:lnTo>
                      <a:lnTo>
                        <a:pt x="1026796" y="752079"/>
                      </a:lnTo>
                      <a:lnTo>
                        <a:pt x="1025526" y="758111"/>
                      </a:lnTo>
                      <a:lnTo>
                        <a:pt x="1023939" y="763824"/>
                      </a:lnTo>
                      <a:lnTo>
                        <a:pt x="1022034" y="769856"/>
                      </a:lnTo>
                      <a:lnTo>
                        <a:pt x="1019811" y="775887"/>
                      </a:lnTo>
                      <a:lnTo>
                        <a:pt x="1017271" y="781601"/>
                      </a:lnTo>
                      <a:lnTo>
                        <a:pt x="1014096" y="787632"/>
                      </a:lnTo>
                      <a:lnTo>
                        <a:pt x="1010286" y="794616"/>
                      </a:lnTo>
                      <a:lnTo>
                        <a:pt x="1005524" y="800964"/>
                      </a:lnTo>
                      <a:lnTo>
                        <a:pt x="1000444" y="807630"/>
                      </a:lnTo>
                      <a:lnTo>
                        <a:pt x="994729" y="813979"/>
                      </a:lnTo>
                      <a:lnTo>
                        <a:pt x="989014" y="820328"/>
                      </a:lnTo>
                      <a:lnTo>
                        <a:pt x="982664" y="826359"/>
                      </a:lnTo>
                      <a:lnTo>
                        <a:pt x="975996" y="832073"/>
                      </a:lnTo>
                      <a:lnTo>
                        <a:pt x="969329" y="837152"/>
                      </a:lnTo>
                      <a:lnTo>
                        <a:pt x="961709" y="841913"/>
                      </a:lnTo>
                      <a:lnTo>
                        <a:pt x="954089" y="846675"/>
                      </a:lnTo>
                      <a:lnTo>
                        <a:pt x="946469" y="850167"/>
                      </a:lnTo>
                      <a:lnTo>
                        <a:pt x="938214" y="853976"/>
                      </a:lnTo>
                      <a:lnTo>
                        <a:pt x="930276" y="856198"/>
                      </a:lnTo>
                      <a:lnTo>
                        <a:pt x="922021" y="858102"/>
                      </a:lnTo>
                      <a:lnTo>
                        <a:pt x="913131" y="859690"/>
                      </a:lnTo>
                      <a:lnTo>
                        <a:pt x="904876" y="860007"/>
                      </a:lnTo>
                      <a:lnTo>
                        <a:pt x="899796" y="859690"/>
                      </a:lnTo>
                      <a:lnTo>
                        <a:pt x="894716" y="859372"/>
                      </a:lnTo>
                      <a:lnTo>
                        <a:pt x="889954" y="858420"/>
                      </a:lnTo>
                      <a:lnTo>
                        <a:pt x="885191" y="857785"/>
                      </a:lnTo>
                      <a:lnTo>
                        <a:pt x="880746" y="856198"/>
                      </a:lnTo>
                      <a:lnTo>
                        <a:pt x="876619" y="854611"/>
                      </a:lnTo>
                      <a:lnTo>
                        <a:pt x="872174" y="852706"/>
                      </a:lnTo>
                      <a:lnTo>
                        <a:pt x="867729" y="850801"/>
                      </a:lnTo>
                      <a:lnTo>
                        <a:pt x="863919" y="848262"/>
                      </a:lnTo>
                      <a:lnTo>
                        <a:pt x="860109" y="845405"/>
                      </a:lnTo>
                      <a:lnTo>
                        <a:pt x="856299" y="842548"/>
                      </a:lnTo>
                      <a:lnTo>
                        <a:pt x="852806" y="839374"/>
                      </a:lnTo>
                      <a:lnTo>
                        <a:pt x="849314" y="835565"/>
                      </a:lnTo>
                      <a:lnTo>
                        <a:pt x="846139" y="832073"/>
                      </a:lnTo>
                      <a:lnTo>
                        <a:pt x="843281" y="828264"/>
                      </a:lnTo>
                      <a:lnTo>
                        <a:pt x="840106" y="823820"/>
                      </a:lnTo>
                      <a:lnTo>
                        <a:pt x="834709" y="816519"/>
                      </a:lnTo>
                      <a:lnTo>
                        <a:pt x="831534" y="812392"/>
                      </a:lnTo>
                      <a:lnTo>
                        <a:pt x="825184" y="806361"/>
                      </a:lnTo>
                      <a:lnTo>
                        <a:pt x="819469" y="800647"/>
                      </a:lnTo>
                      <a:lnTo>
                        <a:pt x="807086" y="790172"/>
                      </a:lnTo>
                      <a:lnTo>
                        <a:pt x="793751" y="780014"/>
                      </a:lnTo>
                      <a:lnTo>
                        <a:pt x="779781" y="769856"/>
                      </a:lnTo>
                      <a:lnTo>
                        <a:pt x="765176" y="760015"/>
                      </a:lnTo>
                      <a:lnTo>
                        <a:pt x="750571" y="750810"/>
                      </a:lnTo>
                      <a:lnTo>
                        <a:pt x="736918" y="742874"/>
                      </a:lnTo>
                      <a:lnTo>
                        <a:pt x="730251" y="739382"/>
                      </a:lnTo>
                      <a:lnTo>
                        <a:pt x="723901" y="736208"/>
                      </a:lnTo>
                      <a:lnTo>
                        <a:pt x="717551" y="733668"/>
                      </a:lnTo>
                      <a:lnTo>
                        <a:pt x="711518" y="731446"/>
                      </a:lnTo>
                      <a:lnTo>
                        <a:pt x="698501" y="727320"/>
                      </a:lnTo>
                      <a:lnTo>
                        <a:pt x="685483" y="723828"/>
                      </a:lnTo>
                      <a:lnTo>
                        <a:pt x="672148" y="720653"/>
                      </a:lnTo>
                      <a:lnTo>
                        <a:pt x="658813" y="718114"/>
                      </a:lnTo>
                      <a:lnTo>
                        <a:pt x="645796" y="716209"/>
                      </a:lnTo>
                      <a:lnTo>
                        <a:pt x="632461" y="714622"/>
                      </a:lnTo>
                      <a:lnTo>
                        <a:pt x="619443" y="713670"/>
                      </a:lnTo>
                      <a:lnTo>
                        <a:pt x="606426" y="713352"/>
                      </a:lnTo>
                      <a:lnTo>
                        <a:pt x="597536" y="713352"/>
                      </a:lnTo>
                      <a:lnTo>
                        <a:pt x="588646" y="713670"/>
                      </a:lnTo>
                      <a:lnTo>
                        <a:pt x="579438" y="714622"/>
                      </a:lnTo>
                      <a:lnTo>
                        <a:pt x="569596" y="715892"/>
                      </a:lnTo>
                      <a:lnTo>
                        <a:pt x="559753" y="717479"/>
                      </a:lnTo>
                      <a:lnTo>
                        <a:pt x="549593" y="719066"/>
                      </a:lnTo>
                      <a:lnTo>
                        <a:pt x="539433" y="721606"/>
                      </a:lnTo>
                      <a:lnTo>
                        <a:pt x="528638" y="724463"/>
                      </a:lnTo>
                      <a:lnTo>
                        <a:pt x="518161" y="727954"/>
                      </a:lnTo>
                      <a:lnTo>
                        <a:pt x="507366" y="732081"/>
                      </a:lnTo>
                      <a:lnTo>
                        <a:pt x="496571" y="736843"/>
                      </a:lnTo>
                      <a:lnTo>
                        <a:pt x="486093" y="742239"/>
                      </a:lnTo>
                      <a:lnTo>
                        <a:pt x="474981" y="748588"/>
                      </a:lnTo>
                      <a:lnTo>
                        <a:pt x="464821" y="755254"/>
                      </a:lnTo>
                      <a:lnTo>
                        <a:pt x="454026" y="763190"/>
                      </a:lnTo>
                      <a:lnTo>
                        <a:pt x="443866" y="771760"/>
                      </a:lnTo>
                      <a:lnTo>
                        <a:pt x="440691" y="774935"/>
                      </a:lnTo>
                      <a:lnTo>
                        <a:pt x="437516" y="778109"/>
                      </a:lnTo>
                      <a:lnTo>
                        <a:pt x="434658" y="781283"/>
                      </a:lnTo>
                      <a:lnTo>
                        <a:pt x="432118" y="784775"/>
                      </a:lnTo>
                      <a:lnTo>
                        <a:pt x="427356" y="792711"/>
                      </a:lnTo>
                      <a:lnTo>
                        <a:pt x="422911" y="800647"/>
                      </a:lnTo>
                      <a:lnTo>
                        <a:pt x="419418" y="809535"/>
                      </a:lnTo>
                      <a:lnTo>
                        <a:pt x="416561" y="818741"/>
                      </a:lnTo>
                      <a:lnTo>
                        <a:pt x="414656" y="828264"/>
                      </a:lnTo>
                      <a:lnTo>
                        <a:pt x="413068" y="837787"/>
                      </a:lnTo>
                      <a:lnTo>
                        <a:pt x="412751" y="847627"/>
                      </a:lnTo>
                      <a:lnTo>
                        <a:pt x="412751" y="857785"/>
                      </a:lnTo>
                      <a:lnTo>
                        <a:pt x="413386" y="867625"/>
                      </a:lnTo>
                      <a:lnTo>
                        <a:pt x="414973" y="877466"/>
                      </a:lnTo>
                      <a:lnTo>
                        <a:pt x="417513" y="887306"/>
                      </a:lnTo>
                      <a:lnTo>
                        <a:pt x="420688" y="896829"/>
                      </a:lnTo>
                      <a:lnTo>
                        <a:pt x="424498" y="906035"/>
                      </a:lnTo>
                      <a:lnTo>
                        <a:pt x="429261" y="914606"/>
                      </a:lnTo>
                      <a:lnTo>
                        <a:pt x="434023" y="921272"/>
                      </a:lnTo>
                      <a:lnTo>
                        <a:pt x="438468" y="927620"/>
                      </a:lnTo>
                      <a:lnTo>
                        <a:pt x="443231" y="933652"/>
                      </a:lnTo>
                      <a:lnTo>
                        <a:pt x="448311" y="939048"/>
                      </a:lnTo>
                      <a:lnTo>
                        <a:pt x="453391" y="944127"/>
                      </a:lnTo>
                      <a:lnTo>
                        <a:pt x="458788" y="948571"/>
                      </a:lnTo>
                      <a:lnTo>
                        <a:pt x="464821" y="953333"/>
                      </a:lnTo>
                      <a:lnTo>
                        <a:pt x="470536" y="957142"/>
                      </a:lnTo>
                      <a:lnTo>
                        <a:pt x="476886" y="961586"/>
                      </a:lnTo>
                      <a:lnTo>
                        <a:pt x="483236" y="965078"/>
                      </a:lnTo>
                      <a:lnTo>
                        <a:pt x="497523" y="972696"/>
                      </a:lnTo>
                      <a:lnTo>
                        <a:pt x="512763" y="979997"/>
                      </a:lnTo>
                      <a:lnTo>
                        <a:pt x="529591" y="987933"/>
                      </a:lnTo>
                      <a:lnTo>
                        <a:pt x="538163" y="991742"/>
                      </a:lnTo>
                      <a:lnTo>
                        <a:pt x="592138" y="1015232"/>
                      </a:lnTo>
                      <a:lnTo>
                        <a:pt x="629286" y="1031421"/>
                      </a:lnTo>
                      <a:lnTo>
                        <a:pt x="664211" y="1047610"/>
                      </a:lnTo>
                      <a:lnTo>
                        <a:pt x="686436" y="1056181"/>
                      </a:lnTo>
                      <a:lnTo>
                        <a:pt x="738188" y="1077767"/>
                      </a:lnTo>
                      <a:lnTo>
                        <a:pt x="764858" y="1089829"/>
                      </a:lnTo>
                      <a:lnTo>
                        <a:pt x="792164" y="1101892"/>
                      </a:lnTo>
                      <a:lnTo>
                        <a:pt x="819786" y="1114906"/>
                      </a:lnTo>
                      <a:lnTo>
                        <a:pt x="846456" y="1129191"/>
                      </a:lnTo>
                      <a:lnTo>
                        <a:pt x="860109" y="1136175"/>
                      </a:lnTo>
                      <a:lnTo>
                        <a:pt x="873444" y="1143793"/>
                      </a:lnTo>
                      <a:lnTo>
                        <a:pt x="886461" y="1151094"/>
                      </a:lnTo>
                      <a:lnTo>
                        <a:pt x="899479" y="1159030"/>
                      </a:lnTo>
                      <a:lnTo>
                        <a:pt x="912179" y="1166966"/>
                      </a:lnTo>
                      <a:lnTo>
                        <a:pt x="924244" y="1175536"/>
                      </a:lnTo>
                      <a:lnTo>
                        <a:pt x="935991" y="1183790"/>
                      </a:lnTo>
                      <a:lnTo>
                        <a:pt x="948056" y="1192995"/>
                      </a:lnTo>
                      <a:lnTo>
                        <a:pt x="958851" y="1202201"/>
                      </a:lnTo>
                      <a:lnTo>
                        <a:pt x="969646" y="1211406"/>
                      </a:lnTo>
                      <a:lnTo>
                        <a:pt x="980124" y="1220929"/>
                      </a:lnTo>
                      <a:lnTo>
                        <a:pt x="989966" y="1231405"/>
                      </a:lnTo>
                      <a:lnTo>
                        <a:pt x="999174" y="1241563"/>
                      </a:lnTo>
                      <a:lnTo>
                        <a:pt x="1008381" y="1251721"/>
                      </a:lnTo>
                      <a:lnTo>
                        <a:pt x="1016001" y="1262831"/>
                      </a:lnTo>
                      <a:lnTo>
                        <a:pt x="1023621" y="1273941"/>
                      </a:lnTo>
                      <a:lnTo>
                        <a:pt x="1030606" y="1285369"/>
                      </a:lnTo>
                      <a:lnTo>
                        <a:pt x="1036639" y="1297114"/>
                      </a:lnTo>
                      <a:lnTo>
                        <a:pt x="1042036" y="1309494"/>
                      </a:lnTo>
                      <a:lnTo>
                        <a:pt x="1046799" y="1321873"/>
                      </a:lnTo>
                      <a:lnTo>
                        <a:pt x="1050609" y="1333936"/>
                      </a:lnTo>
                      <a:lnTo>
                        <a:pt x="1054101" y="1345364"/>
                      </a:lnTo>
                      <a:lnTo>
                        <a:pt x="1056641" y="1357109"/>
                      </a:lnTo>
                      <a:lnTo>
                        <a:pt x="1058864" y="1368854"/>
                      </a:lnTo>
                      <a:lnTo>
                        <a:pt x="1060769" y="1380599"/>
                      </a:lnTo>
                      <a:lnTo>
                        <a:pt x="1062356" y="1392661"/>
                      </a:lnTo>
                      <a:lnTo>
                        <a:pt x="1062991" y="1404406"/>
                      </a:lnTo>
                      <a:lnTo>
                        <a:pt x="1063626" y="1416151"/>
                      </a:lnTo>
                      <a:lnTo>
                        <a:pt x="1063626" y="1428214"/>
                      </a:lnTo>
                      <a:lnTo>
                        <a:pt x="1062991" y="1439959"/>
                      </a:lnTo>
                      <a:lnTo>
                        <a:pt x="1062356" y="1451704"/>
                      </a:lnTo>
                      <a:lnTo>
                        <a:pt x="1061086" y="1463449"/>
                      </a:lnTo>
                      <a:lnTo>
                        <a:pt x="1059181" y="1475511"/>
                      </a:lnTo>
                      <a:lnTo>
                        <a:pt x="1057276" y="1487257"/>
                      </a:lnTo>
                      <a:lnTo>
                        <a:pt x="1054419" y="1498684"/>
                      </a:lnTo>
                      <a:lnTo>
                        <a:pt x="1051561" y="1510112"/>
                      </a:lnTo>
                      <a:lnTo>
                        <a:pt x="1048069" y="1521539"/>
                      </a:lnTo>
                      <a:lnTo>
                        <a:pt x="1044259" y="1532967"/>
                      </a:lnTo>
                      <a:lnTo>
                        <a:pt x="1039814" y="1544077"/>
                      </a:lnTo>
                      <a:lnTo>
                        <a:pt x="1035369" y="1555187"/>
                      </a:lnTo>
                      <a:lnTo>
                        <a:pt x="1030289" y="1565980"/>
                      </a:lnTo>
                      <a:lnTo>
                        <a:pt x="1024891" y="1576773"/>
                      </a:lnTo>
                      <a:lnTo>
                        <a:pt x="1018859" y="1587248"/>
                      </a:lnTo>
                      <a:lnTo>
                        <a:pt x="1012509" y="1598041"/>
                      </a:lnTo>
                      <a:lnTo>
                        <a:pt x="1005841" y="1608199"/>
                      </a:lnTo>
                      <a:lnTo>
                        <a:pt x="998856" y="1618039"/>
                      </a:lnTo>
                      <a:lnTo>
                        <a:pt x="991236" y="1627880"/>
                      </a:lnTo>
                      <a:lnTo>
                        <a:pt x="983299" y="1637403"/>
                      </a:lnTo>
                      <a:lnTo>
                        <a:pt x="975044" y="1646926"/>
                      </a:lnTo>
                      <a:lnTo>
                        <a:pt x="966789" y="1656131"/>
                      </a:lnTo>
                      <a:lnTo>
                        <a:pt x="957899" y="1665020"/>
                      </a:lnTo>
                      <a:lnTo>
                        <a:pt x="948374" y="1673908"/>
                      </a:lnTo>
                      <a:lnTo>
                        <a:pt x="936944" y="1682796"/>
                      </a:lnTo>
                      <a:lnTo>
                        <a:pt x="925196" y="1692001"/>
                      </a:lnTo>
                      <a:lnTo>
                        <a:pt x="912179" y="1700572"/>
                      </a:lnTo>
                      <a:lnTo>
                        <a:pt x="898209" y="1708508"/>
                      </a:lnTo>
                      <a:lnTo>
                        <a:pt x="883921" y="1716444"/>
                      </a:lnTo>
                      <a:lnTo>
                        <a:pt x="868999" y="1723110"/>
                      </a:lnTo>
                      <a:lnTo>
                        <a:pt x="853124" y="1729776"/>
                      </a:lnTo>
                      <a:lnTo>
                        <a:pt x="836614" y="1736125"/>
                      </a:lnTo>
                      <a:lnTo>
                        <a:pt x="819786" y="1741521"/>
                      </a:lnTo>
                      <a:lnTo>
                        <a:pt x="802324" y="1746283"/>
                      </a:lnTo>
                      <a:lnTo>
                        <a:pt x="784226" y="1751044"/>
                      </a:lnTo>
                      <a:lnTo>
                        <a:pt x="765811" y="1755171"/>
                      </a:lnTo>
                      <a:lnTo>
                        <a:pt x="746443" y="1758663"/>
                      </a:lnTo>
                      <a:lnTo>
                        <a:pt x="727076" y="1761202"/>
                      </a:lnTo>
                      <a:lnTo>
                        <a:pt x="707073" y="1763742"/>
                      </a:lnTo>
                      <a:lnTo>
                        <a:pt x="686436" y="1765329"/>
                      </a:lnTo>
                      <a:lnTo>
                        <a:pt x="686436" y="1869447"/>
                      </a:lnTo>
                      <a:lnTo>
                        <a:pt x="686436" y="1872621"/>
                      </a:lnTo>
                      <a:lnTo>
                        <a:pt x="685483" y="1875161"/>
                      </a:lnTo>
                      <a:lnTo>
                        <a:pt x="684848" y="1878335"/>
                      </a:lnTo>
                      <a:lnTo>
                        <a:pt x="684213" y="1881192"/>
                      </a:lnTo>
                      <a:lnTo>
                        <a:pt x="682943" y="1884049"/>
                      </a:lnTo>
                      <a:lnTo>
                        <a:pt x="681356" y="1886271"/>
                      </a:lnTo>
                      <a:lnTo>
                        <a:pt x="679451" y="1888811"/>
                      </a:lnTo>
                      <a:lnTo>
                        <a:pt x="677228" y="1891033"/>
                      </a:lnTo>
                      <a:lnTo>
                        <a:pt x="675323" y="1892937"/>
                      </a:lnTo>
                      <a:lnTo>
                        <a:pt x="673101" y="1894524"/>
                      </a:lnTo>
                      <a:lnTo>
                        <a:pt x="670243" y="1896112"/>
                      </a:lnTo>
                      <a:lnTo>
                        <a:pt x="667386" y="1897381"/>
                      </a:lnTo>
                      <a:lnTo>
                        <a:pt x="664846" y="1898651"/>
                      </a:lnTo>
                      <a:lnTo>
                        <a:pt x="661988" y="1899286"/>
                      </a:lnTo>
                      <a:lnTo>
                        <a:pt x="658813" y="1899921"/>
                      </a:lnTo>
                      <a:lnTo>
                        <a:pt x="655638" y="1900238"/>
                      </a:lnTo>
                      <a:lnTo>
                        <a:pt x="549911" y="1900238"/>
                      </a:lnTo>
                      <a:lnTo>
                        <a:pt x="546736" y="1899921"/>
                      </a:lnTo>
                      <a:lnTo>
                        <a:pt x="543561" y="1899286"/>
                      </a:lnTo>
                      <a:lnTo>
                        <a:pt x="540386" y="1898651"/>
                      </a:lnTo>
                      <a:lnTo>
                        <a:pt x="537846" y="1897381"/>
                      </a:lnTo>
                      <a:lnTo>
                        <a:pt x="534988" y="1896112"/>
                      </a:lnTo>
                      <a:lnTo>
                        <a:pt x="532766" y="1894524"/>
                      </a:lnTo>
                      <a:lnTo>
                        <a:pt x="530226" y="1892937"/>
                      </a:lnTo>
                      <a:lnTo>
                        <a:pt x="528003" y="1891033"/>
                      </a:lnTo>
                      <a:lnTo>
                        <a:pt x="525781" y="1888811"/>
                      </a:lnTo>
                      <a:lnTo>
                        <a:pt x="524193" y="1886271"/>
                      </a:lnTo>
                      <a:lnTo>
                        <a:pt x="522606" y="1884049"/>
                      </a:lnTo>
                      <a:lnTo>
                        <a:pt x="521653" y="1881192"/>
                      </a:lnTo>
                      <a:lnTo>
                        <a:pt x="520383" y="1878335"/>
                      </a:lnTo>
                      <a:lnTo>
                        <a:pt x="519748" y="1875161"/>
                      </a:lnTo>
                      <a:lnTo>
                        <a:pt x="519113" y="1872621"/>
                      </a:lnTo>
                      <a:lnTo>
                        <a:pt x="518796" y="1869447"/>
                      </a:lnTo>
                      <a:lnTo>
                        <a:pt x="518796" y="1757710"/>
                      </a:lnTo>
                      <a:lnTo>
                        <a:pt x="493078" y="1753584"/>
                      </a:lnTo>
                      <a:lnTo>
                        <a:pt x="467678" y="1748187"/>
                      </a:lnTo>
                      <a:lnTo>
                        <a:pt x="441961" y="1742156"/>
                      </a:lnTo>
                      <a:lnTo>
                        <a:pt x="429261" y="1738982"/>
                      </a:lnTo>
                      <a:lnTo>
                        <a:pt x="416561" y="1734855"/>
                      </a:lnTo>
                      <a:lnTo>
                        <a:pt x="404178" y="1731363"/>
                      </a:lnTo>
                      <a:lnTo>
                        <a:pt x="391796" y="1726919"/>
                      </a:lnTo>
                      <a:lnTo>
                        <a:pt x="379731" y="1722793"/>
                      </a:lnTo>
                      <a:lnTo>
                        <a:pt x="367666" y="1718349"/>
                      </a:lnTo>
                      <a:lnTo>
                        <a:pt x="355601" y="1713270"/>
                      </a:lnTo>
                      <a:lnTo>
                        <a:pt x="344171" y="1708508"/>
                      </a:lnTo>
                      <a:lnTo>
                        <a:pt x="332106" y="1703112"/>
                      </a:lnTo>
                      <a:lnTo>
                        <a:pt x="321311" y="1697398"/>
                      </a:lnTo>
                      <a:lnTo>
                        <a:pt x="309881" y="1692001"/>
                      </a:lnTo>
                      <a:lnTo>
                        <a:pt x="299086" y="1685970"/>
                      </a:lnTo>
                      <a:lnTo>
                        <a:pt x="288608" y="1679622"/>
                      </a:lnTo>
                      <a:lnTo>
                        <a:pt x="277813" y="1673273"/>
                      </a:lnTo>
                      <a:lnTo>
                        <a:pt x="267971" y="1666607"/>
                      </a:lnTo>
                      <a:lnTo>
                        <a:pt x="258128" y="1659623"/>
                      </a:lnTo>
                      <a:lnTo>
                        <a:pt x="248286" y="1652322"/>
                      </a:lnTo>
                      <a:lnTo>
                        <a:pt x="239078" y="1645021"/>
                      </a:lnTo>
                      <a:lnTo>
                        <a:pt x="230188" y="1637085"/>
                      </a:lnTo>
                      <a:lnTo>
                        <a:pt x="221933" y="1629150"/>
                      </a:lnTo>
                      <a:lnTo>
                        <a:pt x="213678" y="1620896"/>
                      </a:lnTo>
                      <a:lnTo>
                        <a:pt x="205741" y="1612643"/>
                      </a:lnTo>
                      <a:lnTo>
                        <a:pt x="198121" y="1604072"/>
                      </a:lnTo>
                      <a:lnTo>
                        <a:pt x="191136" y="1594867"/>
                      </a:lnTo>
                      <a:lnTo>
                        <a:pt x="184468" y="1585979"/>
                      </a:lnTo>
                      <a:lnTo>
                        <a:pt x="178436" y="1575821"/>
                      </a:lnTo>
                      <a:lnTo>
                        <a:pt x="175261" y="1571377"/>
                      </a:lnTo>
                      <a:lnTo>
                        <a:pt x="173038" y="1565980"/>
                      </a:lnTo>
                      <a:lnTo>
                        <a:pt x="170816" y="1560901"/>
                      </a:lnTo>
                      <a:lnTo>
                        <a:pt x="169228" y="1555505"/>
                      </a:lnTo>
                      <a:lnTo>
                        <a:pt x="168276" y="1550426"/>
                      </a:lnTo>
                      <a:lnTo>
                        <a:pt x="167323" y="1544395"/>
                      </a:lnTo>
                      <a:lnTo>
                        <a:pt x="167006" y="1538998"/>
                      </a:lnTo>
                      <a:lnTo>
                        <a:pt x="166688" y="1533284"/>
                      </a:lnTo>
                      <a:lnTo>
                        <a:pt x="167006" y="1527571"/>
                      </a:lnTo>
                      <a:lnTo>
                        <a:pt x="167641" y="1521539"/>
                      </a:lnTo>
                      <a:lnTo>
                        <a:pt x="168911" y="1515508"/>
                      </a:lnTo>
                      <a:lnTo>
                        <a:pt x="170498" y="1509794"/>
                      </a:lnTo>
                      <a:lnTo>
                        <a:pt x="172403" y="1503763"/>
                      </a:lnTo>
                      <a:lnTo>
                        <a:pt x="174943" y="1497732"/>
                      </a:lnTo>
                      <a:lnTo>
                        <a:pt x="177483" y="1492018"/>
                      </a:lnTo>
                      <a:lnTo>
                        <a:pt x="180341" y="1485987"/>
                      </a:lnTo>
                      <a:lnTo>
                        <a:pt x="184786" y="1479321"/>
                      </a:lnTo>
                      <a:lnTo>
                        <a:pt x="189231" y="1472655"/>
                      </a:lnTo>
                      <a:lnTo>
                        <a:pt x="194311" y="1465988"/>
                      </a:lnTo>
                      <a:lnTo>
                        <a:pt x="199708" y="1459640"/>
                      </a:lnTo>
                      <a:lnTo>
                        <a:pt x="205741" y="1453291"/>
                      </a:lnTo>
                      <a:lnTo>
                        <a:pt x="212091" y="1447260"/>
                      </a:lnTo>
                      <a:lnTo>
                        <a:pt x="218758" y="1441546"/>
                      </a:lnTo>
                      <a:lnTo>
                        <a:pt x="225743" y="1436467"/>
                      </a:lnTo>
                      <a:lnTo>
                        <a:pt x="232728" y="1431071"/>
                      </a:lnTo>
                      <a:lnTo>
                        <a:pt x="240348" y="1426944"/>
                      </a:lnTo>
                      <a:lnTo>
                        <a:pt x="248286" y="1422817"/>
                      </a:lnTo>
                      <a:lnTo>
                        <a:pt x="256541" y="1419643"/>
                      </a:lnTo>
                      <a:lnTo>
                        <a:pt x="264796" y="1417104"/>
                      </a:lnTo>
                      <a:lnTo>
                        <a:pt x="273051" y="1415199"/>
                      </a:lnTo>
                      <a:lnTo>
                        <a:pt x="281306" y="1413929"/>
                      </a:lnTo>
                      <a:lnTo>
                        <a:pt x="290196" y="1413612"/>
                      </a:lnTo>
                      <a:lnTo>
                        <a:pt x="294641" y="1413612"/>
                      </a:lnTo>
                      <a:lnTo>
                        <a:pt x="300038" y="1414247"/>
                      </a:lnTo>
                      <a:lnTo>
                        <a:pt x="304483" y="1414564"/>
                      </a:lnTo>
                      <a:lnTo>
                        <a:pt x="309246" y="1415834"/>
                      </a:lnTo>
                      <a:lnTo>
                        <a:pt x="313691" y="1417104"/>
                      </a:lnTo>
                      <a:lnTo>
                        <a:pt x="318136" y="1419008"/>
                      </a:lnTo>
                      <a:lnTo>
                        <a:pt x="322263" y="1420595"/>
                      </a:lnTo>
                      <a:lnTo>
                        <a:pt x="326708" y="1422817"/>
                      </a:lnTo>
                      <a:lnTo>
                        <a:pt x="330518" y="1425357"/>
                      </a:lnTo>
                      <a:lnTo>
                        <a:pt x="334646" y="1428214"/>
                      </a:lnTo>
                      <a:lnTo>
                        <a:pt x="338138" y="1430753"/>
                      </a:lnTo>
                      <a:lnTo>
                        <a:pt x="341631" y="1434245"/>
                      </a:lnTo>
                      <a:lnTo>
                        <a:pt x="345123" y="1437419"/>
                      </a:lnTo>
                      <a:lnTo>
                        <a:pt x="348298" y="1441546"/>
                      </a:lnTo>
                      <a:lnTo>
                        <a:pt x="351473" y="1445355"/>
                      </a:lnTo>
                      <a:lnTo>
                        <a:pt x="354331" y="1449799"/>
                      </a:lnTo>
                      <a:lnTo>
                        <a:pt x="359411" y="1457100"/>
                      </a:lnTo>
                      <a:lnTo>
                        <a:pt x="360998" y="1459322"/>
                      </a:lnTo>
                      <a:lnTo>
                        <a:pt x="363538" y="1461227"/>
                      </a:lnTo>
                      <a:lnTo>
                        <a:pt x="369253" y="1467258"/>
                      </a:lnTo>
                      <a:lnTo>
                        <a:pt x="375286" y="1472972"/>
                      </a:lnTo>
                      <a:lnTo>
                        <a:pt x="386716" y="1482178"/>
                      </a:lnTo>
                      <a:lnTo>
                        <a:pt x="399733" y="1491701"/>
                      </a:lnTo>
                      <a:lnTo>
                        <a:pt x="413068" y="1500589"/>
                      </a:lnTo>
                      <a:lnTo>
                        <a:pt x="427356" y="1509794"/>
                      </a:lnTo>
                      <a:lnTo>
                        <a:pt x="441643" y="1517730"/>
                      </a:lnTo>
                      <a:lnTo>
                        <a:pt x="455296" y="1524714"/>
                      </a:lnTo>
                      <a:lnTo>
                        <a:pt x="468631" y="1531062"/>
                      </a:lnTo>
                      <a:lnTo>
                        <a:pt x="481331" y="1535824"/>
                      </a:lnTo>
                      <a:lnTo>
                        <a:pt x="501333" y="1542173"/>
                      </a:lnTo>
                      <a:lnTo>
                        <a:pt x="522288" y="1547886"/>
                      </a:lnTo>
                      <a:lnTo>
                        <a:pt x="543243" y="1552648"/>
                      </a:lnTo>
                      <a:lnTo>
                        <a:pt x="564198" y="1557092"/>
                      </a:lnTo>
                      <a:lnTo>
                        <a:pt x="585153" y="1560266"/>
                      </a:lnTo>
                      <a:lnTo>
                        <a:pt x="605473" y="1562488"/>
                      </a:lnTo>
                      <a:lnTo>
                        <a:pt x="625793" y="1564076"/>
                      </a:lnTo>
                      <a:lnTo>
                        <a:pt x="635636" y="1564393"/>
                      </a:lnTo>
                      <a:lnTo>
                        <a:pt x="645478" y="1564393"/>
                      </a:lnTo>
                      <a:lnTo>
                        <a:pt x="655638" y="1564076"/>
                      </a:lnTo>
                      <a:lnTo>
                        <a:pt x="665798" y="1563758"/>
                      </a:lnTo>
                      <a:lnTo>
                        <a:pt x="676276" y="1562806"/>
                      </a:lnTo>
                      <a:lnTo>
                        <a:pt x="685483" y="1562171"/>
                      </a:lnTo>
                      <a:lnTo>
                        <a:pt x="695008" y="1560584"/>
                      </a:lnTo>
                      <a:lnTo>
                        <a:pt x="704533" y="1558997"/>
                      </a:lnTo>
                      <a:lnTo>
                        <a:pt x="713106" y="1557092"/>
                      </a:lnTo>
                      <a:lnTo>
                        <a:pt x="721996" y="1555187"/>
                      </a:lnTo>
                      <a:lnTo>
                        <a:pt x="729933" y="1552331"/>
                      </a:lnTo>
                      <a:lnTo>
                        <a:pt x="737553" y="1549474"/>
                      </a:lnTo>
                      <a:lnTo>
                        <a:pt x="745491" y="1546299"/>
                      </a:lnTo>
                      <a:lnTo>
                        <a:pt x="752793" y="1543125"/>
                      </a:lnTo>
                      <a:lnTo>
                        <a:pt x="759778" y="1539633"/>
                      </a:lnTo>
                      <a:lnTo>
                        <a:pt x="766128" y="1535824"/>
                      </a:lnTo>
                      <a:lnTo>
                        <a:pt x="772478" y="1531380"/>
                      </a:lnTo>
                      <a:lnTo>
                        <a:pt x="778193" y="1526936"/>
                      </a:lnTo>
                      <a:lnTo>
                        <a:pt x="782003" y="1523761"/>
                      </a:lnTo>
                      <a:lnTo>
                        <a:pt x="785496" y="1520905"/>
                      </a:lnTo>
                      <a:lnTo>
                        <a:pt x="791846" y="1513604"/>
                      </a:lnTo>
                      <a:lnTo>
                        <a:pt x="797244" y="1506303"/>
                      </a:lnTo>
                      <a:lnTo>
                        <a:pt x="802324" y="1497732"/>
                      </a:lnTo>
                      <a:lnTo>
                        <a:pt x="806769" y="1489161"/>
                      </a:lnTo>
                      <a:lnTo>
                        <a:pt x="810261" y="1480273"/>
                      </a:lnTo>
                      <a:lnTo>
                        <a:pt x="813119" y="1471067"/>
                      </a:lnTo>
                      <a:lnTo>
                        <a:pt x="815024" y="1461227"/>
                      </a:lnTo>
                      <a:lnTo>
                        <a:pt x="816294" y="1451704"/>
                      </a:lnTo>
                      <a:lnTo>
                        <a:pt x="816929" y="1441863"/>
                      </a:lnTo>
                      <a:lnTo>
                        <a:pt x="816611" y="1432023"/>
                      </a:lnTo>
                      <a:lnTo>
                        <a:pt x="815659" y="1422183"/>
                      </a:lnTo>
                      <a:lnTo>
                        <a:pt x="813754" y="1412660"/>
                      </a:lnTo>
                      <a:lnTo>
                        <a:pt x="811214" y="1403137"/>
                      </a:lnTo>
                      <a:lnTo>
                        <a:pt x="807404" y="1393614"/>
                      </a:lnTo>
                      <a:lnTo>
                        <a:pt x="803276" y="1385043"/>
                      </a:lnTo>
                      <a:lnTo>
                        <a:pt x="800419" y="1379964"/>
                      </a:lnTo>
                      <a:lnTo>
                        <a:pt x="796926" y="1374885"/>
                      </a:lnTo>
                      <a:lnTo>
                        <a:pt x="793434" y="1370123"/>
                      </a:lnTo>
                      <a:lnTo>
                        <a:pt x="788989" y="1365044"/>
                      </a:lnTo>
                      <a:lnTo>
                        <a:pt x="784544" y="1359966"/>
                      </a:lnTo>
                      <a:lnTo>
                        <a:pt x="779463" y="1355204"/>
                      </a:lnTo>
                      <a:lnTo>
                        <a:pt x="774383" y="1350443"/>
                      </a:lnTo>
                      <a:lnTo>
                        <a:pt x="768986" y="1345364"/>
                      </a:lnTo>
                      <a:lnTo>
                        <a:pt x="762953" y="1340602"/>
                      </a:lnTo>
                      <a:lnTo>
                        <a:pt x="756603" y="1336158"/>
                      </a:lnTo>
                      <a:lnTo>
                        <a:pt x="750253" y="1331396"/>
                      </a:lnTo>
                      <a:lnTo>
                        <a:pt x="743586" y="1326952"/>
                      </a:lnTo>
                      <a:lnTo>
                        <a:pt x="736601" y="1322826"/>
                      </a:lnTo>
                      <a:lnTo>
                        <a:pt x="729298" y="1318382"/>
                      </a:lnTo>
                      <a:lnTo>
                        <a:pt x="721996" y="1314572"/>
                      </a:lnTo>
                      <a:lnTo>
                        <a:pt x="714058" y="1311081"/>
                      </a:lnTo>
                      <a:lnTo>
                        <a:pt x="667068" y="1288543"/>
                      </a:lnTo>
                      <a:lnTo>
                        <a:pt x="480696" y="1199344"/>
                      </a:lnTo>
                      <a:lnTo>
                        <a:pt x="389891" y="1155538"/>
                      </a:lnTo>
                      <a:lnTo>
                        <a:pt x="356236" y="1139031"/>
                      </a:lnTo>
                      <a:lnTo>
                        <a:pt x="334328" y="1127604"/>
                      </a:lnTo>
                      <a:lnTo>
                        <a:pt x="324486" y="1122525"/>
                      </a:lnTo>
                      <a:lnTo>
                        <a:pt x="314961" y="1116494"/>
                      </a:lnTo>
                      <a:lnTo>
                        <a:pt x="305436" y="1110145"/>
                      </a:lnTo>
                      <a:lnTo>
                        <a:pt x="296228" y="1103479"/>
                      </a:lnTo>
                      <a:lnTo>
                        <a:pt x="287338" y="1096495"/>
                      </a:lnTo>
                      <a:lnTo>
                        <a:pt x="278766" y="1088877"/>
                      </a:lnTo>
                      <a:lnTo>
                        <a:pt x="270193" y="1080941"/>
                      </a:lnTo>
                      <a:lnTo>
                        <a:pt x="262573" y="1072688"/>
                      </a:lnTo>
                      <a:lnTo>
                        <a:pt x="254636" y="1064117"/>
                      </a:lnTo>
                      <a:lnTo>
                        <a:pt x="247016" y="1054911"/>
                      </a:lnTo>
                      <a:lnTo>
                        <a:pt x="240031" y="1046023"/>
                      </a:lnTo>
                      <a:lnTo>
                        <a:pt x="232728" y="1036500"/>
                      </a:lnTo>
                      <a:lnTo>
                        <a:pt x="226061" y="1026660"/>
                      </a:lnTo>
                      <a:lnTo>
                        <a:pt x="220346" y="1016185"/>
                      </a:lnTo>
                      <a:lnTo>
                        <a:pt x="214313" y="1005709"/>
                      </a:lnTo>
                      <a:lnTo>
                        <a:pt x="208916" y="994916"/>
                      </a:lnTo>
                      <a:lnTo>
                        <a:pt x="203518" y="983489"/>
                      </a:lnTo>
                      <a:lnTo>
                        <a:pt x="199073" y="972061"/>
                      </a:lnTo>
                      <a:lnTo>
                        <a:pt x="194628" y="960634"/>
                      </a:lnTo>
                      <a:lnTo>
                        <a:pt x="191136" y="948889"/>
                      </a:lnTo>
                      <a:lnTo>
                        <a:pt x="187643" y="937461"/>
                      </a:lnTo>
                      <a:lnTo>
                        <a:pt x="185103" y="925716"/>
                      </a:lnTo>
                      <a:lnTo>
                        <a:pt x="182881" y="913336"/>
                      </a:lnTo>
                      <a:lnTo>
                        <a:pt x="181293" y="901591"/>
                      </a:lnTo>
                      <a:lnTo>
                        <a:pt x="179706" y="889846"/>
                      </a:lnTo>
                      <a:lnTo>
                        <a:pt x="179071" y="877466"/>
                      </a:lnTo>
                      <a:lnTo>
                        <a:pt x="178753" y="865721"/>
                      </a:lnTo>
                      <a:lnTo>
                        <a:pt x="178753" y="853341"/>
                      </a:lnTo>
                      <a:lnTo>
                        <a:pt x="179706" y="841278"/>
                      </a:lnTo>
                      <a:lnTo>
                        <a:pt x="180658" y="829533"/>
                      </a:lnTo>
                      <a:lnTo>
                        <a:pt x="182246" y="817471"/>
                      </a:lnTo>
                      <a:lnTo>
                        <a:pt x="184468" y="805408"/>
                      </a:lnTo>
                      <a:lnTo>
                        <a:pt x="187008" y="793346"/>
                      </a:lnTo>
                      <a:lnTo>
                        <a:pt x="190183" y="781601"/>
                      </a:lnTo>
                      <a:lnTo>
                        <a:pt x="193676" y="770173"/>
                      </a:lnTo>
                      <a:lnTo>
                        <a:pt x="197803" y="758428"/>
                      </a:lnTo>
                      <a:lnTo>
                        <a:pt x="202248" y="747000"/>
                      </a:lnTo>
                      <a:lnTo>
                        <a:pt x="206693" y="735890"/>
                      </a:lnTo>
                      <a:lnTo>
                        <a:pt x="212091" y="724463"/>
                      </a:lnTo>
                      <a:lnTo>
                        <a:pt x="217806" y="713352"/>
                      </a:lnTo>
                      <a:lnTo>
                        <a:pt x="224156" y="702877"/>
                      </a:lnTo>
                      <a:lnTo>
                        <a:pt x="230823" y="692084"/>
                      </a:lnTo>
                      <a:lnTo>
                        <a:pt x="238126" y="681609"/>
                      </a:lnTo>
                      <a:lnTo>
                        <a:pt x="245428" y="671134"/>
                      </a:lnTo>
                      <a:lnTo>
                        <a:pt x="253366" y="661293"/>
                      </a:lnTo>
                      <a:lnTo>
                        <a:pt x="261621" y="651453"/>
                      </a:lnTo>
                      <a:lnTo>
                        <a:pt x="270193" y="641930"/>
                      </a:lnTo>
                      <a:lnTo>
                        <a:pt x="279718" y="632724"/>
                      </a:lnTo>
                      <a:lnTo>
                        <a:pt x="291148" y="621931"/>
                      </a:lnTo>
                      <a:lnTo>
                        <a:pt x="303531" y="612091"/>
                      </a:lnTo>
                      <a:lnTo>
                        <a:pt x="316231" y="602250"/>
                      </a:lnTo>
                      <a:lnTo>
                        <a:pt x="329248" y="592727"/>
                      </a:lnTo>
                      <a:lnTo>
                        <a:pt x="342583" y="584157"/>
                      </a:lnTo>
                      <a:lnTo>
                        <a:pt x="356553" y="575903"/>
                      </a:lnTo>
                      <a:lnTo>
                        <a:pt x="371158" y="567968"/>
                      </a:lnTo>
                      <a:lnTo>
                        <a:pt x="386398" y="560349"/>
                      </a:lnTo>
                      <a:lnTo>
                        <a:pt x="401638" y="553683"/>
                      </a:lnTo>
                      <a:lnTo>
                        <a:pt x="417513" y="547017"/>
                      </a:lnTo>
                      <a:lnTo>
                        <a:pt x="433071" y="540986"/>
                      </a:lnTo>
                      <a:lnTo>
                        <a:pt x="449898" y="535907"/>
                      </a:lnTo>
                      <a:lnTo>
                        <a:pt x="466726" y="530828"/>
                      </a:lnTo>
                      <a:lnTo>
                        <a:pt x="483553" y="526384"/>
                      </a:lnTo>
                      <a:lnTo>
                        <a:pt x="501016" y="522892"/>
                      </a:lnTo>
                      <a:lnTo>
                        <a:pt x="518796" y="519718"/>
                      </a:lnTo>
                      <a:lnTo>
                        <a:pt x="518796" y="403854"/>
                      </a:lnTo>
                      <a:lnTo>
                        <a:pt x="519113" y="400680"/>
                      </a:lnTo>
                      <a:lnTo>
                        <a:pt x="519748" y="397823"/>
                      </a:lnTo>
                      <a:lnTo>
                        <a:pt x="520383" y="394649"/>
                      </a:lnTo>
                      <a:lnTo>
                        <a:pt x="521653" y="392109"/>
                      </a:lnTo>
                      <a:lnTo>
                        <a:pt x="522606" y="389252"/>
                      </a:lnTo>
                      <a:lnTo>
                        <a:pt x="524193" y="386713"/>
                      </a:lnTo>
                      <a:lnTo>
                        <a:pt x="525781" y="384491"/>
                      </a:lnTo>
                      <a:lnTo>
                        <a:pt x="528003" y="382269"/>
                      </a:lnTo>
                      <a:lnTo>
                        <a:pt x="530226" y="380047"/>
                      </a:lnTo>
                      <a:lnTo>
                        <a:pt x="532766" y="378460"/>
                      </a:lnTo>
                      <a:lnTo>
                        <a:pt x="534988" y="376872"/>
                      </a:lnTo>
                      <a:lnTo>
                        <a:pt x="537846" y="375920"/>
                      </a:lnTo>
                      <a:lnTo>
                        <a:pt x="540386" y="374650"/>
                      </a:lnTo>
                      <a:lnTo>
                        <a:pt x="543561" y="373698"/>
                      </a:lnTo>
                      <a:lnTo>
                        <a:pt x="546736" y="373381"/>
                      </a:lnTo>
                      <a:lnTo>
                        <a:pt x="549911" y="373063"/>
                      </a:lnTo>
                      <a:close/>
                      <a:moveTo>
                        <a:pt x="3606459" y="0"/>
                      </a:moveTo>
                      <a:lnTo>
                        <a:pt x="3612175" y="0"/>
                      </a:lnTo>
                      <a:lnTo>
                        <a:pt x="3617573" y="0"/>
                      </a:lnTo>
                      <a:lnTo>
                        <a:pt x="3622653" y="317"/>
                      </a:lnTo>
                      <a:lnTo>
                        <a:pt x="3628369" y="1270"/>
                      </a:lnTo>
                      <a:lnTo>
                        <a:pt x="3633449" y="1905"/>
                      </a:lnTo>
                      <a:lnTo>
                        <a:pt x="3638847" y="3175"/>
                      </a:lnTo>
                      <a:lnTo>
                        <a:pt x="3643927" y="4445"/>
                      </a:lnTo>
                      <a:lnTo>
                        <a:pt x="3649008" y="6033"/>
                      </a:lnTo>
                      <a:lnTo>
                        <a:pt x="3653771" y="7938"/>
                      </a:lnTo>
                      <a:lnTo>
                        <a:pt x="3658851" y="10161"/>
                      </a:lnTo>
                      <a:lnTo>
                        <a:pt x="3663614" y="12384"/>
                      </a:lnTo>
                      <a:lnTo>
                        <a:pt x="3668059" y="14924"/>
                      </a:lnTo>
                      <a:lnTo>
                        <a:pt x="3672822" y="17782"/>
                      </a:lnTo>
                      <a:lnTo>
                        <a:pt x="3677268" y="20640"/>
                      </a:lnTo>
                      <a:lnTo>
                        <a:pt x="3681395" y="24133"/>
                      </a:lnTo>
                      <a:lnTo>
                        <a:pt x="3685523" y="27308"/>
                      </a:lnTo>
                      <a:lnTo>
                        <a:pt x="3689334" y="30801"/>
                      </a:lnTo>
                      <a:lnTo>
                        <a:pt x="3693461" y="34612"/>
                      </a:lnTo>
                      <a:lnTo>
                        <a:pt x="3696954" y="38740"/>
                      </a:lnTo>
                      <a:lnTo>
                        <a:pt x="3700130" y="43185"/>
                      </a:lnTo>
                      <a:lnTo>
                        <a:pt x="3703622" y="47313"/>
                      </a:lnTo>
                      <a:lnTo>
                        <a:pt x="3706480" y="51759"/>
                      </a:lnTo>
                      <a:lnTo>
                        <a:pt x="3709020" y="56522"/>
                      </a:lnTo>
                      <a:lnTo>
                        <a:pt x="3711878" y="61603"/>
                      </a:lnTo>
                      <a:lnTo>
                        <a:pt x="3714101" y="66683"/>
                      </a:lnTo>
                      <a:lnTo>
                        <a:pt x="3716323" y="71764"/>
                      </a:lnTo>
                      <a:lnTo>
                        <a:pt x="3718228" y="77480"/>
                      </a:lnTo>
                      <a:lnTo>
                        <a:pt x="3892233" y="625236"/>
                      </a:lnTo>
                      <a:lnTo>
                        <a:pt x="3893820" y="630952"/>
                      </a:lnTo>
                      <a:lnTo>
                        <a:pt x="3894773" y="636350"/>
                      </a:lnTo>
                      <a:lnTo>
                        <a:pt x="3896043" y="642066"/>
                      </a:lnTo>
                      <a:lnTo>
                        <a:pt x="3896361" y="647464"/>
                      </a:lnTo>
                      <a:lnTo>
                        <a:pt x="3897313" y="652862"/>
                      </a:lnTo>
                      <a:lnTo>
                        <a:pt x="3897313" y="658261"/>
                      </a:lnTo>
                      <a:lnTo>
                        <a:pt x="3897313" y="663659"/>
                      </a:lnTo>
                      <a:lnTo>
                        <a:pt x="3896996" y="669057"/>
                      </a:lnTo>
                      <a:lnTo>
                        <a:pt x="3896043" y="674138"/>
                      </a:lnTo>
                      <a:lnTo>
                        <a:pt x="3895408" y="679853"/>
                      </a:lnTo>
                      <a:lnTo>
                        <a:pt x="3894138" y="684934"/>
                      </a:lnTo>
                      <a:lnTo>
                        <a:pt x="3892868" y="690015"/>
                      </a:lnTo>
                      <a:lnTo>
                        <a:pt x="3890963" y="695095"/>
                      </a:lnTo>
                      <a:lnTo>
                        <a:pt x="3889375" y="699858"/>
                      </a:lnTo>
                      <a:lnTo>
                        <a:pt x="3886835" y="704939"/>
                      </a:lnTo>
                      <a:lnTo>
                        <a:pt x="3884930" y="709702"/>
                      </a:lnTo>
                      <a:lnTo>
                        <a:pt x="3882389" y="714465"/>
                      </a:lnTo>
                      <a:lnTo>
                        <a:pt x="3879532" y="718911"/>
                      </a:lnTo>
                      <a:lnTo>
                        <a:pt x="3876356" y="723356"/>
                      </a:lnTo>
                      <a:lnTo>
                        <a:pt x="3873181" y="727484"/>
                      </a:lnTo>
                      <a:lnTo>
                        <a:pt x="3870006" y="731930"/>
                      </a:lnTo>
                      <a:lnTo>
                        <a:pt x="3866513" y="735423"/>
                      </a:lnTo>
                      <a:lnTo>
                        <a:pt x="3862385" y="739233"/>
                      </a:lnTo>
                      <a:lnTo>
                        <a:pt x="3858575" y="743044"/>
                      </a:lnTo>
                      <a:lnTo>
                        <a:pt x="3854130" y="746537"/>
                      </a:lnTo>
                      <a:lnTo>
                        <a:pt x="3850002" y="749712"/>
                      </a:lnTo>
                      <a:lnTo>
                        <a:pt x="3845239" y="752888"/>
                      </a:lnTo>
                      <a:lnTo>
                        <a:pt x="3840476" y="755428"/>
                      </a:lnTo>
                      <a:lnTo>
                        <a:pt x="3835713" y="757968"/>
                      </a:lnTo>
                      <a:lnTo>
                        <a:pt x="3830633" y="760191"/>
                      </a:lnTo>
                      <a:lnTo>
                        <a:pt x="3825552" y="762414"/>
                      </a:lnTo>
                      <a:lnTo>
                        <a:pt x="3819837" y="764319"/>
                      </a:lnTo>
                      <a:lnTo>
                        <a:pt x="3814439" y="765907"/>
                      </a:lnTo>
                      <a:lnTo>
                        <a:pt x="3809358" y="766859"/>
                      </a:lnTo>
                      <a:lnTo>
                        <a:pt x="3803643" y="768129"/>
                      </a:lnTo>
                      <a:lnTo>
                        <a:pt x="3798245" y="769082"/>
                      </a:lnTo>
                      <a:lnTo>
                        <a:pt x="3792847" y="769400"/>
                      </a:lnTo>
                      <a:lnTo>
                        <a:pt x="3787132" y="769400"/>
                      </a:lnTo>
                      <a:lnTo>
                        <a:pt x="3781734" y="769400"/>
                      </a:lnTo>
                      <a:lnTo>
                        <a:pt x="3776653" y="769082"/>
                      </a:lnTo>
                      <a:lnTo>
                        <a:pt x="3770938" y="768447"/>
                      </a:lnTo>
                      <a:lnTo>
                        <a:pt x="3765857" y="767494"/>
                      </a:lnTo>
                      <a:lnTo>
                        <a:pt x="3760777" y="766224"/>
                      </a:lnTo>
                      <a:lnTo>
                        <a:pt x="3755379" y="764954"/>
                      </a:lnTo>
                      <a:lnTo>
                        <a:pt x="3750616" y="763366"/>
                      </a:lnTo>
                      <a:lnTo>
                        <a:pt x="3745536" y="761461"/>
                      </a:lnTo>
                      <a:lnTo>
                        <a:pt x="3740773" y="759556"/>
                      </a:lnTo>
                      <a:lnTo>
                        <a:pt x="3736010" y="757016"/>
                      </a:lnTo>
                      <a:lnTo>
                        <a:pt x="3731247" y="754475"/>
                      </a:lnTo>
                      <a:lnTo>
                        <a:pt x="3726484" y="751617"/>
                      </a:lnTo>
                      <a:lnTo>
                        <a:pt x="3722039" y="748760"/>
                      </a:lnTo>
                      <a:lnTo>
                        <a:pt x="3717911" y="745584"/>
                      </a:lnTo>
                      <a:lnTo>
                        <a:pt x="3713783" y="742091"/>
                      </a:lnTo>
                      <a:lnTo>
                        <a:pt x="3709973" y="738598"/>
                      </a:lnTo>
                      <a:lnTo>
                        <a:pt x="3705845" y="734788"/>
                      </a:lnTo>
                      <a:lnTo>
                        <a:pt x="3702352" y="730660"/>
                      </a:lnTo>
                      <a:lnTo>
                        <a:pt x="3699177" y="726214"/>
                      </a:lnTo>
                      <a:lnTo>
                        <a:pt x="3696002" y="722086"/>
                      </a:lnTo>
                      <a:lnTo>
                        <a:pt x="3692826" y="717641"/>
                      </a:lnTo>
                      <a:lnTo>
                        <a:pt x="3690286" y="712878"/>
                      </a:lnTo>
                      <a:lnTo>
                        <a:pt x="3687428" y="707797"/>
                      </a:lnTo>
                      <a:lnTo>
                        <a:pt x="3684888" y="703034"/>
                      </a:lnTo>
                      <a:lnTo>
                        <a:pt x="3682983" y="697636"/>
                      </a:lnTo>
                      <a:lnTo>
                        <a:pt x="3681078" y="692555"/>
                      </a:lnTo>
                      <a:lnTo>
                        <a:pt x="3602332" y="443604"/>
                      </a:lnTo>
                      <a:lnTo>
                        <a:pt x="3573437" y="485836"/>
                      </a:lnTo>
                      <a:lnTo>
                        <a:pt x="3544224" y="527117"/>
                      </a:lnTo>
                      <a:lnTo>
                        <a:pt x="3515012" y="568079"/>
                      </a:lnTo>
                      <a:lnTo>
                        <a:pt x="3485482" y="608407"/>
                      </a:lnTo>
                      <a:lnTo>
                        <a:pt x="3455952" y="648099"/>
                      </a:lnTo>
                      <a:lnTo>
                        <a:pt x="3425787" y="687792"/>
                      </a:lnTo>
                      <a:lnTo>
                        <a:pt x="3395940" y="726214"/>
                      </a:lnTo>
                      <a:lnTo>
                        <a:pt x="3365775" y="764637"/>
                      </a:lnTo>
                      <a:lnTo>
                        <a:pt x="3335610" y="802424"/>
                      </a:lnTo>
                      <a:lnTo>
                        <a:pt x="3304810" y="839576"/>
                      </a:lnTo>
                      <a:lnTo>
                        <a:pt x="3274327" y="875776"/>
                      </a:lnTo>
                      <a:lnTo>
                        <a:pt x="3243527" y="912293"/>
                      </a:lnTo>
                      <a:lnTo>
                        <a:pt x="3212410" y="947540"/>
                      </a:lnTo>
                      <a:lnTo>
                        <a:pt x="3181292" y="982786"/>
                      </a:lnTo>
                      <a:lnTo>
                        <a:pt x="3150175" y="1017081"/>
                      </a:lnTo>
                      <a:lnTo>
                        <a:pt x="3119057" y="1051058"/>
                      </a:lnTo>
                      <a:lnTo>
                        <a:pt x="3087304" y="1084717"/>
                      </a:lnTo>
                      <a:lnTo>
                        <a:pt x="3055869" y="1117741"/>
                      </a:lnTo>
                      <a:lnTo>
                        <a:pt x="3023799" y="1150130"/>
                      </a:lnTo>
                      <a:lnTo>
                        <a:pt x="2992364" y="1181884"/>
                      </a:lnTo>
                      <a:lnTo>
                        <a:pt x="2960294" y="1213638"/>
                      </a:lnTo>
                      <a:lnTo>
                        <a:pt x="2928541" y="1244439"/>
                      </a:lnTo>
                      <a:lnTo>
                        <a:pt x="2896154" y="1275241"/>
                      </a:lnTo>
                      <a:lnTo>
                        <a:pt x="2864084" y="1305090"/>
                      </a:lnTo>
                      <a:lnTo>
                        <a:pt x="2831696" y="1334303"/>
                      </a:lnTo>
                      <a:lnTo>
                        <a:pt x="2799626" y="1363517"/>
                      </a:lnTo>
                      <a:lnTo>
                        <a:pt x="2767238" y="1391778"/>
                      </a:lnTo>
                      <a:lnTo>
                        <a:pt x="2734851" y="1420039"/>
                      </a:lnTo>
                      <a:lnTo>
                        <a:pt x="2702145" y="1447665"/>
                      </a:lnTo>
                      <a:lnTo>
                        <a:pt x="2669758" y="1474656"/>
                      </a:lnTo>
                      <a:lnTo>
                        <a:pt x="2637053" y="1501647"/>
                      </a:lnTo>
                      <a:lnTo>
                        <a:pt x="2604665" y="1527685"/>
                      </a:lnTo>
                      <a:lnTo>
                        <a:pt x="2565609" y="1558169"/>
                      </a:lnTo>
                      <a:lnTo>
                        <a:pt x="2526871" y="1588018"/>
                      </a:lnTo>
                      <a:lnTo>
                        <a:pt x="2488451" y="1617231"/>
                      </a:lnTo>
                      <a:lnTo>
                        <a:pt x="2449712" y="1645492"/>
                      </a:lnTo>
                      <a:lnTo>
                        <a:pt x="2410974" y="1673753"/>
                      </a:lnTo>
                      <a:lnTo>
                        <a:pt x="2372236" y="1701379"/>
                      </a:lnTo>
                      <a:lnTo>
                        <a:pt x="2333180" y="1727735"/>
                      </a:lnTo>
                      <a:lnTo>
                        <a:pt x="2294760" y="1754091"/>
                      </a:lnTo>
                      <a:lnTo>
                        <a:pt x="2256022" y="1779812"/>
                      </a:lnTo>
                      <a:lnTo>
                        <a:pt x="2217283" y="1804580"/>
                      </a:lnTo>
                      <a:lnTo>
                        <a:pt x="2178545" y="1829031"/>
                      </a:lnTo>
                      <a:lnTo>
                        <a:pt x="2140442" y="1853164"/>
                      </a:lnTo>
                      <a:lnTo>
                        <a:pt x="2101704" y="1876344"/>
                      </a:lnTo>
                      <a:lnTo>
                        <a:pt x="2063601" y="1899207"/>
                      </a:lnTo>
                      <a:lnTo>
                        <a:pt x="2025180" y="1921435"/>
                      </a:lnTo>
                      <a:lnTo>
                        <a:pt x="1987077" y="1943027"/>
                      </a:lnTo>
                      <a:lnTo>
                        <a:pt x="1948656" y="1964303"/>
                      </a:lnTo>
                      <a:lnTo>
                        <a:pt x="1910871" y="1984943"/>
                      </a:lnTo>
                      <a:lnTo>
                        <a:pt x="1873085" y="2004948"/>
                      </a:lnTo>
                      <a:lnTo>
                        <a:pt x="1834982" y="2024635"/>
                      </a:lnTo>
                      <a:lnTo>
                        <a:pt x="1797197" y="2043688"/>
                      </a:lnTo>
                      <a:lnTo>
                        <a:pt x="1759729" y="2062105"/>
                      </a:lnTo>
                      <a:lnTo>
                        <a:pt x="1722578" y="2080522"/>
                      </a:lnTo>
                      <a:lnTo>
                        <a:pt x="1685745" y="2097987"/>
                      </a:lnTo>
                      <a:lnTo>
                        <a:pt x="1648594" y="2115134"/>
                      </a:lnTo>
                      <a:lnTo>
                        <a:pt x="1611444" y="2131964"/>
                      </a:lnTo>
                      <a:lnTo>
                        <a:pt x="1575246" y="2148158"/>
                      </a:lnTo>
                      <a:lnTo>
                        <a:pt x="1538413" y="2164035"/>
                      </a:lnTo>
                      <a:lnTo>
                        <a:pt x="1502533" y="2179277"/>
                      </a:lnTo>
                      <a:lnTo>
                        <a:pt x="1466335" y="2193884"/>
                      </a:lnTo>
                      <a:lnTo>
                        <a:pt x="1430772" y="2208491"/>
                      </a:lnTo>
                      <a:lnTo>
                        <a:pt x="1395209" y="2222463"/>
                      </a:lnTo>
                      <a:lnTo>
                        <a:pt x="1359646" y="2236117"/>
                      </a:lnTo>
                      <a:lnTo>
                        <a:pt x="1324718" y="2249136"/>
                      </a:lnTo>
                      <a:lnTo>
                        <a:pt x="1290108" y="2261837"/>
                      </a:lnTo>
                      <a:lnTo>
                        <a:pt x="1255815" y="2274539"/>
                      </a:lnTo>
                      <a:lnTo>
                        <a:pt x="1221205" y="2286288"/>
                      </a:lnTo>
                      <a:lnTo>
                        <a:pt x="1187547" y="2297720"/>
                      </a:lnTo>
                      <a:lnTo>
                        <a:pt x="1153889" y="2308833"/>
                      </a:lnTo>
                      <a:lnTo>
                        <a:pt x="1120231" y="2319947"/>
                      </a:lnTo>
                      <a:lnTo>
                        <a:pt x="1087526" y="2330109"/>
                      </a:lnTo>
                      <a:lnTo>
                        <a:pt x="1054821" y="2339952"/>
                      </a:lnTo>
                      <a:lnTo>
                        <a:pt x="1022433" y="2349796"/>
                      </a:lnTo>
                      <a:lnTo>
                        <a:pt x="990681" y="2359322"/>
                      </a:lnTo>
                      <a:lnTo>
                        <a:pt x="927493" y="2376787"/>
                      </a:lnTo>
                      <a:lnTo>
                        <a:pt x="865893" y="2393299"/>
                      </a:lnTo>
                      <a:lnTo>
                        <a:pt x="805881" y="2408223"/>
                      </a:lnTo>
                      <a:lnTo>
                        <a:pt x="747773" y="2422195"/>
                      </a:lnTo>
                      <a:lnTo>
                        <a:pt x="691254" y="2434579"/>
                      </a:lnTo>
                      <a:lnTo>
                        <a:pt x="636322" y="2446011"/>
                      </a:lnTo>
                      <a:lnTo>
                        <a:pt x="583295" y="2456490"/>
                      </a:lnTo>
                      <a:lnTo>
                        <a:pt x="531856" y="2465698"/>
                      </a:lnTo>
                      <a:lnTo>
                        <a:pt x="482639" y="2474272"/>
                      </a:lnTo>
                      <a:lnTo>
                        <a:pt x="435645" y="2481893"/>
                      </a:lnTo>
                      <a:lnTo>
                        <a:pt x="390239" y="2488561"/>
                      </a:lnTo>
                      <a:lnTo>
                        <a:pt x="347691" y="2494277"/>
                      </a:lnTo>
                      <a:lnTo>
                        <a:pt x="306730" y="2499357"/>
                      </a:lnTo>
                      <a:lnTo>
                        <a:pt x="268309" y="2503803"/>
                      </a:lnTo>
                      <a:lnTo>
                        <a:pt x="232429" y="2507613"/>
                      </a:lnTo>
                      <a:lnTo>
                        <a:pt x="199088" y="2510789"/>
                      </a:lnTo>
                      <a:lnTo>
                        <a:pt x="167653" y="2513647"/>
                      </a:lnTo>
                      <a:lnTo>
                        <a:pt x="139393" y="2515552"/>
                      </a:lnTo>
                      <a:lnTo>
                        <a:pt x="113356" y="2517140"/>
                      </a:lnTo>
                      <a:lnTo>
                        <a:pt x="90494" y="2518410"/>
                      </a:lnTo>
                      <a:lnTo>
                        <a:pt x="52709" y="2519998"/>
                      </a:lnTo>
                      <a:lnTo>
                        <a:pt x="26672" y="2520633"/>
                      </a:lnTo>
                      <a:lnTo>
                        <a:pt x="12701" y="2520950"/>
                      </a:lnTo>
                      <a:lnTo>
                        <a:pt x="11113" y="2520950"/>
                      </a:lnTo>
                      <a:lnTo>
                        <a:pt x="12383" y="2255487"/>
                      </a:lnTo>
                      <a:lnTo>
                        <a:pt x="12701" y="2255487"/>
                      </a:lnTo>
                      <a:lnTo>
                        <a:pt x="31752" y="2255169"/>
                      </a:lnTo>
                      <a:lnTo>
                        <a:pt x="51121" y="2254217"/>
                      </a:lnTo>
                      <a:lnTo>
                        <a:pt x="77158" y="2253264"/>
                      </a:lnTo>
                      <a:lnTo>
                        <a:pt x="108911" y="2251676"/>
                      </a:lnTo>
                      <a:lnTo>
                        <a:pt x="147014" y="2248818"/>
                      </a:lnTo>
                      <a:lnTo>
                        <a:pt x="190198" y="2245008"/>
                      </a:lnTo>
                      <a:lnTo>
                        <a:pt x="239732" y="2240245"/>
                      </a:lnTo>
                      <a:lnTo>
                        <a:pt x="293711" y="2233576"/>
                      </a:lnTo>
                      <a:lnTo>
                        <a:pt x="322924" y="2229766"/>
                      </a:lnTo>
                      <a:lnTo>
                        <a:pt x="353089" y="2225638"/>
                      </a:lnTo>
                      <a:lnTo>
                        <a:pt x="384206" y="2221192"/>
                      </a:lnTo>
                      <a:lnTo>
                        <a:pt x="417229" y="2216112"/>
                      </a:lnTo>
                      <a:lnTo>
                        <a:pt x="450569" y="2210714"/>
                      </a:lnTo>
                      <a:lnTo>
                        <a:pt x="485814" y="2204680"/>
                      </a:lnTo>
                      <a:lnTo>
                        <a:pt x="521060" y="2198012"/>
                      </a:lnTo>
                      <a:lnTo>
                        <a:pt x="558210" y="2190709"/>
                      </a:lnTo>
                      <a:lnTo>
                        <a:pt x="596313" y="2183405"/>
                      </a:lnTo>
                      <a:lnTo>
                        <a:pt x="635052" y="2175149"/>
                      </a:lnTo>
                      <a:lnTo>
                        <a:pt x="675060" y="2166258"/>
                      </a:lnTo>
                      <a:lnTo>
                        <a:pt x="715703" y="2157049"/>
                      </a:lnTo>
                      <a:lnTo>
                        <a:pt x="757617" y="2146570"/>
                      </a:lnTo>
                      <a:lnTo>
                        <a:pt x="799530" y="2136092"/>
                      </a:lnTo>
                      <a:lnTo>
                        <a:pt x="843031" y="2124660"/>
                      </a:lnTo>
                      <a:lnTo>
                        <a:pt x="887167" y="2112276"/>
                      </a:lnTo>
                      <a:lnTo>
                        <a:pt x="932256" y="2099575"/>
                      </a:lnTo>
                      <a:lnTo>
                        <a:pt x="977980" y="2086238"/>
                      </a:lnTo>
                      <a:lnTo>
                        <a:pt x="1024021" y="2071631"/>
                      </a:lnTo>
                      <a:lnTo>
                        <a:pt x="1071015" y="2056707"/>
                      </a:lnTo>
                      <a:lnTo>
                        <a:pt x="1118644" y="2040830"/>
                      </a:lnTo>
                      <a:lnTo>
                        <a:pt x="1167225" y="2024000"/>
                      </a:lnTo>
                      <a:lnTo>
                        <a:pt x="1216124" y="2006535"/>
                      </a:lnTo>
                      <a:lnTo>
                        <a:pt x="1265658" y="1988118"/>
                      </a:lnTo>
                      <a:lnTo>
                        <a:pt x="1315510" y="1968748"/>
                      </a:lnTo>
                      <a:lnTo>
                        <a:pt x="1365996" y="1948108"/>
                      </a:lnTo>
                      <a:lnTo>
                        <a:pt x="1417118" y="1927150"/>
                      </a:lnTo>
                      <a:lnTo>
                        <a:pt x="1468557" y="1904923"/>
                      </a:lnTo>
                      <a:lnTo>
                        <a:pt x="1520314" y="1882060"/>
                      </a:lnTo>
                      <a:lnTo>
                        <a:pt x="1572706" y="1857927"/>
                      </a:lnTo>
                      <a:lnTo>
                        <a:pt x="1625098" y="1832523"/>
                      </a:lnTo>
                      <a:lnTo>
                        <a:pt x="1678124" y="1806485"/>
                      </a:lnTo>
                      <a:lnTo>
                        <a:pt x="1731786" y="1779494"/>
                      </a:lnTo>
                      <a:lnTo>
                        <a:pt x="1785131" y="1750916"/>
                      </a:lnTo>
                      <a:lnTo>
                        <a:pt x="1839110" y="1721702"/>
                      </a:lnTo>
                      <a:lnTo>
                        <a:pt x="1893089" y="1690901"/>
                      </a:lnTo>
                      <a:lnTo>
                        <a:pt x="1947069" y="1659464"/>
                      </a:lnTo>
                      <a:lnTo>
                        <a:pt x="2001683" y="1626758"/>
                      </a:lnTo>
                      <a:lnTo>
                        <a:pt x="2028673" y="1609610"/>
                      </a:lnTo>
                      <a:lnTo>
                        <a:pt x="2055980" y="1592781"/>
                      </a:lnTo>
                      <a:lnTo>
                        <a:pt x="2083605" y="1575316"/>
                      </a:lnTo>
                      <a:lnTo>
                        <a:pt x="2110912" y="1557534"/>
                      </a:lnTo>
                      <a:lnTo>
                        <a:pt x="2137902" y="1539434"/>
                      </a:lnTo>
                      <a:lnTo>
                        <a:pt x="2165209" y="1521017"/>
                      </a:lnTo>
                      <a:lnTo>
                        <a:pt x="2192834" y="1502282"/>
                      </a:lnTo>
                      <a:lnTo>
                        <a:pt x="2220141" y="1483547"/>
                      </a:lnTo>
                      <a:lnTo>
                        <a:pt x="2247766" y="1464177"/>
                      </a:lnTo>
                      <a:lnTo>
                        <a:pt x="2274756" y="1444490"/>
                      </a:lnTo>
                      <a:lnTo>
                        <a:pt x="2302380" y="1424802"/>
                      </a:lnTo>
                      <a:lnTo>
                        <a:pt x="2329688" y="1404162"/>
                      </a:lnTo>
                      <a:lnTo>
                        <a:pt x="2356995" y="1383522"/>
                      </a:lnTo>
                      <a:lnTo>
                        <a:pt x="2384620" y="1362882"/>
                      </a:lnTo>
                      <a:lnTo>
                        <a:pt x="2411927" y="1341289"/>
                      </a:lnTo>
                      <a:lnTo>
                        <a:pt x="2438916" y="1320014"/>
                      </a:lnTo>
                      <a:lnTo>
                        <a:pt x="2469716" y="1295246"/>
                      </a:lnTo>
                      <a:lnTo>
                        <a:pt x="2500517" y="1270478"/>
                      </a:lnTo>
                      <a:lnTo>
                        <a:pt x="2530999" y="1244757"/>
                      </a:lnTo>
                      <a:lnTo>
                        <a:pt x="2561164" y="1219036"/>
                      </a:lnTo>
                      <a:lnTo>
                        <a:pt x="2591646" y="1192680"/>
                      </a:lnTo>
                      <a:lnTo>
                        <a:pt x="2622129" y="1166007"/>
                      </a:lnTo>
                      <a:lnTo>
                        <a:pt x="2652294" y="1138699"/>
                      </a:lnTo>
                      <a:lnTo>
                        <a:pt x="2682776" y="1111073"/>
                      </a:lnTo>
                      <a:lnTo>
                        <a:pt x="2713259" y="1083129"/>
                      </a:lnTo>
                      <a:lnTo>
                        <a:pt x="2743106" y="1054233"/>
                      </a:lnTo>
                      <a:lnTo>
                        <a:pt x="2772954" y="1025337"/>
                      </a:lnTo>
                      <a:lnTo>
                        <a:pt x="2803119" y="995806"/>
                      </a:lnTo>
                      <a:lnTo>
                        <a:pt x="2832966" y="965957"/>
                      </a:lnTo>
                      <a:lnTo>
                        <a:pt x="2862496" y="935155"/>
                      </a:lnTo>
                      <a:lnTo>
                        <a:pt x="2892661" y="904354"/>
                      </a:lnTo>
                      <a:lnTo>
                        <a:pt x="2922191" y="872600"/>
                      </a:lnTo>
                      <a:lnTo>
                        <a:pt x="2951721" y="840846"/>
                      </a:lnTo>
                      <a:lnTo>
                        <a:pt x="2980933" y="808457"/>
                      </a:lnTo>
                      <a:lnTo>
                        <a:pt x="3010146" y="775750"/>
                      </a:lnTo>
                      <a:lnTo>
                        <a:pt x="3039358" y="742091"/>
                      </a:lnTo>
                      <a:lnTo>
                        <a:pt x="3068570" y="708114"/>
                      </a:lnTo>
                      <a:lnTo>
                        <a:pt x="3097465" y="673820"/>
                      </a:lnTo>
                      <a:lnTo>
                        <a:pt x="3126043" y="639208"/>
                      </a:lnTo>
                      <a:lnTo>
                        <a:pt x="3154620" y="603644"/>
                      </a:lnTo>
                      <a:lnTo>
                        <a:pt x="3182880" y="567762"/>
                      </a:lnTo>
                      <a:lnTo>
                        <a:pt x="3211457" y="530927"/>
                      </a:lnTo>
                      <a:lnTo>
                        <a:pt x="3239717" y="494092"/>
                      </a:lnTo>
                      <a:lnTo>
                        <a:pt x="3267659" y="456623"/>
                      </a:lnTo>
                      <a:lnTo>
                        <a:pt x="3295284" y="418518"/>
                      </a:lnTo>
                      <a:lnTo>
                        <a:pt x="3322909" y="380096"/>
                      </a:lnTo>
                      <a:lnTo>
                        <a:pt x="3350533" y="341038"/>
                      </a:lnTo>
                      <a:lnTo>
                        <a:pt x="3377841" y="301028"/>
                      </a:lnTo>
                      <a:lnTo>
                        <a:pt x="3102546" y="388669"/>
                      </a:lnTo>
                      <a:lnTo>
                        <a:pt x="3097465" y="390257"/>
                      </a:lnTo>
                      <a:lnTo>
                        <a:pt x="3091750" y="391527"/>
                      </a:lnTo>
                      <a:lnTo>
                        <a:pt x="3086352" y="392480"/>
                      </a:lnTo>
                      <a:lnTo>
                        <a:pt x="3080636" y="393115"/>
                      </a:lnTo>
                      <a:lnTo>
                        <a:pt x="3075238" y="393750"/>
                      </a:lnTo>
                      <a:lnTo>
                        <a:pt x="3069841" y="393750"/>
                      </a:lnTo>
                      <a:lnTo>
                        <a:pt x="3064125" y="393750"/>
                      </a:lnTo>
                      <a:lnTo>
                        <a:pt x="3059045" y="393432"/>
                      </a:lnTo>
                      <a:lnTo>
                        <a:pt x="3053647" y="392480"/>
                      </a:lnTo>
                      <a:lnTo>
                        <a:pt x="3048249" y="391844"/>
                      </a:lnTo>
                      <a:lnTo>
                        <a:pt x="3043168" y="390574"/>
                      </a:lnTo>
                      <a:lnTo>
                        <a:pt x="3038088" y="389304"/>
                      </a:lnTo>
                      <a:lnTo>
                        <a:pt x="3033008" y="387399"/>
                      </a:lnTo>
                      <a:lnTo>
                        <a:pt x="3027927" y="385811"/>
                      </a:lnTo>
                      <a:lnTo>
                        <a:pt x="3023164" y="383588"/>
                      </a:lnTo>
                      <a:lnTo>
                        <a:pt x="3018401" y="381048"/>
                      </a:lnTo>
                      <a:lnTo>
                        <a:pt x="3013638" y="378825"/>
                      </a:lnTo>
                      <a:lnTo>
                        <a:pt x="3008876" y="375967"/>
                      </a:lnTo>
                      <a:lnTo>
                        <a:pt x="3004748" y="372792"/>
                      </a:lnTo>
                      <a:lnTo>
                        <a:pt x="3000302" y="369616"/>
                      </a:lnTo>
                      <a:lnTo>
                        <a:pt x="2996492" y="366441"/>
                      </a:lnTo>
                      <a:lnTo>
                        <a:pt x="2992364" y="362948"/>
                      </a:lnTo>
                      <a:lnTo>
                        <a:pt x="2988554" y="359138"/>
                      </a:lnTo>
                      <a:lnTo>
                        <a:pt x="2984744" y="355010"/>
                      </a:lnTo>
                      <a:lnTo>
                        <a:pt x="2981886" y="350882"/>
                      </a:lnTo>
                      <a:lnTo>
                        <a:pt x="2978711" y="346436"/>
                      </a:lnTo>
                      <a:lnTo>
                        <a:pt x="2975535" y="341673"/>
                      </a:lnTo>
                      <a:lnTo>
                        <a:pt x="2972678" y="336910"/>
                      </a:lnTo>
                      <a:lnTo>
                        <a:pt x="2969820" y="332147"/>
                      </a:lnTo>
                      <a:lnTo>
                        <a:pt x="2967597" y="327066"/>
                      </a:lnTo>
                      <a:lnTo>
                        <a:pt x="2965692" y="321985"/>
                      </a:lnTo>
                      <a:lnTo>
                        <a:pt x="2963469" y="316587"/>
                      </a:lnTo>
                      <a:lnTo>
                        <a:pt x="2961882" y="310872"/>
                      </a:lnTo>
                      <a:lnTo>
                        <a:pt x="2960929" y="305791"/>
                      </a:lnTo>
                      <a:lnTo>
                        <a:pt x="2959977" y="300393"/>
                      </a:lnTo>
                      <a:lnTo>
                        <a:pt x="2959341" y="294677"/>
                      </a:lnTo>
                      <a:lnTo>
                        <a:pt x="2958706" y="289279"/>
                      </a:lnTo>
                      <a:lnTo>
                        <a:pt x="2958389" y="283563"/>
                      </a:lnTo>
                      <a:lnTo>
                        <a:pt x="2958389" y="278165"/>
                      </a:lnTo>
                      <a:lnTo>
                        <a:pt x="2958706" y="273084"/>
                      </a:lnTo>
                      <a:lnTo>
                        <a:pt x="2959659" y="267369"/>
                      </a:lnTo>
                      <a:lnTo>
                        <a:pt x="2960294" y="262288"/>
                      </a:lnTo>
                      <a:lnTo>
                        <a:pt x="2961564" y="257207"/>
                      </a:lnTo>
                      <a:lnTo>
                        <a:pt x="2963152" y="251809"/>
                      </a:lnTo>
                      <a:lnTo>
                        <a:pt x="2964739" y="247046"/>
                      </a:lnTo>
                      <a:lnTo>
                        <a:pt x="2966327" y="241965"/>
                      </a:lnTo>
                      <a:lnTo>
                        <a:pt x="2968867" y="237202"/>
                      </a:lnTo>
                      <a:lnTo>
                        <a:pt x="2971090" y="232439"/>
                      </a:lnTo>
                      <a:lnTo>
                        <a:pt x="2973313" y="227676"/>
                      </a:lnTo>
                      <a:lnTo>
                        <a:pt x="2976170" y="222913"/>
                      </a:lnTo>
                      <a:lnTo>
                        <a:pt x="2979346" y="218467"/>
                      </a:lnTo>
                      <a:lnTo>
                        <a:pt x="2982521" y="214339"/>
                      </a:lnTo>
                      <a:lnTo>
                        <a:pt x="2986014" y="210211"/>
                      </a:lnTo>
                      <a:lnTo>
                        <a:pt x="2989506" y="206401"/>
                      </a:lnTo>
                      <a:lnTo>
                        <a:pt x="2993317" y="202273"/>
                      </a:lnTo>
                      <a:lnTo>
                        <a:pt x="2997127" y="198780"/>
                      </a:lnTo>
                      <a:lnTo>
                        <a:pt x="3001572" y="195605"/>
                      </a:lnTo>
                      <a:lnTo>
                        <a:pt x="3005700" y="192429"/>
                      </a:lnTo>
                      <a:lnTo>
                        <a:pt x="3010463" y="189254"/>
                      </a:lnTo>
                      <a:lnTo>
                        <a:pt x="3015226" y="186713"/>
                      </a:lnTo>
                      <a:lnTo>
                        <a:pt x="3019989" y="183856"/>
                      </a:lnTo>
                      <a:lnTo>
                        <a:pt x="3025069" y="181633"/>
                      </a:lnTo>
                      <a:lnTo>
                        <a:pt x="3030150" y="179410"/>
                      </a:lnTo>
                      <a:lnTo>
                        <a:pt x="3035865" y="177505"/>
                      </a:lnTo>
                      <a:lnTo>
                        <a:pt x="3579470" y="5081"/>
                      </a:lnTo>
                      <a:lnTo>
                        <a:pt x="3584868" y="3493"/>
                      </a:lnTo>
                      <a:lnTo>
                        <a:pt x="3590266" y="2540"/>
                      </a:lnTo>
                      <a:lnTo>
                        <a:pt x="3595981" y="1270"/>
                      </a:lnTo>
                      <a:lnTo>
                        <a:pt x="3601061" y="317"/>
                      </a:lnTo>
                      <a:lnTo>
                        <a:pt x="3606459"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grpSp>
          <p:nvGrpSpPr>
            <p:cNvPr id="26" name="组合 25">
              <a:extLst>
                <a:ext uri="{FF2B5EF4-FFF2-40B4-BE49-F238E27FC236}">
                  <a16:creationId xmlns:a16="http://schemas.microsoft.com/office/drawing/2014/main" id="{A48143A8-C958-4B1B-BEFB-929C8444E203}"/>
                </a:ext>
              </a:extLst>
            </p:cNvPr>
            <p:cNvGrpSpPr/>
            <p:nvPr/>
          </p:nvGrpSpPr>
          <p:grpSpPr>
            <a:xfrm>
              <a:off x="3578260" y="3440988"/>
              <a:ext cx="2448000" cy="2448000"/>
              <a:chOff x="3578260" y="3440988"/>
              <a:chExt cx="2448000" cy="2448000"/>
            </a:xfrm>
          </p:grpSpPr>
          <p:sp>
            <p:nvSpPr>
              <p:cNvPr id="20" name="椭圆 19">
                <a:extLst>
                  <a:ext uri="{FF2B5EF4-FFF2-40B4-BE49-F238E27FC236}">
                    <a16:creationId xmlns:a16="http://schemas.microsoft.com/office/drawing/2014/main" id="{4C74D740-9C98-4355-980C-88FE204F54AA}"/>
                  </a:ext>
                </a:extLst>
              </p:cNvPr>
              <p:cNvSpPr/>
              <p:nvPr/>
            </p:nvSpPr>
            <p:spPr>
              <a:xfrm>
                <a:off x="3578260" y="3440988"/>
                <a:ext cx="2448000" cy="2448000"/>
              </a:xfrm>
              <a:prstGeom prst="ellipse">
                <a:avLst/>
              </a:prstGeom>
              <a:noFill/>
              <a:ln w="85725">
                <a:solidFill>
                  <a:srgbClr val="FE8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1002FB71-C60E-4BAE-B4C2-72DB8EE911F5}"/>
                  </a:ext>
                </a:extLst>
              </p:cNvPr>
              <p:cNvGrpSpPr/>
              <p:nvPr/>
            </p:nvGrpSpPr>
            <p:grpSpPr>
              <a:xfrm>
                <a:off x="3802553" y="3665280"/>
                <a:ext cx="1999415" cy="1999415"/>
                <a:chOff x="3802553" y="3665280"/>
                <a:chExt cx="1999415" cy="1999415"/>
              </a:xfrm>
            </p:grpSpPr>
            <p:sp>
              <p:nvSpPr>
                <p:cNvPr id="24" name="椭圆 23">
                  <a:extLst>
                    <a:ext uri="{FF2B5EF4-FFF2-40B4-BE49-F238E27FC236}">
                      <a16:creationId xmlns:a16="http://schemas.microsoft.com/office/drawing/2014/main" id="{8280B2F5-6B16-468B-B61B-008B44454060}"/>
                    </a:ext>
                  </a:extLst>
                </p:cNvPr>
                <p:cNvSpPr>
                  <a:spLocks noChangeAspect="1"/>
                </p:cNvSpPr>
                <p:nvPr/>
              </p:nvSpPr>
              <p:spPr>
                <a:xfrm>
                  <a:off x="3802553" y="3665280"/>
                  <a:ext cx="1999415" cy="1999415"/>
                </a:xfrm>
                <a:prstGeom prst="ellipse">
                  <a:avLst/>
                </a:prstGeom>
                <a:gradFill>
                  <a:gsLst>
                    <a:gs pos="0">
                      <a:srgbClr val="E9364B"/>
                    </a:gs>
                    <a:gs pos="90000">
                      <a:srgbClr val="FC8462"/>
                    </a:gs>
                  </a:gsLst>
                  <a:lin ang="2700000" scaled="1"/>
                </a:gra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KSO_Shape">
                  <a:extLst>
                    <a:ext uri="{FF2B5EF4-FFF2-40B4-BE49-F238E27FC236}">
                      <a16:creationId xmlns:a16="http://schemas.microsoft.com/office/drawing/2014/main" id="{04A7C3B2-CD80-44F9-BE90-B645BD49D745}"/>
                    </a:ext>
                  </a:extLst>
                </p:cNvPr>
                <p:cNvSpPr>
                  <a:spLocks/>
                </p:cNvSpPr>
                <p:nvPr/>
              </p:nvSpPr>
              <p:spPr bwMode="auto">
                <a:xfrm>
                  <a:off x="4283860" y="4223988"/>
                  <a:ext cx="1036800" cy="882000"/>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grpSp>
          <p:nvGrpSpPr>
            <p:cNvPr id="28" name="组合 27">
              <a:extLst>
                <a:ext uri="{FF2B5EF4-FFF2-40B4-BE49-F238E27FC236}">
                  <a16:creationId xmlns:a16="http://schemas.microsoft.com/office/drawing/2014/main" id="{2C3601AB-BDF4-4F6B-ACC7-B30B333ECC79}"/>
                </a:ext>
              </a:extLst>
            </p:cNvPr>
            <p:cNvGrpSpPr/>
            <p:nvPr/>
          </p:nvGrpSpPr>
          <p:grpSpPr>
            <a:xfrm>
              <a:off x="6250553" y="2205000"/>
              <a:ext cx="2448000" cy="2448000"/>
              <a:chOff x="3578260" y="3440988"/>
              <a:chExt cx="2448000" cy="2448000"/>
            </a:xfrm>
          </p:grpSpPr>
          <p:sp>
            <p:nvSpPr>
              <p:cNvPr id="29" name="椭圆 28">
                <a:extLst>
                  <a:ext uri="{FF2B5EF4-FFF2-40B4-BE49-F238E27FC236}">
                    <a16:creationId xmlns:a16="http://schemas.microsoft.com/office/drawing/2014/main" id="{BDA87093-CA92-4655-A74D-7604EE48E2CB}"/>
                  </a:ext>
                </a:extLst>
              </p:cNvPr>
              <p:cNvSpPr/>
              <p:nvPr/>
            </p:nvSpPr>
            <p:spPr>
              <a:xfrm>
                <a:off x="3578260" y="3440988"/>
                <a:ext cx="2448000" cy="2448000"/>
              </a:xfrm>
              <a:prstGeom prst="ellipse">
                <a:avLst/>
              </a:prstGeom>
              <a:noFill/>
              <a:ln w="85725">
                <a:solidFill>
                  <a:srgbClr val="FE8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a:extLst>
                  <a:ext uri="{FF2B5EF4-FFF2-40B4-BE49-F238E27FC236}">
                    <a16:creationId xmlns:a16="http://schemas.microsoft.com/office/drawing/2014/main" id="{D0472270-5408-425A-8A03-B95D4332CC79}"/>
                  </a:ext>
                </a:extLst>
              </p:cNvPr>
              <p:cNvGrpSpPr/>
              <p:nvPr/>
            </p:nvGrpSpPr>
            <p:grpSpPr>
              <a:xfrm>
                <a:off x="3802553" y="3665280"/>
                <a:ext cx="1999415" cy="1999415"/>
                <a:chOff x="3802553" y="3665280"/>
                <a:chExt cx="1999415" cy="1999415"/>
              </a:xfrm>
            </p:grpSpPr>
            <p:sp>
              <p:nvSpPr>
                <p:cNvPr id="31" name="椭圆 30">
                  <a:extLst>
                    <a:ext uri="{FF2B5EF4-FFF2-40B4-BE49-F238E27FC236}">
                      <a16:creationId xmlns:a16="http://schemas.microsoft.com/office/drawing/2014/main" id="{67520C09-D566-4666-A6A0-29359EF155C4}"/>
                    </a:ext>
                  </a:extLst>
                </p:cNvPr>
                <p:cNvSpPr>
                  <a:spLocks noChangeAspect="1"/>
                </p:cNvSpPr>
                <p:nvPr/>
              </p:nvSpPr>
              <p:spPr>
                <a:xfrm>
                  <a:off x="3802553" y="3665280"/>
                  <a:ext cx="1999415" cy="1999415"/>
                </a:xfrm>
                <a:prstGeom prst="ellipse">
                  <a:avLst/>
                </a:prstGeom>
                <a:gradFill>
                  <a:gsLst>
                    <a:gs pos="0">
                      <a:srgbClr val="E9364B"/>
                    </a:gs>
                    <a:gs pos="90000">
                      <a:srgbClr val="FC8462"/>
                    </a:gs>
                  </a:gsLst>
                  <a:lin ang="2700000" scaled="1"/>
                </a:gra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KSO_Shape">
                  <a:extLst>
                    <a:ext uri="{FF2B5EF4-FFF2-40B4-BE49-F238E27FC236}">
                      <a16:creationId xmlns:a16="http://schemas.microsoft.com/office/drawing/2014/main" id="{456E1807-8A69-4630-8DAB-446BD00723CD}"/>
                    </a:ext>
                  </a:extLst>
                </p:cNvPr>
                <p:cNvSpPr>
                  <a:spLocks/>
                </p:cNvSpPr>
                <p:nvPr/>
              </p:nvSpPr>
              <p:spPr bwMode="auto">
                <a:xfrm>
                  <a:off x="4283860" y="4223988"/>
                  <a:ext cx="1036800" cy="882000"/>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grpSp>
          <p:nvGrpSpPr>
            <p:cNvPr id="33" name="组合 32">
              <a:extLst>
                <a:ext uri="{FF2B5EF4-FFF2-40B4-BE49-F238E27FC236}">
                  <a16:creationId xmlns:a16="http://schemas.microsoft.com/office/drawing/2014/main" id="{64B6F3DA-10E9-423C-8F89-4040725E1E79}"/>
                </a:ext>
              </a:extLst>
            </p:cNvPr>
            <p:cNvGrpSpPr/>
            <p:nvPr/>
          </p:nvGrpSpPr>
          <p:grpSpPr>
            <a:xfrm>
              <a:off x="8843213" y="3456338"/>
              <a:ext cx="2448000" cy="2448000"/>
              <a:chOff x="3578260" y="3440988"/>
              <a:chExt cx="2448000" cy="2448000"/>
            </a:xfrm>
          </p:grpSpPr>
          <p:sp>
            <p:nvSpPr>
              <p:cNvPr id="34" name="椭圆 33">
                <a:extLst>
                  <a:ext uri="{FF2B5EF4-FFF2-40B4-BE49-F238E27FC236}">
                    <a16:creationId xmlns:a16="http://schemas.microsoft.com/office/drawing/2014/main" id="{129E8970-56FD-4594-A928-4F419967AFCB}"/>
                  </a:ext>
                </a:extLst>
              </p:cNvPr>
              <p:cNvSpPr/>
              <p:nvPr/>
            </p:nvSpPr>
            <p:spPr>
              <a:xfrm>
                <a:off x="3578260" y="3440988"/>
                <a:ext cx="2448000" cy="2448000"/>
              </a:xfrm>
              <a:prstGeom prst="ellipse">
                <a:avLst/>
              </a:prstGeom>
              <a:noFill/>
              <a:ln w="85725">
                <a:solidFill>
                  <a:srgbClr val="FE82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a:extLst>
                  <a:ext uri="{FF2B5EF4-FFF2-40B4-BE49-F238E27FC236}">
                    <a16:creationId xmlns:a16="http://schemas.microsoft.com/office/drawing/2014/main" id="{047C70DD-51FB-42EF-9B53-1B65CADEB590}"/>
                  </a:ext>
                </a:extLst>
              </p:cNvPr>
              <p:cNvGrpSpPr/>
              <p:nvPr/>
            </p:nvGrpSpPr>
            <p:grpSpPr>
              <a:xfrm>
                <a:off x="3802553" y="3665280"/>
                <a:ext cx="1999415" cy="1999415"/>
                <a:chOff x="3802553" y="3665280"/>
                <a:chExt cx="1999415" cy="1999415"/>
              </a:xfrm>
            </p:grpSpPr>
            <p:sp>
              <p:nvSpPr>
                <p:cNvPr id="36" name="椭圆 35">
                  <a:extLst>
                    <a:ext uri="{FF2B5EF4-FFF2-40B4-BE49-F238E27FC236}">
                      <a16:creationId xmlns:a16="http://schemas.microsoft.com/office/drawing/2014/main" id="{B62B0B08-BF35-41A2-A456-52D3B9116286}"/>
                    </a:ext>
                  </a:extLst>
                </p:cNvPr>
                <p:cNvSpPr>
                  <a:spLocks noChangeAspect="1"/>
                </p:cNvSpPr>
                <p:nvPr/>
              </p:nvSpPr>
              <p:spPr>
                <a:xfrm>
                  <a:off x="3802553" y="3665280"/>
                  <a:ext cx="1999415" cy="1999415"/>
                </a:xfrm>
                <a:prstGeom prst="ellipse">
                  <a:avLst/>
                </a:prstGeom>
                <a:gradFill>
                  <a:gsLst>
                    <a:gs pos="0">
                      <a:srgbClr val="E9364B"/>
                    </a:gs>
                    <a:gs pos="90000">
                      <a:srgbClr val="FC8462"/>
                    </a:gs>
                  </a:gsLst>
                  <a:lin ang="2700000" scaled="1"/>
                </a:gra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KSO_Shape">
                  <a:extLst>
                    <a:ext uri="{FF2B5EF4-FFF2-40B4-BE49-F238E27FC236}">
                      <a16:creationId xmlns:a16="http://schemas.microsoft.com/office/drawing/2014/main" id="{2EDDE3B7-D0CD-4D2E-9753-BD9D6006ADA7}"/>
                    </a:ext>
                  </a:extLst>
                </p:cNvPr>
                <p:cNvSpPr>
                  <a:spLocks/>
                </p:cNvSpPr>
                <p:nvPr/>
              </p:nvSpPr>
              <p:spPr bwMode="auto">
                <a:xfrm>
                  <a:off x="4283860" y="4223988"/>
                  <a:ext cx="1036800" cy="882000"/>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grpSp>
      <p:sp>
        <p:nvSpPr>
          <p:cNvPr id="39" name="矩形: 圆角 38">
            <a:extLst>
              <a:ext uri="{FF2B5EF4-FFF2-40B4-BE49-F238E27FC236}">
                <a16:creationId xmlns:a16="http://schemas.microsoft.com/office/drawing/2014/main" id="{CC9DE3F1-E148-4456-AC44-E531D52ADBCB}"/>
              </a:ext>
            </a:extLst>
          </p:cNvPr>
          <p:cNvSpPr/>
          <p:nvPr/>
        </p:nvSpPr>
        <p:spPr>
          <a:xfrm>
            <a:off x="3803758" y="2016743"/>
            <a:ext cx="1652629"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Human resources strategy</a:t>
            </a:r>
          </a:p>
        </p:txBody>
      </p:sp>
      <p:sp>
        <p:nvSpPr>
          <p:cNvPr id="40" name="Title 20">
            <a:extLst>
              <a:ext uri="{FF2B5EF4-FFF2-40B4-BE49-F238E27FC236}">
                <a16:creationId xmlns:a16="http://schemas.microsoft.com/office/drawing/2014/main" id="{9B1C86A0-D0A1-4AB1-845A-BA155A372DFE}"/>
              </a:ext>
            </a:extLst>
          </p:cNvPr>
          <p:cNvSpPr txBox="1">
            <a:spLocks/>
          </p:cNvSpPr>
          <p:nvPr/>
        </p:nvSpPr>
        <p:spPr>
          <a:xfrm>
            <a:off x="3466518" y="2380979"/>
            <a:ext cx="2459884" cy="107535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50000"/>
              </a:lnSpc>
              <a:spcBef>
                <a:spcPts val="1200"/>
              </a:spcBef>
            </a:pP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42" name="Title 20">
            <a:extLst>
              <a:ext uri="{FF2B5EF4-FFF2-40B4-BE49-F238E27FC236}">
                <a16:creationId xmlns:a16="http://schemas.microsoft.com/office/drawing/2014/main" id="{33B4C97D-0257-45E2-BDBB-D1CF7E1F0914}"/>
              </a:ext>
            </a:extLst>
          </p:cNvPr>
          <p:cNvSpPr txBox="1">
            <a:spLocks/>
          </p:cNvSpPr>
          <p:nvPr/>
        </p:nvSpPr>
        <p:spPr>
          <a:xfrm>
            <a:off x="6206873" y="4812528"/>
            <a:ext cx="2111352" cy="798360"/>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a:t>
            </a:r>
            <a:endPar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grpSp>
        <p:nvGrpSpPr>
          <p:cNvPr id="43" name="组合 42">
            <a:extLst>
              <a:ext uri="{FF2B5EF4-FFF2-40B4-BE49-F238E27FC236}">
                <a16:creationId xmlns:a16="http://schemas.microsoft.com/office/drawing/2014/main" id="{9CF170BF-5F11-47A0-A7E2-1D1301A012BB}"/>
              </a:ext>
            </a:extLst>
          </p:cNvPr>
          <p:cNvGrpSpPr/>
          <p:nvPr/>
        </p:nvGrpSpPr>
        <p:grpSpPr>
          <a:xfrm>
            <a:off x="9445451" y="1870678"/>
            <a:ext cx="2749672" cy="841643"/>
            <a:chOff x="9445451" y="1870678"/>
            <a:chExt cx="2749672" cy="841643"/>
          </a:xfrm>
        </p:grpSpPr>
        <p:sp>
          <p:nvSpPr>
            <p:cNvPr id="44" name="矩形 43">
              <a:extLst>
                <a:ext uri="{FF2B5EF4-FFF2-40B4-BE49-F238E27FC236}">
                  <a16:creationId xmlns:a16="http://schemas.microsoft.com/office/drawing/2014/main" id="{209E822A-9199-44FC-BC6D-019C6E26CAE4}"/>
                </a:ext>
              </a:extLst>
            </p:cNvPr>
            <p:cNvSpPr/>
            <p:nvPr/>
          </p:nvSpPr>
          <p:spPr>
            <a:xfrm>
              <a:off x="9445451" y="1870678"/>
              <a:ext cx="2749672"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483006B2-AE18-40E0-A8C2-06467DF78752}"/>
                </a:ext>
              </a:extLst>
            </p:cNvPr>
            <p:cNvSpPr/>
            <p:nvPr/>
          </p:nvSpPr>
          <p:spPr>
            <a:xfrm>
              <a:off x="9868716" y="2232662"/>
              <a:ext cx="2326407"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FDDF6E8C-9D73-4097-AE59-17F96E681BAB}"/>
                </a:ext>
              </a:extLst>
            </p:cNvPr>
            <p:cNvSpPr/>
            <p:nvPr/>
          </p:nvSpPr>
          <p:spPr>
            <a:xfrm>
              <a:off x="10215500" y="2594646"/>
              <a:ext cx="1979623"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06753782"/>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down)">
                                      <p:cBhvr>
                                        <p:cTn id="13" dur="500"/>
                                        <p:tgtEl>
                                          <p:spTgt spid="3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down)">
                                      <p:cBhvr>
                                        <p:cTn id="16" dur="500"/>
                                        <p:tgtEl>
                                          <p:spTgt spid="4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par>
                                <p:cTn id="20" presetID="22" presetClass="entr" presetSubtype="4"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6A86B3D-74CF-449E-BFE0-B2F0FB0DB1CE}"/>
              </a:ext>
            </a:extLst>
          </p:cNvPr>
          <p:cNvGrpSpPr/>
          <p:nvPr/>
        </p:nvGrpSpPr>
        <p:grpSpPr>
          <a:xfrm>
            <a:off x="463881" y="452284"/>
            <a:ext cx="2623448" cy="366252"/>
            <a:chOff x="463881" y="452284"/>
            <a:chExt cx="2623448" cy="366252"/>
          </a:xfrm>
        </p:grpSpPr>
        <p:sp>
          <p:nvSpPr>
            <p:cNvPr id="2" name="矩形 1">
              <a:extLst>
                <a:ext uri="{FF2B5EF4-FFF2-40B4-BE49-F238E27FC236}">
                  <a16:creationId xmlns:a16="http://schemas.microsoft.com/office/drawing/2014/main" id="{80D8E58B-0E53-45CE-AF95-72DEE8B14523}"/>
                </a:ext>
              </a:extLst>
            </p:cNvPr>
            <p:cNvSpPr/>
            <p:nvPr/>
          </p:nvSpPr>
          <p:spPr>
            <a:xfrm>
              <a:off x="773596" y="452284"/>
              <a:ext cx="2313733"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Annual Job Profile</a:t>
              </a:r>
            </a:p>
          </p:txBody>
        </p:sp>
        <p:sp>
          <p:nvSpPr>
            <p:cNvPr id="3" name="矩形 2">
              <a:extLst>
                <a:ext uri="{FF2B5EF4-FFF2-40B4-BE49-F238E27FC236}">
                  <a16:creationId xmlns:a16="http://schemas.microsoft.com/office/drawing/2014/main" id="{5805213C-8611-439C-8592-EC9C5B7970D7}"/>
                </a:ext>
              </a:extLst>
            </p:cNvPr>
            <p:cNvSpPr/>
            <p:nvPr/>
          </p:nvSpPr>
          <p:spPr>
            <a:xfrm>
              <a:off x="463881" y="452284"/>
              <a:ext cx="214546" cy="366252"/>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92CDD150-756B-424D-9243-90AF8C84E3C8}"/>
              </a:ext>
            </a:extLst>
          </p:cNvPr>
          <p:cNvSpPr>
            <a:spLocks noChangeAspect="1"/>
          </p:cNvSpPr>
          <p:nvPr/>
        </p:nvSpPr>
        <p:spPr>
          <a:xfrm>
            <a:off x="773596" y="2201787"/>
            <a:ext cx="3497947" cy="2762250"/>
          </a:xfrm>
          <a:prstGeom prst="rect">
            <a:avLst/>
          </a:prstGeom>
          <a:blipFill dpi="0" rotWithShape="1">
            <a:blip r:embed="rId2">
              <a:duotone>
                <a:prstClr val="black"/>
                <a:schemeClr val="accent6">
                  <a:tint val="45000"/>
                  <a:satMod val="400000"/>
                </a:schemeClr>
              </a:duotone>
            </a:blip>
            <a:srcRect/>
            <a:stretch>
              <a:fillRect l="-120459" t="-168092" r="-128089" b="-2616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2F870913-BB2C-47E1-95F4-F276E23A6187}"/>
              </a:ext>
            </a:extLst>
          </p:cNvPr>
          <p:cNvGrpSpPr/>
          <p:nvPr/>
        </p:nvGrpSpPr>
        <p:grpSpPr>
          <a:xfrm>
            <a:off x="4717161" y="2201787"/>
            <a:ext cx="3108048" cy="3861829"/>
            <a:chOff x="1325031" y="4057926"/>
            <a:chExt cx="3108048" cy="3861829"/>
          </a:xfrm>
        </p:grpSpPr>
        <p:sp>
          <p:nvSpPr>
            <p:cNvPr id="7" name="矩形: 圆角 6">
              <a:extLst>
                <a:ext uri="{FF2B5EF4-FFF2-40B4-BE49-F238E27FC236}">
                  <a16:creationId xmlns:a16="http://schemas.microsoft.com/office/drawing/2014/main" id="{B1A18A04-B420-4679-B3C7-49EB8D8E15AF}"/>
                </a:ext>
              </a:extLst>
            </p:cNvPr>
            <p:cNvSpPr/>
            <p:nvPr/>
          </p:nvSpPr>
          <p:spPr>
            <a:xfrm>
              <a:off x="1420281" y="4057926"/>
              <a:ext cx="1652629"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Human resources strategy</a:t>
              </a:r>
            </a:p>
          </p:txBody>
        </p:sp>
        <p:sp>
          <p:nvSpPr>
            <p:cNvPr id="8" name="Title 20">
              <a:extLst>
                <a:ext uri="{FF2B5EF4-FFF2-40B4-BE49-F238E27FC236}">
                  <a16:creationId xmlns:a16="http://schemas.microsoft.com/office/drawing/2014/main" id="{3B8D9C08-0DD3-4676-8D33-E4AD45F0DB1E}"/>
                </a:ext>
              </a:extLst>
            </p:cNvPr>
            <p:cNvSpPr txBox="1">
              <a:spLocks/>
            </p:cNvSpPr>
            <p:nvPr/>
          </p:nvSpPr>
          <p:spPr>
            <a:xfrm>
              <a:off x="1325031" y="4587689"/>
              <a:ext cx="3108048" cy="3332066"/>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Or by copying your text.</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gn="just">
                <a:lnSpc>
                  <a:spcPct val="150000"/>
                </a:lnSpc>
                <a:spcBef>
                  <a:spcPts val="1200"/>
                </a:spcBef>
              </a:pP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gn="just">
                <a:lnSpc>
                  <a:spcPct val="150000"/>
                </a:lnSpc>
                <a:spcBef>
                  <a:spcPts val="1200"/>
                </a:spcBef>
              </a:pP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gn="just">
                <a:lnSpc>
                  <a:spcPct val="150000"/>
                </a:lnSpc>
                <a:spcBef>
                  <a:spcPts val="1200"/>
                </a:spcBef>
              </a:pP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grpSp>
      <p:grpSp>
        <p:nvGrpSpPr>
          <p:cNvPr id="9" name="组合 8">
            <a:extLst>
              <a:ext uri="{FF2B5EF4-FFF2-40B4-BE49-F238E27FC236}">
                <a16:creationId xmlns:a16="http://schemas.microsoft.com/office/drawing/2014/main" id="{486B920C-2210-4C2A-872E-F7C38E47EB7C}"/>
              </a:ext>
            </a:extLst>
          </p:cNvPr>
          <p:cNvGrpSpPr/>
          <p:nvPr/>
        </p:nvGrpSpPr>
        <p:grpSpPr>
          <a:xfrm>
            <a:off x="8065310" y="2171651"/>
            <a:ext cx="3145615" cy="2873265"/>
            <a:chOff x="1420281" y="4057926"/>
            <a:chExt cx="3145615" cy="2873265"/>
          </a:xfrm>
        </p:grpSpPr>
        <p:sp>
          <p:nvSpPr>
            <p:cNvPr id="10" name="矩形: 圆角 9">
              <a:extLst>
                <a:ext uri="{FF2B5EF4-FFF2-40B4-BE49-F238E27FC236}">
                  <a16:creationId xmlns:a16="http://schemas.microsoft.com/office/drawing/2014/main" id="{FA5A4270-B8C9-4699-8A79-10A6EB3CB974}"/>
                </a:ext>
              </a:extLst>
            </p:cNvPr>
            <p:cNvSpPr/>
            <p:nvPr/>
          </p:nvSpPr>
          <p:spPr>
            <a:xfrm>
              <a:off x="1420281" y="4057926"/>
              <a:ext cx="1652629" cy="376514"/>
            </a:xfrm>
            <a:prstGeom prst="roundRect">
              <a:avLst/>
            </a:prstGeom>
            <a:gradFill>
              <a:gsLst>
                <a:gs pos="0">
                  <a:srgbClr val="E9364B"/>
                </a:gs>
                <a:gs pos="90000">
                  <a:srgbClr val="FC8462"/>
                </a:gs>
              </a:gsLst>
              <a:lin ang="2700000" scaled="1"/>
            </a:gradFill>
            <a:ln>
              <a:noFill/>
            </a:ln>
            <a:effectLst>
              <a:outerShdw blurRad="177800" algn="ctr" rotWithShape="0">
                <a:srgbClr val="FFC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Human resources strategy</a:t>
              </a:r>
            </a:p>
          </p:txBody>
        </p:sp>
        <p:sp>
          <p:nvSpPr>
            <p:cNvPr id="11" name="Title 20">
              <a:extLst>
                <a:ext uri="{FF2B5EF4-FFF2-40B4-BE49-F238E27FC236}">
                  <a16:creationId xmlns:a16="http://schemas.microsoft.com/office/drawing/2014/main" id="{8A8273FB-88E6-4434-A3AD-FBA21D439C7A}"/>
                </a:ext>
              </a:extLst>
            </p:cNvPr>
            <p:cNvSpPr txBox="1">
              <a:spLocks/>
            </p:cNvSpPr>
            <p:nvPr/>
          </p:nvSpPr>
          <p:spPr>
            <a:xfrm>
              <a:off x="1420281" y="4553232"/>
              <a:ext cx="3145615" cy="2377959"/>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lnSpc>
                  <a:spcPct val="150000"/>
                </a:lnSpc>
                <a:spcBef>
                  <a:spcPts val="1200"/>
                </a:spcBef>
              </a:pP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played here, or by copying your text, choose paste in this box</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Your content is hit here, 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Or by copying your text</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Or by copying your text.</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gn="just">
                <a:lnSpc>
                  <a:spcPct val="150000"/>
                </a:lnSpc>
                <a:spcBef>
                  <a:spcPts val="1200"/>
                </a:spcBef>
              </a:pP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grpSp>
      <p:grpSp>
        <p:nvGrpSpPr>
          <p:cNvPr id="12" name="组合 11">
            <a:extLst>
              <a:ext uri="{FF2B5EF4-FFF2-40B4-BE49-F238E27FC236}">
                <a16:creationId xmlns:a16="http://schemas.microsoft.com/office/drawing/2014/main" id="{16AC68A7-CEC1-451B-A7E2-25A72F45666E}"/>
              </a:ext>
            </a:extLst>
          </p:cNvPr>
          <p:cNvGrpSpPr/>
          <p:nvPr/>
        </p:nvGrpSpPr>
        <p:grpSpPr>
          <a:xfrm>
            <a:off x="9445480" y="4964037"/>
            <a:ext cx="2749672" cy="841643"/>
            <a:chOff x="9445451" y="1870678"/>
            <a:chExt cx="2749672" cy="841643"/>
          </a:xfrm>
        </p:grpSpPr>
        <p:sp>
          <p:nvSpPr>
            <p:cNvPr id="13" name="矩形 12">
              <a:extLst>
                <a:ext uri="{FF2B5EF4-FFF2-40B4-BE49-F238E27FC236}">
                  <a16:creationId xmlns:a16="http://schemas.microsoft.com/office/drawing/2014/main" id="{B2E655C6-D812-4BCB-9A20-069DB033A811}"/>
                </a:ext>
              </a:extLst>
            </p:cNvPr>
            <p:cNvSpPr/>
            <p:nvPr/>
          </p:nvSpPr>
          <p:spPr>
            <a:xfrm>
              <a:off x="9445451" y="1870678"/>
              <a:ext cx="2749672"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9B8D85D-0630-4924-8A19-03E00853F167}"/>
                </a:ext>
              </a:extLst>
            </p:cNvPr>
            <p:cNvSpPr/>
            <p:nvPr/>
          </p:nvSpPr>
          <p:spPr>
            <a:xfrm>
              <a:off x="9868716" y="2232662"/>
              <a:ext cx="2326407"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7B5D75BD-CEFF-474D-B442-6FC74D8A32BC}"/>
                </a:ext>
              </a:extLst>
            </p:cNvPr>
            <p:cNvSpPr/>
            <p:nvPr/>
          </p:nvSpPr>
          <p:spPr>
            <a:xfrm>
              <a:off x="10215500" y="2594646"/>
              <a:ext cx="1979623" cy="117675"/>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6" name="Picture 15">
            <a:extLst>
              <a:ext uri="{FF2B5EF4-FFF2-40B4-BE49-F238E27FC236}">
                <a16:creationId xmlns:a16="http://schemas.microsoft.com/office/drawing/2014/main" id="{374B1F6E-62F5-42AE-8ED5-B3440935B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a:off x="1931485" y="3723558"/>
            <a:ext cx="1087000" cy="3593116"/>
          </a:xfrm>
          <a:prstGeom prst="rect">
            <a:avLst/>
          </a:prstGeom>
        </p:spPr>
      </p:pic>
    </p:spTree>
    <p:extLst>
      <p:ext uri="{BB962C8B-B14F-4D97-AF65-F5344CB8AC3E}">
        <p14:creationId xmlns:p14="http://schemas.microsoft.com/office/powerpoint/2010/main" val="1597339766"/>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4="http://schemas.microsoft.com/office/drawing/2010/main"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21AFF9D9-F8ED-41A2-9F63-57798F9381BF}"/>
              </a:ext>
            </a:extLst>
          </p:cNvPr>
          <p:cNvGrpSpPr/>
          <p:nvPr/>
        </p:nvGrpSpPr>
        <p:grpSpPr>
          <a:xfrm>
            <a:off x="577890" y="1366683"/>
            <a:ext cx="5672273" cy="4584289"/>
            <a:chOff x="577890" y="1366683"/>
            <a:chExt cx="5672273" cy="4584289"/>
          </a:xfrm>
        </p:grpSpPr>
        <p:sp>
          <p:nvSpPr>
            <p:cNvPr id="2" name="矩形 1">
              <a:extLst>
                <a:ext uri="{FF2B5EF4-FFF2-40B4-BE49-F238E27FC236}">
                  <a16:creationId xmlns:a16="http://schemas.microsoft.com/office/drawing/2014/main" id="{759E6540-80CA-459D-92B7-D51F960DFE2B}"/>
                </a:ext>
              </a:extLst>
            </p:cNvPr>
            <p:cNvSpPr>
              <a:spLocks noChangeAspect="1"/>
            </p:cNvSpPr>
            <p:nvPr/>
          </p:nvSpPr>
          <p:spPr>
            <a:xfrm>
              <a:off x="577890" y="1792156"/>
              <a:ext cx="5672273" cy="3733341"/>
            </a:xfrm>
            <a:prstGeom prst="rect">
              <a:avLst/>
            </a:prstGeom>
            <a:blipFill dpi="0" rotWithShape="1">
              <a:blip r:embed="rId2"/>
              <a:srcRect/>
              <a:stretch>
                <a:fillRect l="-44753" r="1"/>
              </a:stretch>
            </a:blipFill>
            <a:ln w="12700" cap="flat" cmpd="sng" algn="ctr">
              <a:noFill/>
              <a:prstDash val="solid"/>
              <a:miter lim="800000"/>
            </a:ln>
            <a:effectLst>
              <a:outerShdw blurRad="50800" dist="38100" dir="2700000" algn="tl" rotWithShape="0">
                <a:prstClr val="black">
                  <a:alpha val="40000"/>
                </a:prstClr>
              </a:outerShdw>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621CF552-5CCF-4BF6-A432-29749B730B4B}"/>
                </a:ext>
              </a:extLst>
            </p:cNvPr>
            <p:cNvSpPr/>
            <p:nvPr/>
          </p:nvSpPr>
          <p:spPr>
            <a:xfrm>
              <a:off x="1285814" y="1366683"/>
              <a:ext cx="4256427" cy="4584289"/>
            </a:xfrm>
            <a:prstGeom prst="rect">
              <a:avLst/>
            </a:prstGeom>
            <a:noFill/>
            <a:ln w="76200">
              <a:solidFill>
                <a:srgbClr val="FE826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FB7DB9CA-CC66-465A-956F-DB8A94C5729D}"/>
                </a:ext>
              </a:extLst>
            </p:cNvPr>
            <p:cNvSpPr>
              <a:spLocks noChangeAspect="1"/>
            </p:cNvSpPr>
            <p:nvPr/>
          </p:nvSpPr>
          <p:spPr>
            <a:xfrm>
              <a:off x="5502913" y="1792156"/>
              <a:ext cx="707922" cy="3733341"/>
            </a:xfrm>
            <a:prstGeom prst="rect">
              <a:avLst/>
            </a:prstGeom>
            <a:blipFill dpi="0" rotWithShape="1">
              <a:blip r:embed="rId2"/>
              <a:srcRect/>
              <a:stretch>
                <a:fillRect l="-1059844" r="9"/>
              </a:stretch>
            </a:blipFill>
            <a:ln w="12700" cap="flat" cmpd="sng" algn="ctr">
              <a:noFill/>
              <a:prstDash val="solid"/>
              <a:miter lim="800000"/>
            </a:ln>
            <a:effectLst>
              <a:outerShdw blurRad="50800" dist="38100" dir="2700000" algn="tl" rotWithShape="0">
                <a:prstClr val="black">
                  <a:alpha val="40000"/>
                </a:prstClr>
              </a:outerShdw>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
        <p:nvSpPr>
          <p:cNvPr id="8" name="矩形 7">
            <a:extLst>
              <a:ext uri="{FF2B5EF4-FFF2-40B4-BE49-F238E27FC236}">
                <a16:creationId xmlns:a16="http://schemas.microsoft.com/office/drawing/2014/main" id="{3315AE72-F2DB-41CC-9FB3-3B2DE0ACEC86}"/>
              </a:ext>
            </a:extLst>
          </p:cNvPr>
          <p:cNvSpPr/>
          <p:nvPr/>
        </p:nvSpPr>
        <p:spPr>
          <a:xfrm>
            <a:off x="7473076" y="3044279"/>
            <a:ext cx="3845041" cy="769441"/>
          </a:xfrm>
          <a:prstGeom prst="rect">
            <a:avLst/>
          </a:prstGeom>
          <a:noFill/>
        </p:spPr>
        <p:txBody>
          <a:bodyPr vert="horz" wrap="square">
            <a:spAutoFit/>
          </a:bodyPr>
          <a:lstStyle/>
          <a:p>
            <a:pPr algn="l" fontAlgn="auto">
              <a:spcBef>
                <a:spcPts val="0"/>
              </a:spcBef>
              <a:spcAft>
                <a:spcPts val="0"/>
              </a:spcAft>
            </a:pPr>
            <a:r>
              <a:rPr lang="zh-CN" altLang="en-US" sz="4400" b="1" dirty="0">
                <a:solidFill>
                  <a:srgbClr val="FE8263"/>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cs typeface="Gisha" panose="020B0502040204020203" pitchFamily="34" charset="-79"/>
              </a:rPr>
              <a:t>Completion of the work</a:t>
            </a:r>
            <a:endParaRPr lang="en-US" altLang="zh-CN" sz="4400" b="1" dirty="0">
              <a:solidFill>
                <a:srgbClr val="FE8263"/>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cs typeface="Gisha" panose="020B0502040204020203" pitchFamily="34" charset="-79"/>
            </a:endParaRPr>
          </a:p>
        </p:txBody>
      </p:sp>
      <p:sp>
        <p:nvSpPr>
          <p:cNvPr id="10" name="矩形 9">
            <a:extLst>
              <a:ext uri="{FF2B5EF4-FFF2-40B4-BE49-F238E27FC236}">
                <a16:creationId xmlns:a16="http://schemas.microsoft.com/office/drawing/2014/main" id="{F3883487-5A9B-40BF-9EA9-442B9CFFA09D}"/>
              </a:ext>
            </a:extLst>
          </p:cNvPr>
          <p:cNvSpPr/>
          <p:nvPr/>
        </p:nvSpPr>
        <p:spPr>
          <a:xfrm>
            <a:off x="5542241" y="2657168"/>
            <a:ext cx="1496560" cy="1543664"/>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rPr>
              <a:t>02</a:t>
            </a:r>
            <a:endParaRPr lang="zh-CN" altLang="en-US" sz="6600" b="1" dirty="0">
              <a:effectLst>
                <a:outerShdw blurRad="38100" dist="38100" dir="2700000" algn="tl">
                  <a:srgbClr val="000000">
                    <a:alpha val="43137"/>
                  </a:srgbClr>
                </a:outerShdw>
              </a:effectLst>
              <a:latin typeface="Agency FB" panose="020B0503020202020204" pitchFamily="34" charset="0"/>
              <a:ea typeface="微软雅黑" panose="020B0503020204020204" pitchFamily="34" charset="-122"/>
            </a:endParaRPr>
          </a:p>
        </p:txBody>
      </p:sp>
      <p:sp>
        <p:nvSpPr>
          <p:cNvPr id="11" name="矩形 10">
            <a:extLst>
              <a:ext uri="{FF2B5EF4-FFF2-40B4-BE49-F238E27FC236}">
                <a16:creationId xmlns:a16="http://schemas.microsoft.com/office/drawing/2014/main" id="{91E6F6AE-4A1B-4791-8A5A-0217D22BD225}"/>
              </a:ext>
            </a:extLst>
          </p:cNvPr>
          <p:cNvSpPr/>
          <p:nvPr/>
        </p:nvSpPr>
        <p:spPr>
          <a:xfrm>
            <a:off x="807959" y="4373381"/>
            <a:ext cx="3065188" cy="630594"/>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2800" b="1" dirty="0">
                <a:solidFill>
                  <a:schemeClr val="bg1"/>
                </a:solidFill>
                <a:effectLst>
                  <a:outerShdw blurRad="38100" dist="38100" dir="2700000" algn="tl">
                    <a:srgbClr val="000000">
                      <a:alpha val="43137"/>
                    </a:srgbClr>
                  </a:outerShdw>
                </a:effectLst>
                <a:latin typeface="Agency FB" panose="020B0503020202020204" pitchFamily="34" charset="0"/>
              </a:rPr>
              <a:t>Human Resources</a:t>
            </a:r>
            <a:endParaRPr lang="zh-CN" altLang="en-US" sz="2800" b="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
        <p:nvSpPr>
          <p:cNvPr id="21" name="矩形 20">
            <a:extLst>
              <a:ext uri="{FF2B5EF4-FFF2-40B4-BE49-F238E27FC236}">
                <a16:creationId xmlns:a16="http://schemas.microsoft.com/office/drawing/2014/main" id="{CB24A47D-67BE-4DCF-8525-9F97D76B33C8}"/>
              </a:ext>
            </a:extLst>
          </p:cNvPr>
          <p:cNvSpPr/>
          <p:nvPr/>
        </p:nvSpPr>
        <p:spPr>
          <a:xfrm rot="10800000">
            <a:off x="11159612" y="3932901"/>
            <a:ext cx="285135" cy="267930"/>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4FA9B44B-51B6-4A8E-801F-97BF227CD993}"/>
              </a:ext>
            </a:extLst>
          </p:cNvPr>
          <p:cNvSpPr/>
          <p:nvPr/>
        </p:nvSpPr>
        <p:spPr>
          <a:xfrm rot="10800000">
            <a:off x="11175549" y="2657168"/>
            <a:ext cx="285135" cy="267930"/>
          </a:xfrm>
          <a:prstGeom prst="rect">
            <a:avLst/>
          </a:prstGeom>
          <a:gradFill flip="none" rotWithShape="1">
            <a:gsLst>
              <a:gs pos="0">
                <a:srgbClr val="E9364B"/>
              </a:gs>
              <a:gs pos="90000">
                <a:srgbClr val="FC846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43299733"/>
      </p:ext>
    </p:extLst>
  </p:cSld>
  <p:clrMapOvr>
    <a:masterClrMapping/>
  </p:clrMapOvr>
  <mc:AlternateContent xmlns:mc="http://schemas.openxmlformats.org/markup-compatibility/2006" xmlns:p14="http://schemas.microsoft.com/office/powerpoint/2010/main">
    <mc:Choice Requires="p14">
      <p:transition spd="slow" p14:dur="1750" advClick="0" advTm="3000">
        <p:push dir="u"/>
      </p:transition>
    </mc:Choice>
    <mc:Fallback xmlns:a14="http://schemas.microsoft.com/office/drawing/2010/main" xmlns:a16="http://schemas.microsoft.com/office/drawing/2014/main"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21"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https://www.freeppt7.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863</TotalTime>
  <Words>1717</Words>
  <Application>Microsoft Office PowerPoint</Application>
  <PresentationFormat>宽屏</PresentationFormat>
  <Paragraphs>147</Paragraphs>
  <Slides>25</Slides>
  <Notes>2</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25</vt:i4>
      </vt:variant>
    </vt:vector>
  </HeadingPairs>
  <TitlesOfParts>
    <vt:vector size="32" baseType="lpstr">
      <vt:lpstr>等线</vt:lpstr>
      <vt:lpstr>微软雅黑</vt:lpstr>
      <vt:lpstr>Agency FB</vt:lpstr>
      <vt:lpstr>Arial</vt:lpstr>
      <vt:lpstr>Calibri</vt:lpstr>
      <vt:lpstr>Impact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www.freeppt7.com</dc:creator>
  <cp:keywords>https:/www.freeppt7.com</cp:keywords>
  <cp:lastModifiedBy>宇 之灵</cp:lastModifiedBy>
  <cp:revision>266</cp:revision>
  <dcterms:created xsi:type="dcterms:W3CDTF">2017-08-18T03:02:00Z</dcterms:created>
  <dcterms:modified xsi:type="dcterms:W3CDTF">2020-01-08T02:40:07Z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