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4" r:id="rId17"/>
    <p:sldId id="275" r:id="rId18"/>
    <p:sldId id="276" r:id="rId19"/>
    <p:sldId id="277" r:id="rId20"/>
    <p:sldId id="278" r:id="rId21"/>
    <p:sldId id="279" r:id="rId22"/>
    <p:sldId id="271" r:id="rId23"/>
    <p:sldId id="272" r:id="rId24"/>
    <p:sldId id="280" r:id="rId25"/>
    <p:sldId id="289" r:id="rId26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4ABB0-E05C-4D77-B2D0-95948C84F36A}" type="datetimeFigureOut">
              <a:rPr lang="zh-CN" altLang="en-US" smtClean="0"/>
              <a:t>2020/1/9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5B140-083B-4E54-A6CF-89BFCFC0D8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861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C4521A-D68E-44E8-AC09-CBBF11A43F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CDB09-4476-4DF9-BA20-BC0C956F77F4}" type="datetimeFigureOut">
              <a:rPr lang="zh-CN" altLang="en-US"/>
              <a:pPr>
                <a:defRPr/>
              </a:pPr>
              <a:t>2020/1/9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0EA8FE-4262-48A9-91B4-675C5F97C3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68A309-05BB-4E5A-9C59-53B60600AD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BE05F-A7C6-46D4-A3EA-6E707B625E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497442"/>
      </p:ext>
    </p:extLst>
  </p:cSld>
  <p:clrMapOvr>
    <a:masterClrMapping/>
  </p:clrMapOvr>
  <p:transition spd="slow" advClick="0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DAC316-2091-4CAE-92EC-93313B325D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4BC2C-7431-4F2A-824A-020BA3296833}" type="datetimeFigureOut">
              <a:rPr lang="zh-CN" altLang="en-US"/>
              <a:pPr>
                <a:defRPr/>
              </a:pPr>
              <a:t>2020/1/9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9D34BA-A087-4725-8059-BC58EDD2DC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8CA6BD-A08C-4ED6-8AF3-48FF415589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A1B6EC-37E0-4124-945A-586CB8D7DA5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253181"/>
      </p:ext>
    </p:extLst>
  </p:cSld>
  <p:clrMapOvr>
    <a:masterClrMapping/>
  </p:clrMapOvr>
  <p:transition spd="slow" advClick="0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DC6530-2263-4B46-BDBE-A848211E42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71C99-C6E6-484F-95FE-E63AF222B3A4}" type="datetimeFigureOut">
              <a:rPr lang="zh-CN" altLang="en-US"/>
              <a:pPr>
                <a:defRPr/>
              </a:pPr>
              <a:t>2020/1/9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B711AC-26A3-42A4-9C0B-ADDA0D633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B98096-8BF8-4DA1-9E74-E686A41636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DA61B-16D8-404B-AE53-F523ED10F9C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485191"/>
      </p:ext>
    </p:extLst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4A2125-15D1-4713-B945-6AA9A62E77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8796C-3666-4010-82AA-04E545553FB7}" type="datetimeFigureOut">
              <a:rPr lang="zh-CN" altLang="en-US"/>
              <a:pPr>
                <a:defRPr/>
              </a:pPr>
              <a:t>2020/1/9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200548-0FE4-433A-8A98-0E976576EB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DAA33-D6E6-48AC-8A49-AB07E26C18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2271A-B8C7-44EA-A1D7-CDE9B59C829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616"/>
      </p:ext>
    </p:extLst>
  </p:cSld>
  <p:clrMapOvr>
    <a:masterClrMapping/>
  </p:clrMapOvr>
  <p:transition spd="slow" advClick="0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7234D5-2075-45CA-883B-12FC588E8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05E4C-3691-46BD-B6AD-113D5680D269}" type="datetimeFigureOut">
              <a:rPr lang="zh-CN" altLang="en-US"/>
              <a:pPr>
                <a:defRPr/>
              </a:pPr>
              <a:t>2020/1/9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628231-FB22-4E78-AC9F-36856DEC9F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851C8-6C3C-4EDF-93AE-008D86C8EB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61624-059B-4599-A552-44238D14A2B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792768"/>
      </p:ext>
    </p:extLst>
  </p:cSld>
  <p:clrMapOvr>
    <a:masterClrMapping/>
  </p:clrMapOvr>
  <p:transition spd="slow" advClick="0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6E9290-6557-466F-A9A2-1FDBE21A5E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151C0-B383-460C-BD7E-A37497823AB3}" type="datetimeFigureOut">
              <a:rPr lang="zh-CN" altLang="en-US"/>
              <a:pPr>
                <a:defRPr/>
              </a:pPr>
              <a:t>2020/1/9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A8E6C52-9573-4193-BD4C-7886CCBB59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A24F0BC-E99A-47C7-A773-B668B1B722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5EC0BC-4152-4C57-A707-886B0069DD2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032439"/>
      </p:ext>
    </p:extLst>
  </p:cSld>
  <p:clrMapOvr>
    <a:masterClrMapping/>
  </p:clrMapOvr>
  <p:transition spd="slow" advClick="0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5892A3F4-3889-4EB6-AB31-A6DE50B72E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C2C76-1404-44C4-BBA2-7C078212B63C}" type="datetimeFigureOut">
              <a:rPr lang="zh-CN" altLang="en-US"/>
              <a:pPr>
                <a:defRPr/>
              </a:pPr>
              <a:t>2020/1/9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0FF49C4-3978-4D62-A397-610AD61682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AF78F553-574B-438B-ACC8-75D4C601B3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C58C31-4207-447D-848A-E79CBAC20C3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654391"/>
      </p:ext>
    </p:extLst>
  </p:cSld>
  <p:clrMapOvr>
    <a:masterClrMapping/>
  </p:clrMapOvr>
  <p:transition spd="slow" advClick="0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6460AF32-7844-4A60-8CDB-8E73F2C880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2E610-636B-4921-B542-29016BCDA59F}" type="datetimeFigureOut">
              <a:rPr lang="zh-CN" altLang="en-US"/>
              <a:pPr>
                <a:defRPr/>
              </a:pPr>
              <a:t>2020/1/9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031C254D-ADAA-43F6-8D75-16FCFE25BE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6A04149F-CCB2-43BD-AD13-C2C2F6A178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6ABDE-6EF7-4126-B6B5-AA22538801E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342183"/>
      </p:ext>
    </p:extLst>
  </p:cSld>
  <p:clrMapOvr>
    <a:masterClrMapping/>
  </p:clrMapOvr>
  <p:transition spd="slow" advClick="0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FE5A1E3A-E1AB-4145-A83B-423C47D82E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25873-B510-4AE6-B419-E72C57133C83}" type="datetimeFigureOut">
              <a:rPr lang="zh-CN" altLang="en-US"/>
              <a:pPr>
                <a:defRPr/>
              </a:pPr>
              <a:t>2020/1/9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A65366D7-0D9C-486F-BFFA-0511E3E85D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8529489F-8882-4ADA-8DE2-65A6BEB264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959D8B-C35C-44C2-B6BE-AA8ECE5A162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223979"/>
      </p:ext>
    </p:extLst>
  </p:cSld>
  <p:clrMapOvr>
    <a:masterClrMapping/>
  </p:clrMapOvr>
  <p:transition spd="slow" advClick="0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DBA94E5-E71A-4A3C-B64C-226854AF3C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9D916-5FA1-4554-9696-9E03A25D9552}" type="datetimeFigureOut">
              <a:rPr lang="zh-CN" altLang="en-US"/>
              <a:pPr>
                <a:defRPr/>
              </a:pPr>
              <a:t>2020/1/9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F77D54E-19E5-4113-B713-8481E24012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9DD8B33-84F0-42AC-B11D-54FAF75176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556946-CAA3-4366-A97F-E5660DCB884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098488"/>
      </p:ext>
    </p:extLst>
  </p:cSld>
  <p:clrMapOvr>
    <a:masterClrMapping/>
  </p:clrMapOvr>
  <p:transition spd="slow" advClick="0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9BC09D59-3792-494C-BFBD-F4BF8ECD05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3BAF6-B2C8-440A-9C6B-C5571436795D}" type="datetimeFigureOut">
              <a:rPr lang="zh-CN" altLang="en-US"/>
              <a:pPr>
                <a:defRPr/>
              </a:pPr>
              <a:t>2020/1/9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A581B864-15B8-4127-8185-64481E5161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86B1FD-AC2D-4BFF-B6E0-3EC0D8E7BB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20C8C-4247-46EE-9CF2-CCB2CD9112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014988"/>
      </p:ext>
    </p:extLst>
  </p:cSld>
  <p:clrMapOvr>
    <a:masterClrMapping/>
  </p:clrMapOvr>
  <p:transition spd="slow" advClick="0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970CDC24-2DB7-4692-8C32-849FC6B21A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8B1A4DA2-BB53-497A-8737-35965CECFC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日期占位符 3">
            <a:extLst>
              <a:ext uri="{FF2B5EF4-FFF2-40B4-BE49-F238E27FC236}">
                <a16:creationId xmlns:a16="http://schemas.microsoft.com/office/drawing/2014/main" id="{1A63AF42-0C05-433D-B23B-00C4C949C66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3C48DD8-A81F-460B-8727-D6780959EE48}" type="datetimeFigureOut">
              <a:rPr lang="zh-CN" altLang="en-US"/>
              <a:pPr>
                <a:defRPr/>
              </a:pPr>
              <a:t>2020/1/9</a:t>
            </a:fld>
            <a:endParaRPr lang="zh-CN" altLang="en-US"/>
          </a:p>
        </p:txBody>
      </p:sp>
      <p:sp>
        <p:nvSpPr>
          <p:cNvPr id="1029" name="页脚占位符 4">
            <a:extLst>
              <a:ext uri="{FF2B5EF4-FFF2-40B4-BE49-F238E27FC236}">
                <a16:creationId xmlns:a16="http://schemas.microsoft.com/office/drawing/2014/main" id="{7620092D-CCAF-4E17-B0A6-F93A6DE83CB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>
            <a:extLst>
              <a:ext uri="{FF2B5EF4-FFF2-40B4-BE49-F238E27FC236}">
                <a16:creationId xmlns:a16="http://schemas.microsoft.com/office/drawing/2014/main" id="{4D6F1661-7130-41B5-A5A8-572F518F8F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9D0138C-6D91-4458-B7BF-3A03C145C476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wip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7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7.pn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.pn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4.png"/><Relationship Id="rId7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.png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4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1.png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7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4.png"/><Relationship Id="rId7" Type="http://schemas.openxmlformats.org/officeDocument/2006/relationships/image" Target="../media/image106.png"/><Relationship Id="rId12" Type="http://schemas.openxmlformats.org/officeDocument/2006/relationships/image" Target="../media/image111.jpeg"/><Relationship Id="rId17" Type="http://schemas.openxmlformats.org/officeDocument/2006/relationships/image" Target="../media/image116.png"/><Relationship Id="rId2" Type="http://schemas.openxmlformats.org/officeDocument/2006/relationships/image" Target="../media/image1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image" Target="../media/image7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4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7.png"/><Relationship Id="rId9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4.png"/><Relationship Id="rId7" Type="http://schemas.openxmlformats.org/officeDocument/2006/relationships/image" Target="../media/image1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3" Type="http://schemas.openxmlformats.org/officeDocument/2006/relationships/image" Target="../media/image4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image" Target="../media/image1.pn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4" Type="http://schemas.openxmlformats.org/officeDocument/2006/relationships/image" Target="../media/image7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4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7.png"/><Relationship Id="rId9" Type="http://schemas.openxmlformats.org/officeDocument/2006/relationships/image" Target="../media/image1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4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7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wmf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1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7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>
            <a:extLst>
              <a:ext uri="{FF2B5EF4-FFF2-40B4-BE49-F238E27FC236}">
                <a16:creationId xmlns:a16="http://schemas.microsoft.com/office/drawing/2014/main" id="{F93C608D-9CC6-41B7-8FDF-76A965F3D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344488"/>
            <a:ext cx="3487737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矩形 4">
            <a:extLst>
              <a:ext uri="{FF2B5EF4-FFF2-40B4-BE49-F238E27FC236}">
                <a16:creationId xmlns:a16="http://schemas.microsoft.com/office/drawing/2014/main" id="{EF42FA69-4567-4FD5-B34D-4EC56281B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55975"/>
            <a:ext cx="12192000" cy="1444625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052" name="图片 7">
            <a:extLst>
              <a:ext uri="{FF2B5EF4-FFF2-40B4-BE49-F238E27FC236}">
                <a16:creationId xmlns:a16="http://schemas.microsoft.com/office/drawing/2014/main" id="{0F03866D-7C25-4F73-9F25-A00CE3354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3890963"/>
            <a:ext cx="37560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图片 10">
            <a:extLst>
              <a:ext uri="{FF2B5EF4-FFF2-40B4-BE49-F238E27FC236}">
                <a16:creationId xmlns:a16="http://schemas.microsoft.com/office/drawing/2014/main" id="{C853BD81-4F41-4F11-A1AF-7901C35A4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5175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图片 14">
            <a:extLst>
              <a:ext uri="{FF2B5EF4-FFF2-40B4-BE49-F238E27FC236}">
                <a16:creationId xmlns:a16="http://schemas.microsoft.com/office/drawing/2014/main" id="{B5F07592-1F12-4AEA-B114-406D96DE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9963"/>
            <a:ext cx="12192000" cy="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图片 17">
            <a:extLst>
              <a:ext uri="{FF2B5EF4-FFF2-40B4-BE49-F238E27FC236}">
                <a16:creationId xmlns:a16="http://schemas.microsoft.com/office/drawing/2014/main" id="{9A45C349-8110-4C65-9131-54CC972AB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6563"/>
            <a:ext cx="2606675" cy="5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图片 18">
            <a:extLst>
              <a:ext uri="{FF2B5EF4-FFF2-40B4-BE49-F238E27FC236}">
                <a16:creationId xmlns:a16="http://schemas.microsoft.com/office/drawing/2014/main" id="{16176BB6-F594-4491-9210-B3AD21FE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25" y="5516563"/>
            <a:ext cx="2606675" cy="5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图片 22">
            <a:extLst>
              <a:ext uri="{FF2B5EF4-FFF2-40B4-BE49-F238E27FC236}">
                <a16:creationId xmlns:a16="http://schemas.microsoft.com/office/drawing/2014/main" id="{AB2B3CB1-D128-4DFA-B964-9CDF1BF4D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5094288"/>
            <a:ext cx="100647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矩形 9">
            <a:extLst>
              <a:ext uri="{FF2B5EF4-FFF2-40B4-BE49-F238E27FC236}">
                <a16:creationId xmlns:a16="http://schemas.microsoft.com/office/drawing/2014/main" id="{5523A9ED-A9AA-41CE-A7F1-038846691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267" name="图片 11">
            <a:extLst>
              <a:ext uri="{FF2B5EF4-FFF2-40B4-BE49-F238E27FC236}">
                <a16:creationId xmlns:a16="http://schemas.microsoft.com/office/drawing/2014/main" id="{5FD6459D-D05B-42A3-9465-6D7C97068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12">
            <a:extLst>
              <a:ext uri="{FF2B5EF4-FFF2-40B4-BE49-F238E27FC236}">
                <a16:creationId xmlns:a16="http://schemas.microsoft.com/office/drawing/2014/main" id="{CFADD98B-1403-48F1-8EB8-D9B7DB164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文本框 1">
            <a:extLst>
              <a:ext uri="{FF2B5EF4-FFF2-40B4-BE49-F238E27FC236}">
                <a16:creationId xmlns:a16="http://schemas.microsoft.com/office/drawing/2014/main" id="{A4FB8E0B-3CE2-42CB-83D8-3E274A22E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" y="173038"/>
            <a:ext cx="4313151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11270" name="组合 5">
            <a:extLst>
              <a:ext uri="{FF2B5EF4-FFF2-40B4-BE49-F238E27FC236}">
                <a16:creationId xmlns:a16="http://schemas.microsoft.com/office/drawing/2014/main" id="{CAD44CA6-CC14-401A-A742-532F6D018778}"/>
              </a:ext>
            </a:extLst>
          </p:cNvPr>
          <p:cNvGrpSpPr>
            <a:grpSpLocks/>
          </p:cNvGrpSpPr>
          <p:nvPr/>
        </p:nvGrpSpPr>
        <p:grpSpPr bwMode="auto">
          <a:xfrm>
            <a:off x="6234113" y="2166938"/>
            <a:ext cx="1495425" cy="1266825"/>
            <a:chOff x="0" y="0"/>
            <a:chExt cx="1496546" cy="1267722"/>
          </a:xfrm>
        </p:grpSpPr>
        <p:grpSp>
          <p:nvGrpSpPr>
            <p:cNvPr id="11318" name="组合 6">
              <a:extLst>
                <a:ext uri="{FF2B5EF4-FFF2-40B4-BE49-F238E27FC236}">
                  <a16:creationId xmlns:a16="http://schemas.microsoft.com/office/drawing/2014/main" id="{1884109D-2C21-4493-8411-F7AF9F9013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496546" cy="1267722"/>
              <a:chOff x="0" y="0"/>
              <a:chExt cx="2379253" cy="2015463"/>
            </a:xfrm>
          </p:grpSpPr>
          <p:grpSp>
            <p:nvGrpSpPr>
              <p:cNvPr id="11320" name="组合 8">
                <a:extLst>
                  <a:ext uri="{FF2B5EF4-FFF2-40B4-BE49-F238E27FC236}">
                    <a16:creationId xmlns:a16="http://schemas.microsoft.com/office/drawing/2014/main" id="{82EF5CC4-261E-4BBE-AAE3-F4B3CDFE32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2470"/>
                <a:ext cx="2360063" cy="1838149"/>
                <a:chOff x="0" y="0"/>
                <a:chExt cx="2672186" cy="2081247"/>
              </a:xfrm>
            </p:grpSpPr>
            <p:grpSp>
              <p:nvGrpSpPr>
                <p:cNvPr id="11324" name="六边形 13">
                  <a:extLst>
                    <a:ext uri="{FF2B5EF4-FFF2-40B4-BE49-F238E27FC236}">
                      <a16:creationId xmlns:a16="http://schemas.microsoft.com/office/drawing/2014/main" id="{5894396C-EBAD-4F5B-932E-A777A8B6DB8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7961" y="146353"/>
                  <a:ext cx="2293426" cy="1964227"/>
                  <a:chOff x="0" y="0"/>
                  <a:chExt cx="1274064" cy="1091184"/>
                </a:xfrm>
              </p:grpSpPr>
              <p:pic>
                <p:nvPicPr>
                  <p:cNvPr id="11328" name="六边形 13">
                    <a:extLst>
                      <a:ext uri="{FF2B5EF4-FFF2-40B4-BE49-F238E27FC236}">
                        <a16:creationId xmlns:a16="http://schemas.microsoft.com/office/drawing/2014/main" id="{14703FFE-2F60-4FD6-A6B7-4A7C5BF236B7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274064" cy="109118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29" name="Text Box 11">
                    <a:extLst>
                      <a:ext uri="{FF2B5EF4-FFF2-40B4-BE49-F238E27FC236}">
                        <a16:creationId xmlns:a16="http://schemas.microsoft.com/office/drawing/2014/main" id="{7D139AA7-B393-458A-BFA0-DD689120A6A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9341" y="179082"/>
                    <a:ext cx="848275" cy="731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325" name="任意多边形 14">
                  <a:extLst>
                    <a:ext uri="{FF2B5EF4-FFF2-40B4-BE49-F238E27FC236}">
                      <a16:creationId xmlns:a16="http://schemas.microsoft.com/office/drawing/2014/main" id="{00006A61-086E-498C-8C5B-13673852CD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01" y="3699"/>
                  <a:ext cx="2666519" cy="1755734"/>
                  <a:chOff x="0" y="0"/>
                  <a:chExt cx="1481328" cy="975360"/>
                </a:xfrm>
              </p:grpSpPr>
              <p:pic>
                <p:nvPicPr>
                  <p:cNvPr id="11326" name="任意多边形 14">
                    <a:extLst>
                      <a:ext uri="{FF2B5EF4-FFF2-40B4-BE49-F238E27FC236}">
                        <a16:creationId xmlns:a16="http://schemas.microsoft.com/office/drawing/2014/main" id="{1DA03414-300A-4A8F-A72A-62E2AE7F7F8C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481328" cy="9753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27" name="Text Box 14">
                    <a:extLst>
                      <a:ext uri="{FF2B5EF4-FFF2-40B4-BE49-F238E27FC236}">
                        <a16:creationId xmlns:a16="http://schemas.microsoft.com/office/drawing/2014/main" id="{E8E38BF6-9FEB-4440-8790-08BB07EAA22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556" y="-2055"/>
                    <a:ext cx="1484476" cy="9788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11321" name="六边形 10">
                <a:extLst>
                  <a:ext uri="{FF2B5EF4-FFF2-40B4-BE49-F238E27FC236}">
                    <a16:creationId xmlns:a16="http://schemas.microsoft.com/office/drawing/2014/main" id="{06F4BF06-237F-47F8-8322-430A126E97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55" y="-23029"/>
                <a:ext cx="2403517" cy="2064312"/>
                <a:chOff x="0" y="0"/>
                <a:chExt cx="1511808" cy="1298448"/>
              </a:xfrm>
            </p:grpSpPr>
            <p:pic>
              <p:nvPicPr>
                <p:cNvPr id="11322" name="六边形 10">
                  <a:extLst>
                    <a:ext uri="{FF2B5EF4-FFF2-40B4-BE49-F238E27FC236}">
                      <a16:creationId xmlns:a16="http://schemas.microsoft.com/office/drawing/2014/main" id="{35941081-C7F1-4D71-9DFB-D53B5FAB61E7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511808" cy="12984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323" name="Text Box 17">
                  <a:extLst>
                    <a:ext uri="{FF2B5EF4-FFF2-40B4-BE49-F238E27FC236}">
                      <a16:creationId xmlns:a16="http://schemas.microsoft.com/office/drawing/2014/main" id="{3F40A1A0-E1BC-49A6-9344-C92FBCC08E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5525" y="211200"/>
                  <a:ext cx="1014179" cy="874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pic>
          <p:nvPicPr>
            <p:cNvPr id="11319" name="图片 7">
              <a:extLst>
                <a:ext uri="{FF2B5EF4-FFF2-40B4-BE49-F238E27FC236}">
                  <a16:creationId xmlns:a16="http://schemas.microsoft.com/office/drawing/2014/main" id="{86D79D2D-95A1-4680-99CE-E0DA271D6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101" y="370007"/>
              <a:ext cx="560470" cy="560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1" name="组合 15">
            <a:extLst>
              <a:ext uri="{FF2B5EF4-FFF2-40B4-BE49-F238E27FC236}">
                <a16:creationId xmlns:a16="http://schemas.microsoft.com/office/drawing/2014/main" id="{189C8896-813A-4916-BBE1-92062397F5EF}"/>
              </a:ext>
            </a:extLst>
          </p:cNvPr>
          <p:cNvGrpSpPr>
            <a:grpSpLocks/>
          </p:cNvGrpSpPr>
          <p:nvPr/>
        </p:nvGrpSpPr>
        <p:grpSpPr bwMode="auto">
          <a:xfrm>
            <a:off x="342900" y="4168775"/>
            <a:ext cx="1497013" cy="1268413"/>
            <a:chOff x="0" y="0"/>
            <a:chExt cx="1496546" cy="1267722"/>
          </a:xfrm>
        </p:grpSpPr>
        <p:grpSp>
          <p:nvGrpSpPr>
            <p:cNvPr id="11306" name="组合 16">
              <a:extLst>
                <a:ext uri="{FF2B5EF4-FFF2-40B4-BE49-F238E27FC236}">
                  <a16:creationId xmlns:a16="http://schemas.microsoft.com/office/drawing/2014/main" id="{2DC4C5D5-1A87-4786-88F8-71375999A3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496546" cy="1267722"/>
              <a:chOff x="0" y="0"/>
              <a:chExt cx="2379253" cy="2015463"/>
            </a:xfrm>
          </p:grpSpPr>
          <p:grpSp>
            <p:nvGrpSpPr>
              <p:cNvPr id="11308" name="组合 18">
                <a:extLst>
                  <a:ext uri="{FF2B5EF4-FFF2-40B4-BE49-F238E27FC236}">
                    <a16:creationId xmlns:a16="http://schemas.microsoft.com/office/drawing/2014/main" id="{5C996576-ED64-47F9-84F6-B24EAEA8BB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2470"/>
                <a:ext cx="2360063" cy="1838149"/>
                <a:chOff x="0" y="0"/>
                <a:chExt cx="2672186" cy="2081247"/>
              </a:xfrm>
            </p:grpSpPr>
            <p:grpSp>
              <p:nvGrpSpPr>
                <p:cNvPr id="11312" name="六边形 20">
                  <a:extLst>
                    <a:ext uri="{FF2B5EF4-FFF2-40B4-BE49-F238E27FC236}">
                      <a16:creationId xmlns:a16="http://schemas.microsoft.com/office/drawing/2014/main" id="{56DB7B1A-CB65-47EE-AC58-B869746B0C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1484" y="152073"/>
                  <a:ext cx="2282453" cy="1964227"/>
                  <a:chOff x="0" y="0"/>
                  <a:chExt cx="1267968" cy="1091184"/>
                </a:xfrm>
              </p:grpSpPr>
              <p:pic>
                <p:nvPicPr>
                  <p:cNvPr id="11316" name="六边形 20">
                    <a:extLst>
                      <a:ext uri="{FF2B5EF4-FFF2-40B4-BE49-F238E27FC236}">
                        <a16:creationId xmlns:a16="http://schemas.microsoft.com/office/drawing/2014/main" id="{CB1E354F-79E0-49F9-9044-1E219F1A6179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267968" cy="109118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17" name="Text Box 24">
                    <a:extLst>
                      <a:ext uri="{FF2B5EF4-FFF2-40B4-BE49-F238E27FC236}">
                        <a16:creationId xmlns:a16="http://schemas.microsoft.com/office/drawing/2014/main" id="{74461FAC-30AF-4708-971F-A3680C53940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384" y="175904"/>
                    <a:ext cx="848275" cy="731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313" name="任意多边形 21">
                  <a:extLst>
                    <a:ext uri="{FF2B5EF4-FFF2-40B4-BE49-F238E27FC236}">
                      <a16:creationId xmlns:a16="http://schemas.microsoft.com/office/drawing/2014/main" id="{B663BA59-D4EC-4BEC-A23E-985DA5700D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2850" y="-1553"/>
                  <a:ext cx="2677493" cy="1766707"/>
                  <a:chOff x="0" y="0"/>
                  <a:chExt cx="1487424" cy="981456"/>
                </a:xfrm>
              </p:grpSpPr>
              <p:pic>
                <p:nvPicPr>
                  <p:cNvPr id="11314" name="任意多边形 21">
                    <a:extLst>
                      <a:ext uri="{FF2B5EF4-FFF2-40B4-BE49-F238E27FC236}">
                        <a16:creationId xmlns:a16="http://schemas.microsoft.com/office/drawing/2014/main" id="{D04DFBF8-0C7A-4E78-945A-D01CAEA20C50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487424" cy="9814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15" name="Text Box 27">
                    <a:extLst>
                      <a:ext uri="{FF2B5EF4-FFF2-40B4-BE49-F238E27FC236}">
                        <a16:creationId xmlns:a16="http://schemas.microsoft.com/office/drawing/2014/main" id="{84CDFF27-B4A0-4884-8121-A1E01622DA1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83" y="863"/>
                    <a:ext cx="1484476" cy="9788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11309" name="六边形 19">
                <a:extLst>
                  <a:ext uri="{FF2B5EF4-FFF2-40B4-BE49-F238E27FC236}">
                    <a16:creationId xmlns:a16="http://schemas.microsoft.com/office/drawing/2014/main" id="{0C9F9AA2-9FB7-406F-B59B-6C91441D4D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67" y="-17976"/>
                <a:ext cx="2403517" cy="2064312"/>
                <a:chOff x="0" y="0"/>
                <a:chExt cx="1511808" cy="1298448"/>
              </a:xfrm>
            </p:grpSpPr>
            <p:pic>
              <p:nvPicPr>
                <p:cNvPr id="11310" name="六边形 19">
                  <a:extLst>
                    <a:ext uri="{FF2B5EF4-FFF2-40B4-BE49-F238E27FC236}">
                      <a16:creationId xmlns:a16="http://schemas.microsoft.com/office/drawing/2014/main" id="{C8D2F204-4382-4DAC-B8A9-79D996826D74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511808" cy="12984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311" name="Text Box 30">
                  <a:extLst>
                    <a:ext uri="{FF2B5EF4-FFF2-40B4-BE49-F238E27FC236}">
                      <a16:creationId xmlns:a16="http://schemas.microsoft.com/office/drawing/2014/main" id="{20C5E2E5-4019-451D-81CD-BAD94FF595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3568" y="208022"/>
                  <a:ext cx="1014179" cy="874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pic>
          <p:nvPicPr>
            <p:cNvPr id="11307" name="图片 17">
              <a:extLst>
                <a:ext uri="{FF2B5EF4-FFF2-40B4-BE49-F238E27FC236}">
                  <a16:creationId xmlns:a16="http://schemas.microsoft.com/office/drawing/2014/main" id="{4F4D9FFB-1388-40B0-BC0A-77EA475E6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48" y="439182"/>
              <a:ext cx="356494" cy="35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2" name="组合 22">
            <a:extLst>
              <a:ext uri="{FF2B5EF4-FFF2-40B4-BE49-F238E27FC236}">
                <a16:creationId xmlns:a16="http://schemas.microsoft.com/office/drawing/2014/main" id="{36BE2A19-70B5-4F4D-9E9B-88CA3363FB57}"/>
              </a:ext>
            </a:extLst>
          </p:cNvPr>
          <p:cNvGrpSpPr>
            <a:grpSpLocks/>
          </p:cNvGrpSpPr>
          <p:nvPr/>
        </p:nvGrpSpPr>
        <p:grpSpPr bwMode="auto">
          <a:xfrm>
            <a:off x="6221413" y="4176713"/>
            <a:ext cx="1497012" cy="1268412"/>
            <a:chOff x="0" y="0"/>
            <a:chExt cx="1496546" cy="1267722"/>
          </a:xfrm>
        </p:grpSpPr>
        <p:grpSp>
          <p:nvGrpSpPr>
            <p:cNvPr id="11294" name="组合 23">
              <a:extLst>
                <a:ext uri="{FF2B5EF4-FFF2-40B4-BE49-F238E27FC236}">
                  <a16:creationId xmlns:a16="http://schemas.microsoft.com/office/drawing/2014/main" id="{2A444236-DE4D-4317-BCB8-E89361E21F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496546" cy="1267722"/>
              <a:chOff x="0" y="0"/>
              <a:chExt cx="2379253" cy="2015463"/>
            </a:xfrm>
          </p:grpSpPr>
          <p:grpSp>
            <p:nvGrpSpPr>
              <p:cNvPr id="11296" name="组合 25">
                <a:extLst>
                  <a:ext uri="{FF2B5EF4-FFF2-40B4-BE49-F238E27FC236}">
                    <a16:creationId xmlns:a16="http://schemas.microsoft.com/office/drawing/2014/main" id="{8E8276B1-7AB1-4219-B78E-99CD563945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2470"/>
                <a:ext cx="2360063" cy="1838149"/>
                <a:chOff x="0" y="0"/>
                <a:chExt cx="2672186" cy="2081247"/>
              </a:xfrm>
            </p:grpSpPr>
            <p:grpSp>
              <p:nvGrpSpPr>
                <p:cNvPr id="11300" name="六边形 27">
                  <a:extLst>
                    <a:ext uri="{FF2B5EF4-FFF2-40B4-BE49-F238E27FC236}">
                      <a16:creationId xmlns:a16="http://schemas.microsoft.com/office/drawing/2014/main" id="{B9D2115D-8299-4F07-A1E8-1FBEE86D597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7741" y="148927"/>
                  <a:ext cx="2293426" cy="1964227"/>
                  <a:chOff x="0" y="0"/>
                  <a:chExt cx="1274064" cy="1091184"/>
                </a:xfrm>
              </p:grpSpPr>
              <p:pic>
                <p:nvPicPr>
                  <p:cNvPr id="11304" name="六边形 27">
                    <a:extLst>
                      <a:ext uri="{FF2B5EF4-FFF2-40B4-BE49-F238E27FC236}">
                        <a16:creationId xmlns:a16="http://schemas.microsoft.com/office/drawing/2014/main" id="{16D47A94-FA93-40BF-98A0-9423F1F010A3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274064" cy="109118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05" name="Text Box 37">
                    <a:extLst>
                      <a:ext uri="{FF2B5EF4-FFF2-40B4-BE49-F238E27FC236}">
                        <a16:creationId xmlns:a16="http://schemas.microsoft.com/office/drawing/2014/main" id="{42973B4C-CB91-4D21-A76D-23187B444B4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9463" y="177652"/>
                    <a:ext cx="848275" cy="731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301" name="任意多边形 28">
                  <a:extLst>
                    <a:ext uri="{FF2B5EF4-FFF2-40B4-BE49-F238E27FC236}">
                      <a16:creationId xmlns:a16="http://schemas.microsoft.com/office/drawing/2014/main" id="{DC2C958B-393B-4F4C-AB69-7EF79F88FD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1" y="-4700"/>
                  <a:ext cx="2666519" cy="1766707"/>
                  <a:chOff x="0" y="0"/>
                  <a:chExt cx="1481328" cy="981456"/>
                </a:xfrm>
              </p:grpSpPr>
              <p:pic>
                <p:nvPicPr>
                  <p:cNvPr id="11302" name="任意多边形 28">
                    <a:extLst>
                      <a:ext uri="{FF2B5EF4-FFF2-40B4-BE49-F238E27FC236}">
                        <a16:creationId xmlns:a16="http://schemas.microsoft.com/office/drawing/2014/main" id="{AAE37BB2-7F75-4959-A4D3-620CF588E396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481328" cy="9814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03" name="Text Box 40">
                    <a:extLst>
                      <a:ext uri="{FF2B5EF4-FFF2-40B4-BE49-F238E27FC236}">
                        <a16:creationId xmlns:a16="http://schemas.microsoft.com/office/drawing/2014/main" id="{62D04B50-E9ED-4185-92CA-AD93B1E3E21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434" y="2611"/>
                    <a:ext cx="1484476" cy="9788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11297" name="六边形 26">
                <a:extLst>
                  <a:ext uri="{FF2B5EF4-FFF2-40B4-BE49-F238E27FC236}">
                    <a16:creationId xmlns:a16="http://schemas.microsoft.com/office/drawing/2014/main" id="{4EEA05B5-ED79-41D9-9C5B-30EEEBCF4A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561" y="-20755"/>
                <a:ext cx="2403517" cy="2064312"/>
                <a:chOff x="0" y="0"/>
                <a:chExt cx="1511808" cy="1298448"/>
              </a:xfrm>
            </p:grpSpPr>
            <p:pic>
              <p:nvPicPr>
                <p:cNvPr id="11298" name="六边形 26">
                  <a:extLst>
                    <a:ext uri="{FF2B5EF4-FFF2-40B4-BE49-F238E27FC236}">
                      <a16:creationId xmlns:a16="http://schemas.microsoft.com/office/drawing/2014/main" id="{8E6F1FBC-6C6F-4276-A6A9-037863B2139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511808" cy="12984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299" name="Text Box 43">
                  <a:extLst>
                    <a:ext uri="{FF2B5EF4-FFF2-40B4-BE49-F238E27FC236}">
                      <a16:creationId xmlns:a16="http://schemas.microsoft.com/office/drawing/2014/main" id="{25B58BC2-CCA5-4743-99B2-6DABFB9D0A8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5647" y="209770"/>
                  <a:ext cx="1014179" cy="874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pic>
          <p:nvPicPr>
            <p:cNvPr id="11295" name="图片 24">
              <a:extLst>
                <a:ext uri="{FF2B5EF4-FFF2-40B4-BE49-F238E27FC236}">
                  <a16:creationId xmlns:a16="http://schemas.microsoft.com/office/drawing/2014/main" id="{B93106DF-3940-441A-8FEF-AA624635D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686" y="345784"/>
              <a:ext cx="560469" cy="560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3" name="文本框 29">
            <a:extLst>
              <a:ext uri="{FF2B5EF4-FFF2-40B4-BE49-F238E27FC236}">
                <a16:creationId xmlns:a16="http://schemas.microsoft.com/office/drawing/2014/main" id="{E09B8E2A-6AA3-4C1E-B3AC-43063B6DB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2155825"/>
            <a:ext cx="365699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11274" name="TextBox 35">
            <a:extLst>
              <a:ext uri="{FF2B5EF4-FFF2-40B4-BE49-F238E27FC236}">
                <a16:creationId xmlns:a16="http://schemas.microsoft.com/office/drawing/2014/main" id="{EEDD455F-887B-452F-868D-BC9D0E6F4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2514600"/>
            <a:ext cx="4044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5" name="文本框 31">
            <a:extLst>
              <a:ext uri="{FF2B5EF4-FFF2-40B4-BE49-F238E27FC236}">
                <a16:creationId xmlns:a16="http://schemas.microsoft.com/office/drawing/2014/main" id="{07F6E41C-5CC6-4516-9EB3-1A4D05CF5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700" y="2166938"/>
            <a:ext cx="365699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11276" name="TextBox 35">
            <a:extLst>
              <a:ext uri="{FF2B5EF4-FFF2-40B4-BE49-F238E27FC236}">
                <a16:creationId xmlns:a16="http://schemas.microsoft.com/office/drawing/2014/main" id="{BD85F12E-A232-4F31-9FA4-134624225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4950" y="2525713"/>
            <a:ext cx="4044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7" name="文本框 33">
            <a:extLst>
              <a:ext uri="{FF2B5EF4-FFF2-40B4-BE49-F238E27FC236}">
                <a16:creationId xmlns:a16="http://schemas.microsoft.com/office/drawing/2014/main" id="{9AF4E1E6-7AED-49A3-B323-FC890E2C2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4130675"/>
            <a:ext cx="365699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11278" name="TextBox 35">
            <a:extLst>
              <a:ext uri="{FF2B5EF4-FFF2-40B4-BE49-F238E27FC236}">
                <a16:creationId xmlns:a16="http://schemas.microsoft.com/office/drawing/2014/main" id="{3A92345A-6C24-4343-B2CF-95A6CCD7A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489450"/>
            <a:ext cx="4044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9" name="文本框 35">
            <a:extLst>
              <a:ext uri="{FF2B5EF4-FFF2-40B4-BE49-F238E27FC236}">
                <a16:creationId xmlns:a16="http://schemas.microsoft.com/office/drawing/2014/main" id="{45AFC9B7-4F3C-4791-B6D5-12556A911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700" y="4140200"/>
            <a:ext cx="365699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11280" name="TextBox 35">
            <a:extLst>
              <a:ext uri="{FF2B5EF4-FFF2-40B4-BE49-F238E27FC236}">
                <a16:creationId xmlns:a16="http://schemas.microsoft.com/office/drawing/2014/main" id="{021709AC-3D69-47CF-8692-C19A63788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4950" y="4498975"/>
            <a:ext cx="4044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281" name="组合 37">
            <a:extLst>
              <a:ext uri="{FF2B5EF4-FFF2-40B4-BE49-F238E27FC236}">
                <a16:creationId xmlns:a16="http://schemas.microsoft.com/office/drawing/2014/main" id="{36602493-903E-473B-B67D-21AB0E0E4326}"/>
              </a:ext>
            </a:extLst>
          </p:cNvPr>
          <p:cNvGrpSpPr>
            <a:grpSpLocks/>
          </p:cNvGrpSpPr>
          <p:nvPr/>
        </p:nvGrpSpPr>
        <p:grpSpPr bwMode="auto">
          <a:xfrm>
            <a:off x="300038" y="2205038"/>
            <a:ext cx="1497012" cy="1266825"/>
            <a:chOff x="0" y="0"/>
            <a:chExt cx="1496546" cy="1267722"/>
          </a:xfrm>
        </p:grpSpPr>
        <p:grpSp>
          <p:nvGrpSpPr>
            <p:cNvPr id="11282" name="组合 38">
              <a:extLst>
                <a:ext uri="{FF2B5EF4-FFF2-40B4-BE49-F238E27FC236}">
                  <a16:creationId xmlns:a16="http://schemas.microsoft.com/office/drawing/2014/main" id="{C68B2532-FB26-4875-B451-B6779BF8FA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496546" cy="1267722"/>
              <a:chOff x="0" y="0"/>
              <a:chExt cx="2379253" cy="2015463"/>
            </a:xfrm>
          </p:grpSpPr>
          <p:grpSp>
            <p:nvGrpSpPr>
              <p:cNvPr id="11284" name="组合 40">
                <a:extLst>
                  <a:ext uri="{FF2B5EF4-FFF2-40B4-BE49-F238E27FC236}">
                    <a16:creationId xmlns:a16="http://schemas.microsoft.com/office/drawing/2014/main" id="{24C25EB3-E363-4613-8C06-287DEC6EF5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2470"/>
                <a:ext cx="2360063" cy="1838149"/>
                <a:chOff x="0" y="0"/>
                <a:chExt cx="2672186" cy="2081247"/>
              </a:xfrm>
            </p:grpSpPr>
            <p:grpSp>
              <p:nvGrpSpPr>
                <p:cNvPr id="11288" name="六边形 42">
                  <a:extLst>
                    <a:ext uri="{FF2B5EF4-FFF2-40B4-BE49-F238E27FC236}">
                      <a16:creationId xmlns:a16="http://schemas.microsoft.com/office/drawing/2014/main" id="{59DD98AB-3850-483E-AFA8-BD4883517A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1549" y="153834"/>
                  <a:ext cx="2282453" cy="1964227"/>
                  <a:chOff x="0" y="0"/>
                  <a:chExt cx="1267968" cy="1091184"/>
                </a:xfrm>
              </p:grpSpPr>
              <p:pic>
                <p:nvPicPr>
                  <p:cNvPr id="11292" name="六边形 42">
                    <a:extLst>
                      <a:ext uri="{FF2B5EF4-FFF2-40B4-BE49-F238E27FC236}">
                        <a16:creationId xmlns:a16="http://schemas.microsoft.com/office/drawing/2014/main" id="{732A08D1-B9F9-46F8-A656-23C41F5AACE2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267968" cy="109118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293" name="Text Box 58">
                    <a:extLst>
                      <a:ext uri="{FF2B5EF4-FFF2-40B4-BE49-F238E27FC236}">
                        <a16:creationId xmlns:a16="http://schemas.microsoft.com/office/drawing/2014/main" id="{87E30A53-383E-4011-AF50-93CC062298A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348" y="174926"/>
                    <a:ext cx="848275" cy="731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289" name="任意多边形 43">
                  <a:extLst>
                    <a:ext uri="{FF2B5EF4-FFF2-40B4-BE49-F238E27FC236}">
                      <a16:creationId xmlns:a16="http://schemas.microsoft.com/office/drawing/2014/main" id="{90F4785C-AA7E-492F-A7B2-DECFBD84986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2785" y="207"/>
                  <a:ext cx="2677493" cy="1766707"/>
                  <a:chOff x="0" y="0"/>
                  <a:chExt cx="1487424" cy="981456"/>
                </a:xfrm>
              </p:grpSpPr>
              <p:pic>
                <p:nvPicPr>
                  <p:cNvPr id="11290" name="任意多边形 43">
                    <a:extLst>
                      <a:ext uri="{FF2B5EF4-FFF2-40B4-BE49-F238E27FC236}">
                        <a16:creationId xmlns:a16="http://schemas.microsoft.com/office/drawing/2014/main" id="{226E369C-BBFE-4FE9-802E-AB62737C96BB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487424" cy="9814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291" name="Text Box 61">
                    <a:extLst>
                      <a:ext uri="{FF2B5EF4-FFF2-40B4-BE49-F238E27FC236}">
                        <a16:creationId xmlns:a16="http://schemas.microsoft.com/office/drawing/2014/main" id="{CA27B93A-3FF9-41E9-901E-0373D24323D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47" y="-115"/>
                    <a:ext cx="1484476" cy="9788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11285" name="六边形 41">
                <a:extLst>
                  <a:ext uri="{FF2B5EF4-FFF2-40B4-BE49-F238E27FC236}">
                    <a16:creationId xmlns:a16="http://schemas.microsoft.com/office/drawing/2014/main" id="{AEAF0CC9-9809-4D26-B9C3-9334528ED7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924" y="-16421"/>
                <a:ext cx="2403517" cy="2064312"/>
                <a:chOff x="0" y="0"/>
                <a:chExt cx="1511808" cy="1298448"/>
              </a:xfrm>
            </p:grpSpPr>
            <p:pic>
              <p:nvPicPr>
                <p:cNvPr id="11286" name="六边形 41">
                  <a:extLst>
                    <a:ext uri="{FF2B5EF4-FFF2-40B4-BE49-F238E27FC236}">
                      <a16:creationId xmlns:a16="http://schemas.microsoft.com/office/drawing/2014/main" id="{8D33E098-488F-46AC-9B35-33B93AC0F574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511808" cy="12984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287" name="Text Box 64">
                  <a:extLst>
                    <a:ext uri="{FF2B5EF4-FFF2-40B4-BE49-F238E27FC236}">
                      <a16:creationId xmlns:a16="http://schemas.microsoft.com/office/drawing/2014/main" id="{0CEAA68D-D625-4E0D-843E-5A6CCD31411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3532" y="207044"/>
                  <a:ext cx="1014179" cy="874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pic>
          <p:nvPicPr>
            <p:cNvPr id="11283" name="图片 39">
              <a:extLst>
                <a:ext uri="{FF2B5EF4-FFF2-40B4-BE49-F238E27FC236}">
                  <a16:creationId xmlns:a16="http://schemas.microsoft.com/office/drawing/2014/main" id="{41FD4E18-F2C3-422C-AB72-C83C96B66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02" y="368497"/>
              <a:ext cx="490971" cy="49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Click="0" advTm="3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矩形 9">
            <a:extLst>
              <a:ext uri="{FF2B5EF4-FFF2-40B4-BE49-F238E27FC236}">
                <a16:creationId xmlns:a16="http://schemas.microsoft.com/office/drawing/2014/main" id="{B61C910A-1BFC-4AEF-9124-08ABB6EA5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2291" name="图片 11">
            <a:extLst>
              <a:ext uri="{FF2B5EF4-FFF2-40B4-BE49-F238E27FC236}">
                <a16:creationId xmlns:a16="http://schemas.microsoft.com/office/drawing/2014/main" id="{5ACF119F-CC4C-4370-9009-627A8BDD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图片 12">
            <a:extLst>
              <a:ext uri="{FF2B5EF4-FFF2-40B4-BE49-F238E27FC236}">
                <a16:creationId xmlns:a16="http://schemas.microsoft.com/office/drawing/2014/main" id="{748448F0-01BE-459B-9FF8-63307ABFF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文本框 1">
            <a:extLst>
              <a:ext uri="{FF2B5EF4-FFF2-40B4-BE49-F238E27FC236}">
                <a16:creationId xmlns:a16="http://schemas.microsoft.com/office/drawing/2014/main" id="{B776FE6C-0B28-4B53-AC45-16CD904A4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173038"/>
            <a:ext cx="5194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12294" name="组合 5">
            <a:extLst>
              <a:ext uri="{FF2B5EF4-FFF2-40B4-BE49-F238E27FC236}">
                <a16:creationId xmlns:a16="http://schemas.microsoft.com/office/drawing/2014/main" id="{0B546497-0029-4AA9-9981-282DBB89E946}"/>
              </a:ext>
            </a:extLst>
          </p:cNvPr>
          <p:cNvGrpSpPr>
            <a:grpSpLocks/>
          </p:cNvGrpSpPr>
          <p:nvPr/>
        </p:nvGrpSpPr>
        <p:grpSpPr bwMode="auto">
          <a:xfrm>
            <a:off x="669925" y="2074863"/>
            <a:ext cx="2513013" cy="1425575"/>
            <a:chOff x="0" y="0"/>
            <a:chExt cx="2513191" cy="1426464"/>
          </a:xfrm>
        </p:grpSpPr>
        <p:grpSp>
          <p:nvGrpSpPr>
            <p:cNvPr id="12372" name="组合 6">
              <a:extLst>
                <a:ext uri="{FF2B5EF4-FFF2-40B4-BE49-F238E27FC236}">
                  <a16:creationId xmlns:a16="http://schemas.microsoft.com/office/drawing/2014/main" id="{C7814150-CB40-442C-818C-42193E9C43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513191" cy="1426464"/>
              <a:chOff x="0" y="0"/>
              <a:chExt cx="10533891" cy="4773168"/>
            </a:xfrm>
          </p:grpSpPr>
          <p:grpSp>
            <p:nvGrpSpPr>
              <p:cNvPr id="12376" name="矩形 13">
                <a:extLst>
                  <a:ext uri="{FF2B5EF4-FFF2-40B4-BE49-F238E27FC236}">
                    <a16:creationId xmlns:a16="http://schemas.microsoft.com/office/drawing/2014/main" id="{29841555-3D4C-4A13-8C10-6EC0620CC9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9044" y="-47800"/>
                <a:ext cx="10654776" cy="4875159"/>
                <a:chOff x="0" y="0"/>
                <a:chExt cx="2542032" cy="1456944"/>
              </a:xfrm>
            </p:grpSpPr>
            <p:pic>
              <p:nvPicPr>
                <p:cNvPr id="12380" name="矩形 13">
                  <a:extLst>
                    <a:ext uri="{FF2B5EF4-FFF2-40B4-BE49-F238E27FC236}">
                      <a16:creationId xmlns:a16="http://schemas.microsoft.com/office/drawing/2014/main" id="{6F9FCC4A-38DB-4903-B42E-F0A6D046CB7B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42032" cy="145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81" name="Text Box 10">
                  <a:extLst>
                    <a:ext uri="{FF2B5EF4-FFF2-40B4-BE49-F238E27FC236}">
                      <a16:creationId xmlns:a16="http://schemas.microsoft.com/office/drawing/2014/main" id="{3A7C8889-549F-4CBC-A44E-B69E699E03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02" y="14285"/>
                  <a:ext cx="2513190" cy="1426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2377" name="任意多边形 14">
                <a:extLst>
                  <a:ext uri="{FF2B5EF4-FFF2-40B4-BE49-F238E27FC236}">
                    <a16:creationId xmlns:a16="http://schemas.microsoft.com/office/drawing/2014/main" id="{6CE74735-7CD0-493C-A279-14F0C5D9B5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58" y="-7003"/>
                <a:ext cx="10501470" cy="3080121"/>
                <a:chOff x="0" y="0"/>
                <a:chExt cx="2505456" cy="920496"/>
              </a:xfrm>
            </p:grpSpPr>
            <p:pic>
              <p:nvPicPr>
                <p:cNvPr id="12378" name="任意多边形 14">
                  <a:extLst>
                    <a:ext uri="{FF2B5EF4-FFF2-40B4-BE49-F238E27FC236}">
                      <a16:creationId xmlns:a16="http://schemas.microsoft.com/office/drawing/2014/main" id="{E2FEFA9F-B238-4B17-85FC-DE83B422AF6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05456" cy="920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79" name="Text Box 13">
                  <a:extLst>
                    <a:ext uri="{FF2B5EF4-FFF2-40B4-BE49-F238E27FC236}">
                      <a16:creationId xmlns:a16="http://schemas.microsoft.com/office/drawing/2014/main" id="{6C1DB227-A2BC-4C5B-B7FA-279F3F08A42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491" y="2093"/>
                  <a:ext cx="2507932" cy="9159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2373" name="椭圆 7">
              <a:extLst>
                <a:ext uri="{FF2B5EF4-FFF2-40B4-BE49-F238E27FC236}">
                  <a16:creationId xmlns:a16="http://schemas.microsoft.com/office/drawing/2014/main" id="{D8FD1ABD-20A6-4125-8B3C-F2077E36B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342" y="210311"/>
              <a:ext cx="411480" cy="411480"/>
            </a:xfrm>
            <a:prstGeom prst="ellipse">
              <a:avLst/>
            </a:prstGeom>
            <a:solidFill>
              <a:schemeClr val="bg1">
                <a:alpha val="5098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374" name="文本框 8">
              <a:extLst>
                <a:ext uri="{FF2B5EF4-FFF2-40B4-BE49-F238E27FC236}">
                  <a16:creationId xmlns:a16="http://schemas.microsoft.com/office/drawing/2014/main" id="{F3D02927-F823-46EA-8FCE-92F073F743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2774" y="185218"/>
              <a:ext cx="4206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75" name="TextBox 35">
              <a:extLst>
                <a:ext uri="{FF2B5EF4-FFF2-40B4-BE49-F238E27FC236}">
                  <a16:creationId xmlns:a16="http://schemas.microsoft.com/office/drawing/2014/main" id="{217939E3-3828-46E0-BB24-64C773C44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131" y="785885"/>
              <a:ext cx="2300058" cy="461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295" name="组合 15">
            <a:extLst>
              <a:ext uri="{FF2B5EF4-FFF2-40B4-BE49-F238E27FC236}">
                <a16:creationId xmlns:a16="http://schemas.microsoft.com/office/drawing/2014/main" id="{9252C082-15BC-4E97-871D-00EF80CAABC8}"/>
              </a:ext>
            </a:extLst>
          </p:cNvPr>
          <p:cNvGrpSpPr>
            <a:grpSpLocks/>
          </p:cNvGrpSpPr>
          <p:nvPr/>
        </p:nvGrpSpPr>
        <p:grpSpPr bwMode="auto">
          <a:xfrm>
            <a:off x="3454400" y="2074863"/>
            <a:ext cx="2513013" cy="1425575"/>
            <a:chOff x="0" y="0"/>
            <a:chExt cx="2513191" cy="1426464"/>
          </a:xfrm>
        </p:grpSpPr>
        <p:grpSp>
          <p:nvGrpSpPr>
            <p:cNvPr id="12362" name="组合 16">
              <a:extLst>
                <a:ext uri="{FF2B5EF4-FFF2-40B4-BE49-F238E27FC236}">
                  <a16:creationId xmlns:a16="http://schemas.microsoft.com/office/drawing/2014/main" id="{1CB7F6B0-7CAB-40BA-9703-386D5D8A86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513191" cy="1426464"/>
              <a:chOff x="0" y="0"/>
              <a:chExt cx="10533891" cy="4773168"/>
            </a:xfrm>
          </p:grpSpPr>
          <p:grpSp>
            <p:nvGrpSpPr>
              <p:cNvPr id="12366" name="矩形 20">
                <a:extLst>
                  <a:ext uri="{FF2B5EF4-FFF2-40B4-BE49-F238E27FC236}">
                    <a16:creationId xmlns:a16="http://schemas.microsoft.com/office/drawing/2014/main" id="{381B441A-88F5-46D2-B636-848A6EA7D3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4727" y="-47800"/>
                <a:ext cx="10654776" cy="4875159"/>
                <a:chOff x="0" y="0"/>
                <a:chExt cx="2542032" cy="1456944"/>
              </a:xfrm>
            </p:grpSpPr>
            <p:pic>
              <p:nvPicPr>
                <p:cNvPr id="12370" name="矩形 20">
                  <a:extLst>
                    <a:ext uri="{FF2B5EF4-FFF2-40B4-BE49-F238E27FC236}">
                      <a16:creationId xmlns:a16="http://schemas.microsoft.com/office/drawing/2014/main" id="{882C0E01-90B0-4659-81BD-ED4ADCAF2943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42032" cy="145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71" name="Text Box 21">
                  <a:extLst>
                    <a:ext uri="{FF2B5EF4-FFF2-40B4-BE49-F238E27FC236}">
                      <a16:creationId xmlns:a16="http://schemas.microsoft.com/office/drawing/2014/main" id="{669E0A0A-D5BE-4E84-8F87-C906E5D76A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672" y="14285"/>
                  <a:ext cx="2513190" cy="1426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2367" name="任意多边形 21">
                <a:extLst>
                  <a:ext uri="{FF2B5EF4-FFF2-40B4-BE49-F238E27FC236}">
                    <a16:creationId xmlns:a16="http://schemas.microsoft.com/office/drawing/2014/main" id="{B55E2226-225F-4C34-9B95-8A3B41B6C8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75" y="-7003"/>
                <a:ext cx="10501470" cy="3080121"/>
                <a:chOff x="0" y="0"/>
                <a:chExt cx="2505456" cy="920496"/>
              </a:xfrm>
            </p:grpSpPr>
            <p:pic>
              <p:nvPicPr>
                <p:cNvPr id="12368" name="任意多边形 21">
                  <a:extLst>
                    <a:ext uri="{FF2B5EF4-FFF2-40B4-BE49-F238E27FC236}">
                      <a16:creationId xmlns:a16="http://schemas.microsoft.com/office/drawing/2014/main" id="{3378F376-3512-41C7-BC7C-6984263C40D1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05456" cy="920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69" name="Text Box 24">
                  <a:extLst>
                    <a:ext uri="{FF2B5EF4-FFF2-40B4-BE49-F238E27FC236}">
                      <a16:creationId xmlns:a16="http://schemas.microsoft.com/office/drawing/2014/main" id="{7353D0BF-270A-4E2A-84FA-6D4B2F68B9A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521" y="2093"/>
                  <a:ext cx="2507932" cy="9159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2363" name="椭圆 17">
              <a:extLst>
                <a:ext uri="{FF2B5EF4-FFF2-40B4-BE49-F238E27FC236}">
                  <a16:creationId xmlns:a16="http://schemas.microsoft.com/office/drawing/2014/main" id="{88F658AA-7FCE-4B4E-A582-86F51FD5D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342" y="210311"/>
              <a:ext cx="411480" cy="411480"/>
            </a:xfrm>
            <a:prstGeom prst="ellipse">
              <a:avLst/>
            </a:prstGeom>
            <a:solidFill>
              <a:schemeClr val="bg1">
                <a:alpha val="5098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364" name="文本框 18">
              <a:extLst>
                <a:ext uri="{FF2B5EF4-FFF2-40B4-BE49-F238E27FC236}">
                  <a16:creationId xmlns:a16="http://schemas.microsoft.com/office/drawing/2014/main" id="{14390283-DBA1-4DF1-BDA7-A8E092E3D5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2774" y="185218"/>
              <a:ext cx="4206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65" name="TextBox 35">
              <a:extLst>
                <a:ext uri="{FF2B5EF4-FFF2-40B4-BE49-F238E27FC236}">
                  <a16:creationId xmlns:a16="http://schemas.microsoft.com/office/drawing/2014/main" id="{BB8E1149-57A4-4E4C-A622-1240F94B71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131" y="785885"/>
              <a:ext cx="2300058" cy="461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296" name="组合 22">
            <a:extLst>
              <a:ext uri="{FF2B5EF4-FFF2-40B4-BE49-F238E27FC236}">
                <a16:creationId xmlns:a16="http://schemas.microsoft.com/office/drawing/2014/main" id="{AFC42ACE-E41C-4C4D-A118-04C9D926D94B}"/>
              </a:ext>
            </a:extLst>
          </p:cNvPr>
          <p:cNvGrpSpPr>
            <a:grpSpLocks/>
          </p:cNvGrpSpPr>
          <p:nvPr/>
        </p:nvGrpSpPr>
        <p:grpSpPr bwMode="auto">
          <a:xfrm>
            <a:off x="6234113" y="2074863"/>
            <a:ext cx="2513012" cy="1425575"/>
            <a:chOff x="0" y="0"/>
            <a:chExt cx="2513191" cy="1426464"/>
          </a:xfrm>
        </p:grpSpPr>
        <p:grpSp>
          <p:nvGrpSpPr>
            <p:cNvPr id="12352" name="组合 23">
              <a:extLst>
                <a:ext uri="{FF2B5EF4-FFF2-40B4-BE49-F238E27FC236}">
                  <a16:creationId xmlns:a16="http://schemas.microsoft.com/office/drawing/2014/main" id="{2AEFB980-8B23-44CB-9426-CC4989E3B2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513191" cy="1426464"/>
              <a:chOff x="0" y="0"/>
              <a:chExt cx="10533891" cy="4773168"/>
            </a:xfrm>
          </p:grpSpPr>
          <p:grpSp>
            <p:nvGrpSpPr>
              <p:cNvPr id="12356" name="矩形 27">
                <a:extLst>
                  <a:ext uri="{FF2B5EF4-FFF2-40B4-BE49-F238E27FC236}">
                    <a16:creationId xmlns:a16="http://schemas.microsoft.com/office/drawing/2014/main" id="{CF849073-FB4F-42AB-A0F1-7971E47CFC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3922" y="-47800"/>
                <a:ext cx="10654776" cy="4875159"/>
                <a:chOff x="0" y="0"/>
                <a:chExt cx="2542032" cy="1456944"/>
              </a:xfrm>
            </p:grpSpPr>
            <p:pic>
              <p:nvPicPr>
                <p:cNvPr id="12360" name="矩形 27">
                  <a:extLst>
                    <a:ext uri="{FF2B5EF4-FFF2-40B4-BE49-F238E27FC236}">
                      <a16:creationId xmlns:a16="http://schemas.microsoft.com/office/drawing/2014/main" id="{D23E4F51-3722-4394-9198-917339A6927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42032" cy="145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61" name="Text Box 32">
                  <a:extLst>
                    <a:ext uri="{FF2B5EF4-FFF2-40B4-BE49-F238E27FC236}">
                      <a16:creationId xmlns:a16="http://schemas.microsoft.com/office/drawing/2014/main" id="{5A435400-C08F-4498-A711-FF8A10DC85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480" y="14285"/>
                  <a:ext cx="2513190" cy="1426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2357" name="任意多边形 28">
                <a:extLst>
                  <a:ext uri="{FF2B5EF4-FFF2-40B4-BE49-F238E27FC236}">
                    <a16:creationId xmlns:a16="http://schemas.microsoft.com/office/drawing/2014/main" id="{E9A6F7B2-9A29-4DC8-AE39-5136182AF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80" y="-7003"/>
                <a:ext cx="10501470" cy="3080121"/>
                <a:chOff x="0" y="0"/>
                <a:chExt cx="2505456" cy="920496"/>
              </a:xfrm>
            </p:grpSpPr>
            <p:pic>
              <p:nvPicPr>
                <p:cNvPr id="12358" name="任意多边形 28">
                  <a:extLst>
                    <a:ext uri="{FF2B5EF4-FFF2-40B4-BE49-F238E27FC236}">
                      <a16:creationId xmlns:a16="http://schemas.microsoft.com/office/drawing/2014/main" id="{AD3B4037-8F04-4ED6-B146-CEB2E322F779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05456" cy="920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59" name="Text Box 35">
                  <a:extLst>
                    <a:ext uri="{FF2B5EF4-FFF2-40B4-BE49-F238E27FC236}">
                      <a16:creationId xmlns:a16="http://schemas.microsoft.com/office/drawing/2014/main" id="{51241AF4-018A-4238-A902-6661000531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713" y="2093"/>
                  <a:ext cx="2507932" cy="9159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2353" name="椭圆 24">
              <a:extLst>
                <a:ext uri="{FF2B5EF4-FFF2-40B4-BE49-F238E27FC236}">
                  <a16:creationId xmlns:a16="http://schemas.microsoft.com/office/drawing/2014/main" id="{69987AC8-A638-43E9-B43C-77D22517C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342" y="210311"/>
              <a:ext cx="411480" cy="411480"/>
            </a:xfrm>
            <a:prstGeom prst="ellipse">
              <a:avLst/>
            </a:prstGeom>
            <a:solidFill>
              <a:schemeClr val="bg1">
                <a:alpha val="5098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354" name="文本框 25">
              <a:extLst>
                <a:ext uri="{FF2B5EF4-FFF2-40B4-BE49-F238E27FC236}">
                  <a16:creationId xmlns:a16="http://schemas.microsoft.com/office/drawing/2014/main" id="{9950CC81-9A55-4CB9-8A3D-2204A89782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2774" y="185218"/>
              <a:ext cx="4206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55" name="TextBox 35">
              <a:extLst>
                <a:ext uri="{FF2B5EF4-FFF2-40B4-BE49-F238E27FC236}">
                  <a16:creationId xmlns:a16="http://schemas.microsoft.com/office/drawing/2014/main" id="{58330491-EA18-4BFD-B712-4DA396AF3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131" y="785885"/>
              <a:ext cx="2300058" cy="461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297" name="组合 29">
            <a:extLst>
              <a:ext uri="{FF2B5EF4-FFF2-40B4-BE49-F238E27FC236}">
                <a16:creationId xmlns:a16="http://schemas.microsoft.com/office/drawing/2014/main" id="{52F43D9B-B2A2-401A-BE90-2F2E213F5A8C}"/>
              </a:ext>
            </a:extLst>
          </p:cNvPr>
          <p:cNvGrpSpPr>
            <a:grpSpLocks/>
          </p:cNvGrpSpPr>
          <p:nvPr/>
        </p:nvGrpSpPr>
        <p:grpSpPr bwMode="auto">
          <a:xfrm>
            <a:off x="9009063" y="2074863"/>
            <a:ext cx="2513012" cy="1425575"/>
            <a:chOff x="0" y="0"/>
            <a:chExt cx="2513191" cy="1426464"/>
          </a:xfrm>
        </p:grpSpPr>
        <p:grpSp>
          <p:nvGrpSpPr>
            <p:cNvPr id="12342" name="组合 30">
              <a:extLst>
                <a:ext uri="{FF2B5EF4-FFF2-40B4-BE49-F238E27FC236}">
                  <a16:creationId xmlns:a16="http://schemas.microsoft.com/office/drawing/2014/main" id="{C4CA2390-F2C1-4D27-88C8-EED9F0A5D2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513191" cy="1426464"/>
              <a:chOff x="0" y="0"/>
              <a:chExt cx="10533891" cy="4773168"/>
            </a:xfrm>
          </p:grpSpPr>
          <p:grpSp>
            <p:nvGrpSpPr>
              <p:cNvPr id="12346" name="矩形 34">
                <a:extLst>
                  <a:ext uri="{FF2B5EF4-FFF2-40B4-BE49-F238E27FC236}">
                    <a16:creationId xmlns:a16="http://schemas.microsoft.com/office/drawing/2014/main" id="{E44DA458-68CE-47F7-B2E3-A5AEC1920F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6630" y="-47800"/>
                <a:ext cx="10654776" cy="4875159"/>
                <a:chOff x="0" y="0"/>
                <a:chExt cx="2542032" cy="1456944"/>
              </a:xfrm>
            </p:grpSpPr>
            <p:pic>
              <p:nvPicPr>
                <p:cNvPr id="12350" name="矩形 34">
                  <a:extLst>
                    <a:ext uri="{FF2B5EF4-FFF2-40B4-BE49-F238E27FC236}">
                      <a16:creationId xmlns:a16="http://schemas.microsoft.com/office/drawing/2014/main" id="{9C0A8978-F229-43AB-BC9B-FA5E05D1F645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42032" cy="145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51" name="Text Box 43">
                  <a:extLst>
                    <a:ext uri="{FF2B5EF4-FFF2-40B4-BE49-F238E27FC236}">
                      <a16:creationId xmlns:a16="http://schemas.microsoft.com/office/drawing/2014/main" id="{CAC120A0-1C81-496D-9BED-B000442033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126" y="14285"/>
                  <a:ext cx="2513190" cy="1426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2347" name="任意多边形 35">
                <a:extLst>
                  <a:ext uri="{FF2B5EF4-FFF2-40B4-BE49-F238E27FC236}">
                    <a16:creationId xmlns:a16="http://schemas.microsoft.com/office/drawing/2014/main" id="{4C4D7F85-EA90-4D19-9172-B0F6F58100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72" y="-7003"/>
                <a:ext cx="10501470" cy="3080121"/>
                <a:chOff x="0" y="0"/>
                <a:chExt cx="2505456" cy="920496"/>
              </a:xfrm>
            </p:grpSpPr>
            <p:pic>
              <p:nvPicPr>
                <p:cNvPr id="12348" name="任意多边形 35">
                  <a:extLst>
                    <a:ext uri="{FF2B5EF4-FFF2-40B4-BE49-F238E27FC236}">
                      <a16:creationId xmlns:a16="http://schemas.microsoft.com/office/drawing/2014/main" id="{BE40D501-8C2E-4338-B001-66D03E43FA3A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05456" cy="920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49" name="Text Box 46">
                  <a:extLst>
                    <a:ext uri="{FF2B5EF4-FFF2-40B4-BE49-F238E27FC236}">
                      <a16:creationId xmlns:a16="http://schemas.microsoft.com/office/drawing/2014/main" id="{4747D4A4-8C26-4F84-BFC6-44011F90C64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067" y="2093"/>
                  <a:ext cx="2507932" cy="9159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2343" name="椭圆 31">
              <a:extLst>
                <a:ext uri="{FF2B5EF4-FFF2-40B4-BE49-F238E27FC236}">
                  <a16:creationId xmlns:a16="http://schemas.microsoft.com/office/drawing/2014/main" id="{2706DC19-A067-490E-BE0C-45A53627A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342" y="210311"/>
              <a:ext cx="411480" cy="411480"/>
            </a:xfrm>
            <a:prstGeom prst="ellipse">
              <a:avLst/>
            </a:prstGeom>
            <a:solidFill>
              <a:schemeClr val="bg1">
                <a:alpha val="5098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344" name="文本框 32">
              <a:extLst>
                <a:ext uri="{FF2B5EF4-FFF2-40B4-BE49-F238E27FC236}">
                  <a16:creationId xmlns:a16="http://schemas.microsoft.com/office/drawing/2014/main" id="{710FED1A-324E-46CA-B176-C152D741CC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2774" y="185218"/>
              <a:ext cx="4206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45" name="TextBox 35">
              <a:extLst>
                <a:ext uri="{FF2B5EF4-FFF2-40B4-BE49-F238E27FC236}">
                  <a16:creationId xmlns:a16="http://schemas.microsoft.com/office/drawing/2014/main" id="{6C560323-FDE1-4A08-906C-9CE1F15208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131" y="785885"/>
              <a:ext cx="2300058" cy="461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298" name="组合 36">
            <a:extLst>
              <a:ext uri="{FF2B5EF4-FFF2-40B4-BE49-F238E27FC236}">
                <a16:creationId xmlns:a16="http://schemas.microsoft.com/office/drawing/2014/main" id="{87B26ED6-A8B5-4C5D-B9DD-D6C425603AAD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4175125"/>
            <a:ext cx="2513012" cy="1425575"/>
            <a:chOff x="0" y="0"/>
            <a:chExt cx="2513191" cy="1426464"/>
          </a:xfrm>
        </p:grpSpPr>
        <p:grpSp>
          <p:nvGrpSpPr>
            <p:cNvPr id="12332" name="组合 37">
              <a:extLst>
                <a:ext uri="{FF2B5EF4-FFF2-40B4-BE49-F238E27FC236}">
                  <a16:creationId xmlns:a16="http://schemas.microsoft.com/office/drawing/2014/main" id="{22ABFF8D-4CF7-43EA-841B-CEDF7E8804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513191" cy="1426464"/>
              <a:chOff x="0" y="0"/>
              <a:chExt cx="10533891" cy="4773168"/>
            </a:xfrm>
          </p:grpSpPr>
          <p:grpSp>
            <p:nvGrpSpPr>
              <p:cNvPr id="12336" name="矩形 41">
                <a:extLst>
                  <a:ext uri="{FF2B5EF4-FFF2-40B4-BE49-F238E27FC236}">
                    <a16:creationId xmlns:a16="http://schemas.microsoft.com/office/drawing/2014/main" id="{658751C2-2EDE-4904-89D8-DC08C236CF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52552" y="-37601"/>
                <a:ext cx="10654776" cy="4875159"/>
                <a:chOff x="0" y="0"/>
                <a:chExt cx="2542032" cy="1456944"/>
              </a:xfrm>
            </p:grpSpPr>
            <p:pic>
              <p:nvPicPr>
                <p:cNvPr id="12340" name="矩形 41">
                  <a:extLst>
                    <a:ext uri="{FF2B5EF4-FFF2-40B4-BE49-F238E27FC236}">
                      <a16:creationId xmlns:a16="http://schemas.microsoft.com/office/drawing/2014/main" id="{952FF85D-7970-4767-81D8-6B161CDF329C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42032" cy="145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41" name="Text Box 54">
                  <a:extLst>
                    <a:ext uri="{FF2B5EF4-FFF2-40B4-BE49-F238E27FC236}">
                      <a16:creationId xmlns:a16="http://schemas.microsoft.com/office/drawing/2014/main" id="{841B7DEA-9B5A-4E8D-B2E7-4ABAB7AAF4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539" y="11237"/>
                  <a:ext cx="2513190" cy="1426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2337" name="任意多边形 42">
                <a:extLst>
                  <a:ext uri="{FF2B5EF4-FFF2-40B4-BE49-F238E27FC236}">
                    <a16:creationId xmlns:a16="http://schemas.microsoft.com/office/drawing/2014/main" id="{32E57F8C-170C-4B06-9D3E-BCBCDF75CD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50" y="3196"/>
                <a:ext cx="10501470" cy="3059723"/>
                <a:chOff x="0" y="0"/>
                <a:chExt cx="2505456" cy="914400"/>
              </a:xfrm>
            </p:grpSpPr>
            <p:pic>
              <p:nvPicPr>
                <p:cNvPr id="12338" name="任意多边形 42">
                  <a:extLst>
                    <a:ext uri="{FF2B5EF4-FFF2-40B4-BE49-F238E27FC236}">
                      <a16:creationId xmlns:a16="http://schemas.microsoft.com/office/drawing/2014/main" id="{6C54157B-28F1-4B7C-8958-24775AEEFE80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05456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39" name="Text Box 57">
                  <a:extLst>
                    <a:ext uri="{FF2B5EF4-FFF2-40B4-BE49-F238E27FC236}">
                      <a16:creationId xmlns:a16="http://schemas.microsoft.com/office/drawing/2014/main" id="{65B397A5-3188-45DB-8ED8-880BD15B144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6" y="-955"/>
                  <a:ext cx="2507932" cy="9159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2333" name="椭圆 38">
              <a:extLst>
                <a:ext uri="{FF2B5EF4-FFF2-40B4-BE49-F238E27FC236}">
                  <a16:creationId xmlns:a16="http://schemas.microsoft.com/office/drawing/2014/main" id="{0EA9CC40-FBD5-448D-94B7-FB7331267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342" y="210311"/>
              <a:ext cx="411480" cy="411480"/>
            </a:xfrm>
            <a:prstGeom prst="ellipse">
              <a:avLst/>
            </a:prstGeom>
            <a:solidFill>
              <a:schemeClr val="bg1">
                <a:alpha val="5098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334" name="文本框 39">
              <a:extLst>
                <a:ext uri="{FF2B5EF4-FFF2-40B4-BE49-F238E27FC236}">
                  <a16:creationId xmlns:a16="http://schemas.microsoft.com/office/drawing/2014/main" id="{F3BE0E8C-E2C9-4DF3-A72D-F32F88D09B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2774" y="185218"/>
              <a:ext cx="4206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35" name="TextBox 35">
              <a:extLst>
                <a:ext uri="{FF2B5EF4-FFF2-40B4-BE49-F238E27FC236}">
                  <a16:creationId xmlns:a16="http://schemas.microsoft.com/office/drawing/2014/main" id="{15C6E74C-EFD6-4674-974B-A151ADE038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131" y="785885"/>
              <a:ext cx="2300058" cy="461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299" name="组合 43">
            <a:extLst>
              <a:ext uri="{FF2B5EF4-FFF2-40B4-BE49-F238E27FC236}">
                <a16:creationId xmlns:a16="http://schemas.microsoft.com/office/drawing/2014/main" id="{EB7A3EDB-DAFB-47D4-9AC3-2FD8C014ECB4}"/>
              </a:ext>
            </a:extLst>
          </p:cNvPr>
          <p:cNvGrpSpPr>
            <a:grpSpLocks/>
          </p:cNvGrpSpPr>
          <p:nvPr/>
        </p:nvGrpSpPr>
        <p:grpSpPr bwMode="auto">
          <a:xfrm>
            <a:off x="3449638" y="4175125"/>
            <a:ext cx="2513012" cy="1425575"/>
            <a:chOff x="0" y="0"/>
            <a:chExt cx="2513191" cy="1426464"/>
          </a:xfrm>
        </p:grpSpPr>
        <p:grpSp>
          <p:nvGrpSpPr>
            <p:cNvPr id="12322" name="组合 44">
              <a:extLst>
                <a:ext uri="{FF2B5EF4-FFF2-40B4-BE49-F238E27FC236}">
                  <a16:creationId xmlns:a16="http://schemas.microsoft.com/office/drawing/2014/main" id="{A564F7A9-9542-442F-A19A-79318C7ED0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513191" cy="1426464"/>
              <a:chOff x="0" y="0"/>
              <a:chExt cx="10533891" cy="4773168"/>
            </a:xfrm>
          </p:grpSpPr>
          <p:grpSp>
            <p:nvGrpSpPr>
              <p:cNvPr id="12326" name="矩形 48">
                <a:extLst>
                  <a:ext uri="{FF2B5EF4-FFF2-40B4-BE49-F238E27FC236}">
                    <a16:creationId xmlns:a16="http://schemas.microsoft.com/office/drawing/2014/main" id="{30497BAA-320F-4DF6-AB1E-0CE1278FF0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8235" y="-37601"/>
                <a:ext cx="10654776" cy="4875159"/>
                <a:chOff x="0" y="0"/>
                <a:chExt cx="2542032" cy="1456944"/>
              </a:xfrm>
            </p:grpSpPr>
            <p:pic>
              <p:nvPicPr>
                <p:cNvPr id="12330" name="矩形 48">
                  <a:extLst>
                    <a:ext uri="{FF2B5EF4-FFF2-40B4-BE49-F238E27FC236}">
                      <a16:creationId xmlns:a16="http://schemas.microsoft.com/office/drawing/2014/main" id="{DAD16625-6A29-43BC-8182-C82003C95E6F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42032" cy="145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31" name="Text Box 65">
                  <a:extLst>
                    <a:ext uri="{FF2B5EF4-FFF2-40B4-BE49-F238E27FC236}">
                      <a16:creationId xmlns:a16="http://schemas.microsoft.com/office/drawing/2014/main" id="{79AA60F2-212C-417D-8071-6ADB3C689F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509" y="11237"/>
                  <a:ext cx="2513190" cy="1426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2327" name="任意多边形 49">
                <a:extLst>
                  <a:ext uri="{FF2B5EF4-FFF2-40B4-BE49-F238E27FC236}">
                    <a16:creationId xmlns:a16="http://schemas.microsoft.com/office/drawing/2014/main" id="{8C6B7C33-E5EE-46FA-BC95-BADED3A537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67" y="3196"/>
                <a:ext cx="10501470" cy="3059723"/>
                <a:chOff x="0" y="0"/>
                <a:chExt cx="2505456" cy="914400"/>
              </a:xfrm>
            </p:grpSpPr>
            <p:pic>
              <p:nvPicPr>
                <p:cNvPr id="12328" name="任意多边形 49">
                  <a:extLst>
                    <a:ext uri="{FF2B5EF4-FFF2-40B4-BE49-F238E27FC236}">
                      <a16:creationId xmlns:a16="http://schemas.microsoft.com/office/drawing/2014/main" id="{95F54D0D-929A-480E-9AFC-3B4C33E62850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05456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29" name="Text Box 68">
                  <a:extLst>
                    <a:ext uri="{FF2B5EF4-FFF2-40B4-BE49-F238E27FC236}">
                      <a16:creationId xmlns:a16="http://schemas.microsoft.com/office/drawing/2014/main" id="{1D09CF73-4033-4532-AE5B-0DC7D6FB6E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684" y="-955"/>
                  <a:ext cx="2507932" cy="9159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2323" name="椭圆 45">
              <a:extLst>
                <a:ext uri="{FF2B5EF4-FFF2-40B4-BE49-F238E27FC236}">
                  <a16:creationId xmlns:a16="http://schemas.microsoft.com/office/drawing/2014/main" id="{74298E69-A2B3-4C15-8037-D060645CA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342" y="210311"/>
              <a:ext cx="411480" cy="411480"/>
            </a:xfrm>
            <a:prstGeom prst="ellipse">
              <a:avLst/>
            </a:prstGeom>
            <a:solidFill>
              <a:schemeClr val="bg1">
                <a:alpha val="5098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324" name="文本框 46">
              <a:extLst>
                <a:ext uri="{FF2B5EF4-FFF2-40B4-BE49-F238E27FC236}">
                  <a16:creationId xmlns:a16="http://schemas.microsoft.com/office/drawing/2014/main" id="{5289A22A-8508-4100-BA08-7C611C388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2774" y="185218"/>
              <a:ext cx="4206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25" name="TextBox 35">
              <a:extLst>
                <a:ext uri="{FF2B5EF4-FFF2-40B4-BE49-F238E27FC236}">
                  <a16:creationId xmlns:a16="http://schemas.microsoft.com/office/drawing/2014/main" id="{18D0F144-5646-453E-98E1-2528488007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131" y="785885"/>
              <a:ext cx="2300058" cy="461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300" name="组合 50">
            <a:extLst>
              <a:ext uri="{FF2B5EF4-FFF2-40B4-BE49-F238E27FC236}">
                <a16:creationId xmlns:a16="http://schemas.microsoft.com/office/drawing/2014/main" id="{B155DE27-ADAB-4F62-8B04-A479E1DE56EA}"/>
              </a:ext>
            </a:extLst>
          </p:cNvPr>
          <p:cNvGrpSpPr>
            <a:grpSpLocks/>
          </p:cNvGrpSpPr>
          <p:nvPr/>
        </p:nvGrpSpPr>
        <p:grpSpPr bwMode="auto">
          <a:xfrm>
            <a:off x="6229350" y="4175125"/>
            <a:ext cx="2513013" cy="1425575"/>
            <a:chOff x="0" y="0"/>
            <a:chExt cx="2513191" cy="1426464"/>
          </a:xfrm>
        </p:grpSpPr>
        <p:grpSp>
          <p:nvGrpSpPr>
            <p:cNvPr id="12312" name="组合 51">
              <a:extLst>
                <a:ext uri="{FF2B5EF4-FFF2-40B4-BE49-F238E27FC236}">
                  <a16:creationId xmlns:a16="http://schemas.microsoft.com/office/drawing/2014/main" id="{B6F56C04-1AA6-4051-A00C-4E4034C3DD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513191" cy="1426464"/>
              <a:chOff x="0" y="0"/>
              <a:chExt cx="10533891" cy="4773168"/>
            </a:xfrm>
          </p:grpSpPr>
          <p:grpSp>
            <p:nvGrpSpPr>
              <p:cNvPr id="12316" name="矩形 55">
                <a:extLst>
                  <a:ext uri="{FF2B5EF4-FFF2-40B4-BE49-F238E27FC236}">
                    <a16:creationId xmlns:a16="http://schemas.microsoft.com/office/drawing/2014/main" id="{C608AED3-0395-4FB3-8E86-CFE6FC6DA5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7430" y="-37601"/>
                <a:ext cx="10654776" cy="4875159"/>
                <a:chOff x="0" y="0"/>
                <a:chExt cx="2542032" cy="1456944"/>
              </a:xfrm>
            </p:grpSpPr>
            <p:pic>
              <p:nvPicPr>
                <p:cNvPr id="12320" name="矩形 55">
                  <a:extLst>
                    <a:ext uri="{FF2B5EF4-FFF2-40B4-BE49-F238E27FC236}">
                      <a16:creationId xmlns:a16="http://schemas.microsoft.com/office/drawing/2014/main" id="{91ED4313-0330-4DC0-8FA8-8CE88EAB5F4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42032" cy="145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21" name="Text Box 76">
                  <a:extLst>
                    <a:ext uri="{FF2B5EF4-FFF2-40B4-BE49-F238E27FC236}">
                      <a16:creationId xmlns:a16="http://schemas.microsoft.com/office/drawing/2014/main" id="{6E5BDF3D-BF15-49FE-B209-78C367E4D09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317" y="11237"/>
                  <a:ext cx="2513190" cy="1426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2317" name="任意多边形 56">
                <a:extLst>
                  <a:ext uri="{FF2B5EF4-FFF2-40B4-BE49-F238E27FC236}">
                    <a16:creationId xmlns:a16="http://schemas.microsoft.com/office/drawing/2014/main" id="{09E84630-8AA6-4AC5-BA65-0429A52941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2" y="3196"/>
                <a:ext cx="10501470" cy="3059723"/>
                <a:chOff x="0" y="0"/>
                <a:chExt cx="2505456" cy="914400"/>
              </a:xfrm>
            </p:grpSpPr>
            <p:pic>
              <p:nvPicPr>
                <p:cNvPr id="12318" name="任意多边形 56">
                  <a:extLst>
                    <a:ext uri="{FF2B5EF4-FFF2-40B4-BE49-F238E27FC236}">
                      <a16:creationId xmlns:a16="http://schemas.microsoft.com/office/drawing/2014/main" id="{2234E268-EC56-4D74-BF08-C17D5580923B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05456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19" name="Text Box 79">
                  <a:extLst>
                    <a:ext uri="{FF2B5EF4-FFF2-40B4-BE49-F238E27FC236}">
                      <a16:creationId xmlns:a16="http://schemas.microsoft.com/office/drawing/2014/main" id="{0B09E666-1713-4C8B-A6EE-DCB4997D79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876" y="-955"/>
                  <a:ext cx="2507932" cy="9159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2313" name="椭圆 52">
              <a:extLst>
                <a:ext uri="{FF2B5EF4-FFF2-40B4-BE49-F238E27FC236}">
                  <a16:creationId xmlns:a16="http://schemas.microsoft.com/office/drawing/2014/main" id="{E3D64696-511D-4A06-A330-F7CE6856F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342" y="210311"/>
              <a:ext cx="411480" cy="411480"/>
            </a:xfrm>
            <a:prstGeom prst="ellipse">
              <a:avLst/>
            </a:prstGeom>
            <a:solidFill>
              <a:schemeClr val="bg1">
                <a:alpha val="5098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314" name="文本框 53">
              <a:extLst>
                <a:ext uri="{FF2B5EF4-FFF2-40B4-BE49-F238E27FC236}">
                  <a16:creationId xmlns:a16="http://schemas.microsoft.com/office/drawing/2014/main" id="{89B44429-C27D-4FA8-9A1A-A964A083C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2774" y="185218"/>
              <a:ext cx="4206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15" name="TextBox 35">
              <a:extLst>
                <a:ext uri="{FF2B5EF4-FFF2-40B4-BE49-F238E27FC236}">
                  <a16:creationId xmlns:a16="http://schemas.microsoft.com/office/drawing/2014/main" id="{6854B7DC-B3F6-4EB4-A529-B925AA2FB5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131" y="785885"/>
              <a:ext cx="2300058" cy="461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301" name="组合 57">
            <a:extLst>
              <a:ext uri="{FF2B5EF4-FFF2-40B4-BE49-F238E27FC236}">
                <a16:creationId xmlns:a16="http://schemas.microsoft.com/office/drawing/2014/main" id="{9FCA98AB-0653-4078-B0FA-EA76BABE8C24}"/>
              </a:ext>
            </a:extLst>
          </p:cNvPr>
          <p:cNvGrpSpPr>
            <a:grpSpLocks/>
          </p:cNvGrpSpPr>
          <p:nvPr/>
        </p:nvGrpSpPr>
        <p:grpSpPr bwMode="auto">
          <a:xfrm>
            <a:off x="9004300" y="4175125"/>
            <a:ext cx="2513013" cy="1425575"/>
            <a:chOff x="0" y="0"/>
            <a:chExt cx="2513191" cy="1426464"/>
          </a:xfrm>
        </p:grpSpPr>
        <p:grpSp>
          <p:nvGrpSpPr>
            <p:cNvPr id="12302" name="组合 58">
              <a:extLst>
                <a:ext uri="{FF2B5EF4-FFF2-40B4-BE49-F238E27FC236}">
                  <a16:creationId xmlns:a16="http://schemas.microsoft.com/office/drawing/2014/main" id="{81BB4121-3CDE-4530-9538-CA4C243C54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513191" cy="1426464"/>
              <a:chOff x="0" y="0"/>
              <a:chExt cx="10533891" cy="4773168"/>
            </a:xfrm>
          </p:grpSpPr>
          <p:grpSp>
            <p:nvGrpSpPr>
              <p:cNvPr id="12306" name="矩形 62">
                <a:extLst>
                  <a:ext uri="{FF2B5EF4-FFF2-40B4-BE49-F238E27FC236}">
                    <a16:creationId xmlns:a16="http://schemas.microsoft.com/office/drawing/2014/main" id="{C30AB0C5-026A-48A2-A2E1-FEC3359638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50138" y="-37601"/>
                <a:ext cx="10654776" cy="4875159"/>
                <a:chOff x="0" y="0"/>
                <a:chExt cx="2542032" cy="1456944"/>
              </a:xfrm>
            </p:grpSpPr>
            <p:pic>
              <p:nvPicPr>
                <p:cNvPr id="12310" name="矩形 62">
                  <a:extLst>
                    <a:ext uri="{FF2B5EF4-FFF2-40B4-BE49-F238E27FC236}">
                      <a16:creationId xmlns:a16="http://schemas.microsoft.com/office/drawing/2014/main" id="{F7618B4B-6117-407B-88ED-1075CEDBD7F3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42032" cy="145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11" name="Text Box 87">
                  <a:extLst>
                    <a:ext uri="{FF2B5EF4-FFF2-40B4-BE49-F238E27FC236}">
                      <a16:creationId xmlns:a16="http://schemas.microsoft.com/office/drawing/2014/main" id="{508DD354-0A5C-4990-B439-C09D2DB39A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963" y="11237"/>
                  <a:ext cx="2513190" cy="1426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2307" name="任意多边形 63">
                <a:extLst>
                  <a:ext uri="{FF2B5EF4-FFF2-40B4-BE49-F238E27FC236}">
                    <a16:creationId xmlns:a16="http://schemas.microsoft.com/office/drawing/2014/main" id="{34E4A352-686A-48DE-A612-EC16B2A898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4" y="3196"/>
                <a:ext cx="10501470" cy="3059723"/>
                <a:chOff x="0" y="0"/>
                <a:chExt cx="2505456" cy="914400"/>
              </a:xfrm>
            </p:grpSpPr>
            <p:pic>
              <p:nvPicPr>
                <p:cNvPr id="12308" name="任意多边形 63">
                  <a:extLst>
                    <a:ext uri="{FF2B5EF4-FFF2-40B4-BE49-F238E27FC236}">
                      <a16:creationId xmlns:a16="http://schemas.microsoft.com/office/drawing/2014/main" id="{104D30C7-82EE-476D-8916-C9257CD0FF4F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05456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09" name="Text Box 90">
                  <a:extLst>
                    <a:ext uri="{FF2B5EF4-FFF2-40B4-BE49-F238E27FC236}">
                      <a16:creationId xmlns:a16="http://schemas.microsoft.com/office/drawing/2014/main" id="{C0FBCFA9-39FB-472A-B2A2-CF4FA3C189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230" y="-955"/>
                  <a:ext cx="2507932" cy="9159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2303" name="椭圆 59">
              <a:extLst>
                <a:ext uri="{FF2B5EF4-FFF2-40B4-BE49-F238E27FC236}">
                  <a16:creationId xmlns:a16="http://schemas.microsoft.com/office/drawing/2014/main" id="{06B78780-FBBE-4F27-8AE0-0B0B9582E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342" y="210311"/>
              <a:ext cx="411480" cy="411480"/>
            </a:xfrm>
            <a:prstGeom prst="ellipse">
              <a:avLst/>
            </a:prstGeom>
            <a:solidFill>
              <a:schemeClr val="bg1">
                <a:alpha val="5098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304" name="文本框 60">
              <a:extLst>
                <a:ext uri="{FF2B5EF4-FFF2-40B4-BE49-F238E27FC236}">
                  <a16:creationId xmlns:a16="http://schemas.microsoft.com/office/drawing/2014/main" id="{3027978A-20E1-4C96-8701-CF1DC7516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2774" y="185218"/>
              <a:ext cx="4206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05" name="TextBox 35">
              <a:extLst>
                <a:ext uri="{FF2B5EF4-FFF2-40B4-BE49-F238E27FC236}">
                  <a16:creationId xmlns:a16="http://schemas.microsoft.com/office/drawing/2014/main" id="{0B467A42-6B64-4EDC-9290-C2C15D1AF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131" y="785885"/>
              <a:ext cx="2300058" cy="461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Click="0" advTm="3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矩形 9">
            <a:extLst>
              <a:ext uri="{FF2B5EF4-FFF2-40B4-BE49-F238E27FC236}">
                <a16:creationId xmlns:a16="http://schemas.microsoft.com/office/drawing/2014/main" id="{73D3243F-6C03-47F9-9CB5-27D170A75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3315" name="图片 11">
            <a:extLst>
              <a:ext uri="{FF2B5EF4-FFF2-40B4-BE49-F238E27FC236}">
                <a16:creationId xmlns:a16="http://schemas.microsoft.com/office/drawing/2014/main" id="{8D980730-2FA1-4979-9939-BA78C0403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图片 12">
            <a:extLst>
              <a:ext uri="{FF2B5EF4-FFF2-40B4-BE49-F238E27FC236}">
                <a16:creationId xmlns:a16="http://schemas.microsoft.com/office/drawing/2014/main" id="{94BFF426-2F81-4008-8776-504804006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文本框 1">
            <a:extLst>
              <a:ext uri="{FF2B5EF4-FFF2-40B4-BE49-F238E27FC236}">
                <a16:creationId xmlns:a16="http://schemas.microsoft.com/office/drawing/2014/main" id="{E794A5DF-C4F9-4F5E-A00A-6A2082547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173038"/>
            <a:ext cx="456852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13318" name="组合 5">
            <a:extLst>
              <a:ext uri="{FF2B5EF4-FFF2-40B4-BE49-F238E27FC236}">
                <a16:creationId xmlns:a16="http://schemas.microsoft.com/office/drawing/2014/main" id="{B2CB5D2B-A74A-4EF8-9E00-42CD2C65DB21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2143125"/>
            <a:ext cx="3422650" cy="3516313"/>
            <a:chOff x="0" y="0"/>
            <a:chExt cx="3421724" cy="3516188"/>
          </a:xfrm>
        </p:grpSpPr>
        <p:grpSp>
          <p:nvGrpSpPr>
            <p:cNvPr id="13355" name="组合 6">
              <a:extLst>
                <a:ext uri="{FF2B5EF4-FFF2-40B4-BE49-F238E27FC236}">
                  <a16:creationId xmlns:a16="http://schemas.microsoft.com/office/drawing/2014/main" id="{01C72568-859E-427C-A393-70C89C5713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421724" cy="3516188"/>
              <a:chOff x="0" y="0"/>
              <a:chExt cx="1766122" cy="1814880"/>
            </a:xfrm>
          </p:grpSpPr>
          <p:grpSp>
            <p:nvGrpSpPr>
              <p:cNvPr id="13358" name="组合 10">
                <a:extLst>
                  <a:ext uri="{FF2B5EF4-FFF2-40B4-BE49-F238E27FC236}">
                    <a16:creationId xmlns:a16="http://schemas.microsoft.com/office/drawing/2014/main" id="{C2FCF6D0-631D-47FB-A798-7789A159CA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684" y="145596"/>
                <a:ext cx="1482753" cy="1523688"/>
                <a:chOff x="0" y="0"/>
                <a:chExt cx="1884994" cy="1884994"/>
              </a:xfrm>
            </p:grpSpPr>
            <p:grpSp>
              <p:nvGrpSpPr>
                <p:cNvPr id="13362" name="椭圆 14">
                  <a:extLst>
                    <a:ext uri="{FF2B5EF4-FFF2-40B4-BE49-F238E27FC236}">
                      <a16:creationId xmlns:a16="http://schemas.microsoft.com/office/drawing/2014/main" id="{8096825F-C569-461A-9DD3-095DD8F1B6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9272" y="-7587"/>
                  <a:ext cx="1908008" cy="1903459"/>
                  <a:chOff x="0" y="0"/>
                  <a:chExt cx="2907792" cy="2980944"/>
                </a:xfrm>
              </p:grpSpPr>
              <p:pic>
                <p:nvPicPr>
                  <p:cNvPr id="13366" name="椭圆 14">
                    <a:extLst>
                      <a:ext uri="{FF2B5EF4-FFF2-40B4-BE49-F238E27FC236}">
                        <a16:creationId xmlns:a16="http://schemas.microsoft.com/office/drawing/2014/main" id="{B1B0FD72-504C-444D-B4D3-958E6E5F7657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07792" cy="29809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3367" name="Text Box 11">
                    <a:extLst>
                      <a:ext uri="{FF2B5EF4-FFF2-40B4-BE49-F238E27FC236}">
                        <a16:creationId xmlns:a16="http://schemas.microsoft.com/office/drawing/2014/main" id="{6ACB851F-2DEE-4A29-9CA4-21E5B32C459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4831" y="444196"/>
                    <a:ext cx="2031319" cy="2087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363" name="任意多边形 15">
                  <a:extLst>
                    <a:ext uri="{FF2B5EF4-FFF2-40B4-BE49-F238E27FC236}">
                      <a16:creationId xmlns:a16="http://schemas.microsoft.com/office/drawing/2014/main" id="{97805CF1-6D1F-4DB4-B0A0-D77B78A7A8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1272" y="198"/>
                  <a:ext cx="1704007" cy="1440245"/>
                  <a:chOff x="0" y="0"/>
                  <a:chExt cx="2596896" cy="2255520"/>
                </a:xfrm>
              </p:grpSpPr>
              <p:pic>
                <p:nvPicPr>
                  <p:cNvPr id="13364" name="任意多边形 15">
                    <a:extLst>
                      <a:ext uri="{FF2B5EF4-FFF2-40B4-BE49-F238E27FC236}">
                        <a16:creationId xmlns:a16="http://schemas.microsoft.com/office/drawing/2014/main" id="{5C42F7F5-E0F8-40BE-85B2-F3E7F71BC68F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596896" cy="22555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3365" name="Text Box 14">
                    <a:extLst>
                      <a:ext uri="{FF2B5EF4-FFF2-40B4-BE49-F238E27FC236}">
                        <a16:creationId xmlns:a16="http://schemas.microsoft.com/office/drawing/2014/main" id="{C5AAE4EF-9A2F-4FDE-B71B-4DC8916B912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39" y="-310"/>
                    <a:ext cx="2595351" cy="22556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13359" name="椭圆 13">
                <a:extLst>
                  <a:ext uri="{FF2B5EF4-FFF2-40B4-BE49-F238E27FC236}">
                    <a16:creationId xmlns:a16="http://schemas.microsoft.com/office/drawing/2014/main" id="{2DFEC103-98FE-4EEE-B0F7-E9FBC08A95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7200" y="-5274"/>
                <a:ext cx="1784037" cy="1828087"/>
                <a:chOff x="0" y="0"/>
                <a:chExt cx="3456432" cy="3541776"/>
              </a:xfrm>
            </p:grpSpPr>
            <p:pic>
              <p:nvPicPr>
                <p:cNvPr id="13360" name="椭圆 13">
                  <a:extLst>
                    <a:ext uri="{FF2B5EF4-FFF2-40B4-BE49-F238E27FC236}">
                      <a16:creationId xmlns:a16="http://schemas.microsoft.com/office/drawing/2014/main" id="{EE71E695-0A42-4BE1-AD1B-02A3F1C4DDDF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456432" cy="35417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361" name="Text Box 17">
                  <a:extLst>
                    <a:ext uri="{FF2B5EF4-FFF2-40B4-BE49-F238E27FC236}">
                      <a16:creationId xmlns:a16="http://schemas.microsoft.com/office/drawing/2014/main" id="{30E664DB-2DF5-41CD-BD8E-200F5692B33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5049" y="525151"/>
                  <a:ext cx="2419524" cy="2486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3356" name="TextBox 6">
              <a:extLst>
                <a:ext uri="{FF2B5EF4-FFF2-40B4-BE49-F238E27FC236}">
                  <a16:creationId xmlns:a16="http://schemas.microsoft.com/office/drawing/2014/main" id="{9E50C507-B07F-457E-9597-96EF34EF6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306" y="1195050"/>
              <a:ext cx="232833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here to add a title</a:t>
              </a:r>
            </a:p>
          </p:txBody>
        </p:sp>
        <p:sp>
          <p:nvSpPr>
            <p:cNvPr id="13357" name="TextBox 35">
              <a:extLst>
                <a:ext uri="{FF2B5EF4-FFF2-40B4-BE49-F238E27FC236}">
                  <a16:creationId xmlns:a16="http://schemas.microsoft.com/office/drawing/2014/main" id="{F2166A40-7A1E-4AFE-A619-2E3BB157C9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056" y="1614505"/>
              <a:ext cx="2217695" cy="461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319" name="组合 16">
            <a:extLst>
              <a:ext uri="{FF2B5EF4-FFF2-40B4-BE49-F238E27FC236}">
                <a16:creationId xmlns:a16="http://schemas.microsoft.com/office/drawing/2014/main" id="{855EA077-7C28-4D91-945D-4E75494327EC}"/>
              </a:ext>
            </a:extLst>
          </p:cNvPr>
          <p:cNvGrpSpPr>
            <a:grpSpLocks/>
          </p:cNvGrpSpPr>
          <p:nvPr/>
        </p:nvGrpSpPr>
        <p:grpSpPr bwMode="auto">
          <a:xfrm>
            <a:off x="5592763" y="1677988"/>
            <a:ext cx="960437" cy="982662"/>
            <a:chOff x="0" y="0"/>
            <a:chExt cx="960144" cy="982070"/>
          </a:xfrm>
        </p:grpSpPr>
        <p:grpSp>
          <p:nvGrpSpPr>
            <p:cNvPr id="13347" name="组合 17">
              <a:extLst>
                <a:ext uri="{FF2B5EF4-FFF2-40B4-BE49-F238E27FC236}">
                  <a16:creationId xmlns:a16="http://schemas.microsoft.com/office/drawing/2014/main" id="{3EEAD945-C9D9-44C4-99FE-A988F9BAF5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55686" cy="982070"/>
              <a:chOff x="0" y="0"/>
              <a:chExt cx="1884994" cy="1884995"/>
            </a:xfrm>
          </p:grpSpPr>
          <p:grpSp>
            <p:nvGrpSpPr>
              <p:cNvPr id="13349" name="椭圆 19">
                <a:extLst>
                  <a:ext uri="{FF2B5EF4-FFF2-40B4-BE49-F238E27FC236}">
                    <a16:creationId xmlns:a16="http://schemas.microsoft.com/office/drawing/2014/main" id="{9656CFB7-E376-42FA-926F-DA1FF59919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8683" y="-27315"/>
                <a:ext cx="1935823" cy="1942320"/>
                <a:chOff x="0" y="0"/>
                <a:chExt cx="981456" cy="1011936"/>
              </a:xfrm>
            </p:grpSpPr>
            <p:pic>
              <p:nvPicPr>
                <p:cNvPr id="13353" name="椭圆 19">
                  <a:extLst>
                    <a:ext uri="{FF2B5EF4-FFF2-40B4-BE49-F238E27FC236}">
                      <a16:creationId xmlns:a16="http://schemas.microsoft.com/office/drawing/2014/main" id="{11CF98D4-6954-44C9-AB65-E2278D1AA00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81456" cy="10119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354" name="Text Box 24">
                  <a:extLst>
                    <a:ext uri="{FF2B5EF4-FFF2-40B4-BE49-F238E27FC236}">
                      <a16:creationId xmlns:a16="http://schemas.microsoft.com/office/drawing/2014/main" id="{7E3437DF-A66F-4B88-8188-8716668C07F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429" y="158053"/>
                  <a:ext cx="675772" cy="6944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350" name="任意多边形 20">
                <a:extLst>
                  <a:ext uri="{FF2B5EF4-FFF2-40B4-BE49-F238E27FC236}">
                    <a16:creationId xmlns:a16="http://schemas.microsoft.com/office/drawing/2014/main" id="{C047FB26-A364-41CB-94D4-4446BD031F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12" y="-3914"/>
                <a:ext cx="1695348" cy="1439189"/>
                <a:chOff x="0" y="0"/>
                <a:chExt cx="859536" cy="749808"/>
              </a:xfrm>
            </p:grpSpPr>
            <p:pic>
              <p:nvPicPr>
                <p:cNvPr id="13351" name="任意多边形 20">
                  <a:extLst>
                    <a:ext uri="{FF2B5EF4-FFF2-40B4-BE49-F238E27FC236}">
                      <a16:creationId xmlns:a16="http://schemas.microsoft.com/office/drawing/2014/main" id="{BBFEDCD2-41AB-407E-8B70-D7F95EFB55C7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59536" cy="7498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352" name="Text Box 27">
                  <a:extLst>
                    <a:ext uri="{FF2B5EF4-FFF2-40B4-BE49-F238E27FC236}">
                      <a16:creationId xmlns:a16="http://schemas.microsoft.com/office/drawing/2014/main" id="{B031C0A6-86DB-437D-B9BF-696E20926B3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678" y="2039"/>
                  <a:ext cx="863412" cy="7504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3348" name="文本框 34">
              <a:extLst>
                <a:ext uri="{FF2B5EF4-FFF2-40B4-BE49-F238E27FC236}">
                  <a16:creationId xmlns:a16="http://schemas.microsoft.com/office/drawing/2014/main" id="{089709D9-3017-4588-9F17-57BBDCE10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069" y="36017"/>
              <a:ext cx="727075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400" b="1">
                  <a:solidFill>
                    <a:schemeClr val="bg1"/>
                  </a:solidFill>
                  <a:sym typeface="Calibri" panose="020F0502020204030204" pitchFamily="34" charset="0"/>
                </a:rPr>
                <a:t>A</a:t>
              </a:r>
              <a:endParaRPr lang="zh-CN" altLang="en-US" sz="4400" b="1">
                <a:solidFill>
                  <a:schemeClr val="bg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13320" name="组合 21">
            <a:extLst>
              <a:ext uri="{FF2B5EF4-FFF2-40B4-BE49-F238E27FC236}">
                <a16:creationId xmlns:a16="http://schemas.microsoft.com/office/drawing/2014/main" id="{C67741EA-F74D-49C8-A576-24DE8F61F285}"/>
              </a:ext>
            </a:extLst>
          </p:cNvPr>
          <p:cNvGrpSpPr>
            <a:grpSpLocks/>
          </p:cNvGrpSpPr>
          <p:nvPr/>
        </p:nvGrpSpPr>
        <p:grpSpPr bwMode="auto">
          <a:xfrm>
            <a:off x="6702425" y="1677988"/>
            <a:ext cx="4278313" cy="1368425"/>
            <a:chOff x="0" y="0"/>
            <a:chExt cx="4278407" cy="1367596"/>
          </a:xfrm>
        </p:grpSpPr>
        <p:sp>
          <p:nvSpPr>
            <p:cNvPr id="13345" name="Rectangle 42">
              <a:extLst>
                <a:ext uri="{FF2B5EF4-FFF2-40B4-BE49-F238E27FC236}">
                  <a16:creationId xmlns:a16="http://schemas.microsoft.com/office/drawing/2014/main" id="{A79A5997-07BE-4797-B418-BBD109611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9018"/>
              <a:ext cx="4278407" cy="968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46" name="TextBox 73">
              <a:extLst>
                <a:ext uri="{FF2B5EF4-FFF2-40B4-BE49-F238E27FC236}">
                  <a16:creationId xmlns:a16="http://schemas.microsoft.com/office/drawing/2014/main" id="{09341738-831A-4291-89D4-02144909D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0"/>
              <a:ext cx="28797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here to add a title</a:t>
              </a:r>
            </a:p>
          </p:txBody>
        </p:sp>
      </p:grpSp>
      <p:grpSp>
        <p:nvGrpSpPr>
          <p:cNvPr id="13321" name="组合 24">
            <a:extLst>
              <a:ext uri="{FF2B5EF4-FFF2-40B4-BE49-F238E27FC236}">
                <a16:creationId xmlns:a16="http://schemas.microsoft.com/office/drawing/2014/main" id="{EC7D2B55-32CD-4DCF-8F38-C936A1F55237}"/>
              </a:ext>
            </a:extLst>
          </p:cNvPr>
          <p:cNvGrpSpPr>
            <a:grpSpLocks/>
          </p:cNvGrpSpPr>
          <p:nvPr/>
        </p:nvGrpSpPr>
        <p:grpSpPr bwMode="auto">
          <a:xfrm>
            <a:off x="5592763" y="3305175"/>
            <a:ext cx="960437" cy="982663"/>
            <a:chOff x="0" y="0"/>
            <a:chExt cx="960144" cy="982070"/>
          </a:xfrm>
        </p:grpSpPr>
        <p:grpSp>
          <p:nvGrpSpPr>
            <p:cNvPr id="13337" name="组合 25">
              <a:extLst>
                <a:ext uri="{FF2B5EF4-FFF2-40B4-BE49-F238E27FC236}">
                  <a16:creationId xmlns:a16="http://schemas.microsoft.com/office/drawing/2014/main" id="{06611EE0-0442-455F-8A1C-A6FC42A094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55686" cy="982070"/>
              <a:chOff x="0" y="0"/>
              <a:chExt cx="1884994" cy="1884995"/>
            </a:xfrm>
          </p:grpSpPr>
          <p:grpSp>
            <p:nvGrpSpPr>
              <p:cNvPr id="13339" name="椭圆 27">
                <a:extLst>
                  <a:ext uri="{FF2B5EF4-FFF2-40B4-BE49-F238E27FC236}">
                    <a16:creationId xmlns:a16="http://schemas.microsoft.com/office/drawing/2014/main" id="{0C7FB09C-0D8F-485B-958A-7AB4E4C588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8683" y="-25467"/>
                <a:ext cx="1935823" cy="1942320"/>
                <a:chOff x="0" y="0"/>
                <a:chExt cx="981456" cy="1011936"/>
              </a:xfrm>
            </p:grpSpPr>
            <p:pic>
              <p:nvPicPr>
                <p:cNvPr id="13343" name="椭圆 27">
                  <a:extLst>
                    <a:ext uri="{FF2B5EF4-FFF2-40B4-BE49-F238E27FC236}">
                      <a16:creationId xmlns:a16="http://schemas.microsoft.com/office/drawing/2014/main" id="{E66190D3-D3F2-4878-BEE4-A6A0AB6488B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81456" cy="10119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344" name="Text Box 36">
                  <a:extLst>
                    <a:ext uri="{FF2B5EF4-FFF2-40B4-BE49-F238E27FC236}">
                      <a16:creationId xmlns:a16="http://schemas.microsoft.com/office/drawing/2014/main" id="{9390359A-E699-4D36-B72A-6EF9C8B0F2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429" y="157090"/>
                  <a:ext cx="675772" cy="6944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340" name="任意多边形 28">
                <a:extLst>
                  <a:ext uri="{FF2B5EF4-FFF2-40B4-BE49-F238E27FC236}">
                    <a16:creationId xmlns:a16="http://schemas.microsoft.com/office/drawing/2014/main" id="{F5D0F74F-DAFC-4E3F-A1D0-FA6E481403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12" y="-2065"/>
                <a:ext cx="1695348" cy="1439189"/>
                <a:chOff x="0" y="0"/>
                <a:chExt cx="859536" cy="749808"/>
              </a:xfrm>
            </p:grpSpPr>
            <p:pic>
              <p:nvPicPr>
                <p:cNvPr id="13341" name="任意多边形 28">
                  <a:extLst>
                    <a:ext uri="{FF2B5EF4-FFF2-40B4-BE49-F238E27FC236}">
                      <a16:creationId xmlns:a16="http://schemas.microsoft.com/office/drawing/2014/main" id="{7EA1E6F4-8733-4AC8-BD42-CA3DEFBB8F93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59536" cy="7498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342" name="Text Box 39">
                  <a:extLst>
                    <a:ext uri="{FF2B5EF4-FFF2-40B4-BE49-F238E27FC236}">
                      <a16:creationId xmlns:a16="http://schemas.microsoft.com/office/drawing/2014/main" id="{80179474-0139-40DE-825D-E4A641A3C8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678" y="1076"/>
                  <a:ext cx="863412" cy="7504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3338" name="文本框 34">
              <a:extLst>
                <a:ext uri="{FF2B5EF4-FFF2-40B4-BE49-F238E27FC236}">
                  <a16:creationId xmlns:a16="http://schemas.microsoft.com/office/drawing/2014/main" id="{CE33B3DE-7931-4477-9958-22B023CF4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069" y="36017"/>
              <a:ext cx="727075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400" b="1">
                  <a:solidFill>
                    <a:schemeClr val="bg1"/>
                  </a:solidFill>
                  <a:sym typeface="Calibri" panose="020F0502020204030204" pitchFamily="34" charset="0"/>
                </a:rPr>
                <a:t>B</a:t>
              </a:r>
              <a:endParaRPr lang="zh-CN" altLang="en-US" sz="4400" b="1">
                <a:solidFill>
                  <a:schemeClr val="bg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13322" name="组合 29">
            <a:extLst>
              <a:ext uri="{FF2B5EF4-FFF2-40B4-BE49-F238E27FC236}">
                <a16:creationId xmlns:a16="http://schemas.microsoft.com/office/drawing/2014/main" id="{F3832220-0A59-4EFE-A8BE-42378B6721A5}"/>
              </a:ext>
            </a:extLst>
          </p:cNvPr>
          <p:cNvGrpSpPr>
            <a:grpSpLocks/>
          </p:cNvGrpSpPr>
          <p:nvPr/>
        </p:nvGrpSpPr>
        <p:grpSpPr bwMode="auto">
          <a:xfrm>
            <a:off x="6716713" y="3305175"/>
            <a:ext cx="4278312" cy="1366838"/>
            <a:chOff x="0" y="0"/>
            <a:chExt cx="4278406" cy="1367596"/>
          </a:xfrm>
        </p:grpSpPr>
        <p:sp>
          <p:nvSpPr>
            <p:cNvPr id="13335" name="Rectangle 42">
              <a:extLst>
                <a:ext uri="{FF2B5EF4-FFF2-40B4-BE49-F238E27FC236}">
                  <a16:creationId xmlns:a16="http://schemas.microsoft.com/office/drawing/2014/main" id="{0ABAE785-B730-4314-BF6A-1651ACBDB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9018"/>
              <a:ext cx="4278406" cy="968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36" name="TextBox 73">
              <a:extLst>
                <a:ext uri="{FF2B5EF4-FFF2-40B4-BE49-F238E27FC236}">
                  <a16:creationId xmlns:a16="http://schemas.microsoft.com/office/drawing/2014/main" id="{DA80C169-A162-4F52-9823-681713708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797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here to add a title</a:t>
              </a:r>
            </a:p>
          </p:txBody>
        </p:sp>
      </p:grpSp>
      <p:grpSp>
        <p:nvGrpSpPr>
          <p:cNvPr id="13323" name="组合 32">
            <a:extLst>
              <a:ext uri="{FF2B5EF4-FFF2-40B4-BE49-F238E27FC236}">
                <a16:creationId xmlns:a16="http://schemas.microsoft.com/office/drawing/2014/main" id="{0013443B-E413-4C54-BF6D-F1CE17C32836}"/>
              </a:ext>
            </a:extLst>
          </p:cNvPr>
          <p:cNvGrpSpPr>
            <a:grpSpLocks/>
          </p:cNvGrpSpPr>
          <p:nvPr/>
        </p:nvGrpSpPr>
        <p:grpSpPr bwMode="auto">
          <a:xfrm>
            <a:off x="5589588" y="4854575"/>
            <a:ext cx="958850" cy="981075"/>
            <a:chOff x="0" y="0"/>
            <a:chExt cx="960144" cy="982070"/>
          </a:xfrm>
        </p:grpSpPr>
        <p:grpSp>
          <p:nvGrpSpPr>
            <p:cNvPr id="13327" name="组合 33">
              <a:extLst>
                <a:ext uri="{FF2B5EF4-FFF2-40B4-BE49-F238E27FC236}">
                  <a16:creationId xmlns:a16="http://schemas.microsoft.com/office/drawing/2014/main" id="{3E564722-9884-4462-A88A-723C1D45A9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55686" cy="982070"/>
              <a:chOff x="0" y="0"/>
              <a:chExt cx="1884994" cy="1884995"/>
            </a:xfrm>
          </p:grpSpPr>
          <p:grpSp>
            <p:nvGrpSpPr>
              <p:cNvPr id="13329" name="椭圆 35">
                <a:extLst>
                  <a:ext uri="{FF2B5EF4-FFF2-40B4-BE49-F238E27FC236}">
                    <a16:creationId xmlns:a16="http://schemas.microsoft.com/office/drawing/2014/main" id="{B108CABE-2729-40FF-A534-015BBF421A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1913" y="-26540"/>
                <a:ext cx="1947846" cy="1942320"/>
                <a:chOff x="0" y="0"/>
                <a:chExt cx="987552" cy="1011936"/>
              </a:xfrm>
            </p:grpSpPr>
            <p:pic>
              <p:nvPicPr>
                <p:cNvPr id="13333" name="椭圆 35">
                  <a:extLst>
                    <a:ext uri="{FF2B5EF4-FFF2-40B4-BE49-F238E27FC236}">
                      <a16:creationId xmlns:a16="http://schemas.microsoft.com/office/drawing/2014/main" id="{7098E740-92A7-41AD-9213-C520589044DC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87552" cy="10119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334" name="Text Box 48">
                  <a:extLst>
                    <a:ext uri="{FF2B5EF4-FFF2-40B4-BE49-F238E27FC236}">
                      <a16:creationId xmlns:a16="http://schemas.microsoft.com/office/drawing/2014/main" id="{0C1D0B2A-7D59-43DB-9607-528C43C9F3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1067" y="157649"/>
                  <a:ext cx="675772" cy="6944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330" name="任意多边形 36">
                <a:extLst>
                  <a:ext uri="{FF2B5EF4-FFF2-40B4-BE49-F238E27FC236}">
                    <a16:creationId xmlns:a16="http://schemas.microsoft.com/office/drawing/2014/main" id="{DEC80815-801D-4483-8818-69B48D1AFB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82" y="-3138"/>
                <a:ext cx="1707372" cy="1439189"/>
                <a:chOff x="0" y="0"/>
                <a:chExt cx="865632" cy="749808"/>
              </a:xfrm>
            </p:grpSpPr>
            <p:pic>
              <p:nvPicPr>
                <p:cNvPr id="13331" name="任意多边形 36">
                  <a:extLst>
                    <a:ext uri="{FF2B5EF4-FFF2-40B4-BE49-F238E27FC236}">
                      <a16:creationId xmlns:a16="http://schemas.microsoft.com/office/drawing/2014/main" id="{CAB3CAE9-BED7-448B-A70D-043A44128A11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65632" cy="7498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332" name="Text Box 51">
                  <a:extLst>
                    <a:ext uri="{FF2B5EF4-FFF2-40B4-BE49-F238E27FC236}">
                      <a16:creationId xmlns:a16="http://schemas.microsoft.com/office/drawing/2014/main" id="{CE1A43E9-E07F-411E-9F63-0C0B396AD7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40" y="1635"/>
                  <a:ext cx="863412" cy="7504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3328" name="文本框 34">
              <a:extLst>
                <a:ext uri="{FF2B5EF4-FFF2-40B4-BE49-F238E27FC236}">
                  <a16:creationId xmlns:a16="http://schemas.microsoft.com/office/drawing/2014/main" id="{4BE377FD-BFCD-4C36-A32E-56CF6597B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069" y="36017"/>
              <a:ext cx="727075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400" b="1">
                  <a:solidFill>
                    <a:schemeClr val="bg1"/>
                  </a:solidFill>
                  <a:sym typeface="Calibri" panose="020F0502020204030204" pitchFamily="34" charset="0"/>
                </a:rPr>
                <a:t>C</a:t>
              </a:r>
              <a:endParaRPr lang="zh-CN" altLang="en-US" sz="4400" b="1">
                <a:solidFill>
                  <a:schemeClr val="bg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13324" name="组合 37">
            <a:extLst>
              <a:ext uri="{FF2B5EF4-FFF2-40B4-BE49-F238E27FC236}">
                <a16:creationId xmlns:a16="http://schemas.microsoft.com/office/drawing/2014/main" id="{304EB0EB-71C2-4DC2-B6E2-882F5DC23AE6}"/>
              </a:ext>
            </a:extLst>
          </p:cNvPr>
          <p:cNvGrpSpPr>
            <a:grpSpLocks/>
          </p:cNvGrpSpPr>
          <p:nvPr/>
        </p:nvGrpSpPr>
        <p:grpSpPr bwMode="auto">
          <a:xfrm>
            <a:off x="6716713" y="4854575"/>
            <a:ext cx="4281487" cy="1366838"/>
            <a:chOff x="0" y="0"/>
            <a:chExt cx="4282864" cy="1367596"/>
          </a:xfrm>
        </p:grpSpPr>
        <p:sp>
          <p:nvSpPr>
            <p:cNvPr id="13325" name="Rectangle 42">
              <a:extLst>
                <a:ext uri="{FF2B5EF4-FFF2-40B4-BE49-F238E27FC236}">
                  <a16:creationId xmlns:a16="http://schemas.microsoft.com/office/drawing/2014/main" id="{C0AA4C2B-C6EB-4788-B679-92CF53962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9018"/>
              <a:ext cx="4282864" cy="968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26" name="TextBox 73">
              <a:extLst>
                <a:ext uri="{FF2B5EF4-FFF2-40B4-BE49-F238E27FC236}">
                  <a16:creationId xmlns:a16="http://schemas.microsoft.com/office/drawing/2014/main" id="{644CBE02-41B2-454E-AF0F-21E55FC18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797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here to add a title</a:t>
              </a:r>
            </a:p>
          </p:txBody>
        </p:sp>
      </p:grpSp>
    </p:spTree>
  </p:cSld>
  <p:clrMapOvr>
    <a:masterClrMapping/>
  </p:clrMapOvr>
  <p:transition spd="slow" advClick="0" advTm="3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矩形 9">
            <a:extLst>
              <a:ext uri="{FF2B5EF4-FFF2-40B4-BE49-F238E27FC236}">
                <a16:creationId xmlns:a16="http://schemas.microsoft.com/office/drawing/2014/main" id="{434A8D2A-D413-4DC2-8C12-DF5A5A15E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4339" name="图片 11">
            <a:extLst>
              <a:ext uri="{FF2B5EF4-FFF2-40B4-BE49-F238E27FC236}">
                <a16:creationId xmlns:a16="http://schemas.microsoft.com/office/drawing/2014/main" id="{3E3C8C6A-4E3A-46B1-8285-B47B06D90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图片 12">
            <a:extLst>
              <a:ext uri="{FF2B5EF4-FFF2-40B4-BE49-F238E27FC236}">
                <a16:creationId xmlns:a16="http://schemas.microsoft.com/office/drawing/2014/main" id="{85D3EE5D-468F-40E8-BC8E-E496734CB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文本框 1">
            <a:extLst>
              <a:ext uri="{FF2B5EF4-FFF2-40B4-BE49-F238E27FC236}">
                <a16:creationId xmlns:a16="http://schemas.microsoft.com/office/drawing/2014/main" id="{F5AEC9C2-9A33-4CE2-9E13-C7910711E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" y="173038"/>
            <a:ext cx="4123681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14342" name="组合 5">
            <a:extLst>
              <a:ext uri="{FF2B5EF4-FFF2-40B4-BE49-F238E27FC236}">
                <a16:creationId xmlns:a16="http://schemas.microsoft.com/office/drawing/2014/main" id="{B6822BB3-FD6F-4108-8CB7-CF12600CEA9C}"/>
              </a:ext>
            </a:extLst>
          </p:cNvPr>
          <p:cNvGrpSpPr>
            <a:grpSpLocks/>
          </p:cNvGrpSpPr>
          <p:nvPr/>
        </p:nvGrpSpPr>
        <p:grpSpPr bwMode="auto">
          <a:xfrm>
            <a:off x="1222375" y="1749425"/>
            <a:ext cx="2881313" cy="3970338"/>
            <a:chOff x="0" y="0"/>
            <a:chExt cx="2882083" cy="3971561"/>
          </a:xfrm>
        </p:grpSpPr>
        <p:grpSp>
          <p:nvGrpSpPr>
            <p:cNvPr id="14369" name="组合 6">
              <a:extLst>
                <a:ext uri="{FF2B5EF4-FFF2-40B4-BE49-F238E27FC236}">
                  <a16:creationId xmlns:a16="http://schemas.microsoft.com/office/drawing/2014/main" id="{F9DCA396-F7D1-47C3-8937-733F88E0C5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882083" cy="3971561"/>
              <a:chOff x="0" y="0"/>
              <a:chExt cx="10533891" cy="4773168"/>
            </a:xfrm>
          </p:grpSpPr>
          <p:grpSp>
            <p:nvGrpSpPr>
              <p:cNvPr id="14375" name="矩形 15">
                <a:extLst>
                  <a:ext uri="{FF2B5EF4-FFF2-40B4-BE49-F238E27FC236}">
                    <a16:creationId xmlns:a16="http://schemas.microsoft.com/office/drawing/2014/main" id="{B1165474-95F0-44E7-8C13-B30D5B1D35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53304" y="-13849"/>
                <a:ext cx="10650137" cy="4806116"/>
                <a:chOff x="0" y="0"/>
                <a:chExt cx="2913888" cy="3998976"/>
              </a:xfrm>
            </p:grpSpPr>
            <p:pic>
              <p:nvPicPr>
                <p:cNvPr id="14379" name="矩形 15">
                  <a:extLst>
                    <a:ext uri="{FF2B5EF4-FFF2-40B4-BE49-F238E27FC236}">
                      <a16:creationId xmlns:a16="http://schemas.microsoft.com/office/drawing/2014/main" id="{F77D2992-0151-4F6E-8733-52C0AACECE7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913888" cy="39989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80" name="Text Box 10">
                  <a:extLst>
                    <a:ext uri="{FF2B5EF4-FFF2-40B4-BE49-F238E27FC236}">
                      <a16:creationId xmlns:a16="http://schemas.microsoft.com/office/drawing/2014/main" id="{E0D0484D-039D-4E6B-8B0F-C005F57D9A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585" y="11523"/>
                  <a:ext cx="2882082" cy="39715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4376" name="任意多边形 16">
                <a:extLst>
                  <a:ext uri="{FF2B5EF4-FFF2-40B4-BE49-F238E27FC236}">
                    <a16:creationId xmlns:a16="http://schemas.microsoft.com/office/drawing/2014/main" id="{3275B7AF-3F5C-405C-8986-AA331B2D89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8743" y="804"/>
                <a:ext cx="10516453" cy="3062434"/>
                <a:chOff x="0" y="0"/>
                <a:chExt cx="2877312" cy="2548128"/>
              </a:xfrm>
            </p:grpSpPr>
            <p:pic>
              <p:nvPicPr>
                <p:cNvPr id="14377" name="任意多边形 16">
                  <a:extLst>
                    <a:ext uri="{FF2B5EF4-FFF2-40B4-BE49-F238E27FC236}">
                      <a16:creationId xmlns:a16="http://schemas.microsoft.com/office/drawing/2014/main" id="{BF528E61-301D-49BE-95E4-637E7ECAEA45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877312" cy="2548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78" name="Text Box 13">
                  <a:extLst>
                    <a:ext uri="{FF2B5EF4-FFF2-40B4-BE49-F238E27FC236}">
                      <a16:creationId xmlns:a16="http://schemas.microsoft.com/office/drawing/2014/main" id="{F0A14231-9E0B-4CBD-9602-C192682272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92" y="-668"/>
                  <a:ext cx="2876052" cy="2550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4370" name="矩形 7">
              <a:extLst>
                <a:ext uri="{FF2B5EF4-FFF2-40B4-BE49-F238E27FC236}">
                  <a16:creationId xmlns:a16="http://schemas.microsoft.com/office/drawing/2014/main" id="{631AD9A8-46F5-471D-B3DF-743F03677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28" y="298194"/>
              <a:ext cx="811441" cy="911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5300" b="1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5300" b="1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4371" name="矩形 8">
              <a:extLst>
                <a:ext uri="{FF2B5EF4-FFF2-40B4-BE49-F238E27FC236}">
                  <a16:creationId xmlns:a16="http://schemas.microsoft.com/office/drawing/2014/main" id="{F9F65B5C-1D08-48A7-9D52-285902451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631" y="515652"/>
              <a:ext cx="1685077" cy="31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the title here</a:t>
              </a:r>
            </a:p>
          </p:txBody>
        </p:sp>
        <p:sp>
          <p:nvSpPr>
            <p:cNvPr id="14372" name="矩形 10">
              <a:extLst>
                <a:ext uri="{FF2B5EF4-FFF2-40B4-BE49-F238E27FC236}">
                  <a16:creationId xmlns:a16="http://schemas.microsoft.com/office/drawing/2014/main" id="{81C9DAB9-BC85-4F6D-AA2B-3670E6EEC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837" y="752256"/>
              <a:ext cx="1661032" cy="25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YOUR TEXT HERE</a:t>
              </a:r>
              <a:endPara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373" name="矩形 13">
              <a:extLst>
                <a:ext uri="{FF2B5EF4-FFF2-40B4-BE49-F238E27FC236}">
                  <a16:creationId xmlns:a16="http://schemas.microsoft.com/office/drawing/2014/main" id="{C540C47B-5BBD-4C65-BCC4-8909BF8CC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25" y="1275712"/>
              <a:ext cx="2522293" cy="523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4374" name="直接连接符 14">
              <a:extLst>
                <a:ext uri="{FF2B5EF4-FFF2-40B4-BE49-F238E27FC236}">
                  <a16:creationId xmlns:a16="http://schemas.microsoft.com/office/drawing/2014/main" id="{D1770768-664E-4D69-9FD6-AADE65FC88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8829" y="1240198"/>
              <a:ext cx="2543289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343" name="组合 17">
            <a:extLst>
              <a:ext uri="{FF2B5EF4-FFF2-40B4-BE49-F238E27FC236}">
                <a16:creationId xmlns:a16="http://schemas.microsoft.com/office/drawing/2014/main" id="{74F3D520-F815-40AE-9929-DFEBCE62AE38}"/>
              </a:ext>
            </a:extLst>
          </p:cNvPr>
          <p:cNvGrpSpPr>
            <a:grpSpLocks/>
          </p:cNvGrpSpPr>
          <p:nvPr/>
        </p:nvGrpSpPr>
        <p:grpSpPr bwMode="auto">
          <a:xfrm>
            <a:off x="4638675" y="1749425"/>
            <a:ext cx="2881313" cy="3970338"/>
            <a:chOff x="0" y="0"/>
            <a:chExt cx="2882083" cy="3971561"/>
          </a:xfrm>
        </p:grpSpPr>
        <p:grpSp>
          <p:nvGrpSpPr>
            <p:cNvPr id="14357" name="组合 18">
              <a:extLst>
                <a:ext uri="{FF2B5EF4-FFF2-40B4-BE49-F238E27FC236}">
                  <a16:creationId xmlns:a16="http://schemas.microsoft.com/office/drawing/2014/main" id="{2A2F7569-E357-4899-ACFA-5D51494F74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882083" cy="3971561"/>
              <a:chOff x="0" y="0"/>
              <a:chExt cx="10533891" cy="4773168"/>
            </a:xfrm>
          </p:grpSpPr>
          <p:grpSp>
            <p:nvGrpSpPr>
              <p:cNvPr id="14363" name="矩形 24">
                <a:extLst>
                  <a:ext uri="{FF2B5EF4-FFF2-40B4-BE49-F238E27FC236}">
                    <a16:creationId xmlns:a16="http://schemas.microsoft.com/office/drawing/2014/main" id="{925A9BDC-4F04-4D7F-BA04-C857E1214B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2164" y="-13849"/>
                <a:ext cx="10650137" cy="4806116"/>
                <a:chOff x="0" y="0"/>
                <a:chExt cx="2913888" cy="3998976"/>
              </a:xfrm>
            </p:grpSpPr>
            <p:pic>
              <p:nvPicPr>
                <p:cNvPr id="14367" name="矩形 24">
                  <a:extLst>
                    <a:ext uri="{FF2B5EF4-FFF2-40B4-BE49-F238E27FC236}">
                      <a16:creationId xmlns:a16="http://schemas.microsoft.com/office/drawing/2014/main" id="{58DC71F5-13A4-4413-B832-3FFF641E429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913888" cy="39989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68" name="Text Box 23">
                  <a:extLst>
                    <a:ext uri="{FF2B5EF4-FFF2-40B4-BE49-F238E27FC236}">
                      <a16:creationId xmlns:a16="http://schemas.microsoft.com/office/drawing/2014/main" id="{790C73FD-7CE9-4BBF-8309-C0E5944270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537" y="11523"/>
                  <a:ext cx="2882082" cy="39715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4364" name="任意多边形 25">
                <a:extLst>
                  <a:ext uri="{FF2B5EF4-FFF2-40B4-BE49-F238E27FC236}">
                    <a16:creationId xmlns:a16="http://schemas.microsoft.com/office/drawing/2014/main" id="{6FDD8A8A-E2A1-4213-8081-1A223D4013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98" y="804"/>
                <a:ext cx="10516453" cy="3062434"/>
                <a:chOff x="0" y="0"/>
                <a:chExt cx="2877312" cy="2548128"/>
              </a:xfrm>
            </p:grpSpPr>
            <p:pic>
              <p:nvPicPr>
                <p:cNvPr id="14365" name="任意多边形 25">
                  <a:extLst>
                    <a:ext uri="{FF2B5EF4-FFF2-40B4-BE49-F238E27FC236}">
                      <a16:creationId xmlns:a16="http://schemas.microsoft.com/office/drawing/2014/main" id="{39181247-F3E3-49A5-B6A1-26C7EA7175C7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877312" cy="2548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66" name="Text Box 26">
                  <a:extLst>
                    <a:ext uri="{FF2B5EF4-FFF2-40B4-BE49-F238E27FC236}">
                      <a16:creationId xmlns:a16="http://schemas.microsoft.com/office/drawing/2014/main" id="{1BC6E72D-3340-4781-A6EE-4F897A6D5C5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656" y="-668"/>
                  <a:ext cx="2876052" cy="2550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4358" name="矩形 19">
              <a:extLst>
                <a:ext uri="{FF2B5EF4-FFF2-40B4-BE49-F238E27FC236}">
                  <a16:creationId xmlns:a16="http://schemas.microsoft.com/office/drawing/2014/main" id="{A14DA5B7-938F-43F4-8CC4-5F5EF5153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28" y="298194"/>
              <a:ext cx="894797" cy="911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5300" b="1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5300" b="1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4359" name="矩形 20">
              <a:extLst>
                <a:ext uri="{FF2B5EF4-FFF2-40B4-BE49-F238E27FC236}">
                  <a16:creationId xmlns:a16="http://schemas.microsoft.com/office/drawing/2014/main" id="{68B1EAA4-D84A-46BD-B1E2-90D00A8BA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631" y="515652"/>
              <a:ext cx="1685077" cy="31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the title here</a:t>
              </a:r>
            </a:p>
          </p:txBody>
        </p:sp>
        <p:sp>
          <p:nvSpPr>
            <p:cNvPr id="14360" name="矩形 21">
              <a:extLst>
                <a:ext uri="{FF2B5EF4-FFF2-40B4-BE49-F238E27FC236}">
                  <a16:creationId xmlns:a16="http://schemas.microsoft.com/office/drawing/2014/main" id="{92B987B1-A086-4152-B5B7-5F7192CF6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837" y="752256"/>
              <a:ext cx="1661032" cy="25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YOUR TEXT HERE</a:t>
              </a:r>
              <a:endPara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361" name="矩形 22">
              <a:extLst>
                <a:ext uri="{FF2B5EF4-FFF2-40B4-BE49-F238E27FC236}">
                  <a16:creationId xmlns:a16="http://schemas.microsoft.com/office/drawing/2014/main" id="{36192132-1E65-4C12-8607-352A7052C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25" y="1275712"/>
              <a:ext cx="2522293" cy="523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4362" name="直接连接符 23">
              <a:extLst>
                <a:ext uri="{FF2B5EF4-FFF2-40B4-BE49-F238E27FC236}">
                  <a16:creationId xmlns:a16="http://schemas.microsoft.com/office/drawing/2014/main" id="{7DA7866A-58BF-4480-9C85-C8E9CFB6807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8829" y="1240198"/>
              <a:ext cx="2543289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344" name="组合 26">
            <a:extLst>
              <a:ext uri="{FF2B5EF4-FFF2-40B4-BE49-F238E27FC236}">
                <a16:creationId xmlns:a16="http://schemas.microsoft.com/office/drawing/2014/main" id="{30152C2C-1322-4CBB-8AFD-C658A91C7732}"/>
              </a:ext>
            </a:extLst>
          </p:cNvPr>
          <p:cNvGrpSpPr>
            <a:grpSpLocks/>
          </p:cNvGrpSpPr>
          <p:nvPr/>
        </p:nvGrpSpPr>
        <p:grpSpPr bwMode="auto">
          <a:xfrm>
            <a:off x="8051800" y="1751013"/>
            <a:ext cx="2881313" cy="3971925"/>
            <a:chOff x="0" y="0"/>
            <a:chExt cx="2882083" cy="3971561"/>
          </a:xfrm>
        </p:grpSpPr>
        <p:grpSp>
          <p:nvGrpSpPr>
            <p:cNvPr id="14345" name="组合 27">
              <a:extLst>
                <a:ext uri="{FF2B5EF4-FFF2-40B4-BE49-F238E27FC236}">
                  <a16:creationId xmlns:a16="http://schemas.microsoft.com/office/drawing/2014/main" id="{F16E2B7E-EBA1-445F-B4E2-55ACF13674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882083" cy="3971561"/>
              <a:chOff x="0" y="0"/>
              <a:chExt cx="10533891" cy="4773168"/>
            </a:xfrm>
          </p:grpSpPr>
          <p:grpSp>
            <p:nvGrpSpPr>
              <p:cNvPr id="14351" name="矩形 33">
                <a:extLst>
                  <a:ext uri="{FF2B5EF4-FFF2-40B4-BE49-F238E27FC236}">
                    <a16:creationId xmlns:a16="http://schemas.microsoft.com/office/drawing/2014/main" id="{B2DA1825-0E26-4D1D-9753-07655B0DFB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0248" y="-16708"/>
                <a:ext cx="10650137" cy="4813443"/>
                <a:chOff x="0" y="0"/>
                <a:chExt cx="2913888" cy="4005072"/>
              </a:xfrm>
            </p:grpSpPr>
            <p:pic>
              <p:nvPicPr>
                <p:cNvPr id="14355" name="矩形 33">
                  <a:extLst>
                    <a:ext uri="{FF2B5EF4-FFF2-40B4-BE49-F238E27FC236}">
                      <a16:creationId xmlns:a16="http://schemas.microsoft.com/office/drawing/2014/main" id="{44E8F972-2190-4445-AD00-A7519B239C01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913888" cy="4005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56" name="Text Box 36">
                  <a:extLst>
                    <a:ext uri="{FF2B5EF4-FFF2-40B4-BE49-F238E27FC236}">
                      <a16:creationId xmlns:a16="http://schemas.microsoft.com/office/drawing/2014/main" id="{BD4FAAF2-9A05-4E45-8D94-D5D655407B8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013" y="13902"/>
                  <a:ext cx="2882082" cy="39715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4352" name="任意多边形 34">
                <a:extLst>
                  <a:ext uri="{FF2B5EF4-FFF2-40B4-BE49-F238E27FC236}">
                    <a16:creationId xmlns:a16="http://schemas.microsoft.com/office/drawing/2014/main" id="{A3A73010-F78F-449C-B23E-FB58B7BC0B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3" y="-2055"/>
                <a:ext cx="10516453" cy="3069760"/>
                <a:chOff x="0" y="0"/>
                <a:chExt cx="2877312" cy="2554224"/>
              </a:xfrm>
            </p:grpSpPr>
            <p:pic>
              <p:nvPicPr>
                <p:cNvPr id="14353" name="任意多边形 34">
                  <a:extLst>
                    <a:ext uri="{FF2B5EF4-FFF2-40B4-BE49-F238E27FC236}">
                      <a16:creationId xmlns:a16="http://schemas.microsoft.com/office/drawing/2014/main" id="{E11A6714-40F4-455D-BAE4-D0C79661EB41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877312" cy="2554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54" name="Text Box 39">
                  <a:extLst>
                    <a:ext uri="{FF2B5EF4-FFF2-40B4-BE49-F238E27FC236}">
                      <a16:creationId xmlns:a16="http://schemas.microsoft.com/office/drawing/2014/main" id="{1881FC14-E558-48AF-BB5F-C05B07EB689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180" y="1711"/>
                  <a:ext cx="2876052" cy="2550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4346" name="矩形 28">
              <a:extLst>
                <a:ext uri="{FF2B5EF4-FFF2-40B4-BE49-F238E27FC236}">
                  <a16:creationId xmlns:a16="http://schemas.microsoft.com/office/drawing/2014/main" id="{1718EAE3-CDF8-4B45-B697-00BEBB09D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28" y="298194"/>
              <a:ext cx="914033" cy="911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5300" b="1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5300" b="1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4347" name="矩形 29">
              <a:extLst>
                <a:ext uri="{FF2B5EF4-FFF2-40B4-BE49-F238E27FC236}">
                  <a16:creationId xmlns:a16="http://schemas.microsoft.com/office/drawing/2014/main" id="{3DB6C7E7-F1FC-4CAA-AC06-53874D43B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631" y="515652"/>
              <a:ext cx="1685077" cy="31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add the title here</a:t>
              </a:r>
            </a:p>
          </p:txBody>
        </p:sp>
        <p:sp>
          <p:nvSpPr>
            <p:cNvPr id="14348" name="矩形 30">
              <a:extLst>
                <a:ext uri="{FF2B5EF4-FFF2-40B4-BE49-F238E27FC236}">
                  <a16:creationId xmlns:a16="http://schemas.microsoft.com/office/drawing/2014/main" id="{D463C4F2-E96F-4BD1-B3F1-3398FA566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837" y="752256"/>
              <a:ext cx="1661032" cy="25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YOUR TEXT HERE</a:t>
              </a:r>
              <a:endPara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349" name="矩形 31">
              <a:extLst>
                <a:ext uri="{FF2B5EF4-FFF2-40B4-BE49-F238E27FC236}">
                  <a16:creationId xmlns:a16="http://schemas.microsoft.com/office/drawing/2014/main" id="{E3234385-5222-4911-B111-17D85214D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25" y="1275712"/>
              <a:ext cx="2522293" cy="52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4350" name="直接连接符 32">
              <a:extLst>
                <a:ext uri="{FF2B5EF4-FFF2-40B4-BE49-F238E27FC236}">
                  <a16:creationId xmlns:a16="http://schemas.microsoft.com/office/drawing/2014/main" id="{7E47ED0E-EAE5-4252-8582-A2104342CDC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8829" y="1240198"/>
              <a:ext cx="2543289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 advClick="0" advTm="3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矩形 9">
            <a:extLst>
              <a:ext uri="{FF2B5EF4-FFF2-40B4-BE49-F238E27FC236}">
                <a16:creationId xmlns:a16="http://schemas.microsoft.com/office/drawing/2014/main" id="{3DB51F38-E9B6-4C1A-ACEC-4E7C7BD6A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5363" name="图片 11">
            <a:extLst>
              <a:ext uri="{FF2B5EF4-FFF2-40B4-BE49-F238E27FC236}">
                <a16:creationId xmlns:a16="http://schemas.microsoft.com/office/drawing/2014/main" id="{32C1FE85-62E0-4ECE-B58E-44AF49F0C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图片 12">
            <a:extLst>
              <a:ext uri="{FF2B5EF4-FFF2-40B4-BE49-F238E27FC236}">
                <a16:creationId xmlns:a16="http://schemas.microsoft.com/office/drawing/2014/main" id="{32559A3A-52E3-47EE-8643-6D7ABC10D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文本框 1">
            <a:extLst>
              <a:ext uri="{FF2B5EF4-FFF2-40B4-BE49-F238E27FC236}">
                <a16:creationId xmlns:a16="http://schemas.microsoft.com/office/drawing/2014/main" id="{6A33A439-787B-4FF4-A888-DE095B496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" y="173038"/>
            <a:ext cx="432962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15366" name="组合 5">
            <a:extLst>
              <a:ext uri="{FF2B5EF4-FFF2-40B4-BE49-F238E27FC236}">
                <a16:creationId xmlns:a16="http://schemas.microsoft.com/office/drawing/2014/main" id="{0B851528-EF08-4E8E-92FA-7F88191B1FE0}"/>
              </a:ext>
            </a:extLst>
          </p:cNvPr>
          <p:cNvGrpSpPr>
            <a:grpSpLocks/>
          </p:cNvGrpSpPr>
          <p:nvPr/>
        </p:nvGrpSpPr>
        <p:grpSpPr bwMode="auto">
          <a:xfrm>
            <a:off x="663575" y="3271838"/>
            <a:ext cx="3529013" cy="655637"/>
            <a:chOff x="0" y="0"/>
            <a:chExt cx="3528123" cy="655380"/>
          </a:xfrm>
        </p:grpSpPr>
        <p:grpSp>
          <p:nvGrpSpPr>
            <p:cNvPr id="15417" name="组合 6">
              <a:extLst>
                <a:ext uri="{FF2B5EF4-FFF2-40B4-BE49-F238E27FC236}">
                  <a16:creationId xmlns:a16="http://schemas.microsoft.com/office/drawing/2014/main" id="{7001F0B6-2AAD-4F2A-BE71-2ACDE59549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528123" cy="655380"/>
              <a:chOff x="0" y="0"/>
              <a:chExt cx="10533891" cy="4773168"/>
            </a:xfrm>
          </p:grpSpPr>
          <p:grpSp>
            <p:nvGrpSpPr>
              <p:cNvPr id="15419" name="矩形 8">
                <a:extLst>
                  <a:ext uri="{FF2B5EF4-FFF2-40B4-BE49-F238E27FC236}">
                    <a16:creationId xmlns:a16="http://schemas.microsoft.com/office/drawing/2014/main" id="{0C43607B-6EC4-4510-8AD7-4158358462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34147" y="-79881"/>
                <a:ext cx="10629257" cy="4972520"/>
                <a:chOff x="0" y="0"/>
                <a:chExt cx="3560064" cy="682752"/>
              </a:xfrm>
            </p:grpSpPr>
            <p:pic>
              <p:nvPicPr>
                <p:cNvPr id="15423" name="矩形 8">
                  <a:extLst>
                    <a:ext uri="{FF2B5EF4-FFF2-40B4-BE49-F238E27FC236}">
                      <a16:creationId xmlns:a16="http://schemas.microsoft.com/office/drawing/2014/main" id="{1A59B5E6-C107-417C-A7E5-193C3E998045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560064" cy="6827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424" name="Text Box 10">
                  <a:extLst>
                    <a:ext uri="{FF2B5EF4-FFF2-40B4-BE49-F238E27FC236}">
                      <a16:creationId xmlns:a16="http://schemas.microsoft.com/office/drawing/2014/main" id="{DC3F4055-8E9C-411F-B5C4-9578ED8D05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438" y="10968"/>
                  <a:ext cx="3528122" cy="6553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5420" name="任意多边形 10">
                <a:extLst>
                  <a:ext uri="{FF2B5EF4-FFF2-40B4-BE49-F238E27FC236}">
                    <a16:creationId xmlns:a16="http://schemas.microsoft.com/office/drawing/2014/main" id="{0516BFA5-E702-47B4-AE54-5300DB6882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4" y="8914"/>
                <a:ext cx="10501852" cy="3063427"/>
                <a:chOff x="0" y="0"/>
                <a:chExt cx="3517392" cy="420624"/>
              </a:xfrm>
            </p:grpSpPr>
            <p:pic>
              <p:nvPicPr>
                <p:cNvPr id="15421" name="任意多边形 10">
                  <a:extLst>
                    <a:ext uri="{FF2B5EF4-FFF2-40B4-BE49-F238E27FC236}">
                      <a16:creationId xmlns:a16="http://schemas.microsoft.com/office/drawing/2014/main" id="{E2921848-816B-49D1-B043-FCB3531139A4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517392" cy="420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422" name="Text Box 13">
                  <a:extLst>
                    <a:ext uri="{FF2B5EF4-FFF2-40B4-BE49-F238E27FC236}">
                      <a16:creationId xmlns:a16="http://schemas.microsoft.com/office/drawing/2014/main" id="{1E0C7153-B3DB-46F4-9AE8-C5BA02DFD4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755" y="-1224"/>
                  <a:ext cx="3520740" cy="4208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5418" name="TextBox 35">
              <a:extLst>
                <a:ext uri="{FF2B5EF4-FFF2-40B4-BE49-F238E27FC236}">
                  <a16:creationId xmlns:a16="http://schemas.microsoft.com/office/drawing/2014/main" id="{F94D586F-919F-4FBF-AEA5-ED8A16269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20" y="66080"/>
              <a:ext cx="3278897" cy="52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367" name="组合 13">
            <a:extLst>
              <a:ext uri="{FF2B5EF4-FFF2-40B4-BE49-F238E27FC236}">
                <a16:creationId xmlns:a16="http://schemas.microsoft.com/office/drawing/2014/main" id="{041A6A72-A865-4871-8A55-50EE7C570A53}"/>
              </a:ext>
            </a:extLst>
          </p:cNvPr>
          <p:cNvGrpSpPr>
            <a:grpSpLocks/>
          </p:cNvGrpSpPr>
          <p:nvPr/>
        </p:nvGrpSpPr>
        <p:grpSpPr bwMode="auto">
          <a:xfrm>
            <a:off x="1878013" y="2501900"/>
            <a:ext cx="7910512" cy="3030538"/>
            <a:chOff x="0" y="0"/>
            <a:chExt cx="5943600" cy="2446155"/>
          </a:xfrm>
        </p:grpSpPr>
        <p:sp>
          <p:nvSpPr>
            <p:cNvPr id="15413" name="圆角矩形 14">
              <a:extLst>
                <a:ext uri="{FF2B5EF4-FFF2-40B4-BE49-F238E27FC236}">
                  <a16:creationId xmlns:a16="http://schemas.microsoft.com/office/drawing/2014/main" id="{003D0ED9-1E8B-4B3D-9C32-16F117B19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6856"/>
              <a:ext cx="5943600" cy="2323413"/>
            </a:xfrm>
            <a:prstGeom prst="roundRect">
              <a:avLst>
                <a:gd name="adj" fmla="val 4352"/>
              </a:avLst>
            </a:prstGeom>
            <a:noFill/>
            <a:ln w="12700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3100">
                <a:solidFill>
                  <a:srgbClr val="FFFFFF"/>
                </a:solidFill>
              </a:endParaRPr>
            </a:p>
          </p:txBody>
        </p:sp>
        <p:sp>
          <p:nvSpPr>
            <p:cNvPr id="15414" name="等腰三角形 15">
              <a:extLst>
                <a:ext uri="{FF2B5EF4-FFF2-40B4-BE49-F238E27FC236}">
                  <a16:creationId xmlns:a16="http://schemas.microsoft.com/office/drawing/2014/main" id="{DAB706F2-C29C-43EF-A367-53BB101267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968882" y="8199"/>
              <a:ext cx="118880" cy="102482"/>
            </a:xfrm>
            <a:prstGeom prst="triangle">
              <a:avLst>
                <a:gd name="adj" fmla="val 50000"/>
              </a:avLst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3100">
                <a:solidFill>
                  <a:srgbClr val="FFFFFF"/>
                </a:solidFill>
              </a:endParaRPr>
            </a:p>
          </p:txBody>
        </p:sp>
        <p:sp>
          <p:nvSpPr>
            <p:cNvPr id="15415" name="等腰三角形 16">
              <a:extLst>
                <a:ext uri="{FF2B5EF4-FFF2-40B4-BE49-F238E27FC236}">
                  <a16:creationId xmlns:a16="http://schemas.microsoft.com/office/drawing/2014/main" id="{CCB1B17D-1DEF-4938-BB51-5A2DC2AC31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96754" y="8199"/>
              <a:ext cx="118880" cy="102482"/>
            </a:xfrm>
            <a:prstGeom prst="triangle">
              <a:avLst>
                <a:gd name="adj" fmla="val 50000"/>
              </a:avLst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3100">
                <a:solidFill>
                  <a:srgbClr val="FFFFFF"/>
                </a:solidFill>
              </a:endParaRPr>
            </a:p>
          </p:txBody>
        </p:sp>
        <p:sp>
          <p:nvSpPr>
            <p:cNvPr id="15416" name="等腰三角形 17">
              <a:extLst>
                <a:ext uri="{FF2B5EF4-FFF2-40B4-BE49-F238E27FC236}">
                  <a16:creationId xmlns:a16="http://schemas.microsoft.com/office/drawing/2014/main" id="{0ADF2D42-AC9C-48C1-B249-78D25E6715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897171" y="2335474"/>
              <a:ext cx="118880" cy="102482"/>
            </a:xfrm>
            <a:prstGeom prst="triangle">
              <a:avLst>
                <a:gd name="adj" fmla="val 50000"/>
              </a:avLst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3100">
                <a:solidFill>
                  <a:srgbClr val="FFFFFF"/>
                </a:solidFill>
              </a:endParaRPr>
            </a:p>
          </p:txBody>
        </p:sp>
      </p:grpSp>
      <p:grpSp>
        <p:nvGrpSpPr>
          <p:cNvPr id="15368" name="组合 18">
            <a:extLst>
              <a:ext uri="{FF2B5EF4-FFF2-40B4-BE49-F238E27FC236}">
                <a16:creationId xmlns:a16="http://schemas.microsoft.com/office/drawing/2014/main" id="{F80F61B1-44BA-47AF-884E-41DCB2CB9E42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338513"/>
            <a:ext cx="1604963" cy="1604962"/>
            <a:chOff x="0" y="0"/>
            <a:chExt cx="1604651" cy="1604649"/>
          </a:xfrm>
        </p:grpSpPr>
        <p:grpSp>
          <p:nvGrpSpPr>
            <p:cNvPr id="15405" name="组合 19">
              <a:extLst>
                <a:ext uri="{FF2B5EF4-FFF2-40B4-BE49-F238E27FC236}">
                  <a16:creationId xmlns:a16="http://schemas.microsoft.com/office/drawing/2014/main" id="{A153DE68-AC3F-4EEF-95B8-3911BA89BD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604651" cy="1604649"/>
              <a:chOff x="0" y="0"/>
              <a:chExt cx="1754545" cy="1754543"/>
            </a:xfrm>
          </p:grpSpPr>
          <p:grpSp>
            <p:nvGrpSpPr>
              <p:cNvPr id="15407" name="十角星 29">
                <a:extLst>
                  <a:ext uri="{FF2B5EF4-FFF2-40B4-BE49-F238E27FC236}">
                    <a16:creationId xmlns:a16="http://schemas.microsoft.com/office/drawing/2014/main" id="{8144BF2D-74C5-4A27-AB99-DE0F5C79BA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0141" y="-17591"/>
                <a:ext cx="1799669" cy="1799669"/>
                <a:chOff x="0" y="0"/>
                <a:chExt cx="1645920" cy="1645920"/>
              </a:xfrm>
            </p:grpSpPr>
            <p:pic>
              <p:nvPicPr>
                <p:cNvPr id="15411" name="十角星 29">
                  <a:extLst>
                    <a:ext uri="{FF2B5EF4-FFF2-40B4-BE49-F238E27FC236}">
                      <a16:creationId xmlns:a16="http://schemas.microsoft.com/office/drawing/2014/main" id="{545D1D71-2656-4A7E-B2B8-B283BEFC85A7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645920" cy="1645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412" name="Text Box 24">
                  <a:extLst>
                    <a:ext uri="{FF2B5EF4-FFF2-40B4-BE49-F238E27FC236}">
                      <a16:creationId xmlns:a16="http://schemas.microsoft.com/office/drawing/2014/main" id="{34F7A369-E121-42C3-8926-6D2B95E628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172" y="417243"/>
                  <a:ext cx="1161149" cy="8023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5408" name="任意多边形 30">
                <a:extLst>
                  <a:ext uri="{FF2B5EF4-FFF2-40B4-BE49-F238E27FC236}">
                    <a16:creationId xmlns:a16="http://schemas.microsoft.com/office/drawing/2014/main" id="{79546C96-A9CA-4E4A-B063-A9A7F01798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4" y="2406"/>
                <a:ext cx="1753011" cy="1186449"/>
                <a:chOff x="0" y="0"/>
                <a:chExt cx="1603248" cy="1085088"/>
              </a:xfrm>
            </p:grpSpPr>
            <p:pic>
              <p:nvPicPr>
                <p:cNvPr id="15409" name="任意多边形 30">
                  <a:extLst>
                    <a:ext uri="{FF2B5EF4-FFF2-40B4-BE49-F238E27FC236}">
                      <a16:creationId xmlns:a16="http://schemas.microsoft.com/office/drawing/2014/main" id="{A1A57BB1-B4DB-42A5-829C-2AE5410F8896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603248" cy="10850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410" name="Text Box 27">
                  <a:extLst>
                    <a:ext uri="{FF2B5EF4-FFF2-40B4-BE49-F238E27FC236}">
                      <a16:creationId xmlns:a16="http://schemas.microsoft.com/office/drawing/2014/main" id="{C678CFD5-00B3-4BB8-9249-C8B1D4D98F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2" y="-2200"/>
                  <a:ext cx="1604651" cy="10897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pic>
          <p:nvPicPr>
            <p:cNvPr id="15406" name="组合 20">
              <a:extLst>
                <a:ext uri="{FF2B5EF4-FFF2-40B4-BE49-F238E27FC236}">
                  <a16:creationId xmlns:a16="http://schemas.microsoft.com/office/drawing/2014/main" id="{3F4F7D17-215E-4725-AE0D-189C1FE226D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20" y="337480"/>
              <a:ext cx="676656" cy="859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69" name="组合 31">
            <a:extLst>
              <a:ext uri="{FF2B5EF4-FFF2-40B4-BE49-F238E27FC236}">
                <a16:creationId xmlns:a16="http://schemas.microsoft.com/office/drawing/2014/main" id="{59680AC9-C9D0-4383-943B-D7D9457B17A2}"/>
              </a:ext>
            </a:extLst>
          </p:cNvPr>
          <p:cNvGrpSpPr>
            <a:grpSpLocks/>
          </p:cNvGrpSpPr>
          <p:nvPr/>
        </p:nvGrpSpPr>
        <p:grpSpPr bwMode="auto">
          <a:xfrm>
            <a:off x="649288" y="4306888"/>
            <a:ext cx="3527425" cy="655637"/>
            <a:chOff x="0" y="0"/>
            <a:chExt cx="3528123" cy="655380"/>
          </a:xfrm>
        </p:grpSpPr>
        <p:grpSp>
          <p:nvGrpSpPr>
            <p:cNvPr id="15397" name="组合 32">
              <a:extLst>
                <a:ext uri="{FF2B5EF4-FFF2-40B4-BE49-F238E27FC236}">
                  <a16:creationId xmlns:a16="http://schemas.microsoft.com/office/drawing/2014/main" id="{2A3DF582-2B13-4C3E-BB29-1338EC74A4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528123" cy="655380"/>
              <a:chOff x="0" y="0"/>
              <a:chExt cx="10533891" cy="4773168"/>
            </a:xfrm>
          </p:grpSpPr>
          <p:grpSp>
            <p:nvGrpSpPr>
              <p:cNvPr id="15399" name="矩形 34">
                <a:extLst>
                  <a:ext uri="{FF2B5EF4-FFF2-40B4-BE49-F238E27FC236}">
                    <a16:creationId xmlns:a16="http://schemas.microsoft.com/office/drawing/2014/main" id="{D0B42A33-9ECC-443D-AB35-C322AE489D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4015" y="-67572"/>
                <a:ext cx="10629257" cy="4972520"/>
                <a:chOff x="0" y="0"/>
                <a:chExt cx="3560064" cy="682752"/>
              </a:xfrm>
            </p:grpSpPr>
            <p:pic>
              <p:nvPicPr>
                <p:cNvPr id="15403" name="矩形 34">
                  <a:extLst>
                    <a:ext uri="{FF2B5EF4-FFF2-40B4-BE49-F238E27FC236}">
                      <a16:creationId xmlns:a16="http://schemas.microsoft.com/office/drawing/2014/main" id="{2D9A6B71-C5AF-4AD9-8E52-1CBF0997085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560064" cy="6827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404" name="Text Box 33">
                  <a:extLst>
                    <a:ext uri="{FF2B5EF4-FFF2-40B4-BE49-F238E27FC236}">
                      <a16:creationId xmlns:a16="http://schemas.microsoft.com/office/drawing/2014/main" id="{BB00AF70-D75E-4517-BDC7-BFFCC9C68C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743" y="9278"/>
                  <a:ext cx="3528122" cy="6553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5400" name="任意多边形 35">
                <a:extLst>
                  <a:ext uri="{FF2B5EF4-FFF2-40B4-BE49-F238E27FC236}">
                    <a16:creationId xmlns:a16="http://schemas.microsoft.com/office/drawing/2014/main" id="{1BD61B4A-9FED-4DA9-A073-DF7AF07B2F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7614" y="21223"/>
                <a:ext cx="10520052" cy="3063427"/>
                <a:chOff x="0" y="0"/>
                <a:chExt cx="3523488" cy="420624"/>
              </a:xfrm>
            </p:grpSpPr>
            <p:pic>
              <p:nvPicPr>
                <p:cNvPr id="15401" name="任意多边形 35">
                  <a:extLst>
                    <a:ext uri="{FF2B5EF4-FFF2-40B4-BE49-F238E27FC236}">
                      <a16:creationId xmlns:a16="http://schemas.microsoft.com/office/drawing/2014/main" id="{6A6EB82A-1E1B-49A7-9549-AFDBEF7C631F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523488" cy="420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402" name="Text Box 36">
                  <a:extLst>
                    <a:ext uri="{FF2B5EF4-FFF2-40B4-BE49-F238E27FC236}">
                      <a16:creationId xmlns:a16="http://schemas.microsoft.com/office/drawing/2014/main" id="{47273F66-FB16-4872-9888-BD46329828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50" y="-2914"/>
                  <a:ext cx="3520740" cy="4208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5398" name="TextBox 35">
              <a:extLst>
                <a:ext uri="{FF2B5EF4-FFF2-40B4-BE49-F238E27FC236}">
                  <a16:creationId xmlns:a16="http://schemas.microsoft.com/office/drawing/2014/main" id="{F6D51A73-E90B-414B-896A-04C250096B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20" y="66080"/>
              <a:ext cx="3278897" cy="52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370" name="组合 36">
            <a:extLst>
              <a:ext uri="{FF2B5EF4-FFF2-40B4-BE49-F238E27FC236}">
                <a16:creationId xmlns:a16="http://schemas.microsoft.com/office/drawing/2014/main" id="{C3C0DA53-25EB-4130-B6D1-D4D308B727F5}"/>
              </a:ext>
            </a:extLst>
          </p:cNvPr>
          <p:cNvGrpSpPr>
            <a:grpSpLocks/>
          </p:cNvGrpSpPr>
          <p:nvPr/>
        </p:nvGrpSpPr>
        <p:grpSpPr bwMode="auto">
          <a:xfrm>
            <a:off x="8132763" y="3270250"/>
            <a:ext cx="3529012" cy="655638"/>
            <a:chOff x="0" y="0"/>
            <a:chExt cx="3528123" cy="655380"/>
          </a:xfrm>
        </p:grpSpPr>
        <p:grpSp>
          <p:nvGrpSpPr>
            <p:cNvPr id="15389" name="组合 37">
              <a:extLst>
                <a:ext uri="{FF2B5EF4-FFF2-40B4-BE49-F238E27FC236}">
                  <a16:creationId xmlns:a16="http://schemas.microsoft.com/office/drawing/2014/main" id="{3C1C16E4-88EC-4F5F-8C24-F1403DBD0D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528123" cy="655380"/>
              <a:chOff x="0" y="0"/>
              <a:chExt cx="10533891" cy="4773168"/>
            </a:xfrm>
          </p:grpSpPr>
          <p:grpSp>
            <p:nvGrpSpPr>
              <p:cNvPr id="15391" name="矩形 39">
                <a:extLst>
                  <a:ext uri="{FF2B5EF4-FFF2-40B4-BE49-F238E27FC236}">
                    <a16:creationId xmlns:a16="http://schemas.microsoft.com/office/drawing/2014/main" id="{C7F637E3-ABD0-47DC-8AA4-01A7EBB3DB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0196" y="-66698"/>
                <a:ext cx="10629257" cy="4972520"/>
                <a:chOff x="0" y="0"/>
                <a:chExt cx="3560064" cy="682752"/>
              </a:xfrm>
            </p:grpSpPr>
            <p:pic>
              <p:nvPicPr>
                <p:cNvPr id="15395" name="矩形 39">
                  <a:extLst>
                    <a:ext uri="{FF2B5EF4-FFF2-40B4-BE49-F238E27FC236}">
                      <a16:creationId xmlns:a16="http://schemas.microsoft.com/office/drawing/2014/main" id="{22DAF38F-1D29-4B9D-9B14-71ADE398C77D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560064" cy="6827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396" name="Text Box 42">
                  <a:extLst>
                    <a:ext uri="{FF2B5EF4-FFF2-40B4-BE49-F238E27FC236}">
                      <a16:creationId xmlns:a16="http://schemas.microsoft.com/office/drawing/2014/main" id="{75CC478D-D273-4508-8781-DD604D9AF43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464" y="9158"/>
                  <a:ext cx="3528122" cy="6553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5392" name="任意多边形 40">
                <a:extLst>
                  <a:ext uri="{FF2B5EF4-FFF2-40B4-BE49-F238E27FC236}">
                    <a16:creationId xmlns:a16="http://schemas.microsoft.com/office/drawing/2014/main" id="{C9B2D136-4DD7-40A4-998D-B2660E1A8D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3795" y="22097"/>
                <a:ext cx="10520052" cy="3063427"/>
                <a:chOff x="0" y="0"/>
                <a:chExt cx="3523488" cy="420624"/>
              </a:xfrm>
            </p:grpSpPr>
            <p:pic>
              <p:nvPicPr>
                <p:cNvPr id="15393" name="任意多边形 40">
                  <a:extLst>
                    <a:ext uri="{FF2B5EF4-FFF2-40B4-BE49-F238E27FC236}">
                      <a16:creationId xmlns:a16="http://schemas.microsoft.com/office/drawing/2014/main" id="{5D75E17A-14D1-4C95-8E96-E4A08033A2B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523488" cy="420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394" name="Text Box 45">
                  <a:extLst>
                    <a:ext uri="{FF2B5EF4-FFF2-40B4-BE49-F238E27FC236}">
                      <a16:creationId xmlns:a16="http://schemas.microsoft.com/office/drawing/2014/main" id="{1300FE26-14DF-40CC-80FE-248FBEADBF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71" y="-3034"/>
                  <a:ext cx="3520740" cy="4208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5390" name="TextBox 35">
              <a:extLst>
                <a:ext uri="{FF2B5EF4-FFF2-40B4-BE49-F238E27FC236}">
                  <a16:creationId xmlns:a16="http://schemas.microsoft.com/office/drawing/2014/main" id="{D7220617-203B-4C5D-8C85-34511B902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20" y="66080"/>
              <a:ext cx="3278897" cy="52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371" name="组合 41">
            <a:extLst>
              <a:ext uri="{FF2B5EF4-FFF2-40B4-BE49-F238E27FC236}">
                <a16:creationId xmlns:a16="http://schemas.microsoft.com/office/drawing/2014/main" id="{FFFD8BA2-6316-465B-B679-0F7EDBFB442B}"/>
              </a:ext>
            </a:extLst>
          </p:cNvPr>
          <p:cNvGrpSpPr>
            <a:grpSpLocks/>
          </p:cNvGrpSpPr>
          <p:nvPr/>
        </p:nvGrpSpPr>
        <p:grpSpPr bwMode="auto">
          <a:xfrm>
            <a:off x="8118475" y="4305300"/>
            <a:ext cx="3527425" cy="655638"/>
            <a:chOff x="0" y="0"/>
            <a:chExt cx="3528123" cy="655380"/>
          </a:xfrm>
        </p:grpSpPr>
        <p:grpSp>
          <p:nvGrpSpPr>
            <p:cNvPr id="15381" name="组合 42">
              <a:extLst>
                <a:ext uri="{FF2B5EF4-FFF2-40B4-BE49-F238E27FC236}">
                  <a16:creationId xmlns:a16="http://schemas.microsoft.com/office/drawing/2014/main" id="{687078E7-0439-40EA-9ED7-76F3EECAF7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528123" cy="655380"/>
              <a:chOff x="0" y="0"/>
              <a:chExt cx="10533891" cy="4773168"/>
            </a:xfrm>
          </p:grpSpPr>
          <p:grpSp>
            <p:nvGrpSpPr>
              <p:cNvPr id="15383" name="矩形 44">
                <a:extLst>
                  <a:ext uri="{FF2B5EF4-FFF2-40B4-BE49-F238E27FC236}">
                    <a16:creationId xmlns:a16="http://schemas.microsoft.com/office/drawing/2014/main" id="{45215EF1-8CFC-41DF-B31F-C6350A234A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31863" y="-98787"/>
                <a:ext cx="10629257" cy="5016917"/>
                <a:chOff x="0" y="0"/>
                <a:chExt cx="3560064" cy="688848"/>
              </a:xfrm>
            </p:grpSpPr>
            <p:pic>
              <p:nvPicPr>
                <p:cNvPr id="15387" name="矩形 44">
                  <a:extLst>
                    <a:ext uri="{FF2B5EF4-FFF2-40B4-BE49-F238E27FC236}">
                      <a16:creationId xmlns:a16="http://schemas.microsoft.com/office/drawing/2014/main" id="{29730FA5-BEE6-4D04-834C-ECEEF38E171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560064" cy="6888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388" name="Text Box 51">
                  <a:extLst>
                    <a:ext uri="{FF2B5EF4-FFF2-40B4-BE49-F238E27FC236}">
                      <a16:creationId xmlns:a16="http://schemas.microsoft.com/office/drawing/2014/main" id="{CFE18AA6-C36D-4B0A-9380-5CDA3BC0AA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673" y="13564"/>
                  <a:ext cx="3528122" cy="6553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5384" name="任意多边形 45">
                <a:extLst>
                  <a:ext uri="{FF2B5EF4-FFF2-40B4-BE49-F238E27FC236}">
                    <a16:creationId xmlns:a16="http://schemas.microsoft.com/office/drawing/2014/main" id="{F736066D-15E3-40DF-84B4-512490EE47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38" y="-9992"/>
                <a:ext cx="10501852" cy="3063427"/>
                <a:chOff x="0" y="0"/>
                <a:chExt cx="3517392" cy="420624"/>
              </a:xfrm>
            </p:grpSpPr>
            <p:pic>
              <p:nvPicPr>
                <p:cNvPr id="15385" name="任意多边形 45">
                  <a:extLst>
                    <a:ext uri="{FF2B5EF4-FFF2-40B4-BE49-F238E27FC236}">
                      <a16:creationId xmlns:a16="http://schemas.microsoft.com/office/drawing/2014/main" id="{66CB5D8F-C4F3-4EE4-B5E5-9AA6E1F380D3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517392" cy="420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386" name="Text Box 54">
                  <a:extLst>
                    <a:ext uri="{FF2B5EF4-FFF2-40B4-BE49-F238E27FC236}">
                      <a16:creationId xmlns:a16="http://schemas.microsoft.com/office/drawing/2014/main" id="{70484A3E-0622-4865-8F45-B190B641864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520" y="1372"/>
                  <a:ext cx="3520740" cy="4208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5382" name="TextBox 35">
              <a:extLst>
                <a:ext uri="{FF2B5EF4-FFF2-40B4-BE49-F238E27FC236}">
                  <a16:creationId xmlns:a16="http://schemas.microsoft.com/office/drawing/2014/main" id="{75FE2C10-4888-4096-B8F7-41B7ACA56F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20" y="66080"/>
              <a:ext cx="3278897" cy="52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372" name="组合 46">
            <a:extLst>
              <a:ext uri="{FF2B5EF4-FFF2-40B4-BE49-F238E27FC236}">
                <a16:creationId xmlns:a16="http://schemas.microsoft.com/office/drawing/2014/main" id="{DB8F1F39-399E-4752-B1B2-993830795BF9}"/>
              </a:ext>
            </a:extLst>
          </p:cNvPr>
          <p:cNvGrpSpPr>
            <a:grpSpLocks/>
          </p:cNvGrpSpPr>
          <p:nvPr/>
        </p:nvGrpSpPr>
        <p:grpSpPr bwMode="auto">
          <a:xfrm>
            <a:off x="4205288" y="2227263"/>
            <a:ext cx="3529012" cy="655637"/>
            <a:chOff x="0" y="0"/>
            <a:chExt cx="3528123" cy="655380"/>
          </a:xfrm>
        </p:grpSpPr>
        <p:grpSp>
          <p:nvGrpSpPr>
            <p:cNvPr id="15373" name="组合 47">
              <a:extLst>
                <a:ext uri="{FF2B5EF4-FFF2-40B4-BE49-F238E27FC236}">
                  <a16:creationId xmlns:a16="http://schemas.microsoft.com/office/drawing/2014/main" id="{B25FCB3E-6904-410B-9737-5B3963A7B6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528123" cy="655380"/>
              <a:chOff x="0" y="0"/>
              <a:chExt cx="10533891" cy="4773168"/>
            </a:xfrm>
          </p:grpSpPr>
          <p:grpSp>
            <p:nvGrpSpPr>
              <p:cNvPr id="15375" name="矩形 49">
                <a:extLst>
                  <a:ext uri="{FF2B5EF4-FFF2-40B4-BE49-F238E27FC236}">
                    <a16:creationId xmlns:a16="http://schemas.microsoft.com/office/drawing/2014/main" id="{314AF4DF-2FBD-4332-9379-6E9FA7BDE6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34285" y="-107964"/>
                <a:ext cx="10629257" cy="5016917"/>
                <a:chOff x="0" y="0"/>
                <a:chExt cx="3560064" cy="688848"/>
              </a:xfrm>
            </p:grpSpPr>
            <p:pic>
              <p:nvPicPr>
                <p:cNvPr id="15379" name="矩形 49">
                  <a:extLst>
                    <a:ext uri="{FF2B5EF4-FFF2-40B4-BE49-F238E27FC236}">
                      <a16:creationId xmlns:a16="http://schemas.microsoft.com/office/drawing/2014/main" id="{A15271B4-7BC6-4214-A8C5-14FC6B1FD59B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560064" cy="6888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380" name="Text Box 60">
                  <a:extLst>
                    <a:ext uri="{FF2B5EF4-FFF2-40B4-BE49-F238E27FC236}">
                      <a16:creationId xmlns:a16="http://schemas.microsoft.com/office/drawing/2014/main" id="{4D33FE46-EB25-46A7-B8D0-5E1B15D6B4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484" y="14824"/>
                  <a:ext cx="3528122" cy="6553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5376" name="任意多边形 50">
                <a:extLst>
                  <a:ext uri="{FF2B5EF4-FFF2-40B4-BE49-F238E27FC236}">
                    <a16:creationId xmlns:a16="http://schemas.microsoft.com/office/drawing/2014/main" id="{BEF234AF-CF1D-4F46-83D8-498E2CF5E9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7" y="-19169"/>
                <a:ext cx="10501852" cy="3063427"/>
                <a:chOff x="0" y="0"/>
                <a:chExt cx="3517392" cy="420624"/>
              </a:xfrm>
            </p:grpSpPr>
            <p:pic>
              <p:nvPicPr>
                <p:cNvPr id="15377" name="任意多边形 50">
                  <a:extLst>
                    <a:ext uri="{FF2B5EF4-FFF2-40B4-BE49-F238E27FC236}">
                      <a16:creationId xmlns:a16="http://schemas.microsoft.com/office/drawing/2014/main" id="{5AC0E6EF-A792-43AB-AEEF-2D1C8456FBF4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517392" cy="420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378" name="Text Box 63">
                  <a:extLst>
                    <a:ext uri="{FF2B5EF4-FFF2-40B4-BE49-F238E27FC236}">
                      <a16:creationId xmlns:a16="http://schemas.microsoft.com/office/drawing/2014/main" id="{AC0AA47E-3BDE-4448-A17F-671E68D348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709" y="2632"/>
                  <a:ext cx="3520740" cy="4208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5374" name="TextBox 35">
              <a:extLst>
                <a:ext uri="{FF2B5EF4-FFF2-40B4-BE49-F238E27FC236}">
                  <a16:creationId xmlns:a16="http://schemas.microsoft.com/office/drawing/2014/main" id="{BF314302-062C-425A-ACBA-47227D6350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20" y="66080"/>
              <a:ext cx="3278897" cy="52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Click="0" advTm="3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9">
            <a:extLst>
              <a:ext uri="{FF2B5EF4-FFF2-40B4-BE49-F238E27FC236}">
                <a16:creationId xmlns:a16="http://schemas.microsoft.com/office/drawing/2014/main" id="{78675B18-8E2E-4B06-8FB0-9071FDDD6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6387" name="图片 11">
            <a:extLst>
              <a:ext uri="{FF2B5EF4-FFF2-40B4-BE49-F238E27FC236}">
                <a16:creationId xmlns:a16="http://schemas.microsoft.com/office/drawing/2014/main" id="{7DAE169D-2DE2-4323-B5D8-0279F5CCB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图片 12">
            <a:extLst>
              <a:ext uri="{FF2B5EF4-FFF2-40B4-BE49-F238E27FC236}">
                <a16:creationId xmlns:a16="http://schemas.microsoft.com/office/drawing/2014/main" id="{F361AD44-A1FC-453E-80E7-B88E6BC26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文本框 1">
            <a:extLst>
              <a:ext uri="{FF2B5EF4-FFF2-40B4-BE49-F238E27FC236}">
                <a16:creationId xmlns:a16="http://schemas.microsoft.com/office/drawing/2014/main" id="{A4A7307D-C905-44C4-8EBD-3F5394063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" y="173038"/>
            <a:ext cx="4090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16390" name="任意多边形 5">
            <a:extLst>
              <a:ext uri="{FF2B5EF4-FFF2-40B4-BE49-F238E27FC236}">
                <a16:creationId xmlns:a16="http://schemas.microsoft.com/office/drawing/2014/main" id="{15A037CE-85AA-426B-AC59-A2DA27C859D9}"/>
              </a:ext>
            </a:extLst>
          </p:cNvPr>
          <p:cNvSpPr>
            <a:spLocks/>
          </p:cNvSpPr>
          <p:nvPr/>
        </p:nvSpPr>
        <p:spPr bwMode="auto">
          <a:xfrm>
            <a:off x="0" y="2798763"/>
            <a:ext cx="12192000" cy="1865312"/>
          </a:xfrm>
          <a:custGeom>
            <a:avLst/>
            <a:gdLst>
              <a:gd name="T0" fmla="*/ 0 w 12195017"/>
              <a:gd name="T1" fmla="*/ 1865312 h 2100404"/>
              <a:gd name="T2" fmla="*/ 3167928 w 12195017"/>
              <a:gd name="T3" fmla="*/ 763813 h 2100404"/>
              <a:gd name="T4" fmla="*/ 7331492 w 12195017"/>
              <a:gd name="T5" fmla="*/ 1165820 h 2100404"/>
              <a:gd name="T6" fmla="*/ 12192000 w 12195017"/>
              <a:gd name="T7" fmla="*/ 0 h 21004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5017" h="2100404">
                <a:moveTo>
                  <a:pt x="0" y="2100404"/>
                </a:moveTo>
                <a:cubicBezTo>
                  <a:pt x="973247" y="1545879"/>
                  <a:pt x="1946494" y="991354"/>
                  <a:pt x="3168712" y="860079"/>
                </a:cubicBezTo>
                <a:cubicBezTo>
                  <a:pt x="4390930" y="728804"/>
                  <a:pt x="5828922" y="1456098"/>
                  <a:pt x="7333306" y="1312752"/>
                </a:cubicBezTo>
                <a:cubicBezTo>
                  <a:pt x="8837690" y="1169406"/>
                  <a:pt x="11386241" y="233881"/>
                  <a:pt x="12195017" y="0"/>
                </a:cubicBezTo>
              </a:path>
            </a:pathLst>
          </a:custGeom>
          <a:noFill/>
          <a:ln w="12700" cap="flat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16391" name="组合 6">
            <a:extLst>
              <a:ext uri="{FF2B5EF4-FFF2-40B4-BE49-F238E27FC236}">
                <a16:creationId xmlns:a16="http://schemas.microsoft.com/office/drawing/2014/main" id="{3B716A8D-F133-4C43-9D51-A9660A3F89E8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4187825"/>
            <a:ext cx="1644650" cy="1154113"/>
            <a:chOff x="0" y="0"/>
            <a:chExt cx="1644857" cy="1154609"/>
          </a:xfrm>
        </p:grpSpPr>
        <p:grpSp>
          <p:nvGrpSpPr>
            <p:cNvPr id="16455" name="组合 7">
              <a:extLst>
                <a:ext uri="{FF2B5EF4-FFF2-40B4-BE49-F238E27FC236}">
                  <a16:creationId xmlns:a16="http://schemas.microsoft.com/office/drawing/2014/main" id="{D4525FC3-935A-4D92-B5FE-3E4540D59F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88032" cy="1080120"/>
              <a:chOff x="0" y="0"/>
              <a:chExt cx="288032" cy="1080120"/>
            </a:xfrm>
          </p:grpSpPr>
          <p:sp>
            <p:nvSpPr>
              <p:cNvPr id="16459" name="椭圆 14">
                <a:extLst>
                  <a:ext uri="{FF2B5EF4-FFF2-40B4-BE49-F238E27FC236}">
                    <a16:creationId xmlns:a16="http://schemas.microsoft.com/office/drawing/2014/main" id="{C7669FF6-0EB7-4D3E-ADE7-A07CA8104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88032" cy="288032"/>
              </a:xfrm>
              <a:prstGeom prst="ellipse">
                <a:avLst/>
              </a:prstGeom>
              <a:solidFill>
                <a:srgbClr val="1F324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460" name="直接连接符 15">
                <a:extLst>
                  <a:ext uri="{FF2B5EF4-FFF2-40B4-BE49-F238E27FC236}">
                    <a16:creationId xmlns:a16="http://schemas.microsoft.com/office/drawing/2014/main" id="{4D55DFDD-3F75-4DBA-87A1-88678D75F5F6}"/>
                  </a:ext>
                </a:extLst>
              </p:cNvPr>
              <p:cNvCxnSpPr>
                <a:cxnSpLocks noChangeShapeType="1"/>
                <a:stCxn id="16459" idx="4"/>
              </p:cNvCxnSpPr>
              <p:nvPr/>
            </p:nvCxnSpPr>
            <p:spPr bwMode="auto">
              <a:xfrm>
                <a:off x="144016" y="288032"/>
                <a:ext cx="0" cy="79208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6456" name="组合 8">
              <a:extLst>
                <a:ext uri="{FF2B5EF4-FFF2-40B4-BE49-F238E27FC236}">
                  <a16:creationId xmlns:a16="http://schemas.microsoft.com/office/drawing/2014/main" id="{EFCABA45-7B29-4DE2-81B5-037FB69C4A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850" y="675049"/>
              <a:ext cx="1380007" cy="479560"/>
              <a:chOff x="0" y="0"/>
              <a:chExt cx="1380007" cy="479560"/>
            </a:xfrm>
          </p:grpSpPr>
          <p:sp>
            <p:nvSpPr>
              <p:cNvPr id="16457" name="文本框 10">
                <a:extLst>
                  <a:ext uri="{FF2B5EF4-FFF2-40B4-BE49-F238E27FC236}">
                    <a16:creationId xmlns:a16="http://schemas.microsoft.com/office/drawing/2014/main" id="{22922336-3028-41D9-A0E2-C56D112E9B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" y="0"/>
                <a:ext cx="80394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2011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Years</a:t>
                </a:r>
              </a:p>
            </p:txBody>
          </p:sp>
          <p:sp>
            <p:nvSpPr>
              <p:cNvPr id="16458" name="文本框 13">
                <a:extLst>
                  <a:ext uri="{FF2B5EF4-FFF2-40B4-BE49-F238E27FC236}">
                    <a16:creationId xmlns:a16="http://schemas.microsoft.com/office/drawing/2014/main" id="{51862B8B-BE83-4BE2-A202-C4325E2C4C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17950"/>
                <a:ext cx="1380007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1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here to add a title</a:t>
                </a:r>
              </a:p>
            </p:txBody>
          </p:sp>
        </p:grpSp>
      </p:grpSp>
      <p:grpSp>
        <p:nvGrpSpPr>
          <p:cNvPr id="16392" name="组合 16">
            <a:extLst>
              <a:ext uri="{FF2B5EF4-FFF2-40B4-BE49-F238E27FC236}">
                <a16:creationId xmlns:a16="http://schemas.microsoft.com/office/drawing/2014/main" id="{CF0AF16D-3C69-4695-8B46-993331EF95E3}"/>
              </a:ext>
            </a:extLst>
          </p:cNvPr>
          <p:cNvGrpSpPr>
            <a:grpSpLocks/>
          </p:cNvGrpSpPr>
          <p:nvPr/>
        </p:nvGrpSpPr>
        <p:grpSpPr bwMode="auto">
          <a:xfrm>
            <a:off x="1543050" y="2344738"/>
            <a:ext cx="1535113" cy="1712912"/>
            <a:chOff x="0" y="0"/>
            <a:chExt cx="1535617" cy="1713269"/>
          </a:xfrm>
        </p:grpSpPr>
        <p:grpSp>
          <p:nvGrpSpPr>
            <p:cNvPr id="16449" name="组合 17">
              <a:extLst>
                <a:ext uri="{FF2B5EF4-FFF2-40B4-BE49-F238E27FC236}">
                  <a16:creationId xmlns:a16="http://schemas.microsoft.com/office/drawing/2014/main" id="{9F672CD2-E9FD-4678-9A45-95FED5C994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57085"/>
              <a:ext cx="288032" cy="1656184"/>
              <a:chOff x="0" y="0"/>
              <a:chExt cx="288032" cy="1656184"/>
            </a:xfrm>
          </p:grpSpPr>
          <p:sp>
            <p:nvSpPr>
              <p:cNvPr id="16453" name="椭圆 21">
                <a:extLst>
                  <a:ext uri="{FF2B5EF4-FFF2-40B4-BE49-F238E27FC236}">
                    <a16:creationId xmlns:a16="http://schemas.microsoft.com/office/drawing/2014/main" id="{D008B1FA-215B-44DA-B73B-FFDE8837F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368152"/>
                <a:ext cx="288032" cy="288032"/>
              </a:xfrm>
              <a:prstGeom prst="ellipse">
                <a:avLst/>
              </a:prstGeom>
              <a:solidFill>
                <a:srgbClr val="1F324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454" name="直接连接符 22">
                <a:extLst>
                  <a:ext uri="{FF2B5EF4-FFF2-40B4-BE49-F238E27FC236}">
                    <a16:creationId xmlns:a16="http://schemas.microsoft.com/office/drawing/2014/main" id="{87C4B454-56DD-4CE8-A996-940F41A1DBA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44016" y="0"/>
                <a:ext cx="0" cy="1368152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6450" name="组合 18">
              <a:extLst>
                <a:ext uri="{FF2B5EF4-FFF2-40B4-BE49-F238E27FC236}">
                  <a16:creationId xmlns:a16="http://schemas.microsoft.com/office/drawing/2014/main" id="{658B9E24-F0BF-48D7-9ABE-5E44B4C2CF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610" y="0"/>
              <a:ext cx="1380007" cy="479560"/>
              <a:chOff x="0" y="0"/>
              <a:chExt cx="1380007" cy="479560"/>
            </a:xfrm>
          </p:grpSpPr>
          <p:sp>
            <p:nvSpPr>
              <p:cNvPr id="16451" name="文本框 19">
                <a:extLst>
                  <a:ext uri="{FF2B5EF4-FFF2-40B4-BE49-F238E27FC236}">
                    <a16:creationId xmlns:a16="http://schemas.microsoft.com/office/drawing/2014/main" id="{C2557D73-F918-49FF-9B52-C1852DEA54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" y="0"/>
                <a:ext cx="80394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2012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Years</a:t>
                </a:r>
              </a:p>
            </p:txBody>
          </p:sp>
          <p:sp>
            <p:nvSpPr>
              <p:cNvPr id="16452" name="文本框 20">
                <a:extLst>
                  <a:ext uri="{FF2B5EF4-FFF2-40B4-BE49-F238E27FC236}">
                    <a16:creationId xmlns:a16="http://schemas.microsoft.com/office/drawing/2014/main" id="{803F8BBC-7046-4E50-AE9B-79F5D12636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17950"/>
                <a:ext cx="1380007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1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here to add a title</a:t>
                </a:r>
              </a:p>
            </p:txBody>
          </p:sp>
        </p:grpSp>
      </p:grpSp>
      <p:grpSp>
        <p:nvGrpSpPr>
          <p:cNvPr id="16393" name="组合 23">
            <a:extLst>
              <a:ext uri="{FF2B5EF4-FFF2-40B4-BE49-F238E27FC236}">
                <a16:creationId xmlns:a16="http://schemas.microsoft.com/office/drawing/2014/main" id="{5CF93357-631B-42F8-81E6-30012D1C3D3A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3448050"/>
            <a:ext cx="1571625" cy="1473200"/>
            <a:chOff x="0" y="0"/>
            <a:chExt cx="1572843" cy="1473970"/>
          </a:xfrm>
        </p:grpSpPr>
        <p:grpSp>
          <p:nvGrpSpPr>
            <p:cNvPr id="16443" name="组合 24">
              <a:extLst>
                <a:ext uri="{FF2B5EF4-FFF2-40B4-BE49-F238E27FC236}">
                  <a16:creationId xmlns:a16="http://schemas.microsoft.com/office/drawing/2014/main" id="{254B2909-D384-4EAA-93FC-BAB8419BF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88032" cy="1415581"/>
              <a:chOff x="0" y="0"/>
              <a:chExt cx="288032" cy="1415581"/>
            </a:xfrm>
          </p:grpSpPr>
          <p:sp>
            <p:nvSpPr>
              <p:cNvPr id="16447" name="椭圆 28">
                <a:extLst>
                  <a:ext uri="{FF2B5EF4-FFF2-40B4-BE49-F238E27FC236}">
                    <a16:creationId xmlns:a16="http://schemas.microsoft.com/office/drawing/2014/main" id="{DA12400B-182B-4C1B-9662-7CFE3420A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88032" cy="288032"/>
              </a:xfrm>
              <a:prstGeom prst="ellipse">
                <a:avLst/>
              </a:prstGeom>
              <a:solidFill>
                <a:srgbClr val="1F324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448" name="直接连接符 29">
                <a:extLst>
                  <a:ext uri="{FF2B5EF4-FFF2-40B4-BE49-F238E27FC236}">
                    <a16:creationId xmlns:a16="http://schemas.microsoft.com/office/drawing/2014/main" id="{FBE76DE2-8962-47F7-8732-D1F1AA42227F}"/>
                  </a:ext>
                </a:extLst>
              </p:cNvPr>
              <p:cNvCxnSpPr>
                <a:cxnSpLocks noChangeShapeType="1"/>
                <a:stCxn id="16447" idx="4"/>
              </p:cNvCxnSpPr>
              <p:nvPr/>
            </p:nvCxnSpPr>
            <p:spPr bwMode="auto">
              <a:xfrm>
                <a:off x="144016" y="288032"/>
                <a:ext cx="0" cy="1127549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6444" name="组合 25">
              <a:extLst>
                <a:ext uri="{FF2B5EF4-FFF2-40B4-BE49-F238E27FC236}">
                  <a16:creationId xmlns:a16="http://schemas.microsoft.com/office/drawing/2014/main" id="{AC4170AC-E8B7-4320-82AD-0035032579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836" y="994410"/>
              <a:ext cx="1380007" cy="479560"/>
              <a:chOff x="0" y="0"/>
              <a:chExt cx="1380007" cy="479560"/>
            </a:xfrm>
          </p:grpSpPr>
          <p:sp>
            <p:nvSpPr>
              <p:cNvPr id="16445" name="文本框 26">
                <a:extLst>
                  <a:ext uri="{FF2B5EF4-FFF2-40B4-BE49-F238E27FC236}">
                    <a16:creationId xmlns:a16="http://schemas.microsoft.com/office/drawing/2014/main" id="{D622E016-1E8D-4EAD-88BA-FBBD7EBAE9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" y="0"/>
                <a:ext cx="80394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2013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Years</a:t>
                </a:r>
              </a:p>
            </p:txBody>
          </p:sp>
          <p:sp>
            <p:nvSpPr>
              <p:cNvPr id="16446" name="文本框 27">
                <a:extLst>
                  <a:ext uri="{FF2B5EF4-FFF2-40B4-BE49-F238E27FC236}">
                    <a16:creationId xmlns:a16="http://schemas.microsoft.com/office/drawing/2014/main" id="{9E96E230-7B7A-4DAF-AD38-DB9F66CFCB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17950"/>
                <a:ext cx="1380007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1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here to add a title</a:t>
                </a:r>
              </a:p>
            </p:txBody>
          </p:sp>
        </p:grpSp>
      </p:grpSp>
      <p:grpSp>
        <p:nvGrpSpPr>
          <p:cNvPr id="16394" name="组合 30">
            <a:extLst>
              <a:ext uri="{FF2B5EF4-FFF2-40B4-BE49-F238E27FC236}">
                <a16:creationId xmlns:a16="http://schemas.microsoft.com/office/drawing/2014/main" id="{105FDCA2-DC1A-4477-880E-A4FC68D1B065}"/>
              </a:ext>
            </a:extLst>
          </p:cNvPr>
          <p:cNvGrpSpPr>
            <a:grpSpLocks/>
          </p:cNvGrpSpPr>
          <p:nvPr/>
        </p:nvGrpSpPr>
        <p:grpSpPr bwMode="auto">
          <a:xfrm>
            <a:off x="3881438" y="2579688"/>
            <a:ext cx="1535112" cy="1144587"/>
            <a:chOff x="0" y="0"/>
            <a:chExt cx="1535616" cy="1143244"/>
          </a:xfrm>
        </p:grpSpPr>
        <p:grpSp>
          <p:nvGrpSpPr>
            <p:cNvPr id="16437" name="组合 31">
              <a:extLst>
                <a:ext uri="{FF2B5EF4-FFF2-40B4-BE49-F238E27FC236}">
                  <a16:creationId xmlns:a16="http://schemas.microsoft.com/office/drawing/2014/main" id="{10C36197-C30F-4192-A8D3-1C9F56AB6B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1882"/>
              <a:ext cx="288032" cy="1071362"/>
              <a:chOff x="0" y="0"/>
              <a:chExt cx="288032" cy="1071362"/>
            </a:xfrm>
          </p:grpSpPr>
          <p:sp>
            <p:nvSpPr>
              <p:cNvPr id="16441" name="椭圆 35">
                <a:extLst>
                  <a:ext uri="{FF2B5EF4-FFF2-40B4-BE49-F238E27FC236}">
                    <a16:creationId xmlns:a16="http://schemas.microsoft.com/office/drawing/2014/main" id="{7FDED0B5-6068-46AB-8F6B-A610F41AF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783330"/>
                <a:ext cx="288032" cy="288032"/>
              </a:xfrm>
              <a:prstGeom prst="ellipse">
                <a:avLst/>
              </a:prstGeom>
              <a:solidFill>
                <a:srgbClr val="1F324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442" name="直接连接符 36">
                <a:extLst>
                  <a:ext uri="{FF2B5EF4-FFF2-40B4-BE49-F238E27FC236}">
                    <a16:creationId xmlns:a16="http://schemas.microsoft.com/office/drawing/2014/main" id="{8BC67A7E-1458-44B8-9115-CC0F310CF86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44016" y="0"/>
                <a:ext cx="0" cy="78333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6438" name="组合 32">
              <a:extLst>
                <a:ext uri="{FF2B5EF4-FFF2-40B4-BE49-F238E27FC236}">
                  <a16:creationId xmlns:a16="http://schemas.microsoft.com/office/drawing/2014/main" id="{CAB2A386-9D2F-4A73-AEE2-21418AB64C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609" y="0"/>
              <a:ext cx="1380007" cy="479560"/>
              <a:chOff x="0" y="0"/>
              <a:chExt cx="1380007" cy="479560"/>
            </a:xfrm>
          </p:grpSpPr>
          <p:sp>
            <p:nvSpPr>
              <p:cNvPr id="16439" name="文本框 33">
                <a:extLst>
                  <a:ext uri="{FF2B5EF4-FFF2-40B4-BE49-F238E27FC236}">
                    <a16:creationId xmlns:a16="http://schemas.microsoft.com/office/drawing/2014/main" id="{E9C3A6F5-3621-49DA-B15D-800D52A938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" y="0"/>
                <a:ext cx="80394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2014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Years</a:t>
                </a:r>
              </a:p>
            </p:txBody>
          </p:sp>
          <p:sp>
            <p:nvSpPr>
              <p:cNvPr id="16440" name="文本框 34">
                <a:extLst>
                  <a:ext uri="{FF2B5EF4-FFF2-40B4-BE49-F238E27FC236}">
                    <a16:creationId xmlns:a16="http://schemas.microsoft.com/office/drawing/2014/main" id="{F659DD57-48FB-4823-851C-D5254F6239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17950"/>
                <a:ext cx="1380007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1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here to add a title</a:t>
                </a:r>
              </a:p>
            </p:txBody>
          </p:sp>
        </p:grpSp>
      </p:grpSp>
      <p:grpSp>
        <p:nvGrpSpPr>
          <p:cNvPr id="16395" name="组合 37">
            <a:extLst>
              <a:ext uri="{FF2B5EF4-FFF2-40B4-BE49-F238E27FC236}">
                <a16:creationId xmlns:a16="http://schemas.microsoft.com/office/drawing/2014/main" id="{25FCB091-53FE-49A6-995C-B673FB53AA44}"/>
              </a:ext>
            </a:extLst>
          </p:cNvPr>
          <p:cNvGrpSpPr>
            <a:grpSpLocks/>
          </p:cNvGrpSpPr>
          <p:nvPr/>
        </p:nvGrpSpPr>
        <p:grpSpPr bwMode="auto">
          <a:xfrm>
            <a:off x="4902200" y="3598863"/>
            <a:ext cx="1573213" cy="1250950"/>
            <a:chOff x="0" y="0"/>
            <a:chExt cx="1572842" cy="1250099"/>
          </a:xfrm>
        </p:grpSpPr>
        <p:grpSp>
          <p:nvGrpSpPr>
            <p:cNvPr id="16431" name="组合 38">
              <a:extLst>
                <a:ext uri="{FF2B5EF4-FFF2-40B4-BE49-F238E27FC236}">
                  <a16:creationId xmlns:a16="http://schemas.microsoft.com/office/drawing/2014/main" id="{F05CF8C9-4F8C-491C-97E3-23A5AA38B7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88032" cy="1150339"/>
              <a:chOff x="0" y="0"/>
              <a:chExt cx="288032" cy="1150339"/>
            </a:xfrm>
          </p:grpSpPr>
          <p:sp>
            <p:nvSpPr>
              <p:cNvPr id="16435" name="椭圆 42">
                <a:extLst>
                  <a:ext uri="{FF2B5EF4-FFF2-40B4-BE49-F238E27FC236}">
                    <a16:creationId xmlns:a16="http://schemas.microsoft.com/office/drawing/2014/main" id="{BD6A2DAC-75F2-4DE4-BAB0-F47C2F681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88032" cy="288032"/>
              </a:xfrm>
              <a:prstGeom prst="ellipse">
                <a:avLst/>
              </a:prstGeom>
              <a:solidFill>
                <a:srgbClr val="1F324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436" name="直接连接符 43">
                <a:extLst>
                  <a:ext uri="{FF2B5EF4-FFF2-40B4-BE49-F238E27FC236}">
                    <a16:creationId xmlns:a16="http://schemas.microsoft.com/office/drawing/2014/main" id="{0B376394-0127-459A-9403-FA86F2A08FEE}"/>
                  </a:ext>
                </a:extLst>
              </p:cNvPr>
              <p:cNvCxnSpPr>
                <a:cxnSpLocks noChangeShapeType="1"/>
                <a:stCxn id="16435" idx="4"/>
              </p:cNvCxnSpPr>
              <p:nvPr/>
            </p:nvCxnSpPr>
            <p:spPr bwMode="auto">
              <a:xfrm>
                <a:off x="144016" y="288032"/>
                <a:ext cx="0" cy="862307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6432" name="组合 39">
              <a:extLst>
                <a:ext uri="{FF2B5EF4-FFF2-40B4-BE49-F238E27FC236}">
                  <a16:creationId xmlns:a16="http://schemas.microsoft.com/office/drawing/2014/main" id="{4A50A0BB-2DB3-4828-9ACC-32E4825C82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835" y="770539"/>
              <a:ext cx="1380007" cy="479560"/>
              <a:chOff x="0" y="0"/>
              <a:chExt cx="1380007" cy="479560"/>
            </a:xfrm>
          </p:grpSpPr>
          <p:sp>
            <p:nvSpPr>
              <p:cNvPr id="16433" name="文本框 40">
                <a:extLst>
                  <a:ext uri="{FF2B5EF4-FFF2-40B4-BE49-F238E27FC236}">
                    <a16:creationId xmlns:a16="http://schemas.microsoft.com/office/drawing/2014/main" id="{AF24346C-AB9F-4C96-AE0B-61AFBF2326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" y="0"/>
                <a:ext cx="80394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2015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Years</a:t>
                </a:r>
              </a:p>
            </p:txBody>
          </p:sp>
          <p:sp>
            <p:nvSpPr>
              <p:cNvPr id="16434" name="文本框 41">
                <a:extLst>
                  <a:ext uri="{FF2B5EF4-FFF2-40B4-BE49-F238E27FC236}">
                    <a16:creationId xmlns:a16="http://schemas.microsoft.com/office/drawing/2014/main" id="{97B6D6F3-7570-4A3D-93EA-E27EDE3CD0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17950"/>
                <a:ext cx="1380007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1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here to add a title</a:t>
                </a:r>
              </a:p>
            </p:txBody>
          </p:sp>
        </p:grpSp>
      </p:grpSp>
      <p:grpSp>
        <p:nvGrpSpPr>
          <p:cNvPr id="16396" name="组合 44">
            <a:extLst>
              <a:ext uri="{FF2B5EF4-FFF2-40B4-BE49-F238E27FC236}">
                <a16:creationId xmlns:a16="http://schemas.microsoft.com/office/drawing/2014/main" id="{530855E5-F662-44C9-B270-822721B657EC}"/>
              </a:ext>
            </a:extLst>
          </p:cNvPr>
          <p:cNvGrpSpPr>
            <a:grpSpLocks/>
          </p:cNvGrpSpPr>
          <p:nvPr/>
        </p:nvGrpSpPr>
        <p:grpSpPr bwMode="auto">
          <a:xfrm>
            <a:off x="6049963" y="2895600"/>
            <a:ext cx="1536700" cy="1144588"/>
            <a:chOff x="0" y="0"/>
            <a:chExt cx="1535616" cy="1143244"/>
          </a:xfrm>
        </p:grpSpPr>
        <p:grpSp>
          <p:nvGrpSpPr>
            <p:cNvPr id="16425" name="组合 45">
              <a:extLst>
                <a:ext uri="{FF2B5EF4-FFF2-40B4-BE49-F238E27FC236}">
                  <a16:creationId xmlns:a16="http://schemas.microsoft.com/office/drawing/2014/main" id="{BEBF4F0E-2B61-4622-AA00-30E2BEC16C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1882"/>
              <a:ext cx="288032" cy="1071362"/>
              <a:chOff x="0" y="0"/>
              <a:chExt cx="288032" cy="1071362"/>
            </a:xfrm>
          </p:grpSpPr>
          <p:sp>
            <p:nvSpPr>
              <p:cNvPr id="16429" name="椭圆 49">
                <a:extLst>
                  <a:ext uri="{FF2B5EF4-FFF2-40B4-BE49-F238E27FC236}">
                    <a16:creationId xmlns:a16="http://schemas.microsoft.com/office/drawing/2014/main" id="{0D3CD357-1F63-4FBC-AF65-0A2C0FFC4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783330"/>
                <a:ext cx="288032" cy="288032"/>
              </a:xfrm>
              <a:prstGeom prst="ellipse">
                <a:avLst/>
              </a:prstGeom>
              <a:solidFill>
                <a:srgbClr val="1F324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430" name="直接连接符 50">
                <a:extLst>
                  <a:ext uri="{FF2B5EF4-FFF2-40B4-BE49-F238E27FC236}">
                    <a16:creationId xmlns:a16="http://schemas.microsoft.com/office/drawing/2014/main" id="{2B221D75-8185-4ADD-B5D5-AEFBABD2215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44016" y="0"/>
                <a:ext cx="0" cy="78333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6426" name="组合 46">
              <a:extLst>
                <a:ext uri="{FF2B5EF4-FFF2-40B4-BE49-F238E27FC236}">
                  <a16:creationId xmlns:a16="http://schemas.microsoft.com/office/drawing/2014/main" id="{E336E445-7357-4EDE-ABAC-90FE6F17CD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609" y="0"/>
              <a:ext cx="1380007" cy="479560"/>
              <a:chOff x="0" y="0"/>
              <a:chExt cx="1380007" cy="479560"/>
            </a:xfrm>
          </p:grpSpPr>
          <p:sp>
            <p:nvSpPr>
              <p:cNvPr id="16427" name="文本框 47">
                <a:extLst>
                  <a:ext uri="{FF2B5EF4-FFF2-40B4-BE49-F238E27FC236}">
                    <a16:creationId xmlns:a16="http://schemas.microsoft.com/office/drawing/2014/main" id="{9622C355-A68E-45F0-806B-4DF7374C58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" y="0"/>
                <a:ext cx="80394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2016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Years</a:t>
                </a:r>
              </a:p>
            </p:txBody>
          </p:sp>
          <p:sp>
            <p:nvSpPr>
              <p:cNvPr id="16428" name="文本框 48">
                <a:extLst>
                  <a:ext uri="{FF2B5EF4-FFF2-40B4-BE49-F238E27FC236}">
                    <a16:creationId xmlns:a16="http://schemas.microsoft.com/office/drawing/2014/main" id="{76633E3F-4B85-4678-9F4E-AA1CE7771B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17950"/>
                <a:ext cx="1380007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1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here to add a title</a:t>
                </a:r>
              </a:p>
            </p:txBody>
          </p:sp>
        </p:grpSp>
      </p:grpSp>
      <p:grpSp>
        <p:nvGrpSpPr>
          <p:cNvPr id="16397" name="组合 51">
            <a:extLst>
              <a:ext uri="{FF2B5EF4-FFF2-40B4-BE49-F238E27FC236}">
                <a16:creationId xmlns:a16="http://schemas.microsoft.com/office/drawing/2014/main" id="{54757523-3004-4A5D-A17D-D0D59FC5D372}"/>
              </a:ext>
            </a:extLst>
          </p:cNvPr>
          <p:cNvGrpSpPr>
            <a:grpSpLocks/>
          </p:cNvGrpSpPr>
          <p:nvPr/>
        </p:nvGrpSpPr>
        <p:grpSpPr bwMode="auto">
          <a:xfrm>
            <a:off x="7392988" y="3824288"/>
            <a:ext cx="1573212" cy="1250950"/>
            <a:chOff x="0" y="0"/>
            <a:chExt cx="1572842" cy="1250099"/>
          </a:xfrm>
        </p:grpSpPr>
        <p:grpSp>
          <p:nvGrpSpPr>
            <p:cNvPr id="16419" name="组合 52">
              <a:extLst>
                <a:ext uri="{FF2B5EF4-FFF2-40B4-BE49-F238E27FC236}">
                  <a16:creationId xmlns:a16="http://schemas.microsoft.com/office/drawing/2014/main" id="{89E00B21-2098-4DB7-AC23-CB3C79E3BE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88032" cy="1150339"/>
              <a:chOff x="0" y="0"/>
              <a:chExt cx="288032" cy="1150339"/>
            </a:xfrm>
          </p:grpSpPr>
          <p:sp>
            <p:nvSpPr>
              <p:cNvPr id="16423" name="椭圆 56">
                <a:extLst>
                  <a:ext uri="{FF2B5EF4-FFF2-40B4-BE49-F238E27FC236}">
                    <a16:creationId xmlns:a16="http://schemas.microsoft.com/office/drawing/2014/main" id="{63BBB162-54F4-45D8-B907-7E59E8D7D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88032" cy="288032"/>
              </a:xfrm>
              <a:prstGeom prst="ellipse">
                <a:avLst/>
              </a:prstGeom>
              <a:solidFill>
                <a:srgbClr val="1F324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424" name="直接连接符 57">
                <a:extLst>
                  <a:ext uri="{FF2B5EF4-FFF2-40B4-BE49-F238E27FC236}">
                    <a16:creationId xmlns:a16="http://schemas.microsoft.com/office/drawing/2014/main" id="{160524B3-4B3D-4013-B09F-BD419E75BC7E}"/>
                  </a:ext>
                </a:extLst>
              </p:cNvPr>
              <p:cNvCxnSpPr>
                <a:cxnSpLocks noChangeShapeType="1"/>
                <a:stCxn id="16423" idx="4"/>
              </p:cNvCxnSpPr>
              <p:nvPr/>
            </p:nvCxnSpPr>
            <p:spPr bwMode="auto">
              <a:xfrm>
                <a:off x="144016" y="288032"/>
                <a:ext cx="0" cy="862307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6420" name="组合 53">
              <a:extLst>
                <a:ext uri="{FF2B5EF4-FFF2-40B4-BE49-F238E27FC236}">
                  <a16:creationId xmlns:a16="http://schemas.microsoft.com/office/drawing/2014/main" id="{B8602DAC-2248-4007-8BAF-5C3DD8CE47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835" y="770539"/>
              <a:ext cx="1380007" cy="479560"/>
              <a:chOff x="0" y="0"/>
              <a:chExt cx="1380007" cy="479560"/>
            </a:xfrm>
          </p:grpSpPr>
          <p:sp>
            <p:nvSpPr>
              <p:cNvPr id="16421" name="文本框 54">
                <a:extLst>
                  <a:ext uri="{FF2B5EF4-FFF2-40B4-BE49-F238E27FC236}">
                    <a16:creationId xmlns:a16="http://schemas.microsoft.com/office/drawing/2014/main" id="{8B16F236-08AB-4D8F-8044-F8E2ED8424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" y="0"/>
                <a:ext cx="80394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2017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Years</a:t>
                </a:r>
              </a:p>
            </p:txBody>
          </p:sp>
          <p:sp>
            <p:nvSpPr>
              <p:cNvPr id="16422" name="文本框 55">
                <a:extLst>
                  <a:ext uri="{FF2B5EF4-FFF2-40B4-BE49-F238E27FC236}">
                    <a16:creationId xmlns:a16="http://schemas.microsoft.com/office/drawing/2014/main" id="{9B93B8A9-8ECB-4454-9FAE-C7B2CB654A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17950"/>
                <a:ext cx="1380007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1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here to add a title</a:t>
                </a:r>
              </a:p>
            </p:txBody>
          </p:sp>
        </p:grpSp>
      </p:grpSp>
      <p:grpSp>
        <p:nvGrpSpPr>
          <p:cNvPr id="16398" name="组合 58">
            <a:extLst>
              <a:ext uri="{FF2B5EF4-FFF2-40B4-BE49-F238E27FC236}">
                <a16:creationId xmlns:a16="http://schemas.microsoft.com/office/drawing/2014/main" id="{B5FBB0AB-1DFC-4B35-84F9-A7CC790F92BE}"/>
              </a:ext>
            </a:extLst>
          </p:cNvPr>
          <p:cNvGrpSpPr>
            <a:grpSpLocks/>
          </p:cNvGrpSpPr>
          <p:nvPr/>
        </p:nvGrpSpPr>
        <p:grpSpPr bwMode="auto">
          <a:xfrm>
            <a:off x="8550275" y="2759075"/>
            <a:ext cx="1535113" cy="1143000"/>
            <a:chOff x="0" y="0"/>
            <a:chExt cx="1535616" cy="1143244"/>
          </a:xfrm>
        </p:grpSpPr>
        <p:grpSp>
          <p:nvGrpSpPr>
            <p:cNvPr id="16413" name="组合 59">
              <a:extLst>
                <a:ext uri="{FF2B5EF4-FFF2-40B4-BE49-F238E27FC236}">
                  <a16:creationId xmlns:a16="http://schemas.microsoft.com/office/drawing/2014/main" id="{9BE65BB4-75B1-460E-9BB5-A2014BE148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1882"/>
              <a:ext cx="288032" cy="1071362"/>
              <a:chOff x="0" y="0"/>
              <a:chExt cx="288032" cy="1071362"/>
            </a:xfrm>
          </p:grpSpPr>
          <p:sp>
            <p:nvSpPr>
              <p:cNvPr id="16417" name="椭圆 63">
                <a:extLst>
                  <a:ext uri="{FF2B5EF4-FFF2-40B4-BE49-F238E27FC236}">
                    <a16:creationId xmlns:a16="http://schemas.microsoft.com/office/drawing/2014/main" id="{9BD3EDA1-368F-4439-AEF8-6A93C0881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783330"/>
                <a:ext cx="288032" cy="288032"/>
              </a:xfrm>
              <a:prstGeom prst="ellipse">
                <a:avLst/>
              </a:prstGeom>
              <a:solidFill>
                <a:srgbClr val="1F324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418" name="直接连接符 64">
                <a:extLst>
                  <a:ext uri="{FF2B5EF4-FFF2-40B4-BE49-F238E27FC236}">
                    <a16:creationId xmlns:a16="http://schemas.microsoft.com/office/drawing/2014/main" id="{3370856A-C698-464F-AD33-41B68309B7A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44016" y="0"/>
                <a:ext cx="0" cy="78333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6414" name="组合 60">
              <a:extLst>
                <a:ext uri="{FF2B5EF4-FFF2-40B4-BE49-F238E27FC236}">
                  <a16:creationId xmlns:a16="http://schemas.microsoft.com/office/drawing/2014/main" id="{A1F3BE36-D73B-48E7-9100-DDC51021C4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609" y="0"/>
              <a:ext cx="1380007" cy="479560"/>
              <a:chOff x="0" y="0"/>
              <a:chExt cx="1380007" cy="479560"/>
            </a:xfrm>
          </p:grpSpPr>
          <p:sp>
            <p:nvSpPr>
              <p:cNvPr id="16415" name="文本框 61">
                <a:extLst>
                  <a:ext uri="{FF2B5EF4-FFF2-40B4-BE49-F238E27FC236}">
                    <a16:creationId xmlns:a16="http://schemas.microsoft.com/office/drawing/2014/main" id="{484B8823-B30B-419E-85B2-401277BEEF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" y="0"/>
                <a:ext cx="80394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2018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Years</a:t>
                </a:r>
              </a:p>
            </p:txBody>
          </p:sp>
          <p:sp>
            <p:nvSpPr>
              <p:cNvPr id="16416" name="文本框 62">
                <a:extLst>
                  <a:ext uri="{FF2B5EF4-FFF2-40B4-BE49-F238E27FC236}">
                    <a16:creationId xmlns:a16="http://schemas.microsoft.com/office/drawing/2014/main" id="{615BC3AE-E86C-4B7D-9938-9B839D3AD7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17950"/>
                <a:ext cx="1380007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1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here to add a title</a:t>
                </a:r>
              </a:p>
            </p:txBody>
          </p:sp>
        </p:grpSp>
      </p:grpSp>
      <p:grpSp>
        <p:nvGrpSpPr>
          <p:cNvPr id="16399" name="组合 65">
            <a:extLst>
              <a:ext uri="{FF2B5EF4-FFF2-40B4-BE49-F238E27FC236}">
                <a16:creationId xmlns:a16="http://schemas.microsoft.com/office/drawing/2014/main" id="{1EE216E7-03BE-45AE-A38D-90E72B7DCE48}"/>
              </a:ext>
            </a:extLst>
          </p:cNvPr>
          <p:cNvGrpSpPr>
            <a:grpSpLocks/>
          </p:cNvGrpSpPr>
          <p:nvPr/>
        </p:nvGrpSpPr>
        <p:grpSpPr bwMode="auto">
          <a:xfrm>
            <a:off x="9737725" y="3341688"/>
            <a:ext cx="1573213" cy="1249362"/>
            <a:chOff x="0" y="0"/>
            <a:chExt cx="1572842" cy="1250099"/>
          </a:xfrm>
        </p:grpSpPr>
        <p:grpSp>
          <p:nvGrpSpPr>
            <p:cNvPr id="16407" name="组合 66">
              <a:extLst>
                <a:ext uri="{FF2B5EF4-FFF2-40B4-BE49-F238E27FC236}">
                  <a16:creationId xmlns:a16="http://schemas.microsoft.com/office/drawing/2014/main" id="{571EE800-E100-40B4-BB13-92036C685B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88032" cy="1150339"/>
              <a:chOff x="0" y="0"/>
              <a:chExt cx="288032" cy="1150339"/>
            </a:xfrm>
          </p:grpSpPr>
          <p:sp>
            <p:nvSpPr>
              <p:cNvPr id="16411" name="椭圆 70">
                <a:extLst>
                  <a:ext uri="{FF2B5EF4-FFF2-40B4-BE49-F238E27FC236}">
                    <a16:creationId xmlns:a16="http://schemas.microsoft.com/office/drawing/2014/main" id="{E7C4641E-8048-48A3-A778-B2B6D76A0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88032" cy="288032"/>
              </a:xfrm>
              <a:prstGeom prst="ellipse">
                <a:avLst/>
              </a:prstGeom>
              <a:solidFill>
                <a:srgbClr val="1F324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412" name="直接连接符 71">
                <a:extLst>
                  <a:ext uri="{FF2B5EF4-FFF2-40B4-BE49-F238E27FC236}">
                    <a16:creationId xmlns:a16="http://schemas.microsoft.com/office/drawing/2014/main" id="{D9320002-734F-46B9-9DBD-B6911BC8FDF1}"/>
                  </a:ext>
                </a:extLst>
              </p:cNvPr>
              <p:cNvCxnSpPr>
                <a:cxnSpLocks noChangeShapeType="1"/>
                <a:stCxn id="16411" idx="4"/>
              </p:cNvCxnSpPr>
              <p:nvPr/>
            </p:nvCxnSpPr>
            <p:spPr bwMode="auto">
              <a:xfrm>
                <a:off x="144016" y="288032"/>
                <a:ext cx="0" cy="862307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6408" name="组合 67">
              <a:extLst>
                <a:ext uri="{FF2B5EF4-FFF2-40B4-BE49-F238E27FC236}">
                  <a16:creationId xmlns:a16="http://schemas.microsoft.com/office/drawing/2014/main" id="{81C2DFF0-DCDF-4C9E-AF8C-F278A8F2BA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835" y="770539"/>
              <a:ext cx="1380007" cy="479560"/>
              <a:chOff x="0" y="0"/>
              <a:chExt cx="1380007" cy="479560"/>
            </a:xfrm>
          </p:grpSpPr>
          <p:sp>
            <p:nvSpPr>
              <p:cNvPr id="16409" name="文本框 68">
                <a:extLst>
                  <a:ext uri="{FF2B5EF4-FFF2-40B4-BE49-F238E27FC236}">
                    <a16:creationId xmlns:a16="http://schemas.microsoft.com/office/drawing/2014/main" id="{88C38A7D-4886-4BED-8DDE-CE8DFCD508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" y="0"/>
                <a:ext cx="80394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2019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Years</a:t>
                </a:r>
              </a:p>
            </p:txBody>
          </p:sp>
          <p:sp>
            <p:nvSpPr>
              <p:cNvPr id="16410" name="文本框 69">
                <a:extLst>
                  <a:ext uri="{FF2B5EF4-FFF2-40B4-BE49-F238E27FC236}">
                    <a16:creationId xmlns:a16="http://schemas.microsoft.com/office/drawing/2014/main" id="{3374A57A-1746-4083-836C-14CFDBC1E0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17950"/>
                <a:ext cx="1380007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1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here to add a title</a:t>
                </a:r>
              </a:p>
            </p:txBody>
          </p:sp>
        </p:grpSp>
      </p:grpSp>
      <p:grpSp>
        <p:nvGrpSpPr>
          <p:cNvPr id="16400" name="组合 72">
            <a:extLst>
              <a:ext uri="{FF2B5EF4-FFF2-40B4-BE49-F238E27FC236}">
                <a16:creationId xmlns:a16="http://schemas.microsoft.com/office/drawing/2014/main" id="{2C239813-4177-46B4-B5BA-1F3ABCC6E2F4}"/>
              </a:ext>
            </a:extLst>
          </p:cNvPr>
          <p:cNvGrpSpPr>
            <a:grpSpLocks/>
          </p:cNvGrpSpPr>
          <p:nvPr/>
        </p:nvGrpSpPr>
        <p:grpSpPr bwMode="auto">
          <a:xfrm>
            <a:off x="10783888" y="2176463"/>
            <a:ext cx="1535112" cy="1144587"/>
            <a:chOff x="0" y="0"/>
            <a:chExt cx="1535616" cy="1143244"/>
          </a:xfrm>
        </p:grpSpPr>
        <p:grpSp>
          <p:nvGrpSpPr>
            <p:cNvPr id="16401" name="组合 73">
              <a:extLst>
                <a:ext uri="{FF2B5EF4-FFF2-40B4-BE49-F238E27FC236}">
                  <a16:creationId xmlns:a16="http://schemas.microsoft.com/office/drawing/2014/main" id="{E73420B4-34F9-4A1B-A1B4-33F131AB07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1882"/>
              <a:ext cx="288032" cy="1071362"/>
              <a:chOff x="0" y="0"/>
              <a:chExt cx="288032" cy="1071362"/>
            </a:xfrm>
          </p:grpSpPr>
          <p:sp>
            <p:nvSpPr>
              <p:cNvPr id="16405" name="椭圆 77">
                <a:extLst>
                  <a:ext uri="{FF2B5EF4-FFF2-40B4-BE49-F238E27FC236}">
                    <a16:creationId xmlns:a16="http://schemas.microsoft.com/office/drawing/2014/main" id="{E7881E9B-B3FE-4DC0-94D6-48AAF20FF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783330"/>
                <a:ext cx="288032" cy="288032"/>
              </a:xfrm>
              <a:prstGeom prst="ellipse">
                <a:avLst/>
              </a:prstGeom>
              <a:solidFill>
                <a:srgbClr val="1F324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406" name="直接连接符 78">
                <a:extLst>
                  <a:ext uri="{FF2B5EF4-FFF2-40B4-BE49-F238E27FC236}">
                    <a16:creationId xmlns:a16="http://schemas.microsoft.com/office/drawing/2014/main" id="{9E49F08C-BB26-4083-B363-34E1F234E99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44016" y="0"/>
                <a:ext cx="0" cy="78333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6402" name="组合 74">
              <a:extLst>
                <a:ext uri="{FF2B5EF4-FFF2-40B4-BE49-F238E27FC236}">
                  <a16:creationId xmlns:a16="http://schemas.microsoft.com/office/drawing/2014/main" id="{4B43AFF8-ED3F-4AE6-B85D-A611A52587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609" y="0"/>
              <a:ext cx="1380007" cy="479560"/>
              <a:chOff x="0" y="0"/>
              <a:chExt cx="1380007" cy="479560"/>
            </a:xfrm>
          </p:grpSpPr>
          <p:sp>
            <p:nvSpPr>
              <p:cNvPr id="16403" name="文本框 75">
                <a:extLst>
                  <a:ext uri="{FF2B5EF4-FFF2-40B4-BE49-F238E27FC236}">
                    <a16:creationId xmlns:a16="http://schemas.microsoft.com/office/drawing/2014/main" id="{AB2B8413-E976-4208-9304-5880849072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" y="0"/>
                <a:ext cx="80394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2020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Years</a:t>
                </a:r>
              </a:p>
            </p:txBody>
          </p:sp>
          <p:sp>
            <p:nvSpPr>
              <p:cNvPr id="16404" name="文本框 76">
                <a:extLst>
                  <a:ext uri="{FF2B5EF4-FFF2-40B4-BE49-F238E27FC236}">
                    <a16:creationId xmlns:a16="http://schemas.microsoft.com/office/drawing/2014/main" id="{1E6F9D59-2E07-4B66-9073-E937E40AE3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17950"/>
                <a:ext cx="1380007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1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here to add a title</a:t>
                </a:r>
              </a:p>
            </p:txBody>
          </p:sp>
        </p:grpSp>
      </p:grpSp>
    </p:spTree>
  </p:cSld>
  <p:clrMapOvr>
    <a:masterClrMapping/>
  </p:clrMapOvr>
  <p:transition spd="slow" advClick="0" advTm="3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矩形 9">
            <a:extLst>
              <a:ext uri="{FF2B5EF4-FFF2-40B4-BE49-F238E27FC236}">
                <a16:creationId xmlns:a16="http://schemas.microsoft.com/office/drawing/2014/main" id="{D50F4174-D073-4EED-96B4-67880896D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7411" name="图片 11">
            <a:extLst>
              <a:ext uri="{FF2B5EF4-FFF2-40B4-BE49-F238E27FC236}">
                <a16:creationId xmlns:a16="http://schemas.microsoft.com/office/drawing/2014/main" id="{99C24B5A-0EAF-404F-9953-46C139480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图片 12">
            <a:extLst>
              <a:ext uri="{FF2B5EF4-FFF2-40B4-BE49-F238E27FC236}">
                <a16:creationId xmlns:a16="http://schemas.microsoft.com/office/drawing/2014/main" id="{F9EA571A-48AA-408B-A002-9DD47F8F4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文本框 1">
            <a:extLst>
              <a:ext uri="{FF2B5EF4-FFF2-40B4-BE49-F238E27FC236}">
                <a16:creationId xmlns:a16="http://schemas.microsoft.com/office/drawing/2014/main" id="{3D3C9A4C-563F-4D04-9051-1818AC46B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" y="173038"/>
            <a:ext cx="423522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17414" name="组合 5">
            <a:extLst>
              <a:ext uri="{FF2B5EF4-FFF2-40B4-BE49-F238E27FC236}">
                <a16:creationId xmlns:a16="http://schemas.microsoft.com/office/drawing/2014/main" id="{02D0C677-F271-4EE2-8F59-FCBA887BB495}"/>
              </a:ext>
            </a:extLst>
          </p:cNvPr>
          <p:cNvGrpSpPr>
            <a:grpSpLocks/>
          </p:cNvGrpSpPr>
          <p:nvPr/>
        </p:nvGrpSpPr>
        <p:grpSpPr bwMode="auto">
          <a:xfrm rot="-4816975">
            <a:off x="4479132" y="2653506"/>
            <a:ext cx="2616200" cy="2427287"/>
            <a:chOff x="0" y="0"/>
            <a:chExt cx="1966868" cy="1823447"/>
          </a:xfrm>
        </p:grpSpPr>
        <p:sp>
          <p:nvSpPr>
            <p:cNvPr id="17492" name="Freeform 6">
              <a:extLst>
                <a:ext uri="{FF2B5EF4-FFF2-40B4-BE49-F238E27FC236}">
                  <a16:creationId xmlns:a16="http://schemas.microsoft.com/office/drawing/2014/main" id="{76685F45-EFAD-4CAA-ABEE-BEA546EE7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22" y="1012240"/>
              <a:ext cx="399208" cy="409360"/>
            </a:xfrm>
            <a:custGeom>
              <a:avLst/>
              <a:gdLst>
                <a:gd name="T0" fmla="*/ 399208 w 331"/>
                <a:gd name="T1" fmla="*/ 5404 h 303"/>
                <a:gd name="T2" fmla="*/ 4824 w 331"/>
                <a:gd name="T3" fmla="*/ 409360 h 303"/>
                <a:gd name="T4" fmla="*/ 0 w 331"/>
                <a:gd name="T5" fmla="*/ 403956 h 303"/>
                <a:gd name="T6" fmla="*/ 394384 w 331"/>
                <a:gd name="T7" fmla="*/ 0 h 303"/>
                <a:gd name="T8" fmla="*/ 399208 w 331"/>
                <a:gd name="T9" fmla="*/ 5404 h 303"/>
                <a:gd name="T10" fmla="*/ 399208 w 331"/>
                <a:gd name="T11" fmla="*/ 5404 h 3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1" h="303">
                  <a:moveTo>
                    <a:pt x="331" y="4"/>
                  </a:moveTo>
                  <a:lnTo>
                    <a:pt x="4" y="303"/>
                  </a:lnTo>
                  <a:lnTo>
                    <a:pt x="0" y="299"/>
                  </a:lnTo>
                  <a:lnTo>
                    <a:pt x="327" y="0"/>
                  </a:lnTo>
                  <a:lnTo>
                    <a:pt x="331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17493" name="Freeform 7">
              <a:extLst>
                <a:ext uri="{FF2B5EF4-FFF2-40B4-BE49-F238E27FC236}">
                  <a16:creationId xmlns:a16="http://schemas.microsoft.com/office/drawing/2014/main" id="{99F3A33A-8378-4D8B-A5AE-7674C593E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77" y="442052"/>
              <a:ext cx="451952" cy="576539"/>
            </a:xfrm>
            <a:custGeom>
              <a:avLst/>
              <a:gdLst>
                <a:gd name="T0" fmla="*/ 447232 w 383"/>
                <a:gd name="T1" fmla="*/ 576539 h 454"/>
                <a:gd name="T2" fmla="*/ 0 w 383"/>
                <a:gd name="T3" fmla="*/ 5080 h 454"/>
                <a:gd name="T4" fmla="*/ 8260 w 383"/>
                <a:gd name="T5" fmla="*/ 0 h 454"/>
                <a:gd name="T6" fmla="*/ 451952 w 383"/>
                <a:gd name="T7" fmla="*/ 571459 h 454"/>
                <a:gd name="T8" fmla="*/ 447232 w 383"/>
                <a:gd name="T9" fmla="*/ 576539 h 454"/>
                <a:gd name="T10" fmla="*/ 447232 w 383"/>
                <a:gd name="T11" fmla="*/ 576539 h 4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3" h="454">
                  <a:moveTo>
                    <a:pt x="379" y="454"/>
                  </a:moveTo>
                  <a:lnTo>
                    <a:pt x="0" y="4"/>
                  </a:lnTo>
                  <a:lnTo>
                    <a:pt x="7" y="0"/>
                  </a:lnTo>
                  <a:lnTo>
                    <a:pt x="383" y="450"/>
                  </a:lnTo>
                  <a:lnTo>
                    <a:pt x="379" y="4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17494" name="Freeform 8">
              <a:extLst>
                <a:ext uri="{FF2B5EF4-FFF2-40B4-BE49-F238E27FC236}">
                  <a16:creationId xmlns:a16="http://schemas.microsoft.com/office/drawing/2014/main" id="{274A6409-F102-4749-9E09-F5334F55F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47997"/>
              <a:ext cx="1082229" cy="270594"/>
            </a:xfrm>
            <a:custGeom>
              <a:avLst/>
              <a:gdLst>
                <a:gd name="T0" fmla="*/ 1079744 w 871"/>
                <a:gd name="T1" fmla="*/ 270594 h 222"/>
                <a:gd name="T2" fmla="*/ 0 w 871"/>
                <a:gd name="T3" fmla="*/ 7313 h 222"/>
                <a:gd name="T4" fmla="*/ 2485 w 871"/>
                <a:gd name="T5" fmla="*/ 0 h 222"/>
                <a:gd name="T6" fmla="*/ 1082229 w 871"/>
                <a:gd name="T7" fmla="*/ 263281 h 222"/>
                <a:gd name="T8" fmla="*/ 1079744 w 871"/>
                <a:gd name="T9" fmla="*/ 270594 h 222"/>
                <a:gd name="T10" fmla="*/ 1079744 w 871"/>
                <a:gd name="T11" fmla="*/ 270594 h 2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71" h="222">
                  <a:moveTo>
                    <a:pt x="869" y="222"/>
                  </a:moveTo>
                  <a:lnTo>
                    <a:pt x="0" y="6"/>
                  </a:lnTo>
                  <a:lnTo>
                    <a:pt x="2" y="0"/>
                  </a:lnTo>
                  <a:lnTo>
                    <a:pt x="871" y="216"/>
                  </a:lnTo>
                  <a:lnTo>
                    <a:pt x="869" y="2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17495" name="Freeform 9">
              <a:extLst>
                <a:ext uri="{FF2B5EF4-FFF2-40B4-BE49-F238E27FC236}">
                  <a16:creationId xmlns:a16="http://schemas.microsoft.com/office/drawing/2014/main" id="{648D3D13-E001-416B-8BBC-29CD0F56F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879" y="1012241"/>
              <a:ext cx="737278" cy="811206"/>
            </a:xfrm>
            <a:custGeom>
              <a:avLst/>
              <a:gdLst>
                <a:gd name="T0" fmla="*/ 3592 w 821"/>
                <a:gd name="T1" fmla="*/ 0 h 861"/>
                <a:gd name="T2" fmla="*/ 737278 w 821"/>
                <a:gd name="T3" fmla="*/ 807437 h 861"/>
                <a:gd name="T4" fmla="*/ 730992 w 821"/>
                <a:gd name="T5" fmla="*/ 811206 h 861"/>
                <a:gd name="T6" fmla="*/ 0 w 821"/>
                <a:gd name="T7" fmla="*/ 3769 h 861"/>
                <a:gd name="T8" fmla="*/ 3592 w 821"/>
                <a:gd name="T9" fmla="*/ 0 h 861"/>
                <a:gd name="T10" fmla="*/ 3592 w 821"/>
                <a:gd name="T11" fmla="*/ 0 h 8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21" h="861">
                  <a:moveTo>
                    <a:pt x="4" y="0"/>
                  </a:moveTo>
                  <a:lnTo>
                    <a:pt x="821" y="857"/>
                  </a:lnTo>
                  <a:lnTo>
                    <a:pt x="814" y="861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17496" name="Freeform 10">
              <a:extLst>
                <a:ext uri="{FF2B5EF4-FFF2-40B4-BE49-F238E27FC236}">
                  <a16:creationId xmlns:a16="http://schemas.microsoft.com/office/drawing/2014/main" id="{0C8CF7AF-D4E7-4B98-B158-C52B5610C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878" y="0"/>
              <a:ext cx="309563" cy="1015416"/>
            </a:xfrm>
            <a:custGeom>
              <a:avLst/>
              <a:gdLst>
                <a:gd name="T0" fmla="*/ 0 w 195"/>
                <a:gd name="T1" fmla="*/ 1012634 h 730"/>
                <a:gd name="T2" fmla="*/ 295275 w 195"/>
                <a:gd name="T3" fmla="*/ 0 h 730"/>
                <a:gd name="T4" fmla="*/ 309563 w 195"/>
                <a:gd name="T5" fmla="*/ 0 h 730"/>
                <a:gd name="T6" fmla="*/ 9525 w 195"/>
                <a:gd name="T7" fmla="*/ 1015416 h 730"/>
                <a:gd name="T8" fmla="*/ 0 w 195"/>
                <a:gd name="T9" fmla="*/ 1012634 h 730"/>
                <a:gd name="T10" fmla="*/ 0 w 195"/>
                <a:gd name="T11" fmla="*/ 1012634 h 7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5" h="730">
                  <a:moveTo>
                    <a:pt x="0" y="728"/>
                  </a:moveTo>
                  <a:lnTo>
                    <a:pt x="186" y="0"/>
                  </a:lnTo>
                  <a:lnTo>
                    <a:pt x="195" y="0"/>
                  </a:lnTo>
                  <a:lnTo>
                    <a:pt x="6" y="730"/>
                  </a:lnTo>
                  <a:lnTo>
                    <a:pt x="0" y="7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17497" name="Freeform 11">
              <a:extLst>
                <a:ext uri="{FF2B5EF4-FFF2-40B4-BE49-F238E27FC236}">
                  <a16:creationId xmlns:a16="http://schemas.microsoft.com/office/drawing/2014/main" id="{ADF35EB3-FFFB-476C-9771-7FA974560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880" y="599429"/>
              <a:ext cx="890988" cy="419162"/>
            </a:xfrm>
            <a:custGeom>
              <a:avLst/>
              <a:gdLst>
                <a:gd name="T0" fmla="*/ 0 w 782"/>
                <a:gd name="T1" fmla="*/ 411765 h 340"/>
                <a:gd name="T2" fmla="*/ 888709 w 782"/>
                <a:gd name="T3" fmla="*/ 0 h 340"/>
                <a:gd name="T4" fmla="*/ 890988 w 782"/>
                <a:gd name="T5" fmla="*/ 7397 h 340"/>
                <a:gd name="T6" fmla="*/ 4557 w 782"/>
                <a:gd name="T7" fmla="*/ 419162 h 340"/>
                <a:gd name="T8" fmla="*/ 0 w 782"/>
                <a:gd name="T9" fmla="*/ 411765 h 340"/>
                <a:gd name="T10" fmla="*/ 0 w 782"/>
                <a:gd name="T11" fmla="*/ 411765 h 3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82" h="340">
                  <a:moveTo>
                    <a:pt x="0" y="334"/>
                  </a:moveTo>
                  <a:lnTo>
                    <a:pt x="780" y="0"/>
                  </a:lnTo>
                  <a:lnTo>
                    <a:pt x="782" y="6"/>
                  </a:lnTo>
                  <a:lnTo>
                    <a:pt x="4" y="340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17415" name="组合 15">
            <a:extLst>
              <a:ext uri="{FF2B5EF4-FFF2-40B4-BE49-F238E27FC236}">
                <a16:creationId xmlns:a16="http://schemas.microsoft.com/office/drawing/2014/main" id="{B420E309-2DAA-4B3B-B105-EB6077DF3605}"/>
              </a:ext>
            </a:extLst>
          </p:cNvPr>
          <p:cNvGrpSpPr>
            <a:grpSpLocks/>
          </p:cNvGrpSpPr>
          <p:nvPr/>
        </p:nvGrpSpPr>
        <p:grpSpPr bwMode="auto">
          <a:xfrm>
            <a:off x="8909050" y="1933575"/>
            <a:ext cx="2746375" cy="713544"/>
            <a:chOff x="0" y="0"/>
            <a:chExt cx="2064138" cy="536334"/>
          </a:xfrm>
        </p:grpSpPr>
        <p:sp>
          <p:nvSpPr>
            <p:cNvPr id="17490" name="TextBox 15">
              <a:extLst>
                <a:ext uri="{FF2B5EF4-FFF2-40B4-BE49-F238E27FC236}">
                  <a16:creationId xmlns:a16="http://schemas.microsoft.com/office/drawing/2014/main" id="{B6C67916-CB1B-4BBB-B634-9746037A6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2" y="0"/>
              <a:ext cx="1063907" cy="254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to add a title</a:t>
              </a:r>
            </a:p>
          </p:txBody>
        </p:sp>
        <p:sp>
          <p:nvSpPr>
            <p:cNvPr id="17491" name="矩形 17">
              <a:extLst>
                <a:ext uri="{FF2B5EF4-FFF2-40B4-BE49-F238E27FC236}">
                  <a16:creationId xmlns:a16="http://schemas.microsoft.com/office/drawing/2014/main" id="{CC920B74-72AE-4179-A0E8-83AD27D67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9324"/>
              <a:ext cx="2064138" cy="347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416" name="组合 18">
            <a:extLst>
              <a:ext uri="{FF2B5EF4-FFF2-40B4-BE49-F238E27FC236}">
                <a16:creationId xmlns:a16="http://schemas.microsoft.com/office/drawing/2014/main" id="{1E447F9A-7975-4714-8F37-1D3570317975}"/>
              </a:ext>
            </a:extLst>
          </p:cNvPr>
          <p:cNvGrpSpPr>
            <a:grpSpLocks/>
          </p:cNvGrpSpPr>
          <p:nvPr/>
        </p:nvGrpSpPr>
        <p:grpSpPr bwMode="auto">
          <a:xfrm>
            <a:off x="5783263" y="3609975"/>
            <a:ext cx="301625" cy="301625"/>
            <a:chOff x="0" y="0"/>
            <a:chExt cx="226304" cy="226304"/>
          </a:xfrm>
        </p:grpSpPr>
        <p:sp>
          <p:nvSpPr>
            <p:cNvPr id="17486" name="椭圆 19">
              <a:extLst>
                <a:ext uri="{FF2B5EF4-FFF2-40B4-BE49-F238E27FC236}">
                  <a16:creationId xmlns:a16="http://schemas.microsoft.com/office/drawing/2014/main" id="{9C7C25C2-5242-40C1-B357-B486734F5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6304" cy="22630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</a:gra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3100"/>
            </a:p>
          </p:txBody>
        </p:sp>
        <p:grpSp>
          <p:nvGrpSpPr>
            <p:cNvPr id="17487" name="椭圆 20">
              <a:extLst>
                <a:ext uri="{FF2B5EF4-FFF2-40B4-BE49-F238E27FC236}">
                  <a16:creationId xmlns:a16="http://schemas.microsoft.com/office/drawing/2014/main" id="{27DE58E0-9ACC-4E94-821A-4CBDCF32AB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107" y="62836"/>
              <a:ext cx="96200" cy="100781"/>
              <a:chOff x="0" y="0"/>
              <a:chExt cx="128016" cy="134112"/>
            </a:xfrm>
          </p:grpSpPr>
          <p:pic>
            <p:nvPicPr>
              <p:cNvPr id="17488" name="椭圆 20">
                <a:extLst>
                  <a:ext uri="{FF2B5EF4-FFF2-40B4-BE49-F238E27FC236}">
                    <a16:creationId xmlns:a16="http://schemas.microsoft.com/office/drawing/2014/main" id="{D3DB9B24-029A-44AF-8613-141DEAA3C35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8016" cy="134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89" name="Text Box 20">
                <a:extLst>
                  <a:ext uri="{FF2B5EF4-FFF2-40B4-BE49-F238E27FC236}">
                    <a16:creationId xmlns:a16="http://schemas.microsoft.com/office/drawing/2014/main" id="{26E242FA-6514-409C-96FD-EA756CEC56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76" y="19598"/>
                <a:ext cx="94716" cy="94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7417" name="组合 21">
            <a:extLst>
              <a:ext uri="{FF2B5EF4-FFF2-40B4-BE49-F238E27FC236}">
                <a16:creationId xmlns:a16="http://schemas.microsoft.com/office/drawing/2014/main" id="{D68A51C1-8AC4-440D-B1BC-8B87BD7845B9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4171950"/>
            <a:ext cx="1249363" cy="1282700"/>
            <a:chOff x="0" y="0"/>
            <a:chExt cx="1248959" cy="1283441"/>
          </a:xfrm>
        </p:grpSpPr>
        <p:grpSp>
          <p:nvGrpSpPr>
            <p:cNvPr id="17478" name="组合 22">
              <a:extLst>
                <a:ext uri="{FF2B5EF4-FFF2-40B4-BE49-F238E27FC236}">
                  <a16:creationId xmlns:a16="http://schemas.microsoft.com/office/drawing/2014/main" id="{D40ED25A-53B2-49FA-ADC0-1A3ECE6B64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8959" cy="1283441"/>
              <a:chOff x="0" y="0"/>
              <a:chExt cx="1884994" cy="1884995"/>
            </a:xfrm>
          </p:grpSpPr>
          <p:grpSp>
            <p:nvGrpSpPr>
              <p:cNvPr id="17480" name="椭圆 24">
                <a:extLst>
                  <a:ext uri="{FF2B5EF4-FFF2-40B4-BE49-F238E27FC236}">
                    <a16:creationId xmlns:a16="http://schemas.microsoft.com/office/drawing/2014/main" id="{A5298B63-7D46-41D2-B634-6716E174AC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234" y="-20375"/>
                <a:ext cx="1922884" cy="1933896"/>
                <a:chOff x="0" y="0"/>
                <a:chExt cx="1274064" cy="1316736"/>
              </a:xfrm>
            </p:grpSpPr>
            <p:pic>
              <p:nvPicPr>
                <p:cNvPr id="17484" name="椭圆 24">
                  <a:extLst>
                    <a:ext uri="{FF2B5EF4-FFF2-40B4-BE49-F238E27FC236}">
                      <a16:creationId xmlns:a16="http://schemas.microsoft.com/office/drawing/2014/main" id="{B3013FDE-72F9-45C5-8B6F-2AB935BFD020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274064" cy="13167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85" name="Text Box 25">
                  <a:extLst>
                    <a:ext uri="{FF2B5EF4-FFF2-40B4-BE49-F238E27FC236}">
                      <a16:creationId xmlns:a16="http://schemas.microsoft.com/office/drawing/2014/main" id="{BBF0EE5C-31C1-46B0-A389-7817DA396C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337" y="201829"/>
                  <a:ext cx="883147" cy="9075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481" name="任意多边形 25">
                <a:extLst>
                  <a:ext uri="{FF2B5EF4-FFF2-40B4-BE49-F238E27FC236}">
                    <a16:creationId xmlns:a16="http://schemas.microsoft.com/office/drawing/2014/main" id="{92004203-13E2-45EB-82F9-31746EA44B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68" y="-2469"/>
                <a:ext cx="1702074" cy="1441468"/>
                <a:chOff x="0" y="0"/>
                <a:chExt cx="1127760" cy="981456"/>
              </a:xfrm>
            </p:grpSpPr>
            <p:pic>
              <p:nvPicPr>
                <p:cNvPr id="17482" name="任意多边形 25">
                  <a:extLst>
                    <a:ext uri="{FF2B5EF4-FFF2-40B4-BE49-F238E27FC236}">
                      <a16:creationId xmlns:a16="http://schemas.microsoft.com/office/drawing/2014/main" id="{B34B5721-9161-4DAD-854F-36DAC263F9E3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127760" cy="9814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83" name="Text Box 28">
                  <a:extLst>
                    <a:ext uri="{FF2B5EF4-FFF2-40B4-BE49-F238E27FC236}">
                      <a16:creationId xmlns:a16="http://schemas.microsoft.com/office/drawing/2014/main" id="{C4D5C3ED-0B5A-4201-B1D5-81DAEE2F44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2" y="1681"/>
                  <a:ext cx="1128369" cy="9806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7479" name="TextBox 36">
              <a:extLst>
                <a:ext uri="{FF2B5EF4-FFF2-40B4-BE49-F238E27FC236}">
                  <a16:creationId xmlns:a16="http://schemas.microsoft.com/office/drawing/2014/main" id="{C012DC18-DAA3-4755-851C-00D8190E81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721" y="419289"/>
              <a:ext cx="848309" cy="583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100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70%</a:t>
              </a:r>
              <a:endParaRPr lang="zh-CN" altLang="en-US" sz="310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418" name="组合 26">
            <a:extLst>
              <a:ext uri="{FF2B5EF4-FFF2-40B4-BE49-F238E27FC236}">
                <a16:creationId xmlns:a16="http://schemas.microsoft.com/office/drawing/2014/main" id="{54CE94DF-360D-4293-BD45-A9AA4ABB494A}"/>
              </a:ext>
            </a:extLst>
          </p:cNvPr>
          <p:cNvGrpSpPr>
            <a:grpSpLocks/>
          </p:cNvGrpSpPr>
          <p:nvPr/>
        </p:nvGrpSpPr>
        <p:grpSpPr bwMode="auto">
          <a:xfrm>
            <a:off x="4668838" y="5043488"/>
            <a:ext cx="914400" cy="939800"/>
            <a:chOff x="0" y="0"/>
            <a:chExt cx="914788" cy="940044"/>
          </a:xfrm>
        </p:grpSpPr>
        <p:grpSp>
          <p:nvGrpSpPr>
            <p:cNvPr id="17470" name="组合 27">
              <a:extLst>
                <a:ext uri="{FF2B5EF4-FFF2-40B4-BE49-F238E27FC236}">
                  <a16:creationId xmlns:a16="http://schemas.microsoft.com/office/drawing/2014/main" id="{C2057993-696D-41EE-BA30-F567BC21EA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788" cy="940044"/>
              <a:chOff x="0" y="0"/>
              <a:chExt cx="1884994" cy="1884995"/>
            </a:xfrm>
          </p:grpSpPr>
          <p:grpSp>
            <p:nvGrpSpPr>
              <p:cNvPr id="17472" name="椭圆 29">
                <a:extLst>
                  <a:ext uri="{FF2B5EF4-FFF2-40B4-BE49-F238E27FC236}">
                    <a16:creationId xmlns:a16="http://schemas.microsoft.com/office/drawing/2014/main" id="{31333995-F8FC-4007-9316-21B9BA17D2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2164" y="-29338"/>
                <a:ext cx="1947001" cy="1955811"/>
                <a:chOff x="0" y="0"/>
                <a:chExt cx="944880" cy="975360"/>
              </a:xfrm>
            </p:grpSpPr>
            <p:pic>
              <p:nvPicPr>
                <p:cNvPr id="17476" name="椭圆 29">
                  <a:extLst>
                    <a:ext uri="{FF2B5EF4-FFF2-40B4-BE49-F238E27FC236}">
                      <a16:creationId xmlns:a16="http://schemas.microsoft.com/office/drawing/2014/main" id="{E478EC40-AFAC-4FC7-A575-740C24B54E5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44880" cy="975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77" name="Text Box 34">
                  <a:extLst>
                    <a:ext uri="{FF2B5EF4-FFF2-40B4-BE49-F238E27FC236}">
                      <a16:creationId xmlns:a16="http://schemas.microsoft.com/office/drawing/2014/main" id="{95BDCA3A-3963-471C-8155-F27EA3CE26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4724" y="152297"/>
                  <a:ext cx="646852" cy="664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473" name="任意多边形 30">
                <a:extLst>
                  <a:ext uri="{FF2B5EF4-FFF2-40B4-BE49-F238E27FC236}">
                    <a16:creationId xmlns:a16="http://schemas.microsoft.com/office/drawing/2014/main" id="{2DE94016-1D75-4365-BC54-F32A92B7AF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082" y="-4891"/>
                <a:ext cx="1695775" cy="1442411"/>
                <a:chOff x="0" y="0"/>
                <a:chExt cx="822960" cy="719328"/>
              </a:xfrm>
            </p:grpSpPr>
            <p:pic>
              <p:nvPicPr>
                <p:cNvPr id="17474" name="任意多边形 30">
                  <a:extLst>
                    <a:ext uri="{FF2B5EF4-FFF2-40B4-BE49-F238E27FC236}">
                      <a16:creationId xmlns:a16="http://schemas.microsoft.com/office/drawing/2014/main" id="{946ADFBD-45AC-404D-AAC1-ED08594C7B9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22960" cy="719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75" name="Text Box 37">
                  <a:extLst>
                    <a:ext uri="{FF2B5EF4-FFF2-40B4-BE49-F238E27FC236}">
                      <a16:creationId xmlns:a16="http://schemas.microsoft.com/office/drawing/2014/main" id="{034CC614-F429-4F0E-B59E-7620659C69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961" y="2439"/>
                  <a:ext cx="826463" cy="718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7471" name="TextBox 37">
              <a:extLst>
                <a:ext uri="{FF2B5EF4-FFF2-40B4-BE49-F238E27FC236}">
                  <a16:creationId xmlns:a16="http://schemas.microsoft.com/office/drawing/2014/main" id="{8986410C-7829-4C19-AD9B-BA88B3BC7C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869" y="298025"/>
              <a:ext cx="606256" cy="379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50%</a:t>
              </a:r>
              <a:endParaRPr lang="zh-CN" altLang="en-US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419" name="组合 31">
            <a:extLst>
              <a:ext uri="{FF2B5EF4-FFF2-40B4-BE49-F238E27FC236}">
                <a16:creationId xmlns:a16="http://schemas.microsoft.com/office/drawing/2014/main" id="{429666DE-03B0-4CD0-B807-E3A9AD320CCE}"/>
              </a:ext>
            </a:extLst>
          </p:cNvPr>
          <p:cNvGrpSpPr>
            <a:grpSpLocks/>
          </p:cNvGrpSpPr>
          <p:nvPr/>
        </p:nvGrpSpPr>
        <p:grpSpPr bwMode="auto">
          <a:xfrm>
            <a:off x="3487738" y="2365375"/>
            <a:ext cx="1219200" cy="1254125"/>
            <a:chOff x="0" y="0"/>
            <a:chExt cx="1220061" cy="1253745"/>
          </a:xfrm>
        </p:grpSpPr>
        <p:grpSp>
          <p:nvGrpSpPr>
            <p:cNvPr id="17462" name="组合 32">
              <a:extLst>
                <a:ext uri="{FF2B5EF4-FFF2-40B4-BE49-F238E27FC236}">
                  <a16:creationId xmlns:a16="http://schemas.microsoft.com/office/drawing/2014/main" id="{1B0EF709-0CFF-4C88-91FB-522287323D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20061" cy="1253745"/>
              <a:chOff x="0" y="0"/>
              <a:chExt cx="1884994" cy="1884995"/>
            </a:xfrm>
          </p:grpSpPr>
          <p:grpSp>
            <p:nvGrpSpPr>
              <p:cNvPr id="17464" name="椭圆 34">
                <a:extLst>
                  <a:ext uri="{FF2B5EF4-FFF2-40B4-BE49-F238E27FC236}">
                    <a16:creationId xmlns:a16="http://schemas.microsoft.com/office/drawing/2014/main" id="{503B3B2A-3CE3-4531-AB2D-11CA7BB7EE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8894" y="-18515"/>
                <a:ext cx="1930755" cy="1933875"/>
                <a:chOff x="0" y="0"/>
                <a:chExt cx="1249680" cy="1286256"/>
              </a:xfrm>
            </p:grpSpPr>
            <p:pic>
              <p:nvPicPr>
                <p:cNvPr id="17468" name="椭圆 34">
                  <a:extLst>
                    <a:ext uri="{FF2B5EF4-FFF2-40B4-BE49-F238E27FC236}">
                      <a16:creationId xmlns:a16="http://schemas.microsoft.com/office/drawing/2014/main" id="{636F212F-5C8F-4CB2-A7D6-E856EBC73C4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249680" cy="1286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69" name="Text Box 43">
                  <a:extLst>
                    <a:ext uri="{FF2B5EF4-FFF2-40B4-BE49-F238E27FC236}">
                      <a16:creationId xmlns:a16="http://schemas.microsoft.com/office/drawing/2014/main" id="{5B24E381-237F-4AE0-B145-B7E73E9B7E5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0903" y="195923"/>
                  <a:ext cx="862713" cy="8865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465" name="任意多边形 35">
                <a:extLst>
                  <a:ext uri="{FF2B5EF4-FFF2-40B4-BE49-F238E27FC236}">
                    <a16:creationId xmlns:a16="http://schemas.microsoft.com/office/drawing/2014/main" id="{610DE753-D55A-43B9-B948-A3D2940E2C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198" y="-185"/>
                <a:ext cx="1704716" cy="1438950"/>
                <a:chOff x="0" y="0"/>
                <a:chExt cx="1103376" cy="957072"/>
              </a:xfrm>
            </p:grpSpPr>
            <p:pic>
              <p:nvPicPr>
                <p:cNvPr id="17466" name="任意多边形 35">
                  <a:extLst>
                    <a:ext uri="{FF2B5EF4-FFF2-40B4-BE49-F238E27FC236}">
                      <a16:creationId xmlns:a16="http://schemas.microsoft.com/office/drawing/2014/main" id="{4BE1C9AC-5988-4EF5-B812-CBB8BB9398F1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103376" cy="95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67" name="Text Box 46">
                  <a:extLst>
                    <a:ext uri="{FF2B5EF4-FFF2-40B4-BE49-F238E27FC236}">
                      <a16:creationId xmlns:a16="http://schemas.microsoft.com/office/drawing/2014/main" id="{F4FDA8CC-C41F-4510-9AF7-AC83F52CE75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356" y="123"/>
                  <a:ext cx="1102261" cy="9579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7463" name="TextBox 39">
              <a:extLst>
                <a:ext uri="{FF2B5EF4-FFF2-40B4-BE49-F238E27FC236}">
                  <a16:creationId xmlns:a16="http://schemas.microsoft.com/office/drawing/2014/main" id="{0076F8A2-60E0-4BB5-903D-552236B468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656" y="315713"/>
              <a:ext cx="1027845" cy="665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700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80%</a:t>
              </a:r>
              <a:endParaRPr lang="zh-CN" altLang="en-US" sz="370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420" name="组合 36">
            <a:extLst>
              <a:ext uri="{FF2B5EF4-FFF2-40B4-BE49-F238E27FC236}">
                <a16:creationId xmlns:a16="http://schemas.microsoft.com/office/drawing/2014/main" id="{A051D925-6C37-449A-946D-E8790628BB9A}"/>
              </a:ext>
            </a:extLst>
          </p:cNvPr>
          <p:cNvGrpSpPr>
            <a:grpSpLocks/>
          </p:cNvGrpSpPr>
          <p:nvPr/>
        </p:nvGrpSpPr>
        <p:grpSpPr bwMode="auto">
          <a:xfrm>
            <a:off x="7626350" y="4432300"/>
            <a:ext cx="2873375" cy="713544"/>
            <a:chOff x="0" y="0"/>
            <a:chExt cx="2158633" cy="536334"/>
          </a:xfrm>
        </p:grpSpPr>
        <p:sp>
          <p:nvSpPr>
            <p:cNvPr id="17460" name="TextBox 49">
              <a:extLst>
                <a:ext uri="{FF2B5EF4-FFF2-40B4-BE49-F238E27FC236}">
                  <a16:creationId xmlns:a16="http://schemas.microsoft.com/office/drawing/2014/main" id="{8339D606-DFE8-4256-8956-8BEBA83F5F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3" y="0"/>
              <a:ext cx="1063907" cy="254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to add a title</a:t>
              </a:r>
            </a:p>
          </p:txBody>
        </p:sp>
        <p:sp>
          <p:nvSpPr>
            <p:cNvPr id="17461" name="矩形 38">
              <a:extLst>
                <a:ext uri="{FF2B5EF4-FFF2-40B4-BE49-F238E27FC236}">
                  <a16:creationId xmlns:a16="http://schemas.microsoft.com/office/drawing/2014/main" id="{80DDD05D-2C46-4606-9BD5-49C2077A4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9324"/>
              <a:ext cx="2158633" cy="347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421" name="组合 39">
            <a:extLst>
              <a:ext uri="{FF2B5EF4-FFF2-40B4-BE49-F238E27FC236}">
                <a16:creationId xmlns:a16="http://schemas.microsoft.com/office/drawing/2014/main" id="{7B5881E8-B007-4988-A530-12046CFAE30C}"/>
              </a:ext>
            </a:extLst>
          </p:cNvPr>
          <p:cNvGrpSpPr>
            <a:grpSpLocks/>
          </p:cNvGrpSpPr>
          <p:nvPr/>
        </p:nvGrpSpPr>
        <p:grpSpPr bwMode="auto">
          <a:xfrm>
            <a:off x="630238" y="2486025"/>
            <a:ext cx="2589212" cy="713544"/>
            <a:chOff x="0" y="0"/>
            <a:chExt cx="1945595" cy="536334"/>
          </a:xfrm>
        </p:grpSpPr>
        <p:sp>
          <p:nvSpPr>
            <p:cNvPr id="17458" name="TextBox 53">
              <a:extLst>
                <a:ext uri="{FF2B5EF4-FFF2-40B4-BE49-F238E27FC236}">
                  <a16:creationId xmlns:a16="http://schemas.microsoft.com/office/drawing/2014/main" id="{85DDECD5-B7D0-468B-8F3E-1D31C0123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598" y="0"/>
              <a:ext cx="1063907" cy="254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to add a title</a:t>
              </a:r>
            </a:p>
          </p:txBody>
        </p:sp>
        <p:sp>
          <p:nvSpPr>
            <p:cNvPr id="17459" name="矩形 41">
              <a:extLst>
                <a:ext uri="{FF2B5EF4-FFF2-40B4-BE49-F238E27FC236}">
                  <a16:creationId xmlns:a16="http://schemas.microsoft.com/office/drawing/2014/main" id="{FD20AF4F-8C1F-4260-BF07-99E35FF90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9324"/>
              <a:ext cx="1945595" cy="347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422" name="组合 42">
            <a:extLst>
              <a:ext uri="{FF2B5EF4-FFF2-40B4-BE49-F238E27FC236}">
                <a16:creationId xmlns:a16="http://schemas.microsoft.com/office/drawing/2014/main" id="{7EC64621-FFB4-44E9-BBCD-393D0CDB40F4}"/>
              </a:ext>
            </a:extLst>
          </p:cNvPr>
          <p:cNvGrpSpPr>
            <a:grpSpLocks/>
          </p:cNvGrpSpPr>
          <p:nvPr/>
        </p:nvGrpSpPr>
        <p:grpSpPr bwMode="auto">
          <a:xfrm>
            <a:off x="1601788" y="5224463"/>
            <a:ext cx="2997200" cy="713676"/>
            <a:chOff x="0" y="0"/>
            <a:chExt cx="2252683" cy="536151"/>
          </a:xfrm>
        </p:grpSpPr>
        <p:sp>
          <p:nvSpPr>
            <p:cNvPr id="17456" name="TextBox 56">
              <a:extLst>
                <a:ext uri="{FF2B5EF4-FFF2-40B4-BE49-F238E27FC236}">
                  <a16:creationId xmlns:a16="http://schemas.microsoft.com/office/drawing/2014/main" id="{289EEF23-070F-4C3B-8CD0-77FF2D0806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4686" y="0"/>
              <a:ext cx="1063907" cy="254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to add a title</a:t>
              </a:r>
            </a:p>
          </p:txBody>
        </p:sp>
        <p:sp>
          <p:nvSpPr>
            <p:cNvPr id="17457" name="矩形 44">
              <a:extLst>
                <a:ext uri="{FF2B5EF4-FFF2-40B4-BE49-F238E27FC236}">
                  <a16:creationId xmlns:a16="http://schemas.microsoft.com/office/drawing/2014/main" id="{ED82475A-D5BA-4B52-B5D4-ECAD30367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9324"/>
              <a:ext cx="2252683" cy="346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423" name="组合 45">
            <a:extLst>
              <a:ext uri="{FF2B5EF4-FFF2-40B4-BE49-F238E27FC236}">
                <a16:creationId xmlns:a16="http://schemas.microsoft.com/office/drawing/2014/main" id="{0EDE6D2C-8B6D-482B-9CBB-B2B43568BC54}"/>
              </a:ext>
            </a:extLst>
          </p:cNvPr>
          <p:cNvGrpSpPr>
            <a:grpSpLocks/>
          </p:cNvGrpSpPr>
          <p:nvPr/>
        </p:nvGrpSpPr>
        <p:grpSpPr bwMode="auto">
          <a:xfrm>
            <a:off x="7032625" y="1582738"/>
            <a:ext cx="1724025" cy="1771650"/>
            <a:chOff x="0" y="0"/>
            <a:chExt cx="1723843" cy="1771436"/>
          </a:xfrm>
        </p:grpSpPr>
        <p:grpSp>
          <p:nvGrpSpPr>
            <p:cNvPr id="17446" name="组合 46">
              <a:extLst>
                <a:ext uri="{FF2B5EF4-FFF2-40B4-BE49-F238E27FC236}">
                  <a16:creationId xmlns:a16="http://schemas.microsoft.com/office/drawing/2014/main" id="{BB6D0B64-1032-4EDE-9D20-C3D254E9DF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723843" cy="1771436"/>
              <a:chOff x="0" y="0"/>
              <a:chExt cx="1884994" cy="1884995"/>
            </a:xfrm>
          </p:grpSpPr>
          <p:grpSp>
            <p:nvGrpSpPr>
              <p:cNvPr id="17450" name="椭圆 57">
                <a:extLst>
                  <a:ext uri="{FF2B5EF4-FFF2-40B4-BE49-F238E27FC236}">
                    <a16:creationId xmlns:a16="http://schemas.microsoft.com/office/drawing/2014/main" id="{9286A5BA-8146-42AE-A5AE-CE1DB3FD98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0490" y="-11277"/>
                <a:ext cx="1913106" cy="1913602"/>
                <a:chOff x="0" y="0"/>
                <a:chExt cx="1749552" cy="1798320"/>
              </a:xfrm>
            </p:grpSpPr>
            <p:pic>
              <p:nvPicPr>
                <p:cNvPr id="17454" name="椭圆 57">
                  <a:extLst>
                    <a:ext uri="{FF2B5EF4-FFF2-40B4-BE49-F238E27FC236}">
                      <a16:creationId xmlns:a16="http://schemas.microsoft.com/office/drawing/2014/main" id="{ED0E4C3A-8EC0-402C-9DAB-F35F8E28FFEC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749552" cy="1798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55" name="Text Box 61">
                  <a:extLst>
                    <a:ext uri="{FF2B5EF4-FFF2-40B4-BE49-F238E27FC236}">
                      <a16:creationId xmlns:a16="http://schemas.microsoft.com/office/drawing/2014/main" id="{85E6527B-5936-4865-859F-EECD8113960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2044" y="270020"/>
                  <a:ext cx="1218941" cy="12525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451" name="任意多边形 58">
                <a:extLst>
                  <a:ext uri="{FF2B5EF4-FFF2-40B4-BE49-F238E27FC236}">
                    <a16:creationId xmlns:a16="http://schemas.microsoft.com/office/drawing/2014/main" id="{37BE774F-46A9-4330-8719-DED7C5261C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40" y="1696"/>
                <a:ext cx="1706464" cy="1440067"/>
                <a:chOff x="0" y="0"/>
                <a:chExt cx="1560576" cy="1353312"/>
              </a:xfrm>
            </p:grpSpPr>
            <p:pic>
              <p:nvPicPr>
                <p:cNvPr id="17452" name="任意多边形 58">
                  <a:extLst>
                    <a:ext uri="{FF2B5EF4-FFF2-40B4-BE49-F238E27FC236}">
                      <a16:creationId xmlns:a16="http://schemas.microsoft.com/office/drawing/2014/main" id="{B75109A7-4E2A-4A3F-8C17-79030D80324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560576" cy="1353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53" name="Text Box 64">
                  <a:extLst>
                    <a:ext uri="{FF2B5EF4-FFF2-40B4-BE49-F238E27FC236}">
                      <a16:creationId xmlns:a16="http://schemas.microsoft.com/office/drawing/2014/main" id="{C8BD9B12-A3C5-430E-97AD-59522DB71E7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84" y="-1594"/>
                  <a:ext cx="1557402" cy="13535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17447" name="组合 47">
              <a:extLst>
                <a:ext uri="{FF2B5EF4-FFF2-40B4-BE49-F238E27FC236}">
                  <a16:creationId xmlns:a16="http://schemas.microsoft.com/office/drawing/2014/main" id="{9A08A040-1FEE-4AD4-8B0E-59CD98D9B5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35" y="318954"/>
              <a:ext cx="909223" cy="1143412"/>
              <a:chOff x="0" y="0"/>
              <a:chExt cx="683252" cy="859237"/>
            </a:xfrm>
          </p:grpSpPr>
          <p:sp>
            <p:nvSpPr>
              <p:cNvPr id="17448" name="TextBox 11">
                <a:extLst>
                  <a:ext uri="{FF2B5EF4-FFF2-40B4-BE49-F238E27FC236}">
                    <a16:creationId xmlns:a16="http://schemas.microsoft.com/office/drawing/2014/main" id="{323DE30B-A3D5-46F9-BAA7-4182036159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683252" cy="43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100">
                    <a:solidFill>
                      <a:schemeClr val="bg1"/>
                    </a:solidFill>
                    <a:latin typeface="Impact" panose="020B0806030902050204" pitchFamily="34" charset="0"/>
                    <a:cs typeface="Arial" panose="020B0604020202020204" pitchFamily="34" charset="0"/>
                  </a:rPr>
                  <a:t>90%</a:t>
                </a:r>
                <a:endParaRPr lang="zh-CN" altLang="en-US" sz="3100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449" name="组合 49">
                <a:extLst>
                  <a:ext uri="{FF2B5EF4-FFF2-40B4-BE49-F238E27FC236}">
                    <a16:creationId xmlns:a16="http://schemas.microsoft.com/office/drawing/2014/main" id="{968EE801-3720-4445-9096-C9D7041BA89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82" y="444075"/>
                <a:ext cx="393962" cy="416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4" name="组合 59">
            <a:extLst>
              <a:ext uri="{FF2B5EF4-FFF2-40B4-BE49-F238E27FC236}">
                <a16:creationId xmlns:a16="http://schemas.microsoft.com/office/drawing/2014/main" id="{C2DEC94B-3167-41FE-8906-CCBA1C642EA4}"/>
              </a:ext>
            </a:extLst>
          </p:cNvPr>
          <p:cNvGrpSpPr>
            <a:grpSpLocks/>
          </p:cNvGrpSpPr>
          <p:nvPr/>
        </p:nvGrpSpPr>
        <p:grpSpPr bwMode="auto">
          <a:xfrm>
            <a:off x="4913313" y="1416050"/>
            <a:ext cx="1068387" cy="1096963"/>
            <a:chOff x="0" y="0"/>
            <a:chExt cx="1068198" cy="1097689"/>
          </a:xfrm>
        </p:grpSpPr>
        <p:grpSp>
          <p:nvGrpSpPr>
            <p:cNvPr id="17436" name="组合 60">
              <a:extLst>
                <a:ext uri="{FF2B5EF4-FFF2-40B4-BE49-F238E27FC236}">
                  <a16:creationId xmlns:a16="http://schemas.microsoft.com/office/drawing/2014/main" id="{25EFC2FC-20CB-4AA2-8CDB-F325D9525D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068198" cy="1097689"/>
              <a:chOff x="0" y="0"/>
              <a:chExt cx="1884994" cy="1884995"/>
            </a:xfrm>
          </p:grpSpPr>
          <p:grpSp>
            <p:nvGrpSpPr>
              <p:cNvPr id="17440" name="椭圆 71">
                <a:extLst>
                  <a:ext uri="{FF2B5EF4-FFF2-40B4-BE49-F238E27FC236}">
                    <a16:creationId xmlns:a16="http://schemas.microsoft.com/office/drawing/2014/main" id="{50ADB352-61E9-452A-991D-742B0F6678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1225" y="-22664"/>
                <a:ext cx="1936314" cy="1936634"/>
                <a:chOff x="0" y="0"/>
                <a:chExt cx="1097280" cy="1127760"/>
              </a:xfrm>
            </p:grpSpPr>
            <p:pic>
              <p:nvPicPr>
                <p:cNvPr id="17444" name="椭圆 71">
                  <a:extLst>
                    <a:ext uri="{FF2B5EF4-FFF2-40B4-BE49-F238E27FC236}">
                      <a16:creationId xmlns:a16="http://schemas.microsoft.com/office/drawing/2014/main" id="{B1494545-A7FB-4EC2-B38B-70D99A571471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097280" cy="112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45" name="Text Box 72">
                  <a:extLst>
                    <a:ext uri="{FF2B5EF4-FFF2-40B4-BE49-F238E27FC236}">
                      <a16:creationId xmlns:a16="http://schemas.microsoft.com/office/drawing/2014/main" id="{D0FC70DA-334A-43FD-AA32-9B88FF97E9F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8462" y="173952"/>
                  <a:ext cx="755330" cy="776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441" name="任意多边形 72">
                <a:extLst>
                  <a:ext uri="{FF2B5EF4-FFF2-40B4-BE49-F238E27FC236}">
                    <a16:creationId xmlns:a16="http://schemas.microsoft.com/office/drawing/2014/main" id="{43A62FDD-BE8E-48A3-AE3B-9F3691CA0D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804" y="-1728"/>
                <a:ext cx="1710410" cy="1444624"/>
                <a:chOff x="0" y="0"/>
                <a:chExt cx="969264" cy="841248"/>
              </a:xfrm>
            </p:grpSpPr>
            <p:pic>
              <p:nvPicPr>
                <p:cNvPr id="17442" name="任意多边形 72">
                  <a:extLst>
                    <a:ext uri="{FF2B5EF4-FFF2-40B4-BE49-F238E27FC236}">
                      <a16:creationId xmlns:a16="http://schemas.microsoft.com/office/drawing/2014/main" id="{7639E998-6CF0-43B9-ACD5-B9D2FBC83F1C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69264" cy="841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43" name="Text Box 75">
                  <a:extLst>
                    <a:ext uri="{FF2B5EF4-FFF2-40B4-BE49-F238E27FC236}">
                      <a16:creationId xmlns:a16="http://schemas.microsoft.com/office/drawing/2014/main" id="{D7E5EABD-F72D-4D7D-9A64-1B9DAF7916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36" y="1006"/>
                  <a:ext cx="965061" cy="838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17437" name="组合 61">
              <a:extLst>
                <a:ext uri="{FF2B5EF4-FFF2-40B4-BE49-F238E27FC236}">
                  <a16:creationId xmlns:a16="http://schemas.microsoft.com/office/drawing/2014/main" id="{A959AB60-9C20-4AAF-81A9-B5BF9B89C7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583" y="89854"/>
              <a:ext cx="805029" cy="896579"/>
              <a:chOff x="0" y="0"/>
              <a:chExt cx="604954" cy="673750"/>
            </a:xfrm>
          </p:grpSpPr>
          <p:sp>
            <p:nvSpPr>
              <p:cNvPr id="17438" name="TextBox 40">
                <a:extLst>
                  <a:ext uri="{FF2B5EF4-FFF2-40B4-BE49-F238E27FC236}">
                    <a16:creationId xmlns:a16="http://schemas.microsoft.com/office/drawing/2014/main" id="{1458965C-6CB5-41DD-97ED-F8ABC13CC8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604954" cy="393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800">
                    <a:solidFill>
                      <a:schemeClr val="bg1"/>
                    </a:solidFill>
                    <a:latin typeface="Impact" panose="020B0806030902050204" pitchFamily="34" charset="0"/>
                    <a:cs typeface="Arial" panose="020B0604020202020204" pitchFamily="34" charset="0"/>
                  </a:rPr>
                  <a:t>40%</a:t>
                </a:r>
                <a:endParaRPr lang="zh-CN" altLang="en-US" sz="2800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439" name="组合 63">
                <a:extLst>
                  <a:ext uri="{FF2B5EF4-FFF2-40B4-BE49-F238E27FC236}">
                    <a16:creationId xmlns:a16="http://schemas.microsoft.com/office/drawing/2014/main" id="{10D054DD-6551-4B02-81CB-DCD1C124FD96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195" y="371492"/>
                <a:ext cx="288600" cy="302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5" name="组合 73">
            <a:extLst>
              <a:ext uri="{FF2B5EF4-FFF2-40B4-BE49-F238E27FC236}">
                <a16:creationId xmlns:a16="http://schemas.microsoft.com/office/drawing/2014/main" id="{81FD091C-2C4E-4395-B6CD-CAED35351FDE}"/>
              </a:ext>
            </a:extLst>
          </p:cNvPr>
          <p:cNvGrpSpPr>
            <a:grpSpLocks/>
          </p:cNvGrpSpPr>
          <p:nvPr/>
        </p:nvGrpSpPr>
        <p:grpSpPr bwMode="auto">
          <a:xfrm>
            <a:off x="4213225" y="3948113"/>
            <a:ext cx="915988" cy="939800"/>
            <a:chOff x="0" y="0"/>
            <a:chExt cx="914788" cy="940044"/>
          </a:xfrm>
        </p:grpSpPr>
        <p:grpSp>
          <p:nvGrpSpPr>
            <p:cNvPr id="17426" name="组合 74">
              <a:extLst>
                <a:ext uri="{FF2B5EF4-FFF2-40B4-BE49-F238E27FC236}">
                  <a16:creationId xmlns:a16="http://schemas.microsoft.com/office/drawing/2014/main" id="{8207838F-5A88-4E83-BE8A-A075169EBF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788" cy="940044"/>
              <a:chOff x="0" y="0"/>
              <a:chExt cx="1884994" cy="1884995"/>
            </a:xfrm>
          </p:grpSpPr>
          <p:grpSp>
            <p:nvGrpSpPr>
              <p:cNvPr id="17430" name="椭圆 85">
                <a:extLst>
                  <a:ext uri="{FF2B5EF4-FFF2-40B4-BE49-F238E27FC236}">
                    <a16:creationId xmlns:a16="http://schemas.microsoft.com/office/drawing/2014/main" id="{4902EC78-91E8-45B9-A0A0-6961EE68A3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148" y="-20120"/>
                <a:ext cx="1947001" cy="1943588"/>
                <a:chOff x="0" y="0"/>
                <a:chExt cx="944880" cy="969264"/>
              </a:xfrm>
            </p:grpSpPr>
            <p:pic>
              <p:nvPicPr>
                <p:cNvPr id="17434" name="椭圆 85">
                  <a:extLst>
                    <a:ext uri="{FF2B5EF4-FFF2-40B4-BE49-F238E27FC236}">
                      <a16:creationId xmlns:a16="http://schemas.microsoft.com/office/drawing/2014/main" id="{AF1F40E5-19B8-4C81-805D-A9F78F420AC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44880" cy="9692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35" name="Text Box 83">
                  <a:extLst>
                    <a:ext uri="{FF2B5EF4-FFF2-40B4-BE49-F238E27FC236}">
                      <a16:creationId xmlns:a16="http://schemas.microsoft.com/office/drawing/2014/main" id="{952E7EE2-CDA5-4296-B583-29559AAE92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7628" y="147700"/>
                  <a:ext cx="646852" cy="664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431" name="任意多边形 86">
                <a:extLst>
                  <a:ext uri="{FF2B5EF4-FFF2-40B4-BE49-F238E27FC236}">
                    <a16:creationId xmlns:a16="http://schemas.microsoft.com/office/drawing/2014/main" id="{9E767AA9-FBD5-4213-A487-996A41D591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98" y="4327"/>
                <a:ext cx="1708336" cy="1430187"/>
                <a:chOff x="0" y="0"/>
                <a:chExt cx="829056" cy="713232"/>
              </a:xfrm>
            </p:grpSpPr>
            <p:pic>
              <p:nvPicPr>
                <p:cNvPr id="17432" name="任意多边形 86">
                  <a:extLst>
                    <a:ext uri="{FF2B5EF4-FFF2-40B4-BE49-F238E27FC236}">
                      <a16:creationId xmlns:a16="http://schemas.microsoft.com/office/drawing/2014/main" id="{94C3CD64-956B-4F71-9706-01F74D658A3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29056" cy="713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33" name="Text Box 86">
                  <a:extLst>
                    <a:ext uri="{FF2B5EF4-FFF2-40B4-BE49-F238E27FC236}">
                      <a16:creationId xmlns:a16="http://schemas.microsoft.com/office/drawing/2014/main" id="{B889BED9-49A4-4C07-9129-72544C29C9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43" y="-2158"/>
                  <a:ext cx="826463" cy="718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17427" name="组合 75">
              <a:extLst>
                <a:ext uri="{FF2B5EF4-FFF2-40B4-BE49-F238E27FC236}">
                  <a16:creationId xmlns:a16="http://schemas.microsoft.com/office/drawing/2014/main" id="{F6A1822C-CCBC-4BB6-AF4A-B0A2B6F98D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6695" y="155737"/>
              <a:ext cx="545343" cy="604036"/>
              <a:chOff x="0" y="0"/>
              <a:chExt cx="409807" cy="453914"/>
            </a:xfrm>
          </p:grpSpPr>
          <p:sp>
            <p:nvSpPr>
              <p:cNvPr id="17428" name="TextBox 38">
                <a:extLst>
                  <a:ext uri="{FF2B5EF4-FFF2-40B4-BE49-F238E27FC236}">
                    <a16:creationId xmlns:a16="http://schemas.microsoft.com/office/drawing/2014/main" id="{7456A7F2-D2ED-4823-BFF3-65A9BA3C99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409807" cy="254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500">
                    <a:solidFill>
                      <a:schemeClr val="bg1"/>
                    </a:solidFill>
                    <a:latin typeface="Impact" panose="020B0806030902050204" pitchFamily="34" charset="0"/>
                    <a:cs typeface="Arial" panose="020B0604020202020204" pitchFamily="34" charset="0"/>
                  </a:rPr>
                  <a:t>30%</a:t>
                </a:r>
                <a:endParaRPr lang="zh-CN" altLang="en-US" sz="1500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429" name="组合 77">
                <a:extLst>
                  <a:ext uri="{FF2B5EF4-FFF2-40B4-BE49-F238E27FC236}">
                    <a16:creationId xmlns:a16="http://schemas.microsoft.com/office/drawing/2014/main" id="{1779ADBF-84DB-447C-A217-0FF440064C6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06" y="237324"/>
                <a:ext cx="206142" cy="215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slow" advClick="0" advTm="3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组合 5">
            <a:extLst>
              <a:ext uri="{FF2B5EF4-FFF2-40B4-BE49-F238E27FC236}">
                <a16:creationId xmlns:a16="http://schemas.microsoft.com/office/drawing/2014/main" id="{33C90891-4598-42D3-8E7F-AC1A06B28410}"/>
              </a:ext>
            </a:extLst>
          </p:cNvPr>
          <p:cNvGrpSpPr>
            <a:grpSpLocks/>
          </p:cNvGrpSpPr>
          <p:nvPr/>
        </p:nvGrpSpPr>
        <p:grpSpPr bwMode="auto">
          <a:xfrm>
            <a:off x="9259888" y="5719763"/>
            <a:ext cx="2746375" cy="713676"/>
            <a:chOff x="0" y="0"/>
            <a:chExt cx="2064138" cy="536151"/>
          </a:xfrm>
        </p:grpSpPr>
        <p:sp>
          <p:nvSpPr>
            <p:cNvPr id="18436" name="TextBox 15">
              <a:extLst>
                <a:ext uri="{FF2B5EF4-FFF2-40B4-BE49-F238E27FC236}">
                  <a16:creationId xmlns:a16="http://schemas.microsoft.com/office/drawing/2014/main" id="{AB7024BB-ED3C-4698-BAF5-94809F8B59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2" y="0"/>
              <a:ext cx="1063907" cy="254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to add a title</a:t>
              </a:r>
            </a:p>
          </p:txBody>
        </p:sp>
        <p:sp>
          <p:nvSpPr>
            <p:cNvPr id="18437" name="矩形 7">
              <a:extLst>
                <a:ext uri="{FF2B5EF4-FFF2-40B4-BE49-F238E27FC236}">
                  <a16:creationId xmlns:a16="http://schemas.microsoft.com/office/drawing/2014/main" id="{6B489364-96B8-4D5A-A1B3-D0566431A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9324"/>
              <a:ext cx="2064138" cy="346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8435" name="图片 8">
            <a:extLst>
              <a:ext uri="{FF2B5EF4-FFF2-40B4-BE49-F238E27FC236}">
                <a16:creationId xmlns:a16="http://schemas.microsoft.com/office/drawing/2014/main" id="{762E9F80-75F8-46A4-8A76-1D1959D95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76200"/>
            <a:ext cx="12047538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9">
            <a:extLst>
              <a:ext uri="{FF2B5EF4-FFF2-40B4-BE49-F238E27FC236}">
                <a16:creationId xmlns:a16="http://schemas.microsoft.com/office/drawing/2014/main" id="{13846373-16DA-4140-AB06-315B78170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459" name="图片 11">
            <a:extLst>
              <a:ext uri="{FF2B5EF4-FFF2-40B4-BE49-F238E27FC236}">
                <a16:creationId xmlns:a16="http://schemas.microsoft.com/office/drawing/2014/main" id="{B253262D-63F6-4E34-B2B5-40E51738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图片 12">
            <a:extLst>
              <a:ext uri="{FF2B5EF4-FFF2-40B4-BE49-F238E27FC236}">
                <a16:creationId xmlns:a16="http://schemas.microsoft.com/office/drawing/2014/main" id="{B69510F1-F9F2-4251-ADA9-16F1120B6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文本框 1">
            <a:extLst>
              <a:ext uri="{FF2B5EF4-FFF2-40B4-BE49-F238E27FC236}">
                <a16:creationId xmlns:a16="http://schemas.microsoft.com/office/drawing/2014/main" id="{7C3C4317-3073-4A15-98DE-67DA9FA3C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173038"/>
            <a:ext cx="4593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19462" name="组合 5">
            <a:extLst>
              <a:ext uri="{FF2B5EF4-FFF2-40B4-BE49-F238E27FC236}">
                <a16:creationId xmlns:a16="http://schemas.microsoft.com/office/drawing/2014/main" id="{30F828F7-93D6-4F62-90E3-C44128D2D6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6963" y="1457325"/>
            <a:ext cx="5637212" cy="4608513"/>
            <a:chOff x="0" y="0"/>
            <a:chExt cx="5637410" cy="4608443"/>
          </a:xfrm>
        </p:grpSpPr>
        <p:pic>
          <p:nvPicPr>
            <p:cNvPr id="19503" name="图片 6">
              <a:extLst>
                <a:ext uri="{FF2B5EF4-FFF2-40B4-BE49-F238E27FC236}">
                  <a16:creationId xmlns:a16="http://schemas.microsoft.com/office/drawing/2014/main" id="{FFCB990F-88B1-4926-BA4A-F7423376A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2" r="13387" b="1358"/>
            <a:stretch>
              <a:fillRect/>
            </a:stretch>
          </p:blipFill>
          <p:spPr bwMode="auto">
            <a:xfrm>
              <a:off x="0" y="0"/>
              <a:ext cx="5637410" cy="4608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4" name="图片 7">
              <a:extLst>
                <a:ext uri="{FF2B5EF4-FFF2-40B4-BE49-F238E27FC236}">
                  <a16:creationId xmlns:a16="http://schemas.microsoft.com/office/drawing/2014/main" id="{4F114341-1C14-4B60-AC0B-F06D8EC1E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44"/>
            <a:stretch>
              <a:fillRect/>
            </a:stretch>
          </p:blipFill>
          <p:spPr bwMode="auto">
            <a:xfrm>
              <a:off x="255318" y="347472"/>
              <a:ext cx="5159317" cy="3017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3" name="椭圆 8">
            <a:extLst>
              <a:ext uri="{FF2B5EF4-FFF2-40B4-BE49-F238E27FC236}">
                <a16:creationId xmlns:a16="http://schemas.microsoft.com/office/drawing/2014/main" id="{A892BD77-3A7C-4AD8-B019-6AB16D0D7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5" y="4014788"/>
            <a:ext cx="403225" cy="401637"/>
          </a:xfrm>
          <a:prstGeom prst="ellipse">
            <a:avLst/>
          </a:prstGeom>
          <a:solidFill>
            <a:srgbClr val="EE49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9464" name="组合 10">
            <a:extLst>
              <a:ext uri="{FF2B5EF4-FFF2-40B4-BE49-F238E27FC236}">
                <a16:creationId xmlns:a16="http://schemas.microsoft.com/office/drawing/2014/main" id="{47B3EA24-DE30-428A-9B7A-2A56E8EF9BC6}"/>
              </a:ext>
            </a:extLst>
          </p:cNvPr>
          <p:cNvGrpSpPr>
            <a:grpSpLocks/>
          </p:cNvGrpSpPr>
          <p:nvPr/>
        </p:nvGrpSpPr>
        <p:grpSpPr bwMode="auto">
          <a:xfrm>
            <a:off x="1654175" y="4519613"/>
            <a:ext cx="862013" cy="862012"/>
            <a:chOff x="0" y="0"/>
            <a:chExt cx="862907" cy="862907"/>
          </a:xfrm>
        </p:grpSpPr>
        <p:sp>
          <p:nvSpPr>
            <p:cNvPr id="19501" name="椭圆 13">
              <a:extLst>
                <a:ext uri="{FF2B5EF4-FFF2-40B4-BE49-F238E27FC236}">
                  <a16:creationId xmlns:a16="http://schemas.microsoft.com/office/drawing/2014/main" id="{27F63977-8246-42FC-B172-D9B2F181F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862907" cy="862907"/>
            </a:xfrm>
            <a:prstGeom prst="ellipse">
              <a:avLst/>
            </a:prstGeom>
            <a:solidFill>
              <a:srgbClr val="1F3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19502" name="图片 14">
              <a:extLst>
                <a:ext uri="{FF2B5EF4-FFF2-40B4-BE49-F238E27FC236}">
                  <a16:creationId xmlns:a16="http://schemas.microsoft.com/office/drawing/2014/main" id="{8652880A-B760-4BD8-B8A7-36895A079D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21" y="112533"/>
              <a:ext cx="586348" cy="586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5" name="组合 15">
            <a:extLst>
              <a:ext uri="{FF2B5EF4-FFF2-40B4-BE49-F238E27FC236}">
                <a16:creationId xmlns:a16="http://schemas.microsoft.com/office/drawing/2014/main" id="{693235D6-2C0B-4756-8369-C61F1496D6D7}"/>
              </a:ext>
            </a:extLst>
          </p:cNvPr>
          <p:cNvGrpSpPr>
            <a:grpSpLocks/>
          </p:cNvGrpSpPr>
          <p:nvPr/>
        </p:nvGrpSpPr>
        <p:grpSpPr bwMode="auto">
          <a:xfrm>
            <a:off x="1892300" y="3624263"/>
            <a:ext cx="504825" cy="504825"/>
            <a:chOff x="0" y="0"/>
            <a:chExt cx="505322" cy="505322"/>
          </a:xfrm>
        </p:grpSpPr>
        <p:sp>
          <p:nvSpPr>
            <p:cNvPr id="19499" name="椭圆 16">
              <a:extLst>
                <a:ext uri="{FF2B5EF4-FFF2-40B4-BE49-F238E27FC236}">
                  <a16:creationId xmlns:a16="http://schemas.microsoft.com/office/drawing/2014/main" id="{35EB1AEA-E4AF-49CD-A6C3-809EC8DA9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05322" cy="505322"/>
            </a:xfrm>
            <a:prstGeom prst="ellipse">
              <a:avLst/>
            </a:prstGeom>
            <a:solidFill>
              <a:srgbClr val="3CB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19500" name="图片 17">
              <a:extLst>
                <a:ext uri="{FF2B5EF4-FFF2-40B4-BE49-F238E27FC236}">
                  <a16:creationId xmlns:a16="http://schemas.microsoft.com/office/drawing/2014/main" id="{E46E7A9E-D996-4AD1-BE89-CCEDF267B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59" y="55045"/>
              <a:ext cx="402404" cy="40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6" name="组合 18">
            <a:extLst>
              <a:ext uri="{FF2B5EF4-FFF2-40B4-BE49-F238E27FC236}">
                <a16:creationId xmlns:a16="http://schemas.microsoft.com/office/drawing/2014/main" id="{BDA2F2D1-5275-4858-A777-D40A560D5B2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91150" y="3727450"/>
            <a:ext cx="1508125" cy="2189163"/>
            <a:chOff x="0" y="0"/>
            <a:chExt cx="1508662" cy="2188651"/>
          </a:xfrm>
        </p:grpSpPr>
        <p:pic>
          <p:nvPicPr>
            <p:cNvPr id="19497" name="图片 19">
              <a:extLst>
                <a:ext uri="{FF2B5EF4-FFF2-40B4-BE49-F238E27FC236}">
                  <a16:creationId xmlns:a16="http://schemas.microsoft.com/office/drawing/2014/main" id="{7E8B94B5-AA55-441E-85BF-24C9D5E162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08662" cy="2188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8" name="图片 20">
              <a:extLst>
                <a:ext uri="{FF2B5EF4-FFF2-40B4-BE49-F238E27FC236}">
                  <a16:creationId xmlns:a16="http://schemas.microsoft.com/office/drawing/2014/main" id="{8C6CCEA2-150A-4590-A264-504627CCB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12" r="24432"/>
            <a:stretch>
              <a:fillRect/>
            </a:stretch>
          </p:blipFill>
          <p:spPr bwMode="auto">
            <a:xfrm>
              <a:off x="123750" y="235730"/>
              <a:ext cx="1270735" cy="1745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7" name="组合 21">
            <a:extLst>
              <a:ext uri="{FF2B5EF4-FFF2-40B4-BE49-F238E27FC236}">
                <a16:creationId xmlns:a16="http://schemas.microsoft.com/office/drawing/2014/main" id="{03BE65F2-A818-4B63-B2A3-89AD9DE22C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75425" y="5087938"/>
            <a:ext cx="649288" cy="944562"/>
            <a:chOff x="0" y="0"/>
            <a:chExt cx="1508662" cy="2188651"/>
          </a:xfrm>
        </p:grpSpPr>
        <p:pic>
          <p:nvPicPr>
            <p:cNvPr id="19495" name="图片 22">
              <a:extLst>
                <a:ext uri="{FF2B5EF4-FFF2-40B4-BE49-F238E27FC236}">
                  <a16:creationId xmlns:a16="http://schemas.microsoft.com/office/drawing/2014/main" id="{088A1680-4762-4AEC-8D7C-75FBE95FC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08662" cy="2188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6" name="图片 23">
              <a:extLst>
                <a:ext uri="{FF2B5EF4-FFF2-40B4-BE49-F238E27FC236}">
                  <a16:creationId xmlns:a16="http://schemas.microsoft.com/office/drawing/2014/main" id="{66CB2A2E-D586-4342-A4AA-6FA2F741D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74" y="235730"/>
              <a:ext cx="1274612" cy="172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8" name="组合 24">
            <a:extLst>
              <a:ext uri="{FF2B5EF4-FFF2-40B4-BE49-F238E27FC236}">
                <a16:creationId xmlns:a16="http://schemas.microsoft.com/office/drawing/2014/main" id="{8AD1362C-6C7C-4188-8C8F-1458F881BB3C}"/>
              </a:ext>
            </a:extLst>
          </p:cNvPr>
          <p:cNvGrpSpPr>
            <a:grpSpLocks/>
          </p:cNvGrpSpPr>
          <p:nvPr/>
        </p:nvGrpSpPr>
        <p:grpSpPr bwMode="auto">
          <a:xfrm>
            <a:off x="8169275" y="2290763"/>
            <a:ext cx="4022725" cy="639762"/>
            <a:chOff x="0" y="0"/>
            <a:chExt cx="4023360" cy="640945"/>
          </a:xfrm>
        </p:grpSpPr>
        <p:grpSp>
          <p:nvGrpSpPr>
            <p:cNvPr id="19487" name="组合 25">
              <a:extLst>
                <a:ext uri="{FF2B5EF4-FFF2-40B4-BE49-F238E27FC236}">
                  <a16:creationId xmlns:a16="http://schemas.microsoft.com/office/drawing/2014/main" id="{510AAF7C-07CA-4C02-858F-A5AF6245CC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023360" cy="640945"/>
              <a:chOff x="0" y="0"/>
              <a:chExt cx="10533891" cy="4773168"/>
            </a:xfrm>
          </p:grpSpPr>
          <p:grpSp>
            <p:nvGrpSpPr>
              <p:cNvPr id="19489" name="矩形 27">
                <a:extLst>
                  <a:ext uri="{FF2B5EF4-FFF2-40B4-BE49-F238E27FC236}">
                    <a16:creationId xmlns:a16="http://schemas.microsoft.com/office/drawing/2014/main" id="{E382E3C4-3146-4458-BC61-4056414FB0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31921" y="-76705"/>
                <a:ext cx="10613693" cy="4993713"/>
                <a:chOff x="0" y="0"/>
                <a:chExt cx="4053840" cy="670560"/>
              </a:xfrm>
            </p:grpSpPr>
            <p:pic>
              <p:nvPicPr>
                <p:cNvPr id="19493" name="矩形 27">
                  <a:extLst>
                    <a:ext uri="{FF2B5EF4-FFF2-40B4-BE49-F238E27FC236}">
                      <a16:creationId xmlns:a16="http://schemas.microsoft.com/office/drawing/2014/main" id="{45DC42C7-DE22-4475-9D31-6882BC6F4B3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053840" cy="670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494" name="Text Box 26">
                  <a:extLst>
                    <a:ext uri="{FF2B5EF4-FFF2-40B4-BE49-F238E27FC236}">
                      <a16:creationId xmlns:a16="http://schemas.microsoft.com/office/drawing/2014/main" id="{C66FD2D6-2C14-4E10-B2D4-2A354D76613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193" y="10300"/>
                  <a:ext cx="4023359" cy="6409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9490" name="任意多边形 28">
                <a:extLst>
                  <a:ext uri="{FF2B5EF4-FFF2-40B4-BE49-F238E27FC236}">
                    <a16:creationId xmlns:a16="http://schemas.microsoft.com/office/drawing/2014/main" id="{CCBC3683-A3BB-4FC4-B8FA-2E496B8952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4090"/>
                <a:ext cx="10517931" cy="3041625"/>
                <a:chOff x="0" y="0"/>
                <a:chExt cx="4017264" cy="408432"/>
              </a:xfrm>
            </p:grpSpPr>
            <p:pic>
              <p:nvPicPr>
                <p:cNvPr id="19491" name="任意多边形 28">
                  <a:extLst>
                    <a:ext uri="{FF2B5EF4-FFF2-40B4-BE49-F238E27FC236}">
                      <a16:creationId xmlns:a16="http://schemas.microsoft.com/office/drawing/2014/main" id="{3167B1E3-7DE8-4B7D-86EE-22B7C47E7783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017264" cy="408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492" name="Text Box 29">
                  <a:extLst>
                    <a:ext uri="{FF2B5EF4-FFF2-40B4-BE49-F238E27FC236}">
                      <a16:creationId xmlns:a16="http://schemas.microsoft.com/office/drawing/2014/main" id="{7112A29A-B963-40FD-9622-2FF535122B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-1892"/>
                  <a:ext cx="4014941" cy="411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9488" name="文本框 26">
              <a:extLst>
                <a:ext uri="{FF2B5EF4-FFF2-40B4-BE49-F238E27FC236}">
                  <a16:creationId xmlns:a16="http://schemas.microsoft.com/office/drawing/2014/main" id="{3DA4BB62-3862-4D31-821A-44F9750A2C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46" y="135806"/>
              <a:ext cx="3386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text title</a:t>
              </a:r>
            </a:p>
          </p:txBody>
        </p:sp>
      </p:grpSp>
      <p:grpSp>
        <p:nvGrpSpPr>
          <p:cNvPr id="19469" name="组合 29">
            <a:extLst>
              <a:ext uri="{FF2B5EF4-FFF2-40B4-BE49-F238E27FC236}">
                <a16:creationId xmlns:a16="http://schemas.microsoft.com/office/drawing/2014/main" id="{C293140F-7B43-45DA-A387-59216E0FE7C8}"/>
              </a:ext>
            </a:extLst>
          </p:cNvPr>
          <p:cNvGrpSpPr>
            <a:grpSpLocks/>
          </p:cNvGrpSpPr>
          <p:nvPr/>
        </p:nvGrpSpPr>
        <p:grpSpPr bwMode="auto">
          <a:xfrm>
            <a:off x="8159750" y="3216275"/>
            <a:ext cx="4024313" cy="639763"/>
            <a:chOff x="0" y="0"/>
            <a:chExt cx="4023360" cy="640945"/>
          </a:xfrm>
        </p:grpSpPr>
        <p:grpSp>
          <p:nvGrpSpPr>
            <p:cNvPr id="19479" name="组合 30">
              <a:extLst>
                <a:ext uri="{FF2B5EF4-FFF2-40B4-BE49-F238E27FC236}">
                  <a16:creationId xmlns:a16="http://schemas.microsoft.com/office/drawing/2014/main" id="{BB093076-EEAB-47D1-82E7-0A3BB7543B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023360" cy="640945"/>
              <a:chOff x="0" y="0"/>
              <a:chExt cx="10533891" cy="4773168"/>
            </a:xfrm>
          </p:grpSpPr>
          <p:grpSp>
            <p:nvGrpSpPr>
              <p:cNvPr id="19481" name="矩形 32">
                <a:extLst>
                  <a:ext uri="{FF2B5EF4-FFF2-40B4-BE49-F238E27FC236}">
                    <a16:creationId xmlns:a16="http://schemas.microsoft.com/office/drawing/2014/main" id="{5CE43E29-8D14-4A8F-A273-DBFC248AFA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5839" y="-112831"/>
                <a:ext cx="10613693" cy="5039111"/>
                <a:chOff x="0" y="0"/>
                <a:chExt cx="4053840" cy="676656"/>
              </a:xfrm>
            </p:grpSpPr>
            <p:pic>
              <p:nvPicPr>
                <p:cNvPr id="19485" name="矩形 32">
                  <a:extLst>
                    <a:ext uri="{FF2B5EF4-FFF2-40B4-BE49-F238E27FC236}">
                      <a16:creationId xmlns:a16="http://schemas.microsoft.com/office/drawing/2014/main" id="{4E05ACB4-2CCA-41F8-8437-BB43DF346741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053840" cy="6766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486" name="Text Box 35">
                  <a:extLst>
                    <a:ext uri="{FF2B5EF4-FFF2-40B4-BE49-F238E27FC236}">
                      <a16:creationId xmlns:a16="http://schemas.microsoft.com/office/drawing/2014/main" id="{2DF69BB8-2C5F-4705-A0E8-14C6AB629B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870" y="15151"/>
                  <a:ext cx="4023359" cy="6409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9482" name="任意多边形 33">
                <a:extLst>
                  <a:ext uri="{FF2B5EF4-FFF2-40B4-BE49-F238E27FC236}">
                    <a16:creationId xmlns:a16="http://schemas.microsoft.com/office/drawing/2014/main" id="{4AD35C56-5A0E-4F40-A21F-0F618952D3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82" y="-22036"/>
                <a:ext cx="10501970" cy="3087023"/>
                <a:chOff x="0" y="0"/>
                <a:chExt cx="4011168" cy="414528"/>
              </a:xfrm>
            </p:grpSpPr>
            <p:pic>
              <p:nvPicPr>
                <p:cNvPr id="19483" name="任意多边形 33">
                  <a:extLst>
                    <a:ext uri="{FF2B5EF4-FFF2-40B4-BE49-F238E27FC236}">
                      <a16:creationId xmlns:a16="http://schemas.microsoft.com/office/drawing/2014/main" id="{E9837BAC-F05E-4608-A87D-A480815BD91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011168" cy="4145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484" name="Text Box 38">
                  <a:extLst>
                    <a:ext uri="{FF2B5EF4-FFF2-40B4-BE49-F238E27FC236}">
                      <a16:creationId xmlns:a16="http://schemas.microsoft.com/office/drawing/2014/main" id="{60401447-F889-4629-BC75-C79098E697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2323" y="2959"/>
                  <a:ext cx="4014941" cy="411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9480" name="文本框 31">
              <a:extLst>
                <a:ext uri="{FF2B5EF4-FFF2-40B4-BE49-F238E27FC236}">
                  <a16:creationId xmlns:a16="http://schemas.microsoft.com/office/drawing/2014/main" id="{7195AB47-4DA5-4126-AA32-21B3C22F7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46" y="135806"/>
              <a:ext cx="3386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text title</a:t>
              </a:r>
            </a:p>
          </p:txBody>
        </p:sp>
      </p:grpSp>
      <p:grpSp>
        <p:nvGrpSpPr>
          <p:cNvPr id="19470" name="组合 34">
            <a:extLst>
              <a:ext uri="{FF2B5EF4-FFF2-40B4-BE49-F238E27FC236}">
                <a16:creationId xmlns:a16="http://schemas.microsoft.com/office/drawing/2014/main" id="{AA2F3DEB-1AE5-4D89-8C65-F0235952E38B}"/>
              </a:ext>
            </a:extLst>
          </p:cNvPr>
          <p:cNvGrpSpPr>
            <a:grpSpLocks/>
          </p:cNvGrpSpPr>
          <p:nvPr/>
        </p:nvGrpSpPr>
        <p:grpSpPr bwMode="auto">
          <a:xfrm>
            <a:off x="8169275" y="4140200"/>
            <a:ext cx="4022725" cy="641350"/>
            <a:chOff x="0" y="0"/>
            <a:chExt cx="4023360" cy="640945"/>
          </a:xfrm>
        </p:grpSpPr>
        <p:grpSp>
          <p:nvGrpSpPr>
            <p:cNvPr id="19471" name="组合 35">
              <a:extLst>
                <a:ext uri="{FF2B5EF4-FFF2-40B4-BE49-F238E27FC236}">
                  <a16:creationId xmlns:a16="http://schemas.microsoft.com/office/drawing/2014/main" id="{EC994936-C22C-492E-8988-C44629F04D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023360" cy="640945"/>
              <a:chOff x="0" y="0"/>
              <a:chExt cx="10533891" cy="4773168"/>
            </a:xfrm>
          </p:grpSpPr>
          <p:grpSp>
            <p:nvGrpSpPr>
              <p:cNvPr id="19473" name="矩形 37">
                <a:extLst>
                  <a:ext uri="{FF2B5EF4-FFF2-40B4-BE49-F238E27FC236}">
                    <a16:creationId xmlns:a16="http://schemas.microsoft.com/office/drawing/2014/main" id="{5367142C-B9BD-4EE3-80EC-FBEB0D92F1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31921" y="-101571"/>
                <a:ext cx="10613693" cy="4993713"/>
                <a:chOff x="0" y="0"/>
                <a:chExt cx="4053840" cy="670560"/>
              </a:xfrm>
            </p:grpSpPr>
            <p:pic>
              <p:nvPicPr>
                <p:cNvPr id="19477" name="矩形 37">
                  <a:extLst>
                    <a:ext uri="{FF2B5EF4-FFF2-40B4-BE49-F238E27FC236}">
                      <a16:creationId xmlns:a16="http://schemas.microsoft.com/office/drawing/2014/main" id="{10C12E7C-1389-4043-AD63-AA0586B59ADC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053840" cy="670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478" name="Text Box 44">
                  <a:extLst>
                    <a:ext uri="{FF2B5EF4-FFF2-40B4-BE49-F238E27FC236}">
                      <a16:creationId xmlns:a16="http://schemas.microsoft.com/office/drawing/2014/main" id="{C908E9BE-9523-47D1-A6B3-CD9B303D3C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193" y="13639"/>
                  <a:ext cx="4023359" cy="6409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9474" name="任意多边形 38">
                <a:extLst>
                  <a:ext uri="{FF2B5EF4-FFF2-40B4-BE49-F238E27FC236}">
                    <a16:creationId xmlns:a16="http://schemas.microsoft.com/office/drawing/2014/main" id="{C3DBBB2C-C8C1-47C6-9F97-BF43281CAF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-10776"/>
                <a:ext cx="10517931" cy="3087023"/>
                <a:chOff x="0" y="0"/>
                <a:chExt cx="4017264" cy="414528"/>
              </a:xfrm>
            </p:grpSpPr>
            <p:pic>
              <p:nvPicPr>
                <p:cNvPr id="19475" name="任意多边形 38">
                  <a:extLst>
                    <a:ext uri="{FF2B5EF4-FFF2-40B4-BE49-F238E27FC236}">
                      <a16:creationId xmlns:a16="http://schemas.microsoft.com/office/drawing/2014/main" id="{CB25DC31-2ECC-4761-B731-110557B1285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017264" cy="4145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476" name="Text Box 47">
                  <a:extLst>
                    <a:ext uri="{FF2B5EF4-FFF2-40B4-BE49-F238E27FC236}">
                      <a16:creationId xmlns:a16="http://schemas.microsoft.com/office/drawing/2014/main" id="{D959F6C3-06B0-4444-84FF-E8FDAD9884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1447"/>
                  <a:ext cx="4014941" cy="411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9472" name="文本框 36">
              <a:extLst>
                <a:ext uri="{FF2B5EF4-FFF2-40B4-BE49-F238E27FC236}">
                  <a16:creationId xmlns:a16="http://schemas.microsoft.com/office/drawing/2014/main" id="{24CF1AA7-DC6D-4348-A5B2-876846F42C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46" y="135806"/>
              <a:ext cx="3386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text title</a:t>
              </a:r>
            </a:p>
          </p:txBody>
        </p:sp>
      </p:grpSp>
    </p:spTree>
  </p:cSld>
  <p:clrMapOvr>
    <a:masterClrMapping/>
  </p:clrMapOvr>
  <p:transition spd="slow" advClick="0" advTm="3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矩形 9">
            <a:extLst>
              <a:ext uri="{FF2B5EF4-FFF2-40B4-BE49-F238E27FC236}">
                <a16:creationId xmlns:a16="http://schemas.microsoft.com/office/drawing/2014/main" id="{78C75C20-BC8F-4F37-826F-779B7725B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0483" name="图片 11">
            <a:extLst>
              <a:ext uri="{FF2B5EF4-FFF2-40B4-BE49-F238E27FC236}">
                <a16:creationId xmlns:a16="http://schemas.microsoft.com/office/drawing/2014/main" id="{FAFED2D8-D560-497B-A196-EE766EFEA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图片 12">
            <a:extLst>
              <a:ext uri="{FF2B5EF4-FFF2-40B4-BE49-F238E27FC236}">
                <a16:creationId xmlns:a16="http://schemas.microsoft.com/office/drawing/2014/main" id="{4904F40B-D204-4E79-8BC1-0F75561C9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文本框 1">
            <a:extLst>
              <a:ext uri="{FF2B5EF4-FFF2-40B4-BE49-F238E27FC236}">
                <a16:creationId xmlns:a16="http://schemas.microsoft.com/office/drawing/2014/main" id="{0D9DC1BE-D035-4FC6-A62F-B9728A420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" y="173038"/>
            <a:ext cx="440376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20486" name="右箭头 5">
            <a:extLst>
              <a:ext uri="{FF2B5EF4-FFF2-40B4-BE49-F238E27FC236}">
                <a16:creationId xmlns:a16="http://schemas.microsoft.com/office/drawing/2014/main" id="{E6118C6D-D746-4398-A3F3-2B071618E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050" y="3511550"/>
            <a:ext cx="9702800" cy="801688"/>
          </a:xfrm>
          <a:prstGeom prst="rightArrow">
            <a:avLst>
              <a:gd name="adj1" fmla="val 65833"/>
              <a:gd name="adj2" fmla="val 50037"/>
            </a:avLst>
          </a:prstGeom>
          <a:gradFill rotWithShape="0">
            <a:gsLst>
              <a:gs pos="0">
                <a:srgbClr val="FFFFFF"/>
              </a:gs>
              <a:gs pos="56000">
                <a:srgbClr val="949494"/>
              </a:gs>
              <a:gs pos="100000">
                <a:srgbClr val="7F7F7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0487" name="组合 6">
            <a:extLst>
              <a:ext uri="{FF2B5EF4-FFF2-40B4-BE49-F238E27FC236}">
                <a16:creationId xmlns:a16="http://schemas.microsoft.com/office/drawing/2014/main" id="{2A7A1553-4D33-4CBC-9286-5B66DF6D59C7}"/>
              </a:ext>
            </a:extLst>
          </p:cNvPr>
          <p:cNvGrpSpPr>
            <a:grpSpLocks/>
          </p:cNvGrpSpPr>
          <p:nvPr/>
        </p:nvGrpSpPr>
        <p:grpSpPr bwMode="auto">
          <a:xfrm>
            <a:off x="1482725" y="1909763"/>
            <a:ext cx="2357438" cy="1651000"/>
            <a:chOff x="0" y="0"/>
            <a:chExt cx="2357438" cy="1650929"/>
          </a:xfrm>
        </p:grpSpPr>
        <p:grpSp>
          <p:nvGrpSpPr>
            <p:cNvPr id="20525" name="组合 7">
              <a:extLst>
                <a:ext uri="{FF2B5EF4-FFF2-40B4-BE49-F238E27FC236}">
                  <a16:creationId xmlns:a16="http://schemas.microsoft.com/office/drawing/2014/main" id="{E62AA91E-E16E-4992-B4D5-72AA4DFF4E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357438" cy="1650929"/>
              <a:chOff x="0" y="0"/>
              <a:chExt cx="2357438" cy="1650929"/>
            </a:xfrm>
          </p:grpSpPr>
          <p:grpSp>
            <p:nvGrpSpPr>
              <p:cNvPr id="20529" name="平行四边形 14">
                <a:extLst>
                  <a:ext uri="{FF2B5EF4-FFF2-40B4-BE49-F238E27FC236}">
                    <a16:creationId xmlns:a16="http://schemas.microsoft.com/office/drawing/2014/main" id="{B499563C-C3BC-4C59-B084-B89C10610E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724" y="-13607"/>
                <a:ext cx="2401824" cy="1682496"/>
                <a:chOff x="0" y="0"/>
                <a:chExt cx="2401824" cy="1682496"/>
              </a:xfrm>
            </p:grpSpPr>
            <p:pic>
              <p:nvPicPr>
                <p:cNvPr id="20533" name="平行四边形 14">
                  <a:extLst>
                    <a:ext uri="{FF2B5EF4-FFF2-40B4-BE49-F238E27FC236}">
                      <a16:creationId xmlns:a16="http://schemas.microsoft.com/office/drawing/2014/main" id="{F513E640-6CF5-4761-939E-DD5B1507D764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401824" cy="1682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534" name="Text Box 11">
                  <a:extLst>
                    <a:ext uri="{FF2B5EF4-FFF2-40B4-BE49-F238E27FC236}">
                      <a16:creationId xmlns:a16="http://schemas.microsoft.com/office/drawing/2014/main" id="{3F8F9763-2024-4AC9-939E-0F7F8347110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388149" y="271617"/>
                  <a:ext cx="1620588" cy="11349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0530" name="任意多边形 15">
                <a:extLst>
                  <a:ext uri="{FF2B5EF4-FFF2-40B4-BE49-F238E27FC236}">
                    <a16:creationId xmlns:a16="http://schemas.microsoft.com/office/drawing/2014/main" id="{893F4D6A-821E-47B0-9FFB-BA708F80C2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36" y="-1415"/>
                <a:ext cx="2267712" cy="1280160"/>
                <a:chOff x="0" y="0"/>
                <a:chExt cx="2267712" cy="1280160"/>
              </a:xfrm>
            </p:grpSpPr>
            <p:pic>
              <p:nvPicPr>
                <p:cNvPr id="20531" name="任意多边形 15">
                  <a:extLst>
                    <a:ext uri="{FF2B5EF4-FFF2-40B4-BE49-F238E27FC236}">
                      <a16:creationId xmlns:a16="http://schemas.microsoft.com/office/drawing/2014/main" id="{D02187A9-B7AC-4B83-BF59-1D06445F0201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267712" cy="1280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532" name="Text Box 14">
                  <a:extLst>
                    <a:ext uri="{FF2B5EF4-FFF2-40B4-BE49-F238E27FC236}">
                      <a16:creationId xmlns:a16="http://schemas.microsoft.com/office/drawing/2014/main" id="{D45252B9-A0B5-47A3-BE77-49EE585F0E0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1436" y="1415"/>
                  <a:ext cx="2264827" cy="1280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20526" name="组合 8">
              <a:extLst>
                <a:ext uri="{FF2B5EF4-FFF2-40B4-BE49-F238E27FC236}">
                  <a16:creationId xmlns:a16="http://schemas.microsoft.com/office/drawing/2014/main" id="{BDC43EE6-75CA-43FA-BA11-6CDE59C037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888" y="134158"/>
              <a:ext cx="1697662" cy="944801"/>
              <a:chOff x="0" y="0"/>
              <a:chExt cx="1697662" cy="944801"/>
            </a:xfrm>
          </p:grpSpPr>
          <p:sp>
            <p:nvSpPr>
              <p:cNvPr id="20527" name="TextBox 35">
                <a:extLst>
                  <a:ext uri="{FF2B5EF4-FFF2-40B4-BE49-F238E27FC236}">
                    <a16:creationId xmlns:a16="http://schemas.microsoft.com/office/drawing/2014/main" id="{F331B47D-E484-4A40-B711-A82C3125B7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98498"/>
                <a:ext cx="1651298" cy="646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Enter your text here, the language to be concise, to fit the theme.</a:t>
                </a:r>
                <a:endPara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28" name="文本框 13">
                <a:extLst>
                  <a:ext uri="{FF2B5EF4-FFF2-40B4-BE49-F238E27FC236}">
                    <a16:creationId xmlns:a16="http://schemas.microsoft.com/office/drawing/2014/main" id="{96842D0D-341C-414C-9269-7F0E3F8B2C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1289" y="0"/>
                <a:ext cx="70637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Title</a:t>
                </a:r>
              </a:p>
            </p:txBody>
          </p:sp>
        </p:grpSp>
      </p:grpSp>
      <p:grpSp>
        <p:nvGrpSpPr>
          <p:cNvPr id="20488" name="组合 16">
            <a:extLst>
              <a:ext uri="{FF2B5EF4-FFF2-40B4-BE49-F238E27FC236}">
                <a16:creationId xmlns:a16="http://schemas.microsoft.com/office/drawing/2014/main" id="{73171DF0-A421-4796-94BE-332FA3F5BD54}"/>
              </a:ext>
            </a:extLst>
          </p:cNvPr>
          <p:cNvGrpSpPr>
            <a:grpSpLocks/>
          </p:cNvGrpSpPr>
          <p:nvPr/>
        </p:nvGrpSpPr>
        <p:grpSpPr bwMode="auto">
          <a:xfrm>
            <a:off x="3606800" y="1903413"/>
            <a:ext cx="2357438" cy="1651000"/>
            <a:chOff x="0" y="0"/>
            <a:chExt cx="2357438" cy="1650929"/>
          </a:xfrm>
        </p:grpSpPr>
        <p:grpSp>
          <p:nvGrpSpPr>
            <p:cNvPr id="20515" name="组合 17">
              <a:extLst>
                <a:ext uri="{FF2B5EF4-FFF2-40B4-BE49-F238E27FC236}">
                  <a16:creationId xmlns:a16="http://schemas.microsoft.com/office/drawing/2014/main" id="{F6124B69-7D66-4761-8F02-A7FF4069BB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357438" cy="1650929"/>
              <a:chOff x="0" y="0"/>
              <a:chExt cx="2357438" cy="1650929"/>
            </a:xfrm>
          </p:grpSpPr>
          <p:grpSp>
            <p:nvGrpSpPr>
              <p:cNvPr id="20519" name="平行四边形 21">
                <a:extLst>
                  <a:ext uri="{FF2B5EF4-FFF2-40B4-BE49-F238E27FC236}">
                    <a16:creationId xmlns:a16="http://schemas.microsoft.com/office/drawing/2014/main" id="{67AC06B0-A2C1-4985-BCF1-DA9B4F647D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5864" y="-13669"/>
                <a:ext cx="2395728" cy="1682496"/>
                <a:chOff x="0" y="0"/>
                <a:chExt cx="2395728" cy="1682496"/>
              </a:xfrm>
            </p:grpSpPr>
            <p:pic>
              <p:nvPicPr>
                <p:cNvPr id="20523" name="平行四边形 21">
                  <a:extLst>
                    <a:ext uri="{FF2B5EF4-FFF2-40B4-BE49-F238E27FC236}">
                      <a16:creationId xmlns:a16="http://schemas.microsoft.com/office/drawing/2014/main" id="{167C0D14-00B1-4CF0-AB35-068A1D3DC765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395728" cy="1682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524" name="Text Box 22">
                  <a:extLst>
                    <a:ext uri="{FF2B5EF4-FFF2-40B4-BE49-F238E27FC236}">
                      <a16:creationId xmlns:a16="http://schemas.microsoft.com/office/drawing/2014/main" id="{04F45FD5-871F-4710-9A6C-0D06187C8C8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384289" y="271679"/>
                  <a:ext cx="1620588" cy="11349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0520" name="任意多边形 22">
                <a:extLst>
                  <a:ext uri="{FF2B5EF4-FFF2-40B4-BE49-F238E27FC236}">
                    <a16:creationId xmlns:a16="http://schemas.microsoft.com/office/drawing/2014/main" id="{FA125E2A-17B6-4593-BE60-AA2A6A38FF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24" y="-1477"/>
                <a:ext cx="2261616" cy="1280160"/>
                <a:chOff x="0" y="0"/>
                <a:chExt cx="2261616" cy="1280160"/>
              </a:xfrm>
            </p:grpSpPr>
            <p:pic>
              <p:nvPicPr>
                <p:cNvPr id="20521" name="任意多边形 22">
                  <a:extLst>
                    <a:ext uri="{FF2B5EF4-FFF2-40B4-BE49-F238E27FC236}">
                      <a16:creationId xmlns:a16="http://schemas.microsoft.com/office/drawing/2014/main" id="{41150CF0-B990-4935-B4E7-8F4344D0138F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261616" cy="1280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522" name="Text Box 25">
                  <a:extLst>
                    <a:ext uri="{FF2B5EF4-FFF2-40B4-BE49-F238E27FC236}">
                      <a16:creationId xmlns:a16="http://schemas.microsoft.com/office/drawing/2014/main" id="{5F78DE7C-6A6B-4DC1-A42C-F822D3A3AE2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-2424" y="1477"/>
                  <a:ext cx="2264827" cy="1280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20516" name="组合 18">
              <a:extLst>
                <a:ext uri="{FF2B5EF4-FFF2-40B4-BE49-F238E27FC236}">
                  <a16:creationId xmlns:a16="http://schemas.microsoft.com/office/drawing/2014/main" id="{FEB0CCFE-3025-4D3E-B681-D2CFEE84D1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888" y="134158"/>
              <a:ext cx="1697662" cy="944801"/>
              <a:chOff x="0" y="0"/>
              <a:chExt cx="1697662" cy="944801"/>
            </a:xfrm>
          </p:grpSpPr>
          <p:sp>
            <p:nvSpPr>
              <p:cNvPr id="20517" name="TextBox 35">
                <a:extLst>
                  <a:ext uri="{FF2B5EF4-FFF2-40B4-BE49-F238E27FC236}">
                    <a16:creationId xmlns:a16="http://schemas.microsoft.com/office/drawing/2014/main" id="{1FDAA225-8AFC-401E-A59C-EF2F649BD6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98498"/>
                <a:ext cx="1651298" cy="646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Enter your text here, the language to be concise, to fit the theme.</a:t>
                </a:r>
                <a:endPara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18" name="文本框 20">
                <a:extLst>
                  <a:ext uri="{FF2B5EF4-FFF2-40B4-BE49-F238E27FC236}">
                    <a16:creationId xmlns:a16="http://schemas.microsoft.com/office/drawing/2014/main" id="{3F3189BF-078E-42A2-B957-2176CDF6CB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1289" y="0"/>
                <a:ext cx="70637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Title</a:t>
                </a:r>
              </a:p>
            </p:txBody>
          </p:sp>
        </p:grpSp>
      </p:grpSp>
      <p:grpSp>
        <p:nvGrpSpPr>
          <p:cNvPr id="20489" name="组合 23">
            <a:extLst>
              <a:ext uri="{FF2B5EF4-FFF2-40B4-BE49-F238E27FC236}">
                <a16:creationId xmlns:a16="http://schemas.microsoft.com/office/drawing/2014/main" id="{AA4ED1BF-8070-4808-B930-AB3A3F8D4A4D}"/>
              </a:ext>
            </a:extLst>
          </p:cNvPr>
          <p:cNvGrpSpPr>
            <a:grpSpLocks/>
          </p:cNvGrpSpPr>
          <p:nvPr/>
        </p:nvGrpSpPr>
        <p:grpSpPr bwMode="auto">
          <a:xfrm>
            <a:off x="5683250" y="1909763"/>
            <a:ext cx="2357438" cy="1651000"/>
            <a:chOff x="0" y="0"/>
            <a:chExt cx="2357438" cy="1650929"/>
          </a:xfrm>
        </p:grpSpPr>
        <p:grpSp>
          <p:nvGrpSpPr>
            <p:cNvPr id="20505" name="组合 24">
              <a:extLst>
                <a:ext uri="{FF2B5EF4-FFF2-40B4-BE49-F238E27FC236}">
                  <a16:creationId xmlns:a16="http://schemas.microsoft.com/office/drawing/2014/main" id="{85B62320-4276-417D-BE26-316496150E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357438" cy="1650929"/>
              <a:chOff x="0" y="0"/>
              <a:chExt cx="2357438" cy="1650929"/>
            </a:xfrm>
          </p:grpSpPr>
          <p:grpSp>
            <p:nvGrpSpPr>
              <p:cNvPr id="20509" name="平行四边形 28">
                <a:extLst>
                  <a:ext uri="{FF2B5EF4-FFF2-40B4-BE49-F238E27FC236}">
                    <a16:creationId xmlns:a16="http://schemas.microsoft.com/office/drawing/2014/main" id="{E8FA16B0-4F14-4321-929B-D9546B68E2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0621" y="-14150"/>
                <a:ext cx="2401824" cy="1682496"/>
                <a:chOff x="0" y="0"/>
                <a:chExt cx="2401824" cy="1682496"/>
              </a:xfrm>
            </p:grpSpPr>
            <p:pic>
              <p:nvPicPr>
                <p:cNvPr id="20513" name="平行四边形 28">
                  <a:extLst>
                    <a:ext uri="{FF2B5EF4-FFF2-40B4-BE49-F238E27FC236}">
                      <a16:creationId xmlns:a16="http://schemas.microsoft.com/office/drawing/2014/main" id="{3CA63C48-3E9B-45D5-AFCB-2E7CFCC9C1CB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401824" cy="1682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514" name="Text Box 33">
                  <a:extLst>
                    <a:ext uri="{FF2B5EF4-FFF2-40B4-BE49-F238E27FC236}">
                      <a16:creationId xmlns:a16="http://schemas.microsoft.com/office/drawing/2014/main" id="{B053F0AE-7F35-4A3E-84D1-4B258EB614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389046" y="272160"/>
                  <a:ext cx="1620588" cy="11349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0510" name="任意多边形 29">
                <a:extLst>
                  <a:ext uri="{FF2B5EF4-FFF2-40B4-BE49-F238E27FC236}">
                    <a16:creationId xmlns:a16="http://schemas.microsoft.com/office/drawing/2014/main" id="{38F497D9-C337-4AB3-B886-226818A08A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333" y="-1958"/>
                <a:ext cx="2267712" cy="1280160"/>
                <a:chOff x="0" y="0"/>
                <a:chExt cx="2267712" cy="1280160"/>
              </a:xfrm>
            </p:grpSpPr>
            <p:pic>
              <p:nvPicPr>
                <p:cNvPr id="20511" name="任意多边形 29">
                  <a:extLst>
                    <a:ext uri="{FF2B5EF4-FFF2-40B4-BE49-F238E27FC236}">
                      <a16:creationId xmlns:a16="http://schemas.microsoft.com/office/drawing/2014/main" id="{9E85779A-CEE5-48D2-BBAE-2BC4C35914DD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267712" cy="1280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512" name="Text Box 36">
                  <a:extLst>
                    <a:ext uri="{FF2B5EF4-FFF2-40B4-BE49-F238E27FC236}">
                      <a16:creationId xmlns:a16="http://schemas.microsoft.com/office/drawing/2014/main" id="{284A7031-F97D-43D7-9EA8-490AAA80BC9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2333" y="1958"/>
                  <a:ext cx="2264827" cy="1280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20506" name="组合 25">
              <a:extLst>
                <a:ext uri="{FF2B5EF4-FFF2-40B4-BE49-F238E27FC236}">
                  <a16:creationId xmlns:a16="http://schemas.microsoft.com/office/drawing/2014/main" id="{5C0B3B03-A891-4527-A8AC-F80CEAA8DA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888" y="134158"/>
              <a:ext cx="1697662" cy="944801"/>
              <a:chOff x="0" y="0"/>
              <a:chExt cx="1697662" cy="944801"/>
            </a:xfrm>
          </p:grpSpPr>
          <p:sp>
            <p:nvSpPr>
              <p:cNvPr id="20507" name="TextBox 35">
                <a:extLst>
                  <a:ext uri="{FF2B5EF4-FFF2-40B4-BE49-F238E27FC236}">
                    <a16:creationId xmlns:a16="http://schemas.microsoft.com/office/drawing/2014/main" id="{9DFE4A4D-0AFF-49A9-81CD-FCC8E078BF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98498"/>
                <a:ext cx="1651298" cy="646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Enter your text here, the language to be concise, to fit the theme.</a:t>
                </a:r>
                <a:endPara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08" name="文本框 27">
                <a:extLst>
                  <a:ext uri="{FF2B5EF4-FFF2-40B4-BE49-F238E27FC236}">
                    <a16:creationId xmlns:a16="http://schemas.microsoft.com/office/drawing/2014/main" id="{2AF76713-0A09-4650-992D-1A2D959711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1289" y="0"/>
                <a:ext cx="70637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Title</a:t>
                </a:r>
              </a:p>
            </p:txBody>
          </p:sp>
        </p:grpSp>
      </p:grpSp>
      <p:grpSp>
        <p:nvGrpSpPr>
          <p:cNvPr id="20490" name="组合 30">
            <a:extLst>
              <a:ext uri="{FF2B5EF4-FFF2-40B4-BE49-F238E27FC236}">
                <a16:creationId xmlns:a16="http://schemas.microsoft.com/office/drawing/2014/main" id="{1F876EC2-73D5-418F-BCEB-ECB0BDDF2C44}"/>
              </a:ext>
            </a:extLst>
          </p:cNvPr>
          <p:cNvGrpSpPr>
            <a:grpSpLocks/>
          </p:cNvGrpSpPr>
          <p:nvPr/>
        </p:nvGrpSpPr>
        <p:grpSpPr bwMode="auto">
          <a:xfrm>
            <a:off x="7761288" y="1916113"/>
            <a:ext cx="2357437" cy="1651000"/>
            <a:chOff x="0" y="0"/>
            <a:chExt cx="2357438" cy="1650929"/>
          </a:xfrm>
        </p:grpSpPr>
        <p:grpSp>
          <p:nvGrpSpPr>
            <p:cNvPr id="20495" name="组合 31">
              <a:extLst>
                <a:ext uri="{FF2B5EF4-FFF2-40B4-BE49-F238E27FC236}">
                  <a16:creationId xmlns:a16="http://schemas.microsoft.com/office/drawing/2014/main" id="{6860DC2E-1B9F-4839-8016-16CB66E9AE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357438" cy="1650929"/>
              <a:chOff x="0" y="0"/>
              <a:chExt cx="2357438" cy="1650929"/>
            </a:xfrm>
          </p:grpSpPr>
          <p:grpSp>
            <p:nvGrpSpPr>
              <p:cNvPr id="20499" name="平行四边形 35">
                <a:extLst>
                  <a:ext uri="{FF2B5EF4-FFF2-40B4-BE49-F238E27FC236}">
                    <a16:creationId xmlns:a16="http://schemas.microsoft.com/office/drawing/2014/main" id="{D8DBF85F-E0A8-4496-8E00-0794068417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282" y="-14439"/>
                <a:ext cx="2401824" cy="1682496"/>
                <a:chOff x="0" y="0"/>
                <a:chExt cx="2401824" cy="1682496"/>
              </a:xfrm>
            </p:grpSpPr>
            <p:pic>
              <p:nvPicPr>
                <p:cNvPr id="20503" name="平行四边形 35">
                  <a:extLst>
                    <a:ext uri="{FF2B5EF4-FFF2-40B4-BE49-F238E27FC236}">
                      <a16:creationId xmlns:a16="http://schemas.microsoft.com/office/drawing/2014/main" id="{2D238990-A1E3-4FE3-9280-3B8CFC473B7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401824" cy="1682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504" name="Text Box 44">
                  <a:extLst>
                    <a:ext uri="{FF2B5EF4-FFF2-40B4-BE49-F238E27FC236}">
                      <a16:creationId xmlns:a16="http://schemas.microsoft.com/office/drawing/2014/main" id="{FFECE972-ACD8-4B1E-9683-834CF99062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387707" y="272449"/>
                  <a:ext cx="1620588" cy="11349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0500" name="任意多边形 36">
                <a:extLst>
                  <a:ext uri="{FF2B5EF4-FFF2-40B4-BE49-F238E27FC236}">
                    <a16:creationId xmlns:a16="http://schemas.microsoft.com/office/drawing/2014/main" id="{D5147CB2-9FD9-4C28-9160-8724DD626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994" y="-2247"/>
                <a:ext cx="2267712" cy="1280160"/>
                <a:chOff x="0" y="0"/>
                <a:chExt cx="2267712" cy="1280160"/>
              </a:xfrm>
            </p:grpSpPr>
            <p:pic>
              <p:nvPicPr>
                <p:cNvPr id="20501" name="任意多边形 36">
                  <a:extLst>
                    <a:ext uri="{FF2B5EF4-FFF2-40B4-BE49-F238E27FC236}">
                      <a16:creationId xmlns:a16="http://schemas.microsoft.com/office/drawing/2014/main" id="{8CCA3835-DF77-4EE3-91F6-EEDDC67FB11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267712" cy="1280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502" name="Text Box 47">
                  <a:extLst>
                    <a:ext uri="{FF2B5EF4-FFF2-40B4-BE49-F238E27FC236}">
                      <a16:creationId xmlns:a16="http://schemas.microsoft.com/office/drawing/2014/main" id="{ADD90758-9F4C-47EC-9469-5067B316A0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994" y="2247"/>
                  <a:ext cx="2264827" cy="1280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20496" name="组合 32">
              <a:extLst>
                <a:ext uri="{FF2B5EF4-FFF2-40B4-BE49-F238E27FC236}">
                  <a16:creationId xmlns:a16="http://schemas.microsoft.com/office/drawing/2014/main" id="{2A7EC533-0406-4594-A133-882EC7ACE9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888" y="134158"/>
              <a:ext cx="1697662" cy="944801"/>
              <a:chOff x="0" y="0"/>
              <a:chExt cx="1697662" cy="944801"/>
            </a:xfrm>
          </p:grpSpPr>
          <p:sp>
            <p:nvSpPr>
              <p:cNvPr id="20497" name="TextBox 35">
                <a:extLst>
                  <a:ext uri="{FF2B5EF4-FFF2-40B4-BE49-F238E27FC236}">
                    <a16:creationId xmlns:a16="http://schemas.microsoft.com/office/drawing/2014/main" id="{2B159EF2-5A0F-45CE-A9ED-7EA083C1EC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98498"/>
                <a:ext cx="1651298" cy="646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Enter your text here, the language to be concise, to fit the theme.</a:t>
                </a:r>
                <a:endPara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498" name="文本框 34">
                <a:extLst>
                  <a:ext uri="{FF2B5EF4-FFF2-40B4-BE49-F238E27FC236}">
                    <a16:creationId xmlns:a16="http://schemas.microsoft.com/office/drawing/2014/main" id="{BFB686A0-6DA5-4FFC-8729-D0B778BD8F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1289" y="0"/>
                <a:ext cx="70637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Title</a:t>
                </a:r>
              </a:p>
            </p:txBody>
          </p:sp>
        </p:grpSp>
      </p:grpSp>
      <p:pic>
        <p:nvPicPr>
          <p:cNvPr id="20491" name="图片 37">
            <a:extLst>
              <a:ext uri="{FF2B5EF4-FFF2-40B4-BE49-F238E27FC236}">
                <a16:creationId xmlns:a16="http://schemas.microsoft.com/office/drawing/2014/main" id="{F942D2E3-8199-45B6-94AC-045A6F8ED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4270375"/>
            <a:ext cx="238918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图片 38">
            <a:extLst>
              <a:ext uri="{FF2B5EF4-FFF2-40B4-BE49-F238E27FC236}">
                <a16:creationId xmlns:a16="http://schemas.microsoft.com/office/drawing/2014/main" id="{D5F3792D-A3F2-45D7-B300-62D7008E1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4260850"/>
            <a:ext cx="2395538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图片 39">
            <a:extLst>
              <a:ext uri="{FF2B5EF4-FFF2-40B4-BE49-F238E27FC236}">
                <a16:creationId xmlns:a16="http://schemas.microsoft.com/office/drawing/2014/main" id="{38E0E5BB-6FB7-48D9-BF93-DAB4CD897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4265613"/>
            <a:ext cx="239553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图片 40">
            <a:extLst>
              <a:ext uri="{FF2B5EF4-FFF2-40B4-BE49-F238E27FC236}">
                <a16:creationId xmlns:a16="http://schemas.microsoft.com/office/drawing/2014/main" id="{AE1E3375-23C2-4E6C-A6AC-2AEE18F4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88" y="4264025"/>
            <a:ext cx="2438400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9">
            <a:extLst>
              <a:ext uri="{FF2B5EF4-FFF2-40B4-BE49-F238E27FC236}">
                <a16:creationId xmlns:a16="http://schemas.microsoft.com/office/drawing/2014/main" id="{03EEF202-D310-42CD-9DF7-5C7F8EA1B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075" name="图片 11">
            <a:extLst>
              <a:ext uri="{FF2B5EF4-FFF2-40B4-BE49-F238E27FC236}">
                <a16:creationId xmlns:a16="http://schemas.microsoft.com/office/drawing/2014/main" id="{DC6D3132-6DAD-4C1B-8B3F-50701052A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2">
            <a:extLst>
              <a:ext uri="{FF2B5EF4-FFF2-40B4-BE49-F238E27FC236}">
                <a16:creationId xmlns:a16="http://schemas.microsoft.com/office/drawing/2014/main" id="{CE3717B1-17D0-415A-873B-BA6636DC7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文本框 1">
            <a:extLst>
              <a:ext uri="{FF2B5EF4-FFF2-40B4-BE49-F238E27FC236}">
                <a16:creationId xmlns:a16="http://schemas.microsoft.com/office/drawing/2014/main" id="{A8CE9F43-2BA7-4E57-BB16-AD9917E71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" y="173038"/>
            <a:ext cx="3934211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3078" name="组合 5">
            <a:extLst>
              <a:ext uri="{FF2B5EF4-FFF2-40B4-BE49-F238E27FC236}">
                <a16:creationId xmlns:a16="http://schemas.microsoft.com/office/drawing/2014/main" id="{3736A9DB-D649-4DAC-A4D6-E91E43B9F636}"/>
              </a:ext>
            </a:extLst>
          </p:cNvPr>
          <p:cNvGrpSpPr>
            <a:grpSpLocks/>
          </p:cNvGrpSpPr>
          <p:nvPr/>
        </p:nvGrpSpPr>
        <p:grpSpPr bwMode="auto">
          <a:xfrm>
            <a:off x="606425" y="1946275"/>
            <a:ext cx="10564813" cy="4114800"/>
            <a:chOff x="0" y="0"/>
            <a:chExt cx="10533891" cy="4773168"/>
          </a:xfrm>
        </p:grpSpPr>
        <p:grpSp>
          <p:nvGrpSpPr>
            <p:cNvPr id="3089" name="矩形 6">
              <a:extLst>
                <a:ext uri="{FF2B5EF4-FFF2-40B4-BE49-F238E27FC236}">
                  <a16:creationId xmlns:a16="http://schemas.microsoft.com/office/drawing/2014/main" id="{DCFEB09E-4E1B-4A7B-BFE8-598A79309D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5174" y="-16659"/>
              <a:ext cx="10564283" cy="4808297"/>
              <a:chOff x="0" y="0"/>
              <a:chExt cx="10594848" cy="4145280"/>
            </a:xfrm>
          </p:grpSpPr>
          <p:pic>
            <p:nvPicPr>
              <p:cNvPr id="3093" name="矩形 6">
                <a:extLst>
                  <a:ext uri="{FF2B5EF4-FFF2-40B4-BE49-F238E27FC236}">
                    <a16:creationId xmlns:a16="http://schemas.microsoft.com/office/drawing/2014/main" id="{A2B9678D-BF89-4DAC-BF38-51109D70824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594848" cy="4145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94" name="Text Box 9">
                <a:extLst>
                  <a:ext uri="{FF2B5EF4-FFF2-40B4-BE49-F238E27FC236}">
                    <a16:creationId xmlns:a16="http://schemas.microsoft.com/office/drawing/2014/main" id="{551BC78D-D6B3-43FE-BEE7-00DF340399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21" y="14362"/>
                <a:ext cx="10564365" cy="411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090" name="任意多边形 7">
              <a:extLst>
                <a:ext uri="{FF2B5EF4-FFF2-40B4-BE49-F238E27FC236}">
                  <a16:creationId xmlns:a16="http://schemas.microsoft.com/office/drawing/2014/main" id="{A9835D13-B91C-405D-8794-BA002B2774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017" y="-2517"/>
              <a:ext cx="10515656" cy="3068825"/>
              <a:chOff x="0" y="0"/>
              <a:chExt cx="10546080" cy="2645664"/>
            </a:xfrm>
          </p:grpSpPr>
          <p:pic>
            <p:nvPicPr>
              <p:cNvPr id="3091" name="任意多边形 7">
                <a:extLst>
                  <a:ext uri="{FF2B5EF4-FFF2-40B4-BE49-F238E27FC236}">
                    <a16:creationId xmlns:a16="http://schemas.microsoft.com/office/drawing/2014/main" id="{EECAA0B4-7AF3-4FC3-AFDA-F0FF2E1A963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546080" cy="2645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92" name="Text Box 12">
                <a:extLst>
                  <a:ext uri="{FF2B5EF4-FFF2-40B4-BE49-F238E27FC236}">
                    <a16:creationId xmlns:a16="http://schemas.microsoft.com/office/drawing/2014/main" id="{3E232A84-7EDD-46D4-9F38-ABA40A2527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6" y="2171"/>
                <a:ext cx="10542261" cy="2642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079" name="Group 11">
            <a:extLst>
              <a:ext uri="{FF2B5EF4-FFF2-40B4-BE49-F238E27FC236}">
                <a16:creationId xmlns:a16="http://schemas.microsoft.com/office/drawing/2014/main" id="{16595F43-E1EE-47F1-9820-5305489880B9}"/>
              </a:ext>
            </a:extLst>
          </p:cNvPr>
          <p:cNvGrpSpPr>
            <a:grpSpLocks/>
          </p:cNvGrpSpPr>
          <p:nvPr/>
        </p:nvGrpSpPr>
        <p:grpSpPr bwMode="auto">
          <a:xfrm>
            <a:off x="606425" y="1825625"/>
            <a:ext cx="10564813" cy="136525"/>
            <a:chOff x="0" y="0"/>
            <a:chExt cx="9201150" cy="72000"/>
          </a:xfrm>
        </p:grpSpPr>
        <p:sp>
          <p:nvSpPr>
            <p:cNvPr id="3083" name="矩形 5">
              <a:extLst>
                <a:ext uri="{FF2B5EF4-FFF2-40B4-BE49-F238E27FC236}">
                  <a16:creationId xmlns:a16="http://schemas.microsoft.com/office/drawing/2014/main" id="{57945228-22A7-4C56-8459-F04570614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533525" cy="72000"/>
            </a:xfrm>
            <a:prstGeom prst="rect">
              <a:avLst/>
            </a:prstGeom>
            <a:solidFill>
              <a:srgbClr val="DC3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084" name="矩形 43">
              <a:extLst>
                <a:ext uri="{FF2B5EF4-FFF2-40B4-BE49-F238E27FC236}">
                  <a16:creationId xmlns:a16="http://schemas.microsoft.com/office/drawing/2014/main" id="{F09F3DCD-6225-4331-920A-A8B5499DE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3525" y="0"/>
              <a:ext cx="1533525" cy="72000"/>
            </a:xfrm>
            <a:prstGeom prst="rect">
              <a:avLst/>
            </a:prstGeom>
            <a:solidFill>
              <a:srgbClr val="FF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085" name="矩形 44">
              <a:extLst>
                <a:ext uri="{FF2B5EF4-FFF2-40B4-BE49-F238E27FC236}">
                  <a16:creationId xmlns:a16="http://schemas.microsoft.com/office/drawing/2014/main" id="{A3131434-340A-48FA-B21B-469348A58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0" y="0"/>
              <a:ext cx="1533525" cy="720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086" name="矩形 45">
              <a:extLst>
                <a:ext uri="{FF2B5EF4-FFF2-40B4-BE49-F238E27FC236}">
                  <a16:creationId xmlns:a16="http://schemas.microsoft.com/office/drawing/2014/main" id="{C618FD17-99C4-4317-987C-569DDADB1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0"/>
              <a:ext cx="1533525" cy="72000"/>
            </a:xfrm>
            <a:prstGeom prst="rect">
              <a:avLst/>
            </a:prstGeom>
            <a:solidFill>
              <a:srgbClr val="7F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087" name="矩形 46">
              <a:extLst>
                <a:ext uri="{FF2B5EF4-FFF2-40B4-BE49-F238E27FC236}">
                  <a16:creationId xmlns:a16="http://schemas.microsoft.com/office/drawing/2014/main" id="{F3D3FAF9-7EAE-48CB-AEB3-8E9A9ACC7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4100" y="0"/>
              <a:ext cx="1533525" cy="72000"/>
            </a:xfrm>
            <a:prstGeom prst="rect">
              <a:avLst/>
            </a:prstGeom>
            <a:solidFill>
              <a:srgbClr val="50C4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088" name="矩形 47">
              <a:extLst>
                <a:ext uri="{FF2B5EF4-FFF2-40B4-BE49-F238E27FC236}">
                  <a16:creationId xmlns:a16="http://schemas.microsoft.com/office/drawing/2014/main" id="{A58A2A47-2601-4A65-A50E-B628EB9C3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0"/>
              <a:ext cx="1533525" cy="72000"/>
            </a:xfrm>
            <a:prstGeom prst="rect">
              <a:avLst/>
            </a:prstGeom>
            <a:solidFill>
              <a:srgbClr val="007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080" name="矩形 7">
            <a:extLst>
              <a:ext uri="{FF2B5EF4-FFF2-40B4-BE49-F238E27FC236}">
                <a16:creationId xmlns:a16="http://schemas.microsoft.com/office/drawing/2014/main" id="{F2F15407-F836-4645-9E7E-B99B1EC53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938" y="3035300"/>
            <a:ext cx="85486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81" name="图片 51">
            <a:extLst>
              <a:ext uri="{FF2B5EF4-FFF2-40B4-BE49-F238E27FC236}">
                <a16:creationId xmlns:a16="http://schemas.microsoft.com/office/drawing/2014/main" id="{9A5CCB6A-3F86-461F-B8A6-28C10219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201863"/>
            <a:ext cx="142081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20">
            <a:extLst>
              <a:ext uri="{FF2B5EF4-FFF2-40B4-BE49-F238E27FC236}">
                <a16:creationId xmlns:a16="http://schemas.microsoft.com/office/drawing/2014/main" id="{E9A8AFA1-B584-4594-839F-1A4945762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25" y="3708400"/>
            <a:ext cx="941388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9">
            <a:extLst>
              <a:ext uri="{FF2B5EF4-FFF2-40B4-BE49-F238E27FC236}">
                <a16:creationId xmlns:a16="http://schemas.microsoft.com/office/drawing/2014/main" id="{BC19F626-B0D5-4A45-84AE-8296B28B6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1507" name="图片 11">
            <a:extLst>
              <a:ext uri="{FF2B5EF4-FFF2-40B4-BE49-F238E27FC236}">
                <a16:creationId xmlns:a16="http://schemas.microsoft.com/office/drawing/2014/main" id="{5357C2FC-DBAD-4618-978A-DE1F2D9D1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图片 12">
            <a:extLst>
              <a:ext uri="{FF2B5EF4-FFF2-40B4-BE49-F238E27FC236}">
                <a16:creationId xmlns:a16="http://schemas.microsoft.com/office/drawing/2014/main" id="{F29A8604-110A-4958-B891-EC9B04C7E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文本框 1">
            <a:extLst>
              <a:ext uri="{FF2B5EF4-FFF2-40B4-BE49-F238E27FC236}">
                <a16:creationId xmlns:a16="http://schemas.microsoft.com/office/drawing/2014/main" id="{09B7A5CA-F9DB-4680-A1F1-1FA5BB0DE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173038"/>
            <a:ext cx="451650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21510" name="组合 5">
            <a:extLst>
              <a:ext uri="{FF2B5EF4-FFF2-40B4-BE49-F238E27FC236}">
                <a16:creationId xmlns:a16="http://schemas.microsoft.com/office/drawing/2014/main" id="{0C399462-3B5B-4A18-849B-B22DB84A0738}"/>
              </a:ext>
            </a:extLst>
          </p:cNvPr>
          <p:cNvGrpSpPr>
            <a:grpSpLocks/>
          </p:cNvGrpSpPr>
          <p:nvPr/>
        </p:nvGrpSpPr>
        <p:grpSpPr bwMode="auto">
          <a:xfrm>
            <a:off x="1350963" y="3530600"/>
            <a:ext cx="2871787" cy="2522538"/>
            <a:chOff x="0" y="0"/>
            <a:chExt cx="2157458" cy="1895568"/>
          </a:xfrm>
        </p:grpSpPr>
        <p:grpSp>
          <p:nvGrpSpPr>
            <p:cNvPr id="21538" name="组合 6">
              <a:extLst>
                <a:ext uri="{FF2B5EF4-FFF2-40B4-BE49-F238E27FC236}">
                  <a16:creationId xmlns:a16="http://schemas.microsoft.com/office/drawing/2014/main" id="{C2C2A818-3903-4E77-8B58-7AC5E14240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59728" cy="1895568"/>
              <a:chOff x="0" y="0"/>
              <a:chExt cx="1259728" cy="1895568"/>
            </a:xfrm>
          </p:grpSpPr>
          <p:sp>
            <p:nvSpPr>
              <p:cNvPr id="21542" name="TextBox 6">
                <a:extLst>
                  <a:ext uri="{FF2B5EF4-FFF2-40B4-BE49-F238E27FC236}">
                    <a16:creationId xmlns:a16="http://schemas.microsoft.com/office/drawing/2014/main" id="{E419399C-10F8-40FE-AB5B-270D9F3C43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360" y="0"/>
                <a:ext cx="543368" cy="277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2018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543" name="任意多边形 14">
                <a:extLst>
                  <a:ext uri="{FF2B5EF4-FFF2-40B4-BE49-F238E27FC236}">
                    <a16:creationId xmlns:a16="http://schemas.microsoft.com/office/drawing/2014/main" id="{137B74E3-0948-429B-A725-6C2C16569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88" y="131562"/>
                <a:ext cx="585216" cy="1764006"/>
              </a:xfrm>
              <a:custGeom>
                <a:avLst/>
                <a:gdLst>
                  <a:gd name="T0" fmla="*/ 585216 w 585216"/>
                  <a:gd name="T1" fmla="*/ 0 h 2133600"/>
                  <a:gd name="T2" fmla="*/ 0 w 585216"/>
                  <a:gd name="T3" fmla="*/ 0 h 2133600"/>
                  <a:gd name="T4" fmla="*/ 0 w 585216"/>
                  <a:gd name="T5" fmla="*/ 1764006 h 2133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85216" h="2133600">
                    <a:moveTo>
                      <a:pt x="585216" y="0"/>
                    </a:moveTo>
                    <a:lnTo>
                      <a:pt x="0" y="0"/>
                    </a:lnTo>
                    <a:lnTo>
                      <a:pt x="0" y="2133600"/>
                    </a:lnTo>
                  </a:path>
                </a:pathLst>
              </a:custGeom>
              <a:noFill/>
              <a:ln w="635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1544" name="椭圆 15">
                <a:extLst>
                  <a:ext uri="{FF2B5EF4-FFF2-40B4-BE49-F238E27FC236}">
                    <a16:creationId xmlns:a16="http://schemas.microsoft.com/office/drawing/2014/main" id="{62320CC1-42C6-40C3-B480-D162DA35F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51503"/>
                <a:ext cx="192630" cy="19263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27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539" name="组合 7">
              <a:extLst>
                <a:ext uri="{FF2B5EF4-FFF2-40B4-BE49-F238E27FC236}">
                  <a16:creationId xmlns:a16="http://schemas.microsoft.com/office/drawing/2014/main" id="{2A56638F-2BF4-49A3-95C0-3AB5AD1F58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602" y="456973"/>
              <a:ext cx="1983856" cy="680924"/>
              <a:chOff x="0" y="0"/>
              <a:chExt cx="1983856" cy="680924"/>
            </a:xfrm>
          </p:grpSpPr>
          <p:sp>
            <p:nvSpPr>
              <p:cNvPr id="21540" name="TextBox 28">
                <a:extLst>
                  <a:ext uri="{FF2B5EF4-FFF2-40B4-BE49-F238E27FC236}">
                    <a16:creationId xmlns:a16="http://schemas.microsoft.com/office/drawing/2014/main" id="{08208865-BC4D-4293-A613-05BAEF9925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02" y="0"/>
                <a:ext cx="1215687" cy="284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to add a title</a:t>
                </a:r>
              </a:p>
            </p:txBody>
          </p:sp>
          <p:sp>
            <p:nvSpPr>
              <p:cNvPr id="21541" name="矩形 10">
                <a:extLst>
                  <a:ext uri="{FF2B5EF4-FFF2-40B4-BE49-F238E27FC236}">
                    <a16:creationId xmlns:a16="http://schemas.microsoft.com/office/drawing/2014/main" id="{02FF1A76-49E6-455B-8522-C544AD310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7749"/>
                <a:ext cx="1983856" cy="39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Enter your text here, the language to be concise, to fit the theme.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1511" name="组合 16">
            <a:extLst>
              <a:ext uri="{FF2B5EF4-FFF2-40B4-BE49-F238E27FC236}">
                <a16:creationId xmlns:a16="http://schemas.microsoft.com/office/drawing/2014/main" id="{12A10C63-B7B4-41E4-A2DC-3EEA27696C83}"/>
              </a:ext>
            </a:extLst>
          </p:cNvPr>
          <p:cNvGrpSpPr>
            <a:grpSpLocks/>
          </p:cNvGrpSpPr>
          <p:nvPr/>
        </p:nvGrpSpPr>
        <p:grpSpPr bwMode="auto">
          <a:xfrm>
            <a:off x="4710113" y="3530600"/>
            <a:ext cx="2870200" cy="2522538"/>
            <a:chOff x="0" y="0"/>
            <a:chExt cx="2157135" cy="1895568"/>
          </a:xfrm>
        </p:grpSpPr>
        <p:grpSp>
          <p:nvGrpSpPr>
            <p:cNvPr id="21531" name="组合 17">
              <a:extLst>
                <a:ext uri="{FF2B5EF4-FFF2-40B4-BE49-F238E27FC236}">
                  <a16:creationId xmlns:a16="http://schemas.microsoft.com/office/drawing/2014/main" id="{EAF57463-3AEC-40DB-9DEA-6469AB10F6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59946" cy="1895568"/>
              <a:chOff x="0" y="0"/>
              <a:chExt cx="1259946" cy="1895568"/>
            </a:xfrm>
          </p:grpSpPr>
          <p:sp>
            <p:nvSpPr>
              <p:cNvPr id="21535" name="TextBox 32">
                <a:extLst>
                  <a:ext uri="{FF2B5EF4-FFF2-40B4-BE49-F238E27FC236}">
                    <a16:creationId xmlns:a16="http://schemas.microsoft.com/office/drawing/2014/main" id="{D22AC44F-7D20-40CA-9980-67495ABCC6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360" y="0"/>
                <a:ext cx="543586" cy="277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2019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536" name="任意多边形 22">
                <a:extLst>
                  <a:ext uri="{FF2B5EF4-FFF2-40B4-BE49-F238E27FC236}">
                    <a16:creationId xmlns:a16="http://schemas.microsoft.com/office/drawing/2014/main" id="{5A7ABA77-D24F-4D39-B237-553055554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88" y="131562"/>
                <a:ext cx="585216" cy="1764006"/>
              </a:xfrm>
              <a:custGeom>
                <a:avLst/>
                <a:gdLst>
                  <a:gd name="T0" fmla="*/ 585216 w 585216"/>
                  <a:gd name="T1" fmla="*/ 0 h 2133600"/>
                  <a:gd name="T2" fmla="*/ 0 w 585216"/>
                  <a:gd name="T3" fmla="*/ 0 h 2133600"/>
                  <a:gd name="T4" fmla="*/ 0 w 585216"/>
                  <a:gd name="T5" fmla="*/ 1764006 h 2133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85216" h="2133600">
                    <a:moveTo>
                      <a:pt x="585216" y="0"/>
                    </a:moveTo>
                    <a:lnTo>
                      <a:pt x="0" y="0"/>
                    </a:lnTo>
                    <a:lnTo>
                      <a:pt x="0" y="2133600"/>
                    </a:lnTo>
                  </a:path>
                </a:pathLst>
              </a:custGeom>
              <a:noFill/>
              <a:ln w="635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1537" name="椭圆 23">
                <a:extLst>
                  <a:ext uri="{FF2B5EF4-FFF2-40B4-BE49-F238E27FC236}">
                    <a16:creationId xmlns:a16="http://schemas.microsoft.com/office/drawing/2014/main" id="{7E7D47C6-99E3-47CF-8FF8-C16F3EA1E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51503"/>
                <a:ext cx="192630" cy="19263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27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532" name="组合 18">
              <a:extLst>
                <a:ext uri="{FF2B5EF4-FFF2-40B4-BE49-F238E27FC236}">
                  <a16:creationId xmlns:a16="http://schemas.microsoft.com/office/drawing/2014/main" id="{89B37862-DC02-4642-8109-B01241A388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602" y="456973"/>
              <a:ext cx="1983533" cy="680924"/>
              <a:chOff x="0" y="0"/>
              <a:chExt cx="1983533" cy="680924"/>
            </a:xfrm>
          </p:grpSpPr>
          <p:sp>
            <p:nvSpPr>
              <p:cNvPr id="21533" name="TextBox 36">
                <a:extLst>
                  <a:ext uri="{FF2B5EF4-FFF2-40B4-BE49-F238E27FC236}">
                    <a16:creationId xmlns:a16="http://schemas.microsoft.com/office/drawing/2014/main" id="{1B56A3D6-4BE4-4440-B56E-101C4723F9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02" y="0"/>
                <a:ext cx="1215687" cy="284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to add a title</a:t>
                </a:r>
              </a:p>
            </p:txBody>
          </p:sp>
          <p:sp>
            <p:nvSpPr>
              <p:cNvPr id="21534" name="矩形 20">
                <a:extLst>
                  <a:ext uri="{FF2B5EF4-FFF2-40B4-BE49-F238E27FC236}">
                    <a16:creationId xmlns:a16="http://schemas.microsoft.com/office/drawing/2014/main" id="{4F0C1EAC-BF64-4D3F-BA2C-287256E7F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7749"/>
                <a:ext cx="1983533" cy="39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Enter your text here, the language to be concise, to fit the theme.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1512" name="组合 24">
            <a:extLst>
              <a:ext uri="{FF2B5EF4-FFF2-40B4-BE49-F238E27FC236}">
                <a16:creationId xmlns:a16="http://schemas.microsoft.com/office/drawing/2014/main" id="{25963DC9-08AD-45A3-A9B6-1691D8D35ADF}"/>
              </a:ext>
            </a:extLst>
          </p:cNvPr>
          <p:cNvGrpSpPr>
            <a:grpSpLocks/>
          </p:cNvGrpSpPr>
          <p:nvPr/>
        </p:nvGrpSpPr>
        <p:grpSpPr bwMode="auto">
          <a:xfrm>
            <a:off x="8085138" y="3530600"/>
            <a:ext cx="2878137" cy="2522538"/>
            <a:chOff x="0" y="0"/>
            <a:chExt cx="2163627" cy="1895568"/>
          </a:xfrm>
        </p:grpSpPr>
        <p:grpSp>
          <p:nvGrpSpPr>
            <p:cNvPr id="21524" name="组合 25">
              <a:extLst>
                <a:ext uri="{FF2B5EF4-FFF2-40B4-BE49-F238E27FC236}">
                  <a16:creationId xmlns:a16="http://schemas.microsoft.com/office/drawing/2014/main" id="{90A97649-02A5-49DD-907A-BAD71F0187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60079" cy="1895568"/>
              <a:chOff x="0" y="0"/>
              <a:chExt cx="1260079" cy="1895568"/>
            </a:xfrm>
          </p:grpSpPr>
          <p:sp>
            <p:nvSpPr>
              <p:cNvPr id="21528" name="TextBox 42">
                <a:extLst>
                  <a:ext uri="{FF2B5EF4-FFF2-40B4-BE49-F238E27FC236}">
                    <a16:creationId xmlns:a16="http://schemas.microsoft.com/office/drawing/2014/main" id="{63ECF7FB-8CA7-46AC-ADF6-9DBB135C3C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360" y="0"/>
                <a:ext cx="543719" cy="277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2020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529" name="任意多边形 30">
                <a:extLst>
                  <a:ext uri="{FF2B5EF4-FFF2-40B4-BE49-F238E27FC236}">
                    <a16:creationId xmlns:a16="http://schemas.microsoft.com/office/drawing/2014/main" id="{F1A61CC0-5C07-4C38-BB62-CB45FF4E0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88" y="131562"/>
                <a:ext cx="585216" cy="1764006"/>
              </a:xfrm>
              <a:custGeom>
                <a:avLst/>
                <a:gdLst>
                  <a:gd name="T0" fmla="*/ 585216 w 585216"/>
                  <a:gd name="T1" fmla="*/ 0 h 2133600"/>
                  <a:gd name="T2" fmla="*/ 0 w 585216"/>
                  <a:gd name="T3" fmla="*/ 0 h 2133600"/>
                  <a:gd name="T4" fmla="*/ 0 w 585216"/>
                  <a:gd name="T5" fmla="*/ 1764006 h 2133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85216" h="2133600">
                    <a:moveTo>
                      <a:pt x="585216" y="0"/>
                    </a:moveTo>
                    <a:lnTo>
                      <a:pt x="0" y="0"/>
                    </a:lnTo>
                    <a:lnTo>
                      <a:pt x="0" y="2133600"/>
                    </a:lnTo>
                  </a:path>
                </a:pathLst>
              </a:custGeom>
              <a:noFill/>
              <a:ln w="635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1530" name="椭圆 31">
                <a:extLst>
                  <a:ext uri="{FF2B5EF4-FFF2-40B4-BE49-F238E27FC236}">
                    <a16:creationId xmlns:a16="http://schemas.microsoft.com/office/drawing/2014/main" id="{D733822E-D734-4D32-8935-6C75EE26F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51503"/>
                <a:ext cx="192630" cy="19263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27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525" name="组合 26">
              <a:extLst>
                <a:ext uri="{FF2B5EF4-FFF2-40B4-BE49-F238E27FC236}">
                  <a16:creationId xmlns:a16="http://schemas.microsoft.com/office/drawing/2014/main" id="{ADF33B6A-9D92-4B36-BFE1-71BDB2D541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602" y="456973"/>
              <a:ext cx="1990025" cy="680924"/>
              <a:chOff x="0" y="0"/>
              <a:chExt cx="1990025" cy="680924"/>
            </a:xfrm>
          </p:grpSpPr>
          <p:sp>
            <p:nvSpPr>
              <p:cNvPr id="21526" name="TextBox 46">
                <a:extLst>
                  <a:ext uri="{FF2B5EF4-FFF2-40B4-BE49-F238E27FC236}">
                    <a16:creationId xmlns:a16="http://schemas.microsoft.com/office/drawing/2014/main" id="{6748FC2C-C979-464F-897A-4F8DA5F7ED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02" y="0"/>
                <a:ext cx="1215687" cy="284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to add a title</a:t>
                </a:r>
              </a:p>
            </p:txBody>
          </p:sp>
          <p:sp>
            <p:nvSpPr>
              <p:cNvPr id="21527" name="矩形 28">
                <a:extLst>
                  <a:ext uri="{FF2B5EF4-FFF2-40B4-BE49-F238E27FC236}">
                    <a16:creationId xmlns:a16="http://schemas.microsoft.com/office/drawing/2014/main" id="{4B066AFF-5356-4987-9973-38628A847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7749"/>
                <a:ext cx="1990025" cy="39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Enter your text here, the language to be concise, to fit the theme.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1513" name="组合 32">
            <a:extLst>
              <a:ext uri="{FF2B5EF4-FFF2-40B4-BE49-F238E27FC236}">
                <a16:creationId xmlns:a16="http://schemas.microsoft.com/office/drawing/2014/main" id="{BC15B26F-4B45-4E05-B08C-7D31176602F1}"/>
              </a:ext>
            </a:extLst>
          </p:cNvPr>
          <p:cNvGrpSpPr>
            <a:grpSpLocks/>
          </p:cNvGrpSpPr>
          <p:nvPr/>
        </p:nvGrpSpPr>
        <p:grpSpPr bwMode="auto">
          <a:xfrm>
            <a:off x="8085138" y="1778000"/>
            <a:ext cx="2767012" cy="1541463"/>
            <a:chOff x="0" y="0"/>
            <a:chExt cx="2767161" cy="1541280"/>
          </a:xfrm>
        </p:grpSpPr>
        <p:grpSp>
          <p:nvGrpSpPr>
            <p:cNvPr id="21520" name="组合 33">
              <a:extLst>
                <a:ext uri="{FF2B5EF4-FFF2-40B4-BE49-F238E27FC236}">
                  <a16:creationId xmlns:a16="http://schemas.microsoft.com/office/drawing/2014/main" id="{969A50CC-A7C8-46A7-BB65-BD5C3B3485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767161" cy="1541280"/>
              <a:chOff x="0" y="0"/>
              <a:chExt cx="2079432" cy="1158222"/>
            </a:xfrm>
          </p:grpSpPr>
          <p:sp>
            <p:nvSpPr>
              <p:cNvPr id="21522" name="矩形 35">
                <a:extLst>
                  <a:ext uri="{FF2B5EF4-FFF2-40B4-BE49-F238E27FC236}">
                    <a16:creationId xmlns:a16="http://schemas.microsoft.com/office/drawing/2014/main" id="{5E69D17B-25CB-470D-81A9-9737FB92FF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079432" cy="1158222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270000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23" name="矩形 36">
                <a:extLst>
                  <a:ext uri="{FF2B5EF4-FFF2-40B4-BE49-F238E27FC236}">
                    <a16:creationId xmlns:a16="http://schemas.microsoft.com/office/drawing/2014/main" id="{1688B22D-E3AA-4529-A11A-26224783C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52" y="69302"/>
                <a:ext cx="1948328" cy="1019619"/>
              </a:xfrm>
              <a:prstGeom prst="rect">
                <a:avLst/>
              </a:prstGeom>
              <a:blipFill dpi="0" rotWithShape="1">
                <a:blip r:embed="rId5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21521" name="图片 34">
              <a:extLst>
                <a:ext uri="{FF2B5EF4-FFF2-40B4-BE49-F238E27FC236}">
                  <a16:creationId xmlns:a16="http://schemas.microsoft.com/office/drawing/2014/main" id="{5803D111-6EC2-40A4-B61E-41CE034BA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12376" r="9154" b="15178"/>
            <a:stretch>
              <a:fillRect/>
            </a:stretch>
          </p:blipFill>
          <p:spPr bwMode="auto">
            <a:xfrm>
              <a:off x="87232" y="88320"/>
              <a:ext cx="2592697" cy="1360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14" name="组合 37">
            <a:extLst>
              <a:ext uri="{FF2B5EF4-FFF2-40B4-BE49-F238E27FC236}">
                <a16:creationId xmlns:a16="http://schemas.microsoft.com/office/drawing/2014/main" id="{5DD0A1FE-55C4-4669-A5B3-1F2D7A2BE499}"/>
              </a:ext>
            </a:extLst>
          </p:cNvPr>
          <p:cNvGrpSpPr>
            <a:grpSpLocks/>
          </p:cNvGrpSpPr>
          <p:nvPr/>
        </p:nvGrpSpPr>
        <p:grpSpPr bwMode="auto">
          <a:xfrm>
            <a:off x="1347788" y="1778000"/>
            <a:ext cx="2767012" cy="1541463"/>
            <a:chOff x="0" y="0"/>
            <a:chExt cx="2767161" cy="1541280"/>
          </a:xfrm>
        </p:grpSpPr>
        <p:sp>
          <p:nvSpPr>
            <p:cNvPr id="21518" name="矩形 38">
              <a:extLst>
                <a:ext uri="{FF2B5EF4-FFF2-40B4-BE49-F238E27FC236}">
                  <a16:creationId xmlns:a16="http://schemas.microsoft.com/office/drawing/2014/main" id="{3619AA03-4CE0-40F4-A3D3-A9BD82299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67161" cy="154128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3100">
                <a:solidFill>
                  <a:srgbClr val="FFFFFF"/>
                </a:solidFill>
              </a:endParaRPr>
            </a:p>
          </p:txBody>
        </p:sp>
        <p:pic>
          <p:nvPicPr>
            <p:cNvPr id="21519" name="图片 39">
              <a:extLst>
                <a:ext uri="{FF2B5EF4-FFF2-40B4-BE49-F238E27FC236}">
                  <a16:creationId xmlns:a16="http://schemas.microsoft.com/office/drawing/2014/main" id="{64A7E8A2-1663-4E2B-9631-11116E5BF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0" b="5774"/>
            <a:stretch>
              <a:fillRect/>
            </a:stretch>
          </p:blipFill>
          <p:spPr bwMode="auto">
            <a:xfrm>
              <a:off x="93613" y="99185"/>
              <a:ext cx="2592697" cy="1358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15" name="组合 40">
            <a:extLst>
              <a:ext uri="{FF2B5EF4-FFF2-40B4-BE49-F238E27FC236}">
                <a16:creationId xmlns:a16="http://schemas.microsoft.com/office/drawing/2014/main" id="{36B3767C-A4E1-4773-9A46-EFAEBC06528E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1792288"/>
            <a:ext cx="2767012" cy="1541462"/>
            <a:chOff x="0" y="0"/>
            <a:chExt cx="2767161" cy="1541280"/>
          </a:xfrm>
        </p:grpSpPr>
        <p:sp>
          <p:nvSpPr>
            <p:cNvPr id="21516" name="矩形 41">
              <a:extLst>
                <a:ext uri="{FF2B5EF4-FFF2-40B4-BE49-F238E27FC236}">
                  <a16:creationId xmlns:a16="http://schemas.microsoft.com/office/drawing/2014/main" id="{4009A054-C466-4D1E-BCEC-65A4C522A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67161" cy="154128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3100">
                <a:solidFill>
                  <a:srgbClr val="FFFFFF"/>
                </a:solidFill>
              </a:endParaRPr>
            </a:p>
          </p:txBody>
        </p:sp>
        <p:pic>
          <p:nvPicPr>
            <p:cNvPr id="21517" name="图片 42">
              <a:extLst>
                <a:ext uri="{FF2B5EF4-FFF2-40B4-BE49-F238E27FC236}">
                  <a16:creationId xmlns:a16="http://schemas.microsoft.com/office/drawing/2014/main" id="{4623D2B2-04B5-4B82-A85C-177A4340A1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05" b="11147"/>
            <a:stretch>
              <a:fillRect/>
            </a:stretch>
          </p:blipFill>
          <p:spPr bwMode="auto">
            <a:xfrm>
              <a:off x="86815" y="100330"/>
              <a:ext cx="2593530" cy="134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Click="0" advTm="3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9">
            <a:extLst>
              <a:ext uri="{FF2B5EF4-FFF2-40B4-BE49-F238E27FC236}">
                <a16:creationId xmlns:a16="http://schemas.microsoft.com/office/drawing/2014/main" id="{126BA219-AFA6-4B45-9800-A4C550EF9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2531" name="图片 11">
            <a:extLst>
              <a:ext uri="{FF2B5EF4-FFF2-40B4-BE49-F238E27FC236}">
                <a16:creationId xmlns:a16="http://schemas.microsoft.com/office/drawing/2014/main" id="{748ACB4D-E500-41F6-BE4D-141DE917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图片 12">
            <a:extLst>
              <a:ext uri="{FF2B5EF4-FFF2-40B4-BE49-F238E27FC236}">
                <a16:creationId xmlns:a16="http://schemas.microsoft.com/office/drawing/2014/main" id="{66B9D8E1-D015-4176-BB54-E73F52B79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文本框 1">
            <a:extLst>
              <a:ext uri="{FF2B5EF4-FFF2-40B4-BE49-F238E27FC236}">
                <a16:creationId xmlns:a16="http://schemas.microsoft.com/office/drawing/2014/main" id="{8B62C45E-9260-40AF-988A-4C90727AA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173038"/>
            <a:ext cx="476623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22534" name="组合 5">
            <a:extLst>
              <a:ext uri="{FF2B5EF4-FFF2-40B4-BE49-F238E27FC236}">
                <a16:creationId xmlns:a16="http://schemas.microsoft.com/office/drawing/2014/main" id="{F9BD4A0E-7256-483B-A545-17FFCDBA5916}"/>
              </a:ext>
            </a:extLst>
          </p:cNvPr>
          <p:cNvGrpSpPr>
            <a:grpSpLocks/>
          </p:cNvGrpSpPr>
          <p:nvPr/>
        </p:nvGrpSpPr>
        <p:grpSpPr bwMode="auto">
          <a:xfrm>
            <a:off x="6202363" y="1716088"/>
            <a:ext cx="4529137" cy="4159250"/>
            <a:chOff x="0" y="0"/>
            <a:chExt cx="4528976" cy="4158978"/>
          </a:xfrm>
        </p:grpSpPr>
        <p:pic>
          <p:nvPicPr>
            <p:cNvPr id="22577" name="图片 6">
              <a:extLst>
                <a:ext uri="{FF2B5EF4-FFF2-40B4-BE49-F238E27FC236}">
                  <a16:creationId xmlns:a16="http://schemas.microsoft.com/office/drawing/2014/main" id="{CDB0E1C1-28AA-465A-8643-0C60D1827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036" y="1943010"/>
              <a:ext cx="2145978" cy="1853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78" name="图片 7">
              <a:extLst>
                <a:ext uri="{FF2B5EF4-FFF2-40B4-BE49-F238E27FC236}">
                  <a16:creationId xmlns:a16="http://schemas.microsoft.com/office/drawing/2014/main" id="{3A23F897-0510-470C-B967-8E50CC555D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80" y="958476"/>
              <a:ext cx="2133785" cy="184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79" name="图片 8">
              <a:extLst>
                <a:ext uri="{FF2B5EF4-FFF2-40B4-BE49-F238E27FC236}">
                  <a16:creationId xmlns:a16="http://schemas.microsoft.com/office/drawing/2014/main" id="{5A951263-5FE2-42FC-AA29-FFA204A0D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5856" y="0"/>
              <a:ext cx="2145978" cy="184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80" name="六边形 10">
              <a:extLst>
                <a:ext uri="{FF2B5EF4-FFF2-40B4-BE49-F238E27FC236}">
                  <a16:creationId xmlns:a16="http://schemas.microsoft.com/office/drawing/2014/main" id="{E6207196-8C06-4C0B-BA90-E019B2747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5123"/>
              <a:ext cx="4424072" cy="3813855"/>
            </a:xfrm>
            <a:prstGeom prst="hexagon">
              <a:avLst>
                <a:gd name="adj" fmla="val 24999"/>
                <a:gd name="vf" fmla="val 115470"/>
              </a:avLst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581" name="文本框 13">
              <a:extLst>
                <a:ext uri="{FF2B5EF4-FFF2-40B4-BE49-F238E27FC236}">
                  <a16:creationId xmlns:a16="http://schemas.microsoft.com/office/drawing/2014/main" id="{51277560-1F10-4A41-8EA8-D7A0D557C1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552" y="627611"/>
              <a:ext cx="44643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582" name="文本框 14">
              <a:extLst>
                <a:ext uri="{FF2B5EF4-FFF2-40B4-BE49-F238E27FC236}">
                  <a16:creationId xmlns:a16="http://schemas.microsoft.com/office/drawing/2014/main" id="{B4B9FB33-E6E9-4398-974D-1E8438D5B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8385" y="153778"/>
              <a:ext cx="44643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6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583" name="文本框 15">
              <a:extLst>
                <a:ext uri="{FF2B5EF4-FFF2-40B4-BE49-F238E27FC236}">
                  <a16:creationId xmlns:a16="http://schemas.microsoft.com/office/drawing/2014/main" id="{68929D11-E0B3-42AC-B4D7-7B53787277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7966" y="1885351"/>
              <a:ext cx="44643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2584" name="直接连接符 16">
              <a:extLst>
                <a:ext uri="{FF2B5EF4-FFF2-40B4-BE49-F238E27FC236}">
                  <a16:creationId xmlns:a16="http://schemas.microsoft.com/office/drawing/2014/main" id="{ECEE9115-14A9-4DAD-8D4B-C614848AE7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93870" y="2531682"/>
              <a:ext cx="735106" cy="147217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535" name="TextBox 35">
            <a:extLst>
              <a:ext uri="{FF2B5EF4-FFF2-40B4-BE49-F238E27FC236}">
                <a16:creationId xmlns:a16="http://schemas.microsoft.com/office/drawing/2014/main" id="{DB29DDBC-0466-481F-A723-7306FB8CC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775" y="2212975"/>
            <a:ext cx="3062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6" name="TextBox 35">
            <a:extLst>
              <a:ext uri="{FF2B5EF4-FFF2-40B4-BE49-F238E27FC236}">
                <a16:creationId xmlns:a16="http://schemas.microsoft.com/office/drawing/2014/main" id="{F1D48C91-B41E-4E32-ACC1-F4E6956CF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3659188"/>
            <a:ext cx="3062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7" name="TextBox 35">
            <a:extLst>
              <a:ext uri="{FF2B5EF4-FFF2-40B4-BE49-F238E27FC236}">
                <a16:creationId xmlns:a16="http://schemas.microsoft.com/office/drawing/2014/main" id="{5B5456E8-CD17-4152-9D0B-49F917F71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5105400"/>
            <a:ext cx="3062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538" name="组合 20">
            <a:extLst>
              <a:ext uri="{FF2B5EF4-FFF2-40B4-BE49-F238E27FC236}">
                <a16:creationId xmlns:a16="http://schemas.microsoft.com/office/drawing/2014/main" id="{68070223-5BEC-4C6A-B9CA-1254674C88B8}"/>
              </a:ext>
            </a:extLst>
          </p:cNvPr>
          <p:cNvGrpSpPr>
            <a:grpSpLocks/>
          </p:cNvGrpSpPr>
          <p:nvPr/>
        </p:nvGrpSpPr>
        <p:grpSpPr bwMode="auto">
          <a:xfrm>
            <a:off x="1266825" y="2116138"/>
            <a:ext cx="774700" cy="747712"/>
            <a:chOff x="0" y="0"/>
            <a:chExt cx="947618" cy="914807"/>
          </a:xfrm>
        </p:grpSpPr>
        <p:sp>
          <p:nvSpPr>
            <p:cNvPr id="22565" name="文本框 21">
              <a:extLst>
                <a:ext uri="{FF2B5EF4-FFF2-40B4-BE49-F238E27FC236}">
                  <a16:creationId xmlns:a16="http://schemas.microsoft.com/office/drawing/2014/main" id="{11E10571-8900-43E9-BDC6-1C7F55BCAC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526" y="186828"/>
              <a:ext cx="7853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566" name="组合 22">
              <a:extLst>
                <a:ext uri="{FF2B5EF4-FFF2-40B4-BE49-F238E27FC236}">
                  <a16:creationId xmlns:a16="http://schemas.microsoft.com/office/drawing/2014/main" id="{5C8B97A0-1957-41CD-A31F-D55EC0794D0A}"/>
                </a:ext>
              </a:extLst>
            </p:cNvPr>
            <p:cNvGrpSpPr>
              <a:grpSpLocks/>
            </p:cNvGrpSpPr>
            <p:nvPr/>
          </p:nvGrpSpPr>
          <p:grpSpPr bwMode="auto">
            <a:xfrm rot="2698576">
              <a:off x="0" y="0"/>
              <a:ext cx="947618" cy="914807"/>
              <a:chOff x="0" y="0"/>
              <a:chExt cx="2216440" cy="2139696"/>
            </a:xfrm>
          </p:grpSpPr>
          <p:grpSp>
            <p:nvGrpSpPr>
              <p:cNvPr id="22567" name="组合 23">
                <a:extLst>
                  <a:ext uri="{FF2B5EF4-FFF2-40B4-BE49-F238E27FC236}">
                    <a16:creationId xmlns:a16="http://schemas.microsoft.com/office/drawing/2014/main" id="{9EEA2D4E-F348-4923-8FF2-5C1673B885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744" y="0"/>
                <a:ext cx="2139696" cy="2139696"/>
                <a:chOff x="0" y="0"/>
                <a:chExt cx="2139696" cy="2139696"/>
              </a:xfrm>
            </p:grpSpPr>
            <p:grpSp>
              <p:nvGrpSpPr>
                <p:cNvPr id="22571" name="泪滴形 25">
                  <a:extLst>
                    <a:ext uri="{FF2B5EF4-FFF2-40B4-BE49-F238E27FC236}">
                      <a16:creationId xmlns:a16="http://schemas.microsoft.com/office/drawing/2014/main" id="{04043055-5034-4F96-AD82-88068D7B421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698576">
                  <a:off x="119438" y="-116138"/>
                  <a:ext cx="2232508" cy="2703428"/>
                  <a:chOff x="0" y="0"/>
                  <a:chExt cx="780288" cy="944880"/>
                </a:xfrm>
              </p:grpSpPr>
              <p:pic>
                <p:nvPicPr>
                  <p:cNvPr id="22575" name="泪滴形 25">
                    <a:extLst>
                      <a:ext uri="{FF2B5EF4-FFF2-40B4-BE49-F238E27FC236}">
                        <a16:creationId xmlns:a16="http://schemas.microsoft.com/office/drawing/2014/main" id="{E006AC87-BA03-403B-9965-05F5F49542C2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780288" cy="9448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2576" name="Text Box 24">
                    <a:extLst>
                      <a:ext uri="{FF2B5EF4-FFF2-40B4-BE49-F238E27FC236}">
                        <a16:creationId xmlns:a16="http://schemas.microsoft.com/office/drawing/2014/main" id="{4F970906-BDCB-4EE4-B483-F389193E457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8098575">
                    <a:off x="125675" y="126088"/>
                    <a:ext cx="528809" cy="5288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22572" name="椭圆 26">
                  <a:extLst>
                    <a:ext uri="{FF2B5EF4-FFF2-40B4-BE49-F238E27FC236}">
                      <a16:creationId xmlns:a16="http://schemas.microsoft.com/office/drawing/2014/main" id="{6A9ABEE3-E6FC-4038-9C25-55952493EE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698576">
                  <a:off x="179751" y="179497"/>
                  <a:ext cx="1779030" cy="1779030"/>
                  <a:chOff x="0" y="0"/>
                  <a:chExt cx="621792" cy="621792"/>
                </a:xfrm>
              </p:grpSpPr>
              <p:pic>
                <p:nvPicPr>
                  <p:cNvPr id="22573" name="椭圆 26">
                    <a:extLst>
                      <a:ext uri="{FF2B5EF4-FFF2-40B4-BE49-F238E27FC236}">
                        <a16:creationId xmlns:a16="http://schemas.microsoft.com/office/drawing/2014/main" id="{40F34462-61CD-4C26-B12F-DFACB9DAC202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621792" cy="6217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2574" name="Text Box 27">
                    <a:extLst>
                      <a:ext uri="{FF2B5EF4-FFF2-40B4-BE49-F238E27FC236}">
                        <a16:creationId xmlns:a16="http://schemas.microsoft.com/office/drawing/2014/main" id="{8F723F1C-F051-45AE-BB16-FE980BBFEB8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698575">
                    <a:off x="107412" y="102208"/>
                    <a:ext cx="406844" cy="4180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22568" name="任意多边形 24">
                <a:extLst>
                  <a:ext uri="{FF2B5EF4-FFF2-40B4-BE49-F238E27FC236}">
                    <a16:creationId xmlns:a16="http://schemas.microsoft.com/office/drawing/2014/main" id="{40096C91-13D3-44D3-ACB3-38F181BD66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698576">
                <a:off x="-218964" y="148364"/>
                <a:ext cx="2162742" cy="1569732"/>
                <a:chOff x="0" y="0"/>
                <a:chExt cx="755904" cy="548640"/>
              </a:xfrm>
            </p:grpSpPr>
            <p:pic>
              <p:nvPicPr>
                <p:cNvPr id="22569" name="任意多边形 24">
                  <a:extLst>
                    <a:ext uri="{FF2B5EF4-FFF2-40B4-BE49-F238E27FC236}">
                      <a16:creationId xmlns:a16="http://schemas.microsoft.com/office/drawing/2014/main" id="{9EC38957-0C3D-415A-9D5A-86B04E55B55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755904" cy="548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570" name="Text Box 30">
                  <a:extLst>
                    <a:ext uri="{FF2B5EF4-FFF2-40B4-BE49-F238E27FC236}">
                      <a16:creationId xmlns:a16="http://schemas.microsoft.com/office/drawing/2014/main" id="{E1CB0696-8BD3-4131-9769-1299400D075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8098575">
                  <a:off x="104364" y="-37790"/>
                  <a:ext cx="620195" cy="7274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22539" name="组合 27">
            <a:extLst>
              <a:ext uri="{FF2B5EF4-FFF2-40B4-BE49-F238E27FC236}">
                <a16:creationId xmlns:a16="http://schemas.microsoft.com/office/drawing/2014/main" id="{17EC0DF1-1EED-442E-86A7-9548E10D0190}"/>
              </a:ext>
            </a:extLst>
          </p:cNvPr>
          <p:cNvGrpSpPr>
            <a:grpSpLocks/>
          </p:cNvGrpSpPr>
          <p:nvPr/>
        </p:nvGrpSpPr>
        <p:grpSpPr bwMode="auto">
          <a:xfrm>
            <a:off x="1290638" y="3565525"/>
            <a:ext cx="774700" cy="747713"/>
            <a:chOff x="0" y="0"/>
            <a:chExt cx="947618" cy="914807"/>
          </a:xfrm>
        </p:grpSpPr>
        <p:sp>
          <p:nvSpPr>
            <p:cNvPr id="22553" name="文本框 28">
              <a:extLst>
                <a:ext uri="{FF2B5EF4-FFF2-40B4-BE49-F238E27FC236}">
                  <a16:creationId xmlns:a16="http://schemas.microsoft.com/office/drawing/2014/main" id="{A4E6BDE1-924B-4312-8355-8140C6889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744" y="160531"/>
              <a:ext cx="7853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554" name="组合 29">
              <a:extLst>
                <a:ext uri="{FF2B5EF4-FFF2-40B4-BE49-F238E27FC236}">
                  <a16:creationId xmlns:a16="http://schemas.microsoft.com/office/drawing/2014/main" id="{19333022-9C6B-41FA-A0B5-F931973685F0}"/>
                </a:ext>
              </a:extLst>
            </p:cNvPr>
            <p:cNvGrpSpPr>
              <a:grpSpLocks/>
            </p:cNvGrpSpPr>
            <p:nvPr/>
          </p:nvGrpSpPr>
          <p:grpSpPr bwMode="auto">
            <a:xfrm rot="2698576">
              <a:off x="0" y="0"/>
              <a:ext cx="947618" cy="914807"/>
              <a:chOff x="0" y="0"/>
              <a:chExt cx="2216439" cy="2139696"/>
            </a:xfrm>
          </p:grpSpPr>
          <p:grpSp>
            <p:nvGrpSpPr>
              <p:cNvPr id="22555" name="组合 30">
                <a:extLst>
                  <a:ext uri="{FF2B5EF4-FFF2-40B4-BE49-F238E27FC236}">
                    <a16:creationId xmlns:a16="http://schemas.microsoft.com/office/drawing/2014/main" id="{AC773831-8111-43D0-88E0-19C8FC2A9B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743" y="0"/>
                <a:ext cx="2139696" cy="2139696"/>
                <a:chOff x="0" y="0"/>
                <a:chExt cx="2139696" cy="2139696"/>
              </a:xfrm>
            </p:grpSpPr>
            <p:grpSp>
              <p:nvGrpSpPr>
                <p:cNvPr id="22559" name="泪滴形 32">
                  <a:extLst>
                    <a:ext uri="{FF2B5EF4-FFF2-40B4-BE49-F238E27FC236}">
                      <a16:creationId xmlns:a16="http://schemas.microsoft.com/office/drawing/2014/main" id="{33FE1660-5205-4ADF-8C2C-11950C5656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698576">
                  <a:off x="118694" y="-112938"/>
                  <a:ext cx="2232508" cy="2685987"/>
                  <a:chOff x="0" y="0"/>
                  <a:chExt cx="780288" cy="938784"/>
                </a:xfrm>
              </p:grpSpPr>
              <p:pic>
                <p:nvPicPr>
                  <p:cNvPr id="22563" name="泪滴形 32">
                    <a:extLst>
                      <a:ext uri="{FF2B5EF4-FFF2-40B4-BE49-F238E27FC236}">
                        <a16:creationId xmlns:a16="http://schemas.microsoft.com/office/drawing/2014/main" id="{3F5369A2-3898-44A9-8419-B5621F907198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780288" cy="93878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2564" name="Text Box 37">
                    <a:extLst>
                      <a:ext uri="{FF2B5EF4-FFF2-40B4-BE49-F238E27FC236}">
                        <a16:creationId xmlns:a16="http://schemas.microsoft.com/office/drawing/2014/main" id="{A0D68C70-1499-45C8-B8B2-0B2F974628E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8098575">
                    <a:off x="124495" y="124589"/>
                    <a:ext cx="528809" cy="5288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22560" name="椭圆 33">
                  <a:extLst>
                    <a:ext uri="{FF2B5EF4-FFF2-40B4-BE49-F238E27FC236}">
                      <a16:creationId xmlns:a16="http://schemas.microsoft.com/office/drawing/2014/main" id="{2850C54E-7560-472E-8641-969D006775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698576">
                  <a:off x="187722" y="186309"/>
                  <a:ext cx="1761589" cy="1779030"/>
                  <a:chOff x="0" y="0"/>
                  <a:chExt cx="615696" cy="621792"/>
                </a:xfrm>
              </p:grpSpPr>
              <p:pic>
                <p:nvPicPr>
                  <p:cNvPr id="22561" name="椭圆 33">
                    <a:extLst>
                      <a:ext uri="{FF2B5EF4-FFF2-40B4-BE49-F238E27FC236}">
                        <a16:creationId xmlns:a16="http://schemas.microsoft.com/office/drawing/2014/main" id="{BEE7F326-EDE2-4A1F-B37D-499BA80C2DE7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615696" cy="6217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2562" name="Text Box 40">
                    <a:extLst>
                      <a:ext uri="{FF2B5EF4-FFF2-40B4-BE49-F238E27FC236}">
                        <a16:creationId xmlns:a16="http://schemas.microsoft.com/office/drawing/2014/main" id="{49524D80-BFC4-41C8-8F46-FD528BCA073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698575">
                    <a:off x="106232" y="100709"/>
                    <a:ext cx="406844" cy="4180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22556" name="任意多边形 31">
                <a:extLst>
                  <a:ext uri="{FF2B5EF4-FFF2-40B4-BE49-F238E27FC236}">
                    <a16:creationId xmlns:a16="http://schemas.microsoft.com/office/drawing/2014/main" id="{E5DCF46A-4944-4806-8F08-AE19021D0B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698576">
                <a:off x="-217159" y="157730"/>
                <a:ext cx="2145300" cy="1552291"/>
                <a:chOff x="0" y="0"/>
                <a:chExt cx="749808" cy="542544"/>
              </a:xfrm>
            </p:grpSpPr>
            <p:pic>
              <p:nvPicPr>
                <p:cNvPr id="22557" name="任意多边形 31">
                  <a:extLst>
                    <a:ext uri="{FF2B5EF4-FFF2-40B4-BE49-F238E27FC236}">
                      <a16:creationId xmlns:a16="http://schemas.microsoft.com/office/drawing/2014/main" id="{10F88444-59DC-4C2A-A59D-5F6B35DC3B66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749808" cy="5425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558" name="Text Box 43">
                  <a:extLst>
                    <a:ext uri="{FF2B5EF4-FFF2-40B4-BE49-F238E27FC236}">
                      <a16:creationId xmlns:a16="http://schemas.microsoft.com/office/drawing/2014/main" id="{865B1349-FF1A-458D-9BF7-CF98E875927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8098575">
                  <a:off x="103186" y="-39290"/>
                  <a:ext cx="620195" cy="7274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22540" name="组合 34">
            <a:extLst>
              <a:ext uri="{FF2B5EF4-FFF2-40B4-BE49-F238E27FC236}">
                <a16:creationId xmlns:a16="http://schemas.microsoft.com/office/drawing/2014/main" id="{DDA2DA52-3B4B-4272-A876-351CB09E7DF3}"/>
              </a:ext>
            </a:extLst>
          </p:cNvPr>
          <p:cNvGrpSpPr>
            <a:grpSpLocks/>
          </p:cNvGrpSpPr>
          <p:nvPr/>
        </p:nvGrpSpPr>
        <p:grpSpPr bwMode="auto">
          <a:xfrm>
            <a:off x="1246188" y="4964113"/>
            <a:ext cx="774700" cy="747712"/>
            <a:chOff x="0" y="0"/>
            <a:chExt cx="947618" cy="914807"/>
          </a:xfrm>
        </p:grpSpPr>
        <p:sp>
          <p:nvSpPr>
            <p:cNvPr id="22541" name="文本框 35">
              <a:extLst>
                <a:ext uri="{FF2B5EF4-FFF2-40B4-BE49-F238E27FC236}">
                  <a16:creationId xmlns:a16="http://schemas.microsoft.com/office/drawing/2014/main" id="{73968F63-8CF5-477B-BF3B-5FF46DD5E3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129" y="177133"/>
              <a:ext cx="7853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542" name="组合 36">
              <a:extLst>
                <a:ext uri="{FF2B5EF4-FFF2-40B4-BE49-F238E27FC236}">
                  <a16:creationId xmlns:a16="http://schemas.microsoft.com/office/drawing/2014/main" id="{7026EB2A-7B94-4A5A-934A-695AA531DC3B}"/>
                </a:ext>
              </a:extLst>
            </p:cNvPr>
            <p:cNvGrpSpPr>
              <a:grpSpLocks/>
            </p:cNvGrpSpPr>
            <p:nvPr/>
          </p:nvGrpSpPr>
          <p:grpSpPr bwMode="auto">
            <a:xfrm rot="2698576">
              <a:off x="0" y="0"/>
              <a:ext cx="947618" cy="914807"/>
              <a:chOff x="0" y="0"/>
              <a:chExt cx="2216439" cy="2139696"/>
            </a:xfrm>
          </p:grpSpPr>
          <p:grpSp>
            <p:nvGrpSpPr>
              <p:cNvPr id="22543" name="组合 37">
                <a:extLst>
                  <a:ext uri="{FF2B5EF4-FFF2-40B4-BE49-F238E27FC236}">
                    <a16:creationId xmlns:a16="http://schemas.microsoft.com/office/drawing/2014/main" id="{77070399-EB93-4E77-96D3-9EC07EC102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743" y="0"/>
                <a:ext cx="2139696" cy="2139696"/>
                <a:chOff x="0" y="0"/>
                <a:chExt cx="2139696" cy="2139696"/>
              </a:xfrm>
            </p:grpSpPr>
            <p:grpSp>
              <p:nvGrpSpPr>
                <p:cNvPr id="22547" name="泪滴形 39">
                  <a:extLst>
                    <a:ext uri="{FF2B5EF4-FFF2-40B4-BE49-F238E27FC236}">
                      <a16:creationId xmlns:a16="http://schemas.microsoft.com/office/drawing/2014/main" id="{ED46DD09-DA2E-4AD0-BBBF-0E07D0EE94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698576">
                  <a:off x="109042" y="-115600"/>
                  <a:ext cx="2249950" cy="2703428"/>
                  <a:chOff x="0" y="0"/>
                  <a:chExt cx="786384" cy="944880"/>
                </a:xfrm>
              </p:grpSpPr>
              <p:pic>
                <p:nvPicPr>
                  <p:cNvPr id="22551" name="泪滴形 39">
                    <a:extLst>
                      <a:ext uri="{FF2B5EF4-FFF2-40B4-BE49-F238E27FC236}">
                        <a16:creationId xmlns:a16="http://schemas.microsoft.com/office/drawing/2014/main" id="{7A81BBD4-78F2-49A9-AF59-3287EA3E02AA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786384" cy="9448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2552" name="Text Box 50">
                    <a:extLst>
                      <a:ext uri="{FF2B5EF4-FFF2-40B4-BE49-F238E27FC236}">
                        <a16:creationId xmlns:a16="http://schemas.microsoft.com/office/drawing/2014/main" id="{7E9A1FBC-CE5B-4988-AD33-0AABF06EA1F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8098575">
                    <a:off x="129270" y="126369"/>
                    <a:ext cx="528809" cy="5288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22548" name="椭圆 40">
                  <a:extLst>
                    <a:ext uri="{FF2B5EF4-FFF2-40B4-BE49-F238E27FC236}">
                      <a16:creationId xmlns:a16="http://schemas.microsoft.com/office/drawing/2014/main" id="{02B4D1EA-718D-434A-89B2-06732FEE87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698576">
                  <a:off x="186796" y="180035"/>
                  <a:ext cx="1761589" cy="1779030"/>
                  <a:chOff x="0" y="0"/>
                  <a:chExt cx="615696" cy="621792"/>
                </a:xfrm>
              </p:grpSpPr>
              <p:pic>
                <p:nvPicPr>
                  <p:cNvPr id="22549" name="椭圆 40">
                    <a:extLst>
                      <a:ext uri="{FF2B5EF4-FFF2-40B4-BE49-F238E27FC236}">
                        <a16:creationId xmlns:a16="http://schemas.microsoft.com/office/drawing/2014/main" id="{8080C5BC-7B47-4817-A318-BE0135646B11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615696" cy="6217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2550" name="Text Box 53">
                    <a:extLst>
                      <a:ext uri="{FF2B5EF4-FFF2-40B4-BE49-F238E27FC236}">
                        <a16:creationId xmlns:a16="http://schemas.microsoft.com/office/drawing/2014/main" id="{BF66C80D-0AF3-4789-9B48-0F95C95947F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698575">
                    <a:off x="104911" y="102489"/>
                    <a:ext cx="406844" cy="4180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22544" name="任意多边形 38">
                <a:extLst>
                  <a:ext uri="{FF2B5EF4-FFF2-40B4-BE49-F238E27FC236}">
                    <a16:creationId xmlns:a16="http://schemas.microsoft.com/office/drawing/2014/main" id="{2CF59BD4-537D-4F9E-A1A2-2FEB9276E5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698576">
                <a:off x="-211921" y="148904"/>
                <a:ext cx="2145300" cy="1569732"/>
                <a:chOff x="0" y="0"/>
                <a:chExt cx="749808" cy="548640"/>
              </a:xfrm>
            </p:grpSpPr>
            <p:pic>
              <p:nvPicPr>
                <p:cNvPr id="22545" name="任意多边形 38">
                  <a:extLst>
                    <a:ext uri="{FF2B5EF4-FFF2-40B4-BE49-F238E27FC236}">
                      <a16:creationId xmlns:a16="http://schemas.microsoft.com/office/drawing/2014/main" id="{96BEF744-7EAF-42F6-83EB-D6FD56ECFA2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749808" cy="548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546" name="Text Box 56">
                  <a:extLst>
                    <a:ext uri="{FF2B5EF4-FFF2-40B4-BE49-F238E27FC236}">
                      <a16:creationId xmlns:a16="http://schemas.microsoft.com/office/drawing/2014/main" id="{2169A8F6-01A2-460C-926B-74B4AC8F54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8098575">
                  <a:off x="101865" y="-37510"/>
                  <a:ext cx="620195" cy="7274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ransition spd="slow" advClick="0" advTm="3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9">
            <a:extLst>
              <a:ext uri="{FF2B5EF4-FFF2-40B4-BE49-F238E27FC236}">
                <a16:creationId xmlns:a16="http://schemas.microsoft.com/office/drawing/2014/main" id="{04187DFD-51E6-437D-A839-7A7867568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3555" name="图片 11">
            <a:extLst>
              <a:ext uri="{FF2B5EF4-FFF2-40B4-BE49-F238E27FC236}">
                <a16:creationId xmlns:a16="http://schemas.microsoft.com/office/drawing/2014/main" id="{F339C468-C0FB-4E9F-B99F-E5FC6BF35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图片 12">
            <a:extLst>
              <a:ext uri="{FF2B5EF4-FFF2-40B4-BE49-F238E27FC236}">
                <a16:creationId xmlns:a16="http://schemas.microsoft.com/office/drawing/2014/main" id="{FE06CDF1-53A2-4439-9EC8-26DBF51EB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文本框 1">
            <a:extLst>
              <a:ext uri="{FF2B5EF4-FFF2-40B4-BE49-F238E27FC236}">
                <a16:creationId xmlns:a16="http://schemas.microsoft.com/office/drawing/2014/main" id="{1349258B-F8F9-4CB0-AC21-4105EFF3C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" y="173038"/>
            <a:ext cx="420605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23558" name="组合 5">
            <a:extLst>
              <a:ext uri="{FF2B5EF4-FFF2-40B4-BE49-F238E27FC236}">
                <a16:creationId xmlns:a16="http://schemas.microsoft.com/office/drawing/2014/main" id="{E0AB5974-F20D-4F37-94FC-C99DEFF63EB5}"/>
              </a:ext>
            </a:extLst>
          </p:cNvPr>
          <p:cNvGrpSpPr>
            <a:grpSpLocks/>
          </p:cNvGrpSpPr>
          <p:nvPr/>
        </p:nvGrpSpPr>
        <p:grpSpPr bwMode="auto">
          <a:xfrm>
            <a:off x="1020763" y="5265738"/>
            <a:ext cx="4727575" cy="887412"/>
            <a:chOff x="0" y="0"/>
            <a:chExt cx="4727448" cy="888313"/>
          </a:xfrm>
        </p:grpSpPr>
        <p:grpSp>
          <p:nvGrpSpPr>
            <p:cNvPr id="23587" name="组合 6">
              <a:extLst>
                <a:ext uri="{FF2B5EF4-FFF2-40B4-BE49-F238E27FC236}">
                  <a16:creationId xmlns:a16="http://schemas.microsoft.com/office/drawing/2014/main" id="{BC193F3D-DEB4-4394-A71B-D1E6241371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727448" cy="888313"/>
              <a:chOff x="0" y="0"/>
              <a:chExt cx="10558291" cy="4773168"/>
            </a:xfrm>
          </p:grpSpPr>
          <p:grpSp>
            <p:nvGrpSpPr>
              <p:cNvPr id="23590" name="任意多边形 10">
                <a:extLst>
                  <a:ext uri="{FF2B5EF4-FFF2-40B4-BE49-F238E27FC236}">
                    <a16:creationId xmlns:a16="http://schemas.microsoft.com/office/drawing/2014/main" id="{A2B87305-174D-44A9-BA5E-D47F513511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6452" y="10161"/>
                <a:ext cx="10524254" cy="3046272"/>
                <a:chOff x="0" y="0"/>
                <a:chExt cx="4712208" cy="566928"/>
              </a:xfrm>
            </p:grpSpPr>
            <p:pic>
              <p:nvPicPr>
                <p:cNvPr id="23594" name="任意多边形 10">
                  <a:extLst>
                    <a:ext uri="{FF2B5EF4-FFF2-40B4-BE49-F238E27FC236}">
                      <a16:creationId xmlns:a16="http://schemas.microsoft.com/office/drawing/2014/main" id="{D09212CC-EDC7-4069-B3C3-45EBCC179D7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712208" cy="5669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95" name="Text Box 10">
                  <a:extLst>
                    <a:ext uri="{FF2B5EF4-FFF2-40B4-BE49-F238E27FC236}">
                      <a16:creationId xmlns:a16="http://schemas.microsoft.com/office/drawing/2014/main" id="{DCE56523-76CB-4EA5-AF62-9447E4D9D29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89" y="-1099"/>
                  <a:ext cx="4706653" cy="570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3591" name="矩形 13">
                <a:extLst>
                  <a:ext uri="{FF2B5EF4-FFF2-40B4-BE49-F238E27FC236}">
                    <a16:creationId xmlns:a16="http://schemas.microsoft.com/office/drawing/2014/main" id="{F532FE00-56B1-4736-95B4-73777AF32E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6452" y="-55350"/>
                <a:ext cx="10605943" cy="4913341"/>
                <a:chOff x="0" y="0"/>
                <a:chExt cx="4748784" cy="914400"/>
              </a:xfrm>
            </p:grpSpPr>
            <p:pic>
              <p:nvPicPr>
                <p:cNvPr id="23592" name="矩形 13">
                  <a:extLst>
                    <a:ext uri="{FF2B5EF4-FFF2-40B4-BE49-F238E27FC236}">
                      <a16:creationId xmlns:a16="http://schemas.microsoft.com/office/drawing/2014/main" id="{87926B49-59D7-4A0E-973A-E22F676E4D84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748784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93" name="Text Box 13">
                  <a:extLst>
                    <a:ext uri="{FF2B5EF4-FFF2-40B4-BE49-F238E27FC236}">
                      <a16:creationId xmlns:a16="http://schemas.microsoft.com/office/drawing/2014/main" id="{A054EC33-02AA-4B28-8648-7AA158C8FC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815" y="10301"/>
                  <a:ext cx="4716522" cy="888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pic>
          <p:nvPicPr>
            <p:cNvPr id="23588" name="图片 7">
              <a:extLst>
                <a:ext uri="{FF2B5EF4-FFF2-40B4-BE49-F238E27FC236}">
                  <a16:creationId xmlns:a16="http://schemas.microsoft.com/office/drawing/2014/main" id="{7EEE79D0-1527-4E7F-8046-E61283F41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82" y="252150"/>
              <a:ext cx="1070059" cy="42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89" name="文本框 8">
              <a:extLst>
                <a:ext uri="{FF2B5EF4-FFF2-40B4-BE49-F238E27FC236}">
                  <a16:creationId xmlns:a16="http://schemas.microsoft.com/office/drawing/2014/main" id="{E4D9D58B-74B6-41B5-B457-FC9F0190D2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029" y="252150"/>
              <a:ext cx="27492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a title</a:t>
              </a:r>
            </a:p>
          </p:txBody>
        </p:sp>
      </p:grpSp>
      <p:grpSp>
        <p:nvGrpSpPr>
          <p:cNvPr id="23559" name="组合 14">
            <a:extLst>
              <a:ext uri="{FF2B5EF4-FFF2-40B4-BE49-F238E27FC236}">
                <a16:creationId xmlns:a16="http://schemas.microsoft.com/office/drawing/2014/main" id="{96F633AF-BAE9-498E-BF72-B4A6F1957C9E}"/>
              </a:ext>
            </a:extLst>
          </p:cNvPr>
          <p:cNvGrpSpPr>
            <a:grpSpLocks/>
          </p:cNvGrpSpPr>
          <p:nvPr/>
        </p:nvGrpSpPr>
        <p:grpSpPr bwMode="auto">
          <a:xfrm>
            <a:off x="6340475" y="1735137"/>
            <a:ext cx="4727575" cy="818057"/>
            <a:chOff x="0" y="0"/>
            <a:chExt cx="4727448" cy="888313"/>
          </a:xfrm>
        </p:grpSpPr>
        <p:grpSp>
          <p:nvGrpSpPr>
            <p:cNvPr id="23578" name="组合 15">
              <a:extLst>
                <a:ext uri="{FF2B5EF4-FFF2-40B4-BE49-F238E27FC236}">
                  <a16:creationId xmlns:a16="http://schemas.microsoft.com/office/drawing/2014/main" id="{44C27EE9-B43F-4A04-8FA5-1A6747CD7E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727448" cy="888313"/>
              <a:chOff x="0" y="0"/>
              <a:chExt cx="10558291" cy="4773168"/>
            </a:xfrm>
          </p:grpSpPr>
          <p:grpSp>
            <p:nvGrpSpPr>
              <p:cNvPr id="23581" name="任意多边形 18">
                <a:extLst>
                  <a:ext uri="{FF2B5EF4-FFF2-40B4-BE49-F238E27FC236}">
                    <a16:creationId xmlns:a16="http://schemas.microsoft.com/office/drawing/2014/main" id="{A29BAD5A-8FF2-4A7C-8C93-96F194BAF3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785" y="9038"/>
                <a:ext cx="10510639" cy="3046272"/>
                <a:chOff x="0" y="0"/>
                <a:chExt cx="4706112" cy="566928"/>
              </a:xfrm>
            </p:grpSpPr>
            <p:pic>
              <p:nvPicPr>
                <p:cNvPr id="23585" name="任意多边形 18">
                  <a:extLst>
                    <a:ext uri="{FF2B5EF4-FFF2-40B4-BE49-F238E27FC236}">
                      <a16:creationId xmlns:a16="http://schemas.microsoft.com/office/drawing/2014/main" id="{E9BE3E30-ACBE-420A-8A10-12463BE9D07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706112" cy="5669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86" name="Text Box 20">
                  <a:extLst>
                    <a:ext uri="{FF2B5EF4-FFF2-40B4-BE49-F238E27FC236}">
                      <a16:creationId xmlns:a16="http://schemas.microsoft.com/office/drawing/2014/main" id="{55B70E52-F9B4-4A27-AC28-AD850F21F7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47" y="-890"/>
                  <a:ext cx="4706653" cy="570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3582" name="矩形 19">
                <a:extLst>
                  <a:ext uri="{FF2B5EF4-FFF2-40B4-BE49-F238E27FC236}">
                    <a16:creationId xmlns:a16="http://schemas.microsoft.com/office/drawing/2014/main" id="{77C44340-783C-49F8-BB02-F031F7CBA6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785" y="-56473"/>
                <a:ext cx="10605943" cy="4913341"/>
                <a:chOff x="0" y="0"/>
                <a:chExt cx="4748784" cy="914400"/>
              </a:xfrm>
            </p:grpSpPr>
            <p:pic>
              <p:nvPicPr>
                <p:cNvPr id="23583" name="矩形 19">
                  <a:extLst>
                    <a:ext uri="{FF2B5EF4-FFF2-40B4-BE49-F238E27FC236}">
                      <a16:creationId xmlns:a16="http://schemas.microsoft.com/office/drawing/2014/main" id="{AD81EB39-1A2E-478A-9405-9B7B218AD694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748784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84" name="Text Box 23">
                  <a:extLst>
                    <a:ext uri="{FF2B5EF4-FFF2-40B4-BE49-F238E27FC236}">
                      <a16:creationId xmlns:a16="http://schemas.microsoft.com/office/drawing/2014/main" id="{D05FFFF7-50BD-4FBF-B42D-AA15F2BBAE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173" y="10510"/>
                  <a:ext cx="4716522" cy="888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pic>
          <p:nvPicPr>
            <p:cNvPr id="23579" name="图片 16">
              <a:extLst>
                <a:ext uri="{FF2B5EF4-FFF2-40B4-BE49-F238E27FC236}">
                  <a16:creationId xmlns:a16="http://schemas.microsoft.com/office/drawing/2014/main" id="{3C2A1B0F-A38B-491E-9822-C94A9C18F2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3" y="107352"/>
              <a:ext cx="673609" cy="673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80" name="文本框 17">
              <a:extLst>
                <a:ext uri="{FF2B5EF4-FFF2-40B4-BE49-F238E27FC236}">
                  <a16:creationId xmlns:a16="http://schemas.microsoft.com/office/drawing/2014/main" id="{C1C4FE7F-4CFA-4DF2-B1FA-A60C0FDF8B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971" y="140174"/>
              <a:ext cx="4127499" cy="50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</a:p>
          </p:txBody>
        </p:sp>
      </p:grpSp>
      <p:grpSp>
        <p:nvGrpSpPr>
          <p:cNvPr id="23560" name="组合 20">
            <a:extLst>
              <a:ext uri="{FF2B5EF4-FFF2-40B4-BE49-F238E27FC236}">
                <a16:creationId xmlns:a16="http://schemas.microsoft.com/office/drawing/2014/main" id="{B00F3687-6EC3-43F3-A25D-8C1F680FDD3C}"/>
              </a:ext>
            </a:extLst>
          </p:cNvPr>
          <p:cNvGrpSpPr>
            <a:grpSpLocks/>
          </p:cNvGrpSpPr>
          <p:nvPr/>
        </p:nvGrpSpPr>
        <p:grpSpPr bwMode="auto">
          <a:xfrm>
            <a:off x="1020763" y="1662113"/>
            <a:ext cx="4727575" cy="3467100"/>
            <a:chOff x="0" y="0"/>
            <a:chExt cx="4727448" cy="3466712"/>
          </a:xfrm>
        </p:grpSpPr>
        <p:grpSp>
          <p:nvGrpSpPr>
            <p:cNvPr id="23570" name="组合 21">
              <a:extLst>
                <a:ext uri="{FF2B5EF4-FFF2-40B4-BE49-F238E27FC236}">
                  <a16:creationId xmlns:a16="http://schemas.microsoft.com/office/drawing/2014/main" id="{479C8BB8-1C6C-45E0-824A-F2D5A87D76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727448" cy="3466712"/>
              <a:chOff x="0" y="0"/>
              <a:chExt cx="10558291" cy="4773168"/>
            </a:xfrm>
          </p:grpSpPr>
          <p:grpSp>
            <p:nvGrpSpPr>
              <p:cNvPr id="23572" name="任意多边形 23">
                <a:extLst>
                  <a:ext uri="{FF2B5EF4-FFF2-40B4-BE49-F238E27FC236}">
                    <a16:creationId xmlns:a16="http://schemas.microsoft.com/office/drawing/2014/main" id="{3160DB7F-533C-4EF3-9E91-DDA21708F5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6452" y="2316"/>
                <a:ext cx="10524254" cy="3063563"/>
                <a:chOff x="0" y="0"/>
                <a:chExt cx="4712208" cy="2225040"/>
              </a:xfrm>
            </p:grpSpPr>
            <p:pic>
              <p:nvPicPr>
                <p:cNvPr id="23576" name="任意多边形 23">
                  <a:extLst>
                    <a:ext uri="{FF2B5EF4-FFF2-40B4-BE49-F238E27FC236}">
                      <a16:creationId xmlns:a16="http://schemas.microsoft.com/office/drawing/2014/main" id="{3A030D4C-D1AD-45EF-B7A9-F109F50525D9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712208" cy="22250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77" name="Text Box 30">
                  <a:extLst>
                    <a:ext uri="{FF2B5EF4-FFF2-40B4-BE49-F238E27FC236}">
                      <a16:creationId xmlns:a16="http://schemas.microsoft.com/office/drawing/2014/main" id="{A327B752-488C-4E62-B289-B14B606E353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89" y="1408"/>
                  <a:ext cx="4706653" cy="2226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3573" name="矩形 24">
                <a:extLst>
                  <a:ext uri="{FF2B5EF4-FFF2-40B4-BE49-F238E27FC236}">
                    <a16:creationId xmlns:a16="http://schemas.microsoft.com/office/drawing/2014/main" id="{35E8070E-DCD5-4204-A2C8-1500E33DEA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6452" y="-14471"/>
                <a:ext cx="10605943" cy="4809374"/>
                <a:chOff x="0" y="0"/>
                <a:chExt cx="4748784" cy="3493008"/>
              </a:xfrm>
            </p:grpSpPr>
            <p:pic>
              <p:nvPicPr>
                <p:cNvPr id="23574" name="矩形 24">
                  <a:extLst>
                    <a:ext uri="{FF2B5EF4-FFF2-40B4-BE49-F238E27FC236}">
                      <a16:creationId xmlns:a16="http://schemas.microsoft.com/office/drawing/2014/main" id="{1B72CD3D-0E51-4DA2-96FB-99E4CA619A2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748784" cy="3493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75" name="Text Box 33">
                  <a:extLst>
                    <a:ext uri="{FF2B5EF4-FFF2-40B4-BE49-F238E27FC236}">
                      <a16:creationId xmlns:a16="http://schemas.microsoft.com/office/drawing/2014/main" id="{9E1426AC-7CB4-4E45-BCD8-4F83782EEF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815" y="10510"/>
                  <a:ext cx="4716522" cy="3466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23571" name="TextBox 35">
              <a:extLst>
                <a:ext uri="{FF2B5EF4-FFF2-40B4-BE49-F238E27FC236}">
                  <a16:creationId xmlns:a16="http://schemas.microsoft.com/office/drawing/2014/main" id="{9ABA7961-8327-4A83-B691-D8B375C46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387" y="394528"/>
              <a:ext cx="3972674" cy="1169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561" name="组合 25">
            <a:extLst>
              <a:ext uri="{FF2B5EF4-FFF2-40B4-BE49-F238E27FC236}">
                <a16:creationId xmlns:a16="http://schemas.microsoft.com/office/drawing/2014/main" id="{4B1BCE57-6463-4C81-8A07-77F06B92EA1F}"/>
              </a:ext>
            </a:extLst>
          </p:cNvPr>
          <p:cNvGrpSpPr>
            <a:grpSpLocks/>
          </p:cNvGrpSpPr>
          <p:nvPr/>
        </p:nvGrpSpPr>
        <p:grpSpPr bwMode="auto">
          <a:xfrm>
            <a:off x="6335713" y="2686050"/>
            <a:ext cx="4727575" cy="3467100"/>
            <a:chOff x="0" y="0"/>
            <a:chExt cx="4727448" cy="3466712"/>
          </a:xfrm>
        </p:grpSpPr>
        <p:grpSp>
          <p:nvGrpSpPr>
            <p:cNvPr id="23562" name="组合 26">
              <a:extLst>
                <a:ext uri="{FF2B5EF4-FFF2-40B4-BE49-F238E27FC236}">
                  <a16:creationId xmlns:a16="http://schemas.microsoft.com/office/drawing/2014/main" id="{FBFFA992-F301-4B17-BBD5-7EA291CBA7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727448" cy="3466712"/>
              <a:chOff x="0" y="0"/>
              <a:chExt cx="10558291" cy="4773168"/>
            </a:xfrm>
          </p:grpSpPr>
          <p:grpSp>
            <p:nvGrpSpPr>
              <p:cNvPr id="23564" name="任意多边形 28">
                <a:extLst>
                  <a:ext uri="{FF2B5EF4-FFF2-40B4-BE49-F238E27FC236}">
                    <a16:creationId xmlns:a16="http://schemas.microsoft.com/office/drawing/2014/main" id="{B0F2EFED-8CF3-4B81-BD7A-BACA036292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199" y="2316"/>
                <a:ext cx="10510639" cy="3063563"/>
                <a:chOff x="0" y="0"/>
                <a:chExt cx="4706112" cy="2225040"/>
              </a:xfrm>
            </p:grpSpPr>
            <p:pic>
              <p:nvPicPr>
                <p:cNvPr id="23568" name="任意多边形 28">
                  <a:extLst>
                    <a:ext uri="{FF2B5EF4-FFF2-40B4-BE49-F238E27FC236}">
                      <a16:creationId xmlns:a16="http://schemas.microsoft.com/office/drawing/2014/main" id="{83DA29DF-6096-4C32-932A-A054D5BCC14F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706112" cy="22250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69" name="Text Box 39">
                  <a:extLst>
                    <a:ext uri="{FF2B5EF4-FFF2-40B4-BE49-F238E27FC236}">
                      <a16:creationId xmlns:a16="http://schemas.microsoft.com/office/drawing/2014/main" id="{F425552F-57CE-46B2-88FC-4C5028CCAA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80" y="1408"/>
                  <a:ext cx="4706653" cy="2226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3565" name="矩形 29">
                <a:extLst>
                  <a:ext uri="{FF2B5EF4-FFF2-40B4-BE49-F238E27FC236}">
                    <a16:creationId xmlns:a16="http://schemas.microsoft.com/office/drawing/2014/main" id="{0E6C2477-4A31-4A6C-BBBF-0CB37E290C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199" y="-14471"/>
                <a:ext cx="10605943" cy="4809374"/>
                <a:chOff x="0" y="0"/>
                <a:chExt cx="4748784" cy="3493008"/>
              </a:xfrm>
            </p:grpSpPr>
            <p:pic>
              <p:nvPicPr>
                <p:cNvPr id="23566" name="矩形 29">
                  <a:extLst>
                    <a:ext uri="{FF2B5EF4-FFF2-40B4-BE49-F238E27FC236}">
                      <a16:creationId xmlns:a16="http://schemas.microsoft.com/office/drawing/2014/main" id="{3FF021C8-8B18-4C3A-A95F-745513417B1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748784" cy="3493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67" name="Text Box 42">
                  <a:extLst>
                    <a:ext uri="{FF2B5EF4-FFF2-40B4-BE49-F238E27FC236}">
                      <a16:creationId xmlns:a16="http://schemas.microsoft.com/office/drawing/2014/main" id="{049A2DDD-B871-42D3-8A47-4A4BA72872B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806" y="10510"/>
                  <a:ext cx="4716522" cy="3466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23563" name="TextBox 35">
              <a:extLst>
                <a:ext uri="{FF2B5EF4-FFF2-40B4-BE49-F238E27FC236}">
                  <a16:creationId xmlns:a16="http://schemas.microsoft.com/office/drawing/2014/main" id="{B98D0C94-C4B8-462A-84BA-7C05B0CF71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159" y="317122"/>
              <a:ext cx="3972674" cy="1169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Click="0" advTm="3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矩形 9">
            <a:extLst>
              <a:ext uri="{FF2B5EF4-FFF2-40B4-BE49-F238E27FC236}">
                <a16:creationId xmlns:a16="http://schemas.microsoft.com/office/drawing/2014/main" id="{B2C76EBB-0B3C-4C85-8917-07D6F60A2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4579" name="图片 11">
            <a:extLst>
              <a:ext uri="{FF2B5EF4-FFF2-40B4-BE49-F238E27FC236}">
                <a16:creationId xmlns:a16="http://schemas.microsoft.com/office/drawing/2014/main" id="{582B48BF-703F-4DDA-9F33-84F4E975E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图片 12">
            <a:extLst>
              <a:ext uri="{FF2B5EF4-FFF2-40B4-BE49-F238E27FC236}">
                <a16:creationId xmlns:a16="http://schemas.microsoft.com/office/drawing/2014/main" id="{5681DCFD-DC4E-46BD-99CF-2D56BFF40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文本框 1">
            <a:extLst>
              <a:ext uri="{FF2B5EF4-FFF2-40B4-BE49-F238E27FC236}">
                <a16:creationId xmlns:a16="http://schemas.microsoft.com/office/drawing/2014/main" id="{09B6E17E-4707-453B-834B-AEE5F46F0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173038"/>
            <a:ext cx="462634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24582" name="组合 5">
            <a:extLst>
              <a:ext uri="{FF2B5EF4-FFF2-40B4-BE49-F238E27FC236}">
                <a16:creationId xmlns:a16="http://schemas.microsoft.com/office/drawing/2014/main" id="{51FB87BB-F454-45CC-8A23-EB7E334270CD}"/>
              </a:ext>
            </a:extLst>
          </p:cNvPr>
          <p:cNvGrpSpPr>
            <a:grpSpLocks/>
          </p:cNvGrpSpPr>
          <p:nvPr/>
        </p:nvGrpSpPr>
        <p:grpSpPr bwMode="auto">
          <a:xfrm>
            <a:off x="1879600" y="2393950"/>
            <a:ext cx="1452563" cy="2008188"/>
            <a:chOff x="0" y="0"/>
            <a:chExt cx="1452515" cy="2008496"/>
          </a:xfrm>
        </p:grpSpPr>
        <p:grpSp>
          <p:nvGrpSpPr>
            <p:cNvPr id="24639" name="组合 6">
              <a:extLst>
                <a:ext uri="{FF2B5EF4-FFF2-40B4-BE49-F238E27FC236}">
                  <a16:creationId xmlns:a16="http://schemas.microsoft.com/office/drawing/2014/main" id="{CE1BB389-1D14-4A88-91B7-FBEDDF4FD393}"/>
                </a:ext>
              </a:extLst>
            </p:cNvPr>
            <p:cNvGrpSpPr>
              <a:grpSpLocks/>
            </p:cNvGrpSpPr>
            <p:nvPr/>
          </p:nvGrpSpPr>
          <p:grpSpPr bwMode="auto">
            <a:xfrm rot="2655246">
              <a:off x="0" y="0"/>
              <a:ext cx="1452515" cy="1434979"/>
              <a:chOff x="0" y="0"/>
              <a:chExt cx="10533891" cy="4773168"/>
            </a:xfrm>
          </p:grpSpPr>
          <p:grpSp>
            <p:nvGrpSpPr>
              <p:cNvPr id="24643" name="矩形 13">
                <a:extLst>
                  <a:ext uri="{FF2B5EF4-FFF2-40B4-BE49-F238E27FC236}">
                    <a16:creationId xmlns:a16="http://schemas.microsoft.com/office/drawing/2014/main" id="{2C0FD1CB-BDD6-4732-AFA7-EDC1A828B4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655246">
                <a:off x="-2306976" y="-1090058"/>
                <a:ext cx="15163773" cy="6955050"/>
                <a:chOff x="0" y="0"/>
                <a:chExt cx="2090928" cy="2090928"/>
              </a:xfrm>
            </p:grpSpPr>
            <p:pic>
              <p:nvPicPr>
                <p:cNvPr id="24647" name="矩形 13">
                  <a:extLst>
                    <a:ext uri="{FF2B5EF4-FFF2-40B4-BE49-F238E27FC236}">
                      <a16:creationId xmlns:a16="http://schemas.microsoft.com/office/drawing/2014/main" id="{6DD364B5-53C1-40E0-B9B4-681169FE7B6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090928" cy="20909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48" name="Text Box 10">
                  <a:extLst>
                    <a:ext uri="{FF2B5EF4-FFF2-40B4-BE49-F238E27FC236}">
                      <a16:creationId xmlns:a16="http://schemas.microsoft.com/office/drawing/2014/main" id="{36C22377-F12D-475C-93D0-AA673402642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655245">
                  <a:off x="318605" y="327018"/>
                  <a:ext cx="1452515" cy="14349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4644" name="任意多边形 14">
                <a:extLst>
                  <a:ext uri="{FF2B5EF4-FFF2-40B4-BE49-F238E27FC236}">
                    <a16:creationId xmlns:a16="http://schemas.microsoft.com/office/drawing/2014/main" id="{E678B3EC-F52D-47E3-83B6-9F2E81CF4D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655246">
                <a:off x="1519294" y="-1709831"/>
                <a:ext cx="9460780" cy="5596483"/>
                <a:chOff x="0" y="0"/>
                <a:chExt cx="1304544" cy="1682496"/>
              </a:xfrm>
            </p:grpSpPr>
            <p:pic>
              <p:nvPicPr>
                <p:cNvPr id="24645" name="任意多边形 14">
                  <a:extLst>
                    <a:ext uri="{FF2B5EF4-FFF2-40B4-BE49-F238E27FC236}">
                      <a16:creationId xmlns:a16="http://schemas.microsoft.com/office/drawing/2014/main" id="{CA6E69EC-8882-4402-864C-F8BD8AB8B879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04544" cy="1682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46" name="Text Box 13">
                  <a:extLst>
                    <a:ext uri="{FF2B5EF4-FFF2-40B4-BE49-F238E27FC236}">
                      <a16:creationId xmlns:a16="http://schemas.microsoft.com/office/drawing/2014/main" id="{A0F8BBB1-D5C6-4EBC-A71A-D66D356A846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655245">
                  <a:off x="-263773" y="380530"/>
                  <a:ext cx="1449475" cy="921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24640" name="Freeform 40">
              <a:extLst>
                <a:ext uri="{FF2B5EF4-FFF2-40B4-BE49-F238E27FC236}">
                  <a16:creationId xmlns:a16="http://schemas.microsoft.com/office/drawing/2014/main" id="{72171F40-77E0-4A5E-B16D-8D5CEE277F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585" y="128922"/>
              <a:ext cx="445136" cy="296757"/>
            </a:xfrm>
            <a:custGeom>
              <a:avLst/>
              <a:gdLst>
                <a:gd name="T0" fmla="*/ 401540 w 194"/>
                <a:gd name="T1" fmla="*/ 0 h 128"/>
                <a:gd name="T2" fmla="*/ 445136 w 194"/>
                <a:gd name="T3" fmla="*/ 252707 h 128"/>
                <a:gd name="T4" fmla="*/ 45890 w 194"/>
                <a:gd name="T5" fmla="*/ 296757 h 128"/>
                <a:gd name="T6" fmla="*/ 0 w 194"/>
                <a:gd name="T7" fmla="*/ 44050 h 128"/>
                <a:gd name="T8" fmla="*/ 43596 w 194"/>
                <a:gd name="T9" fmla="*/ 53324 h 128"/>
                <a:gd name="T10" fmla="*/ 32123 w 194"/>
                <a:gd name="T11" fmla="*/ 67234 h 128"/>
                <a:gd name="T12" fmla="*/ 220273 w 194"/>
                <a:gd name="T13" fmla="*/ 78826 h 128"/>
                <a:gd name="T14" fmla="*/ 231746 w 194"/>
                <a:gd name="T15" fmla="*/ 67234 h 128"/>
                <a:gd name="T16" fmla="*/ 43596 w 194"/>
                <a:gd name="T17" fmla="*/ 53324 h 128"/>
                <a:gd name="T18" fmla="*/ 32123 w 194"/>
                <a:gd name="T19" fmla="*/ 106647 h 128"/>
                <a:gd name="T20" fmla="*/ 43596 w 194"/>
                <a:gd name="T21" fmla="*/ 120558 h 128"/>
                <a:gd name="T22" fmla="*/ 231746 w 194"/>
                <a:gd name="T23" fmla="*/ 106647 h 128"/>
                <a:gd name="T24" fmla="*/ 220273 w 194"/>
                <a:gd name="T25" fmla="*/ 95055 h 128"/>
                <a:gd name="T26" fmla="*/ 43596 w 194"/>
                <a:gd name="T27" fmla="*/ 136786 h 128"/>
                <a:gd name="T28" fmla="*/ 32123 w 194"/>
                <a:gd name="T29" fmla="*/ 148379 h 128"/>
                <a:gd name="T30" fmla="*/ 220273 w 194"/>
                <a:gd name="T31" fmla="*/ 159971 h 128"/>
                <a:gd name="T32" fmla="*/ 231746 w 194"/>
                <a:gd name="T33" fmla="*/ 148379 h 128"/>
                <a:gd name="T34" fmla="*/ 43596 w 194"/>
                <a:gd name="T35" fmla="*/ 136786 h 128"/>
                <a:gd name="T36" fmla="*/ 32123 w 194"/>
                <a:gd name="T37" fmla="*/ 190110 h 128"/>
                <a:gd name="T38" fmla="*/ 43596 w 194"/>
                <a:gd name="T39" fmla="*/ 201702 h 128"/>
                <a:gd name="T40" fmla="*/ 231746 w 194"/>
                <a:gd name="T41" fmla="*/ 190110 h 128"/>
                <a:gd name="T42" fmla="*/ 220273 w 194"/>
                <a:gd name="T43" fmla="*/ 178518 h 128"/>
                <a:gd name="T44" fmla="*/ 43596 w 194"/>
                <a:gd name="T45" fmla="*/ 217931 h 128"/>
                <a:gd name="T46" fmla="*/ 32123 w 194"/>
                <a:gd name="T47" fmla="*/ 231841 h 128"/>
                <a:gd name="T48" fmla="*/ 220273 w 194"/>
                <a:gd name="T49" fmla="*/ 243433 h 128"/>
                <a:gd name="T50" fmla="*/ 231746 w 194"/>
                <a:gd name="T51" fmla="*/ 231841 h 128"/>
                <a:gd name="T52" fmla="*/ 43596 w 194"/>
                <a:gd name="T53" fmla="*/ 217931 h 128"/>
                <a:gd name="T54" fmla="*/ 259280 w 194"/>
                <a:gd name="T55" fmla="*/ 148379 h 128"/>
                <a:gd name="T56" fmla="*/ 422191 w 194"/>
                <a:gd name="T57" fmla="*/ 148379 h 128"/>
                <a:gd name="T58" fmla="*/ 339588 w 194"/>
                <a:gd name="T59" fmla="*/ 81144 h 128"/>
                <a:gd name="T60" fmla="*/ 339588 w 194"/>
                <a:gd name="T61" fmla="*/ 215613 h 128"/>
                <a:gd name="T62" fmla="*/ 339588 w 194"/>
                <a:gd name="T63" fmla="*/ 81144 h 1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4" h="128">
                  <a:moveTo>
                    <a:pt x="20" y="0"/>
                  </a:moveTo>
                  <a:cubicBezTo>
                    <a:pt x="175" y="0"/>
                    <a:pt x="175" y="0"/>
                    <a:pt x="175" y="0"/>
                  </a:cubicBezTo>
                  <a:cubicBezTo>
                    <a:pt x="186" y="0"/>
                    <a:pt x="194" y="9"/>
                    <a:pt x="194" y="19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194" y="119"/>
                    <a:pt x="186" y="128"/>
                    <a:pt x="175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9" y="128"/>
                    <a:pt x="0" y="119"/>
                    <a:pt x="0" y="10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lose/>
                  <a:moveTo>
                    <a:pt x="19" y="23"/>
                  </a:moveTo>
                  <a:cubicBezTo>
                    <a:pt x="16" y="23"/>
                    <a:pt x="14" y="26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32"/>
                    <a:pt x="16" y="34"/>
                    <a:pt x="19" y="34"/>
                  </a:cubicBezTo>
                  <a:cubicBezTo>
                    <a:pt x="96" y="34"/>
                    <a:pt x="96" y="34"/>
                    <a:pt x="96" y="34"/>
                  </a:cubicBezTo>
                  <a:cubicBezTo>
                    <a:pt x="99" y="34"/>
                    <a:pt x="101" y="32"/>
                    <a:pt x="101" y="29"/>
                  </a:cubicBezTo>
                  <a:cubicBezTo>
                    <a:pt x="101" y="29"/>
                    <a:pt x="101" y="29"/>
                    <a:pt x="101" y="29"/>
                  </a:cubicBezTo>
                  <a:cubicBezTo>
                    <a:pt x="101" y="26"/>
                    <a:pt x="99" y="23"/>
                    <a:pt x="96" y="23"/>
                  </a:cubicBezTo>
                  <a:cubicBezTo>
                    <a:pt x="19" y="23"/>
                    <a:pt x="19" y="23"/>
                    <a:pt x="19" y="23"/>
                  </a:cubicBezTo>
                  <a:close/>
                  <a:moveTo>
                    <a:pt x="19" y="41"/>
                  </a:moveTo>
                  <a:cubicBezTo>
                    <a:pt x="16" y="41"/>
                    <a:pt x="14" y="44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9"/>
                    <a:pt x="16" y="52"/>
                    <a:pt x="19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2"/>
                    <a:pt x="101" y="49"/>
                    <a:pt x="101" y="46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1" y="44"/>
                    <a:pt x="99" y="41"/>
                    <a:pt x="96" y="41"/>
                  </a:cubicBezTo>
                  <a:cubicBezTo>
                    <a:pt x="19" y="41"/>
                    <a:pt x="19" y="41"/>
                    <a:pt x="19" y="41"/>
                  </a:cubicBezTo>
                  <a:close/>
                  <a:moveTo>
                    <a:pt x="19" y="59"/>
                  </a:moveTo>
                  <a:cubicBezTo>
                    <a:pt x="16" y="59"/>
                    <a:pt x="14" y="61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7"/>
                    <a:pt x="16" y="69"/>
                    <a:pt x="19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9" y="69"/>
                    <a:pt x="101" y="67"/>
                    <a:pt x="101" y="64"/>
                  </a:cubicBezTo>
                  <a:cubicBezTo>
                    <a:pt x="101" y="64"/>
                    <a:pt x="101" y="64"/>
                    <a:pt x="101" y="64"/>
                  </a:cubicBezTo>
                  <a:cubicBezTo>
                    <a:pt x="101" y="61"/>
                    <a:pt x="99" y="59"/>
                    <a:pt x="96" y="59"/>
                  </a:cubicBezTo>
                  <a:cubicBezTo>
                    <a:pt x="19" y="59"/>
                    <a:pt x="19" y="59"/>
                    <a:pt x="19" y="59"/>
                  </a:cubicBezTo>
                  <a:close/>
                  <a:moveTo>
                    <a:pt x="19" y="77"/>
                  </a:moveTo>
                  <a:cubicBezTo>
                    <a:pt x="16" y="77"/>
                    <a:pt x="14" y="79"/>
                    <a:pt x="14" y="82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14" y="85"/>
                    <a:pt x="16" y="87"/>
                    <a:pt x="19" y="87"/>
                  </a:cubicBezTo>
                  <a:cubicBezTo>
                    <a:pt x="96" y="87"/>
                    <a:pt x="96" y="87"/>
                    <a:pt x="96" y="87"/>
                  </a:cubicBezTo>
                  <a:cubicBezTo>
                    <a:pt x="99" y="87"/>
                    <a:pt x="101" y="85"/>
                    <a:pt x="101" y="82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101" y="79"/>
                    <a:pt x="99" y="77"/>
                    <a:pt x="96" y="77"/>
                  </a:cubicBezTo>
                  <a:cubicBezTo>
                    <a:pt x="19" y="77"/>
                    <a:pt x="19" y="77"/>
                    <a:pt x="19" y="77"/>
                  </a:cubicBezTo>
                  <a:close/>
                  <a:moveTo>
                    <a:pt x="19" y="94"/>
                  </a:moveTo>
                  <a:cubicBezTo>
                    <a:pt x="16" y="94"/>
                    <a:pt x="14" y="97"/>
                    <a:pt x="14" y="100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4" y="102"/>
                    <a:pt x="16" y="105"/>
                    <a:pt x="19" y="105"/>
                  </a:cubicBezTo>
                  <a:cubicBezTo>
                    <a:pt x="96" y="105"/>
                    <a:pt x="96" y="105"/>
                    <a:pt x="96" y="105"/>
                  </a:cubicBezTo>
                  <a:cubicBezTo>
                    <a:pt x="99" y="105"/>
                    <a:pt x="101" y="102"/>
                    <a:pt x="101" y="100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101" y="97"/>
                    <a:pt x="99" y="94"/>
                    <a:pt x="96" y="94"/>
                  </a:cubicBezTo>
                  <a:cubicBezTo>
                    <a:pt x="19" y="94"/>
                    <a:pt x="19" y="94"/>
                    <a:pt x="19" y="94"/>
                  </a:cubicBezTo>
                  <a:close/>
                  <a:moveTo>
                    <a:pt x="148" y="29"/>
                  </a:moveTo>
                  <a:cubicBezTo>
                    <a:pt x="129" y="29"/>
                    <a:pt x="113" y="44"/>
                    <a:pt x="113" y="64"/>
                  </a:cubicBezTo>
                  <a:cubicBezTo>
                    <a:pt x="113" y="84"/>
                    <a:pt x="129" y="100"/>
                    <a:pt x="148" y="100"/>
                  </a:cubicBezTo>
                  <a:cubicBezTo>
                    <a:pt x="168" y="100"/>
                    <a:pt x="184" y="84"/>
                    <a:pt x="184" y="64"/>
                  </a:cubicBezTo>
                  <a:cubicBezTo>
                    <a:pt x="184" y="44"/>
                    <a:pt x="168" y="29"/>
                    <a:pt x="148" y="29"/>
                  </a:cubicBezTo>
                  <a:close/>
                  <a:moveTo>
                    <a:pt x="148" y="35"/>
                  </a:moveTo>
                  <a:cubicBezTo>
                    <a:pt x="133" y="35"/>
                    <a:pt x="120" y="48"/>
                    <a:pt x="120" y="64"/>
                  </a:cubicBezTo>
                  <a:cubicBezTo>
                    <a:pt x="120" y="80"/>
                    <a:pt x="133" y="93"/>
                    <a:pt x="148" y="93"/>
                  </a:cubicBezTo>
                  <a:cubicBezTo>
                    <a:pt x="164" y="93"/>
                    <a:pt x="177" y="80"/>
                    <a:pt x="177" y="64"/>
                  </a:cubicBezTo>
                  <a:cubicBezTo>
                    <a:pt x="177" y="48"/>
                    <a:pt x="164" y="35"/>
                    <a:pt x="148" y="35"/>
                  </a:cubicBezTo>
                  <a:close/>
                </a:path>
              </a:pathLst>
            </a:custGeom>
            <a:solidFill>
              <a:srgbClr val="F5F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41" name="Freeform 41">
              <a:extLst>
                <a:ext uri="{FF2B5EF4-FFF2-40B4-BE49-F238E27FC236}">
                  <a16:creationId xmlns:a16="http://schemas.microsoft.com/office/drawing/2014/main" id="{97DC37F8-4E7B-4A2F-A8DD-FD0106344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869" y="36791"/>
              <a:ext cx="297727" cy="113466"/>
            </a:xfrm>
            <a:custGeom>
              <a:avLst/>
              <a:gdLst>
                <a:gd name="T0" fmla="*/ 0 w 307"/>
                <a:gd name="T1" fmla="*/ 18426 h 117"/>
                <a:gd name="T2" fmla="*/ 290938 w 307"/>
                <a:gd name="T3" fmla="*/ 113466 h 117"/>
                <a:gd name="T4" fmla="*/ 297727 w 307"/>
                <a:gd name="T5" fmla="*/ 95040 h 117"/>
                <a:gd name="T6" fmla="*/ 6789 w 307"/>
                <a:gd name="T7" fmla="*/ 0 h 117"/>
                <a:gd name="T8" fmla="*/ 0 w 307"/>
                <a:gd name="T9" fmla="*/ 18426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7" h="117">
                  <a:moveTo>
                    <a:pt x="0" y="19"/>
                  </a:moveTo>
                  <a:lnTo>
                    <a:pt x="300" y="117"/>
                  </a:lnTo>
                  <a:lnTo>
                    <a:pt x="307" y="98"/>
                  </a:lnTo>
                  <a:lnTo>
                    <a:pt x="7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5F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42" name="文本框 10">
              <a:extLst>
                <a:ext uri="{FF2B5EF4-FFF2-40B4-BE49-F238E27FC236}">
                  <a16:creationId xmlns:a16="http://schemas.microsoft.com/office/drawing/2014/main" id="{ABF81825-5281-48D3-ABEE-F8F90EEA8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720642">
              <a:off x="-255314" y="1067746"/>
              <a:ext cx="15121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Your title.</a:t>
              </a:r>
            </a:p>
          </p:txBody>
        </p:sp>
      </p:grpSp>
      <p:grpSp>
        <p:nvGrpSpPr>
          <p:cNvPr id="24583" name="组合 15">
            <a:extLst>
              <a:ext uri="{FF2B5EF4-FFF2-40B4-BE49-F238E27FC236}">
                <a16:creationId xmlns:a16="http://schemas.microsoft.com/office/drawing/2014/main" id="{30FDA38B-BBC3-46D8-B538-F126AB16A5D8}"/>
              </a:ext>
            </a:extLst>
          </p:cNvPr>
          <p:cNvGrpSpPr>
            <a:grpSpLocks/>
          </p:cNvGrpSpPr>
          <p:nvPr/>
        </p:nvGrpSpPr>
        <p:grpSpPr bwMode="auto">
          <a:xfrm>
            <a:off x="3409950" y="2395538"/>
            <a:ext cx="1450975" cy="1954212"/>
            <a:chOff x="0" y="0"/>
            <a:chExt cx="1452515" cy="1953691"/>
          </a:xfrm>
        </p:grpSpPr>
        <p:grpSp>
          <p:nvGrpSpPr>
            <p:cNvPr id="24630" name="组合 16">
              <a:extLst>
                <a:ext uri="{FF2B5EF4-FFF2-40B4-BE49-F238E27FC236}">
                  <a16:creationId xmlns:a16="http://schemas.microsoft.com/office/drawing/2014/main" id="{D167C499-3B59-4AD2-9CA5-8EC06CE8A4D2}"/>
                </a:ext>
              </a:extLst>
            </p:cNvPr>
            <p:cNvGrpSpPr>
              <a:grpSpLocks/>
            </p:cNvGrpSpPr>
            <p:nvPr/>
          </p:nvGrpSpPr>
          <p:grpSpPr bwMode="auto">
            <a:xfrm rot="2655246">
              <a:off x="0" y="0"/>
              <a:ext cx="1452515" cy="1434979"/>
              <a:chOff x="0" y="0"/>
              <a:chExt cx="10533891" cy="4773168"/>
            </a:xfrm>
          </p:grpSpPr>
          <p:grpSp>
            <p:nvGrpSpPr>
              <p:cNvPr id="24633" name="矩形 19">
                <a:extLst>
                  <a:ext uri="{FF2B5EF4-FFF2-40B4-BE49-F238E27FC236}">
                    <a16:creationId xmlns:a16="http://schemas.microsoft.com/office/drawing/2014/main" id="{D4C8B3D3-8C31-41A4-8E72-A40D4E4AEC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655246">
                <a:off x="-2315870" y="-1094698"/>
                <a:ext cx="15163773" cy="6955050"/>
                <a:chOff x="0" y="0"/>
                <a:chExt cx="2090928" cy="2090928"/>
              </a:xfrm>
            </p:grpSpPr>
            <p:pic>
              <p:nvPicPr>
                <p:cNvPr id="24637" name="矩形 19">
                  <a:extLst>
                    <a:ext uri="{FF2B5EF4-FFF2-40B4-BE49-F238E27FC236}">
                      <a16:creationId xmlns:a16="http://schemas.microsoft.com/office/drawing/2014/main" id="{6F0489FE-FB44-4028-9E5D-7C6D35013BBA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090928" cy="20909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38" name="Text Box 21">
                  <a:extLst>
                    <a:ext uri="{FF2B5EF4-FFF2-40B4-BE49-F238E27FC236}">
                      <a16:creationId xmlns:a16="http://schemas.microsoft.com/office/drawing/2014/main" id="{570552E7-1C52-4D9E-85E0-2DB2858026B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655245">
                  <a:off x="318510" y="328873"/>
                  <a:ext cx="1452515" cy="14349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4634" name="任意多边形 20">
                <a:extLst>
                  <a:ext uri="{FF2B5EF4-FFF2-40B4-BE49-F238E27FC236}">
                    <a16:creationId xmlns:a16="http://schemas.microsoft.com/office/drawing/2014/main" id="{64851AF9-45D5-44B3-9DDF-6509C23B82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655246">
                <a:off x="1525825" y="-1697070"/>
                <a:ext cx="9460780" cy="5576206"/>
                <a:chOff x="0" y="0"/>
                <a:chExt cx="1304544" cy="1676400"/>
              </a:xfrm>
            </p:grpSpPr>
            <p:pic>
              <p:nvPicPr>
                <p:cNvPr id="24635" name="任意多边形 20">
                  <a:extLst>
                    <a:ext uri="{FF2B5EF4-FFF2-40B4-BE49-F238E27FC236}">
                      <a16:creationId xmlns:a16="http://schemas.microsoft.com/office/drawing/2014/main" id="{7FE412EC-3560-48AC-B2A0-15B88B02F0FA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04544" cy="1676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36" name="Text Box 24">
                  <a:extLst>
                    <a:ext uri="{FF2B5EF4-FFF2-40B4-BE49-F238E27FC236}">
                      <a16:creationId xmlns:a16="http://schemas.microsoft.com/office/drawing/2014/main" id="{767D5780-E3B1-47BA-B90A-32BBBA0C35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655245">
                  <a:off x="-263868" y="376289"/>
                  <a:ext cx="1449475" cy="921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24631" name="Freeform 186">
              <a:extLst>
                <a:ext uri="{FF2B5EF4-FFF2-40B4-BE49-F238E27FC236}">
                  <a16:creationId xmlns:a16="http://schemas.microsoft.com/office/drawing/2014/main" id="{BF3A70B5-C189-4274-899E-DEA7C0D9ABAB}"/>
                </a:ext>
              </a:extLst>
            </p:cNvPr>
            <p:cNvSpPr>
              <a:spLocks/>
            </p:cNvSpPr>
            <p:nvPr/>
          </p:nvSpPr>
          <p:spPr bwMode="auto">
            <a:xfrm rot="1698444">
              <a:off x="527500" y="2257"/>
              <a:ext cx="160701" cy="454246"/>
            </a:xfrm>
            <a:custGeom>
              <a:avLst/>
              <a:gdLst>
                <a:gd name="T0" fmla="*/ 160701 w 63"/>
                <a:gd name="T1" fmla="*/ 435053 h 213"/>
                <a:gd name="T2" fmla="*/ 119888 w 63"/>
                <a:gd name="T3" fmla="*/ 454246 h 213"/>
                <a:gd name="T4" fmla="*/ 33161 w 63"/>
                <a:gd name="T5" fmla="*/ 437185 h 213"/>
                <a:gd name="T6" fmla="*/ 0 w 63"/>
                <a:gd name="T7" fmla="*/ 234587 h 213"/>
                <a:gd name="T8" fmla="*/ 10203 w 63"/>
                <a:gd name="T9" fmla="*/ 123691 h 213"/>
                <a:gd name="T10" fmla="*/ 33161 w 63"/>
                <a:gd name="T11" fmla="*/ 17061 h 213"/>
                <a:gd name="T12" fmla="*/ 119888 w 63"/>
                <a:gd name="T13" fmla="*/ 0 h 213"/>
                <a:gd name="T14" fmla="*/ 160701 w 63"/>
                <a:gd name="T15" fmla="*/ 19193 h 213"/>
                <a:gd name="T16" fmla="*/ 153049 w 63"/>
                <a:gd name="T17" fmla="*/ 110896 h 213"/>
                <a:gd name="T18" fmla="*/ 94380 w 63"/>
                <a:gd name="T19" fmla="*/ 142885 h 213"/>
                <a:gd name="T20" fmla="*/ 71423 w 63"/>
                <a:gd name="T21" fmla="*/ 189802 h 213"/>
                <a:gd name="T22" fmla="*/ 68872 w 63"/>
                <a:gd name="T23" fmla="*/ 240985 h 213"/>
                <a:gd name="T24" fmla="*/ 86728 w 63"/>
                <a:gd name="T25" fmla="*/ 304963 h 213"/>
                <a:gd name="T26" fmla="*/ 153049 w 63"/>
                <a:gd name="T27" fmla="*/ 343350 h 213"/>
                <a:gd name="T28" fmla="*/ 160701 w 63"/>
                <a:gd name="T29" fmla="*/ 435053 h 2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" h="213">
                  <a:moveTo>
                    <a:pt x="63" y="204"/>
                  </a:moveTo>
                  <a:cubicBezTo>
                    <a:pt x="60" y="206"/>
                    <a:pt x="54" y="209"/>
                    <a:pt x="47" y="213"/>
                  </a:cubicBezTo>
                  <a:cubicBezTo>
                    <a:pt x="35" y="213"/>
                    <a:pt x="24" y="210"/>
                    <a:pt x="13" y="205"/>
                  </a:cubicBezTo>
                  <a:cubicBezTo>
                    <a:pt x="5" y="182"/>
                    <a:pt x="0" y="150"/>
                    <a:pt x="0" y="110"/>
                  </a:cubicBezTo>
                  <a:cubicBezTo>
                    <a:pt x="0" y="96"/>
                    <a:pt x="1" y="78"/>
                    <a:pt x="4" y="58"/>
                  </a:cubicBezTo>
                  <a:cubicBezTo>
                    <a:pt x="6" y="35"/>
                    <a:pt x="9" y="18"/>
                    <a:pt x="13" y="8"/>
                  </a:cubicBezTo>
                  <a:cubicBezTo>
                    <a:pt x="24" y="3"/>
                    <a:pt x="35" y="0"/>
                    <a:pt x="47" y="0"/>
                  </a:cubicBezTo>
                  <a:cubicBezTo>
                    <a:pt x="51" y="1"/>
                    <a:pt x="56" y="4"/>
                    <a:pt x="63" y="9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2" y="74"/>
                    <a:pt x="29" y="81"/>
                    <a:pt x="28" y="89"/>
                  </a:cubicBezTo>
                  <a:cubicBezTo>
                    <a:pt x="28" y="92"/>
                    <a:pt x="27" y="101"/>
                    <a:pt x="27" y="113"/>
                  </a:cubicBezTo>
                  <a:cubicBezTo>
                    <a:pt x="27" y="127"/>
                    <a:pt x="30" y="137"/>
                    <a:pt x="34" y="143"/>
                  </a:cubicBezTo>
                  <a:cubicBezTo>
                    <a:pt x="37" y="145"/>
                    <a:pt x="45" y="151"/>
                    <a:pt x="60" y="161"/>
                  </a:cubicBezTo>
                  <a:lnTo>
                    <a:pt x="63" y="204"/>
                  </a:lnTo>
                  <a:close/>
                </a:path>
              </a:pathLst>
            </a:custGeom>
            <a:solidFill>
              <a:srgbClr val="F5F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32" name="文本框 18">
              <a:extLst>
                <a:ext uri="{FF2B5EF4-FFF2-40B4-BE49-F238E27FC236}">
                  <a16:creationId xmlns:a16="http://schemas.microsoft.com/office/drawing/2014/main" id="{FD37F863-0DD5-41A6-B52C-1A2C3D0BB1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720642">
              <a:off x="-259217" y="1012941"/>
              <a:ext cx="15121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Your title.</a:t>
              </a:r>
            </a:p>
          </p:txBody>
        </p:sp>
      </p:grpSp>
      <p:grpSp>
        <p:nvGrpSpPr>
          <p:cNvPr id="24584" name="组合 21">
            <a:extLst>
              <a:ext uri="{FF2B5EF4-FFF2-40B4-BE49-F238E27FC236}">
                <a16:creationId xmlns:a16="http://schemas.microsoft.com/office/drawing/2014/main" id="{3CE461CF-F48D-41B8-88C3-7EC212D96201}"/>
              </a:ext>
            </a:extLst>
          </p:cNvPr>
          <p:cNvGrpSpPr>
            <a:grpSpLocks/>
          </p:cNvGrpSpPr>
          <p:nvPr/>
        </p:nvGrpSpPr>
        <p:grpSpPr bwMode="auto">
          <a:xfrm>
            <a:off x="4967288" y="2033588"/>
            <a:ext cx="2286958" cy="2074862"/>
            <a:chOff x="0" y="0"/>
            <a:chExt cx="2286316" cy="2075893"/>
          </a:xfrm>
        </p:grpSpPr>
        <p:grpSp>
          <p:nvGrpSpPr>
            <p:cNvPr id="24621" name="组合 22">
              <a:extLst>
                <a:ext uri="{FF2B5EF4-FFF2-40B4-BE49-F238E27FC236}">
                  <a16:creationId xmlns:a16="http://schemas.microsoft.com/office/drawing/2014/main" id="{BD263CEC-465B-412A-A380-C938227BCD60}"/>
                </a:ext>
              </a:extLst>
            </p:cNvPr>
            <p:cNvGrpSpPr>
              <a:grpSpLocks/>
            </p:cNvGrpSpPr>
            <p:nvPr/>
          </p:nvGrpSpPr>
          <p:grpSpPr bwMode="auto">
            <a:xfrm rot="2655246">
              <a:off x="0" y="0"/>
              <a:ext cx="2101260" cy="2075893"/>
              <a:chOff x="0" y="0"/>
              <a:chExt cx="10533891" cy="4773168"/>
            </a:xfrm>
          </p:grpSpPr>
          <p:grpSp>
            <p:nvGrpSpPr>
              <p:cNvPr id="24624" name="矩形 25">
                <a:extLst>
                  <a:ext uri="{FF2B5EF4-FFF2-40B4-BE49-F238E27FC236}">
                    <a16:creationId xmlns:a16="http://schemas.microsoft.com/office/drawing/2014/main" id="{EF6457EB-9312-4BCF-89D8-E334967C58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655246">
                <a:off x="-2252702" y="-1056685"/>
                <a:ext cx="15035542" cy="6896231"/>
                <a:chOff x="0" y="0"/>
                <a:chExt cx="2999232" cy="2999232"/>
              </a:xfrm>
            </p:grpSpPr>
            <p:pic>
              <p:nvPicPr>
                <p:cNvPr id="24628" name="矩形 25">
                  <a:extLst>
                    <a:ext uri="{FF2B5EF4-FFF2-40B4-BE49-F238E27FC236}">
                      <a16:creationId xmlns:a16="http://schemas.microsoft.com/office/drawing/2014/main" id="{D6584380-402E-41B2-82EB-AFF08B3DC2DD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999232" cy="2999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29" name="Text Box 31">
                  <a:extLst>
                    <a:ext uri="{FF2B5EF4-FFF2-40B4-BE49-F238E27FC236}">
                      <a16:creationId xmlns:a16="http://schemas.microsoft.com/office/drawing/2014/main" id="{BEEB1B3E-D470-4B72-B07B-863CA8981C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655245">
                  <a:off x="450726" y="460421"/>
                  <a:ext cx="2101259" cy="20758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4625" name="任意多边形 26">
                <a:extLst>
                  <a:ext uri="{FF2B5EF4-FFF2-40B4-BE49-F238E27FC236}">
                    <a16:creationId xmlns:a16="http://schemas.microsoft.com/office/drawing/2014/main" id="{36461E1A-71C2-454F-ABEB-406F7C7010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655246">
                <a:off x="1516120" y="-1700406"/>
                <a:ext cx="9473614" cy="5578659"/>
                <a:chOff x="0" y="0"/>
                <a:chExt cx="1889760" cy="2426208"/>
              </a:xfrm>
            </p:grpSpPr>
            <p:pic>
              <p:nvPicPr>
                <p:cNvPr id="24626" name="任意多边形 26">
                  <a:extLst>
                    <a:ext uri="{FF2B5EF4-FFF2-40B4-BE49-F238E27FC236}">
                      <a16:creationId xmlns:a16="http://schemas.microsoft.com/office/drawing/2014/main" id="{86DDF034-2F98-4D69-BF34-8040A8BB659B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889760" cy="24262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27" name="Text Box 34">
                  <a:extLst>
                    <a:ext uri="{FF2B5EF4-FFF2-40B4-BE49-F238E27FC236}">
                      <a16:creationId xmlns:a16="http://schemas.microsoft.com/office/drawing/2014/main" id="{BE13F9B3-B219-45E0-847F-1239E47582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655245">
                  <a:off x="-380611" y="546002"/>
                  <a:ext cx="2096863" cy="13329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24622" name="Freeform 65">
              <a:extLst>
                <a:ext uri="{FF2B5EF4-FFF2-40B4-BE49-F238E27FC236}">
                  <a16:creationId xmlns:a16="http://schemas.microsoft.com/office/drawing/2014/main" id="{13F83876-D11E-4F9E-B13B-25B490BF1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648" y="353543"/>
              <a:ext cx="844350" cy="819840"/>
            </a:xfrm>
            <a:custGeom>
              <a:avLst/>
              <a:gdLst>
                <a:gd name="T0" fmla="*/ 792390 w 65"/>
                <a:gd name="T1" fmla="*/ 478240 h 60"/>
                <a:gd name="T2" fmla="*/ 779400 w 65"/>
                <a:gd name="T3" fmla="*/ 478240 h 60"/>
                <a:gd name="T4" fmla="*/ 766410 w 65"/>
                <a:gd name="T5" fmla="*/ 478240 h 60"/>
                <a:gd name="T6" fmla="*/ 766410 w 65"/>
                <a:gd name="T7" fmla="*/ 478240 h 60"/>
                <a:gd name="T8" fmla="*/ 792390 w 65"/>
                <a:gd name="T9" fmla="*/ 423584 h 60"/>
                <a:gd name="T10" fmla="*/ 727440 w 65"/>
                <a:gd name="T11" fmla="*/ 355264 h 60"/>
                <a:gd name="T12" fmla="*/ 714450 w 65"/>
                <a:gd name="T13" fmla="*/ 355264 h 60"/>
                <a:gd name="T14" fmla="*/ 675480 w 65"/>
                <a:gd name="T15" fmla="*/ 355264 h 60"/>
                <a:gd name="T16" fmla="*/ 428670 w 65"/>
                <a:gd name="T17" fmla="*/ 355264 h 60"/>
                <a:gd name="T18" fmla="*/ 441660 w 65"/>
                <a:gd name="T19" fmla="*/ 95648 h 60"/>
                <a:gd name="T20" fmla="*/ 337740 w 65"/>
                <a:gd name="T21" fmla="*/ 27328 h 60"/>
                <a:gd name="T22" fmla="*/ 337740 w 65"/>
                <a:gd name="T23" fmla="*/ 177632 h 60"/>
                <a:gd name="T24" fmla="*/ 233820 w 65"/>
                <a:gd name="T25" fmla="*/ 355264 h 60"/>
                <a:gd name="T26" fmla="*/ 116910 w 65"/>
                <a:gd name="T27" fmla="*/ 437248 h 60"/>
                <a:gd name="T28" fmla="*/ 0 w 65"/>
                <a:gd name="T29" fmla="*/ 464576 h 60"/>
                <a:gd name="T30" fmla="*/ 0 w 65"/>
                <a:gd name="T31" fmla="*/ 792512 h 60"/>
                <a:gd name="T32" fmla="*/ 25980 w 65"/>
                <a:gd name="T33" fmla="*/ 778848 h 60"/>
                <a:gd name="T34" fmla="*/ 285780 w 65"/>
                <a:gd name="T35" fmla="*/ 806176 h 60"/>
                <a:gd name="T36" fmla="*/ 584550 w 65"/>
                <a:gd name="T37" fmla="*/ 778848 h 60"/>
                <a:gd name="T38" fmla="*/ 649500 w 65"/>
                <a:gd name="T39" fmla="*/ 710528 h 60"/>
                <a:gd name="T40" fmla="*/ 727440 w 65"/>
                <a:gd name="T41" fmla="*/ 669536 h 60"/>
                <a:gd name="T42" fmla="*/ 714450 w 65"/>
                <a:gd name="T43" fmla="*/ 587552 h 60"/>
                <a:gd name="T44" fmla="*/ 779400 w 65"/>
                <a:gd name="T45" fmla="*/ 573888 h 60"/>
                <a:gd name="T46" fmla="*/ 792390 w 65"/>
                <a:gd name="T47" fmla="*/ 478240 h 6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5" h="60">
                  <a:moveTo>
                    <a:pt x="61" y="35"/>
                  </a:moveTo>
                  <a:cubicBezTo>
                    <a:pt x="61" y="35"/>
                    <a:pt x="60" y="35"/>
                    <a:pt x="60" y="35"/>
                  </a:cubicBezTo>
                  <a:cubicBezTo>
                    <a:pt x="60" y="35"/>
                    <a:pt x="59" y="35"/>
                    <a:pt x="59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0" y="34"/>
                    <a:pt x="61" y="33"/>
                    <a:pt x="61" y="31"/>
                  </a:cubicBezTo>
                  <a:cubicBezTo>
                    <a:pt x="61" y="28"/>
                    <a:pt x="58" y="27"/>
                    <a:pt x="56" y="26"/>
                  </a:cubicBezTo>
                  <a:cubicBezTo>
                    <a:pt x="56" y="26"/>
                    <a:pt x="55" y="26"/>
                    <a:pt x="55" y="26"/>
                  </a:cubicBezTo>
                  <a:cubicBezTo>
                    <a:pt x="53" y="26"/>
                    <a:pt x="52" y="26"/>
                    <a:pt x="52" y="26"/>
                  </a:cubicBezTo>
                  <a:cubicBezTo>
                    <a:pt x="45" y="26"/>
                    <a:pt x="33" y="26"/>
                    <a:pt x="33" y="26"/>
                  </a:cubicBezTo>
                  <a:cubicBezTo>
                    <a:pt x="34" y="23"/>
                    <a:pt x="36" y="15"/>
                    <a:pt x="34" y="7"/>
                  </a:cubicBezTo>
                  <a:cubicBezTo>
                    <a:pt x="32" y="0"/>
                    <a:pt x="26" y="2"/>
                    <a:pt x="26" y="2"/>
                  </a:cubicBezTo>
                  <a:cubicBezTo>
                    <a:pt x="26" y="2"/>
                    <a:pt x="26" y="8"/>
                    <a:pt x="26" y="13"/>
                  </a:cubicBezTo>
                  <a:cubicBezTo>
                    <a:pt x="26" y="17"/>
                    <a:pt x="21" y="25"/>
                    <a:pt x="18" y="26"/>
                  </a:cubicBezTo>
                  <a:cubicBezTo>
                    <a:pt x="15" y="27"/>
                    <a:pt x="13" y="28"/>
                    <a:pt x="9" y="32"/>
                  </a:cubicBezTo>
                  <a:cubicBezTo>
                    <a:pt x="6" y="33"/>
                    <a:pt x="3" y="34"/>
                    <a:pt x="0" y="3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1" y="58"/>
                    <a:pt x="2" y="57"/>
                  </a:cubicBezTo>
                  <a:cubicBezTo>
                    <a:pt x="5" y="57"/>
                    <a:pt x="15" y="58"/>
                    <a:pt x="22" y="59"/>
                  </a:cubicBezTo>
                  <a:cubicBezTo>
                    <a:pt x="28" y="60"/>
                    <a:pt x="38" y="59"/>
                    <a:pt x="45" y="57"/>
                  </a:cubicBezTo>
                  <a:cubicBezTo>
                    <a:pt x="52" y="56"/>
                    <a:pt x="50" y="52"/>
                    <a:pt x="50" y="52"/>
                  </a:cubicBezTo>
                  <a:cubicBezTo>
                    <a:pt x="50" y="52"/>
                    <a:pt x="53" y="52"/>
                    <a:pt x="56" y="49"/>
                  </a:cubicBezTo>
                  <a:cubicBezTo>
                    <a:pt x="58" y="47"/>
                    <a:pt x="55" y="43"/>
                    <a:pt x="55" y="43"/>
                  </a:cubicBezTo>
                  <a:cubicBezTo>
                    <a:pt x="57" y="43"/>
                    <a:pt x="58" y="43"/>
                    <a:pt x="60" y="42"/>
                  </a:cubicBezTo>
                  <a:cubicBezTo>
                    <a:pt x="65" y="38"/>
                    <a:pt x="61" y="35"/>
                    <a:pt x="61" y="35"/>
                  </a:cubicBezTo>
                  <a:close/>
                </a:path>
              </a:pathLst>
            </a:custGeom>
            <a:solidFill>
              <a:srgbClr val="F5F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23" name="文本框 24">
              <a:extLst>
                <a:ext uri="{FF2B5EF4-FFF2-40B4-BE49-F238E27FC236}">
                  <a16:creationId xmlns:a16="http://schemas.microsoft.com/office/drawing/2014/main" id="{6E3768A4-FF33-4B89-AF01-9B37F5CC60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210" y="1267396"/>
              <a:ext cx="20421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Your title</a:t>
              </a:r>
            </a:p>
          </p:txBody>
        </p:sp>
      </p:grpSp>
      <p:grpSp>
        <p:nvGrpSpPr>
          <p:cNvPr id="24585" name="组合 27">
            <a:extLst>
              <a:ext uri="{FF2B5EF4-FFF2-40B4-BE49-F238E27FC236}">
                <a16:creationId xmlns:a16="http://schemas.microsoft.com/office/drawing/2014/main" id="{EC137D63-BCF4-48B2-AE1B-34F38584CA01}"/>
              </a:ext>
            </a:extLst>
          </p:cNvPr>
          <p:cNvGrpSpPr>
            <a:grpSpLocks/>
          </p:cNvGrpSpPr>
          <p:nvPr/>
        </p:nvGrpSpPr>
        <p:grpSpPr bwMode="auto">
          <a:xfrm>
            <a:off x="7175500" y="2386013"/>
            <a:ext cx="1981200" cy="1443037"/>
            <a:chOff x="0" y="0"/>
            <a:chExt cx="1981067" cy="1441809"/>
          </a:xfrm>
        </p:grpSpPr>
        <p:grpSp>
          <p:nvGrpSpPr>
            <p:cNvPr id="24611" name="组合 28">
              <a:extLst>
                <a:ext uri="{FF2B5EF4-FFF2-40B4-BE49-F238E27FC236}">
                  <a16:creationId xmlns:a16="http://schemas.microsoft.com/office/drawing/2014/main" id="{45B6BD05-3888-49C4-9440-7EE129481910}"/>
                </a:ext>
              </a:extLst>
            </p:cNvPr>
            <p:cNvGrpSpPr>
              <a:grpSpLocks/>
            </p:cNvGrpSpPr>
            <p:nvPr/>
          </p:nvGrpSpPr>
          <p:grpSpPr bwMode="auto">
            <a:xfrm rot="2655246">
              <a:off x="0" y="6830"/>
              <a:ext cx="1452515" cy="1434979"/>
              <a:chOff x="0" y="0"/>
              <a:chExt cx="10533891" cy="4773168"/>
            </a:xfrm>
          </p:grpSpPr>
          <p:grpSp>
            <p:nvGrpSpPr>
              <p:cNvPr id="24615" name="矩形 32">
                <a:extLst>
                  <a:ext uri="{FF2B5EF4-FFF2-40B4-BE49-F238E27FC236}">
                    <a16:creationId xmlns:a16="http://schemas.microsoft.com/office/drawing/2014/main" id="{0558E9C5-E788-4E46-ACC3-7ED6158D12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655246">
                <a:off x="-2293852" y="-1086045"/>
                <a:ext cx="15119564" cy="6955050"/>
                <a:chOff x="0" y="0"/>
                <a:chExt cx="2084832" cy="2090928"/>
              </a:xfrm>
            </p:grpSpPr>
            <p:pic>
              <p:nvPicPr>
                <p:cNvPr id="24619" name="矩形 32">
                  <a:extLst>
                    <a:ext uri="{FF2B5EF4-FFF2-40B4-BE49-F238E27FC236}">
                      <a16:creationId xmlns:a16="http://schemas.microsoft.com/office/drawing/2014/main" id="{6D950F8D-C5EF-492F-A29A-2660BF7048F4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084832" cy="20909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20" name="Text Box 41">
                  <a:extLst>
                    <a:ext uri="{FF2B5EF4-FFF2-40B4-BE49-F238E27FC236}">
                      <a16:creationId xmlns:a16="http://schemas.microsoft.com/office/drawing/2014/main" id="{257E5F7A-7ACC-4A73-81D1-AC1C9CB2179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655245">
                  <a:off x="317286" y="327018"/>
                  <a:ext cx="1452515" cy="14349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4616" name="任意多边形 33">
                <a:extLst>
                  <a:ext uri="{FF2B5EF4-FFF2-40B4-BE49-F238E27FC236}">
                    <a16:creationId xmlns:a16="http://schemas.microsoft.com/office/drawing/2014/main" id="{5C928E3D-8827-4F49-9E7F-2FB2B1E812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655246">
                <a:off x="1526145" y="-1712892"/>
                <a:ext cx="9460780" cy="5596483"/>
                <a:chOff x="0" y="0"/>
                <a:chExt cx="1304544" cy="1682496"/>
              </a:xfrm>
            </p:grpSpPr>
            <p:pic>
              <p:nvPicPr>
                <p:cNvPr id="24617" name="任意多边形 33">
                  <a:extLst>
                    <a:ext uri="{FF2B5EF4-FFF2-40B4-BE49-F238E27FC236}">
                      <a16:creationId xmlns:a16="http://schemas.microsoft.com/office/drawing/2014/main" id="{359E4AA4-DC48-471E-A710-80319CC7BE9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04544" cy="1682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18" name="Text Box 44">
                  <a:extLst>
                    <a:ext uri="{FF2B5EF4-FFF2-40B4-BE49-F238E27FC236}">
                      <a16:creationId xmlns:a16="http://schemas.microsoft.com/office/drawing/2014/main" id="{7F494B70-C410-4755-B100-B5443C475F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655245">
                  <a:off x="-265092" y="380530"/>
                  <a:ext cx="1449475" cy="921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24612" name="Freeform 180">
              <a:extLst>
                <a:ext uri="{FF2B5EF4-FFF2-40B4-BE49-F238E27FC236}">
                  <a16:creationId xmlns:a16="http://schemas.microsoft.com/office/drawing/2014/main" id="{85552D93-A9EA-4BBE-A025-9B88FBE4C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005" y="0"/>
              <a:ext cx="285885" cy="144396"/>
            </a:xfrm>
            <a:custGeom>
              <a:avLst/>
              <a:gdLst>
                <a:gd name="T0" fmla="*/ 148753 w 123"/>
                <a:gd name="T1" fmla="*/ 139738 h 62"/>
                <a:gd name="T2" fmla="*/ 153402 w 123"/>
                <a:gd name="T3" fmla="*/ 139738 h 62"/>
                <a:gd name="T4" fmla="*/ 171996 w 123"/>
                <a:gd name="T5" fmla="*/ 144396 h 62"/>
                <a:gd name="T6" fmla="*/ 278912 w 123"/>
                <a:gd name="T7" fmla="*/ 32606 h 62"/>
                <a:gd name="T8" fmla="*/ 278912 w 123"/>
                <a:gd name="T9" fmla="*/ 9316 h 62"/>
                <a:gd name="T10" fmla="*/ 255670 w 123"/>
                <a:gd name="T11" fmla="*/ 9316 h 62"/>
                <a:gd name="T12" fmla="*/ 148753 w 123"/>
                <a:gd name="T13" fmla="*/ 121106 h 62"/>
                <a:gd name="T14" fmla="*/ 160375 w 123"/>
                <a:gd name="T15" fmla="*/ 132751 h 62"/>
                <a:gd name="T16" fmla="*/ 137132 w 123"/>
                <a:gd name="T17" fmla="*/ 132751 h 62"/>
                <a:gd name="T18" fmla="*/ 148753 w 123"/>
                <a:gd name="T19" fmla="*/ 121106 h 62"/>
                <a:gd name="T20" fmla="*/ 30215 w 123"/>
                <a:gd name="T21" fmla="*/ 6987 h 62"/>
                <a:gd name="T22" fmla="*/ 6973 w 123"/>
                <a:gd name="T23" fmla="*/ 6987 h 62"/>
                <a:gd name="T24" fmla="*/ 6973 w 123"/>
                <a:gd name="T25" fmla="*/ 30277 h 62"/>
                <a:gd name="T26" fmla="*/ 125510 w 123"/>
                <a:gd name="T27" fmla="*/ 144396 h 62"/>
                <a:gd name="T28" fmla="*/ 144105 w 123"/>
                <a:gd name="T29" fmla="*/ 139738 h 62"/>
                <a:gd name="T30" fmla="*/ 148753 w 123"/>
                <a:gd name="T31" fmla="*/ 139738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62">
                  <a:moveTo>
                    <a:pt x="64" y="60"/>
                  </a:moveTo>
                  <a:cubicBezTo>
                    <a:pt x="65" y="60"/>
                    <a:pt x="65" y="60"/>
                    <a:pt x="66" y="60"/>
                  </a:cubicBezTo>
                  <a:cubicBezTo>
                    <a:pt x="69" y="60"/>
                    <a:pt x="72" y="61"/>
                    <a:pt x="74" y="62"/>
                  </a:cubicBezTo>
                  <a:cubicBezTo>
                    <a:pt x="120" y="14"/>
                    <a:pt x="120" y="14"/>
                    <a:pt x="120" y="14"/>
                  </a:cubicBezTo>
                  <a:cubicBezTo>
                    <a:pt x="123" y="11"/>
                    <a:pt x="123" y="7"/>
                    <a:pt x="120" y="4"/>
                  </a:cubicBezTo>
                  <a:cubicBezTo>
                    <a:pt x="117" y="1"/>
                    <a:pt x="112" y="1"/>
                    <a:pt x="110" y="4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66" y="54"/>
                    <a:pt x="61" y="54"/>
                    <a:pt x="59" y="57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0" y="0"/>
                    <a:pt x="5" y="0"/>
                    <a:pt x="3" y="3"/>
                  </a:cubicBezTo>
                  <a:cubicBezTo>
                    <a:pt x="0" y="6"/>
                    <a:pt x="0" y="10"/>
                    <a:pt x="3" y="13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6" y="61"/>
                    <a:pt x="59" y="60"/>
                    <a:pt x="62" y="60"/>
                  </a:cubicBezTo>
                  <a:cubicBezTo>
                    <a:pt x="62" y="60"/>
                    <a:pt x="63" y="60"/>
                    <a:pt x="64" y="60"/>
                  </a:cubicBezTo>
                  <a:close/>
                </a:path>
              </a:pathLst>
            </a:custGeom>
            <a:solidFill>
              <a:srgbClr val="F5F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13" name="Freeform 181">
              <a:extLst>
                <a:ext uri="{FF2B5EF4-FFF2-40B4-BE49-F238E27FC236}">
                  <a16:creationId xmlns:a16="http://schemas.microsoft.com/office/drawing/2014/main" id="{B6F3D36D-0C3F-47F9-BB2F-29D3F23890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755" y="144396"/>
              <a:ext cx="463231" cy="389579"/>
            </a:xfrm>
            <a:custGeom>
              <a:avLst/>
              <a:gdLst>
                <a:gd name="T0" fmla="*/ 395725 w 199"/>
                <a:gd name="T1" fmla="*/ 20870 h 168"/>
                <a:gd name="T2" fmla="*/ 270024 w 199"/>
                <a:gd name="T3" fmla="*/ 20870 h 168"/>
                <a:gd name="T4" fmla="*/ 270024 w 199"/>
                <a:gd name="T5" fmla="*/ 18551 h 168"/>
                <a:gd name="T6" fmla="*/ 258385 w 199"/>
                <a:gd name="T7" fmla="*/ 0 h 168"/>
                <a:gd name="T8" fmla="*/ 246746 w 199"/>
                <a:gd name="T9" fmla="*/ 11595 h 168"/>
                <a:gd name="T10" fmla="*/ 223468 w 199"/>
                <a:gd name="T11" fmla="*/ 11595 h 168"/>
                <a:gd name="T12" fmla="*/ 211829 w 199"/>
                <a:gd name="T13" fmla="*/ 0 h 168"/>
                <a:gd name="T14" fmla="*/ 200190 w 199"/>
                <a:gd name="T15" fmla="*/ 18551 h 168"/>
                <a:gd name="T16" fmla="*/ 200190 w 199"/>
                <a:gd name="T17" fmla="*/ 20870 h 168"/>
                <a:gd name="T18" fmla="*/ 69834 w 199"/>
                <a:gd name="T19" fmla="*/ 20870 h 168"/>
                <a:gd name="T20" fmla="*/ 0 w 199"/>
                <a:gd name="T21" fmla="*/ 90438 h 168"/>
                <a:gd name="T22" fmla="*/ 0 w 199"/>
                <a:gd name="T23" fmla="*/ 308417 h 168"/>
                <a:gd name="T24" fmla="*/ 69834 w 199"/>
                <a:gd name="T25" fmla="*/ 377984 h 168"/>
                <a:gd name="T26" fmla="*/ 79145 w 199"/>
                <a:gd name="T27" fmla="*/ 377984 h 168"/>
                <a:gd name="T28" fmla="*/ 79145 w 199"/>
                <a:gd name="T29" fmla="*/ 389579 h 168"/>
                <a:gd name="T30" fmla="*/ 388742 w 199"/>
                <a:gd name="T31" fmla="*/ 389579 h 168"/>
                <a:gd name="T32" fmla="*/ 388742 w 199"/>
                <a:gd name="T33" fmla="*/ 377984 h 168"/>
                <a:gd name="T34" fmla="*/ 395725 w 199"/>
                <a:gd name="T35" fmla="*/ 377984 h 168"/>
                <a:gd name="T36" fmla="*/ 463231 w 199"/>
                <a:gd name="T37" fmla="*/ 308417 h 168"/>
                <a:gd name="T38" fmla="*/ 463231 w 199"/>
                <a:gd name="T39" fmla="*/ 90438 h 168"/>
                <a:gd name="T40" fmla="*/ 395725 w 199"/>
                <a:gd name="T41" fmla="*/ 20870 h 168"/>
                <a:gd name="T42" fmla="*/ 365464 w 199"/>
                <a:gd name="T43" fmla="*/ 377984 h 168"/>
                <a:gd name="T44" fmla="*/ 349169 w 199"/>
                <a:gd name="T45" fmla="*/ 359433 h 168"/>
                <a:gd name="T46" fmla="*/ 365464 w 199"/>
                <a:gd name="T47" fmla="*/ 343201 h 168"/>
                <a:gd name="T48" fmla="*/ 381758 w 199"/>
                <a:gd name="T49" fmla="*/ 359433 h 168"/>
                <a:gd name="T50" fmla="*/ 365464 w 199"/>
                <a:gd name="T51" fmla="*/ 377984 h 168"/>
                <a:gd name="T52" fmla="*/ 407364 w 199"/>
                <a:gd name="T53" fmla="*/ 282909 h 168"/>
                <a:gd name="T54" fmla="*/ 356152 w 199"/>
                <a:gd name="T55" fmla="*/ 333925 h 168"/>
                <a:gd name="T56" fmla="*/ 109406 w 199"/>
                <a:gd name="T57" fmla="*/ 333925 h 168"/>
                <a:gd name="T58" fmla="*/ 58195 w 199"/>
                <a:gd name="T59" fmla="*/ 282909 h 168"/>
                <a:gd name="T60" fmla="*/ 58195 w 199"/>
                <a:gd name="T61" fmla="*/ 118265 h 168"/>
                <a:gd name="T62" fmla="*/ 109406 w 199"/>
                <a:gd name="T63" fmla="*/ 64930 h 168"/>
                <a:gd name="T64" fmla="*/ 356152 w 199"/>
                <a:gd name="T65" fmla="*/ 64930 h 168"/>
                <a:gd name="T66" fmla="*/ 407364 w 199"/>
                <a:gd name="T67" fmla="*/ 118265 h 168"/>
                <a:gd name="T68" fmla="*/ 407364 w 199"/>
                <a:gd name="T69" fmla="*/ 282909 h 1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9" h="168">
                  <a:moveTo>
                    <a:pt x="170" y="9"/>
                  </a:moveTo>
                  <a:cubicBezTo>
                    <a:pt x="116" y="9"/>
                    <a:pt x="116" y="9"/>
                    <a:pt x="116" y="9"/>
                  </a:cubicBezTo>
                  <a:cubicBezTo>
                    <a:pt x="116" y="9"/>
                    <a:pt x="116" y="8"/>
                    <a:pt x="116" y="8"/>
                  </a:cubicBezTo>
                  <a:cubicBezTo>
                    <a:pt x="116" y="5"/>
                    <a:pt x="114" y="2"/>
                    <a:pt x="111" y="0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3" y="8"/>
                    <a:pt x="99" y="8"/>
                    <a:pt x="96" y="5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8" y="2"/>
                    <a:pt x="86" y="5"/>
                    <a:pt x="86" y="8"/>
                  </a:cubicBezTo>
                  <a:cubicBezTo>
                    <a:pt x="86" y="8"/>
                    <a:pt x="86" y="9"/>
                    <a:pt x="86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14" y="9"/>
                    <a:pt x="0" y="23"/>
                    <a:pt x="0" y="39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50"/>
                    <a:pt x="14" y="163"/>
                    <a:pt x="30" y="163"/>
                  </a:cubicBezTo>
                  <a:cubicBezTo>
                    <a:pt x="34" y="163"/>
                    <a:pt x="34" y="163"/>
                    <a:pt x="34" y="163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167" y="168"/>
                    <a:pt x="167" y="168"/>
                    <a:pt x="167" y="168"/>
                  </a:cubicBezTo>
                  <a:cubicBezTo>
                    <a:pt x="167" y="163"/>
                    <a:pt x="167" y="163"/>
                    <a:pt x="167" y="163"/>
                  </a:cubicBezTo>
                  <a:cubicBezTo>
                    <a:pt x="170" y="163"/>
                    <a:pt x="170" y="163"/>
                    <a:pt x="170" y="163"/>
                  </a:cubicBezTo>
                  <a:cubicBezTo>
                    <a:pt x="186" y="163"/>
                    <a:pt x="199" y="150"/>
                    <a:pt x="199" y="133"/>
                  </a:cubicBezTo>
                  <a:cubicBezTo>
                    <a:pt x="199" y="39"/>
                    <a:pt x="199" y="39"/>
                    <a:pt x="199" y="39"/>
                  </a:cubicBezTo>
                  <a:cubicBezTo>
                    <a:pt x="199" y="23"/>
                    <a:pt x="186" y="9"/>
                    <a:pt x="170" y="9"/>
                  </a:cubicBezTo>
                  <a:close/>
                  <a:moveTo>
                    <a:pt x="157" y="163"/>
                  </a:moveTo>
                  <a:cubicBezTo>
                    <a:pt x="153" y="163"/>
                    <a:pt x="150" y="159"/>
                    <a:pt x="150" y="155"/>
                  </a:cubicBezTo>
                  <a:cubicBezTo>
                    <a:pt x="150" y="152"/>
                    <a:pt x="153" y="148"/>
                    <a:pt x="157" y="148"/>
                  </a:cubicBezTo>
                  <a:cubicBezTo>
                    <a:pt x="161" y="148"/>
                    <a:pt x="164" y="152"/>
                    <a:pt x="164" y="155"/>
                  </a:cubicBezTo>
                  <a:cubicBezTo>
                    <a:pt x="164" y="159"/>
                    <a:pt x="161" y="163"/>
                    <a:pt x="157" y="163"/>
                  </a:cubicBezTo>
                  <a:close/>
                  <a:moveTo>
                    <a:pt x="175" y="122"/>
                  </a:moveTo>
                  <a:cubicBezTo>
                    <a:pt x="175" y="134"/>
                    <a:pt x="164" y="144"/>
                    <a:pt x="153" y="144"/>
                  </a:cubicBezTo>
                  <a:cubicBezTo>
                    <a:pt x="47" y="144"/>
                    <a:pt x="47" y="144"/>
                    <a:pt x="47" y="144"/>
                  </a:cubicBezTo>
                  <a:cubicBezTo>
                    <a:pt x="34" y="144"/>
                    <a:pt x="25" y="134"/>
                    <a:pt x="25" y="122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38"/>
                    <a:pt x="34" y="28"/>
                    <a:pt x="47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64" y="28"/>
                    <a:pt x="175" y="38"/>
                    <a:pt x="175" y="51"/>
                  </a:cubicBezTo>
                  <a:lnTo>
                    <a:pt x="175" y="122"/>
                  </a:lnTo>
                  <a:close/>
                </a:path>
              </a:pathLst>
            </a:custGeom>
            <a:solidFill>
              <a:srgbClr val="F5F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14" name="文本框 31">
              <a:extLst>
                <a:ext uri="{FF2B5EF4-FFF2-40B4-BE49-F238E27FC236}">
                  <a16:creationId xmlns:a16="http://schemas.microsoft.com/office/drawing/2014/main" id="{F884F1B1-95D0-45D9-BDA8-F3F208564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685335">
              <a:off x="468899" y="708341"/>
              <a:ext cx="15121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Your title.</a:t>
              </a:r>
            </a:p>
          </p:txBody>
        </p:sp>
      </p:grpSp>
      <p:grpSp>
        <p:nvGrpSpPr>
          <p:cNvPr id="24586" name="组合 34">
            <a:extLst>
              <a:ext uri="{FF2B5EF4-FFF2-40B4-BE49-F238E27FC236}">
                <a16:creationId xmlns:a16="http://schemas.microsoft.com/office/drawing/2014/main" id="{BEFA3B1E-77F6-4AAE-A38D-9F5D5146E244}"/>
              </a:ext>
            </a:extLst>
          </p:cNvPr>
          <p:cNvGrpSpPr>
            <a:grpSpLocks/>
          </p:cNvGrpSpPr>
          <p:nvPr/>
        </p:nvGrpSpPr>
        <p:grpSpPr bwMode="auto">
          <a:xfrm>
            <a:off x="8705850" y="2386013"/>
            <a:ext cx="1452563" cy="1593850"/>
            <a:chOff x="0" y="0"/>
            <a:chExt cx="1452515" cy="1593014"/>
          </a:xfrm>
        </p:grpSpPr>
        <p:grpSp>
          <p:nvGrpSpPr>
            <p:cNvPr id="24602" name="组合 35">
              <a:extLst>
                <a:ext uri="{FF2B5EF4-FFF2-40B4-BE49-F238E27FC236}">
                  <a16:creationId xmlns:a16="http://schemas.microsoft.com/office/drawing/2014/main" id="{626ECEA0-D236-4917-8BAA-D990B176BFD4}"/>
                </a:ext>
              </a:extLst>
            </p:cNvPr>
            <p:cNvGrpSpPr>
              <a:grpSpLocks/>
            </p:cNvGrpSpPr>
            <p:nvPr/>
          </p:nvGrpSpPr>
          <p:grpSpPr bwMode="auto">
            <a:xfrm rot="2655246">
              <a:off x="0" y="8686"/>
              <a:ext cx="1452515" cy="1434979"/>
              <a:chOff x="0" y="0"/>
              <a:chExt cx="10533891" cy="4773168"/>
            </a:xfrm>
          </p:grpSpPr>
          <p:grpSp>
            <p:nvGrpSpPr>
              <p:cNvPr id="24605" name="矩形 38">
                <a:extLst>
                  <a:ext uri="{FF2B5EF4-FFF2-40B4-BE49-F238E27FC236}">
                    <a16:creationId xmlns:a16="http://schemas.microsoft.com/office/drawing/2014/main" id="{297A9C92-205D-4C56-A82E-B8BB3208A3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655246">
                <a:off x="-2302747" y="-1090685"/>
                <a:ext cx="15119564" cy="6955050"/>
                <a:chOff x="0" y="0"/>
                <a:chExt cx="2084832" cy="2090928"/>
              </a:xfrm>
            </p:grpSpPr>
            <p:pic>
              <p:nvPicPr>
                <p:cNvPr id="24609" name="矩形 38">
                  <a:extLst>
                    <a:ext uri="{FF2B5EF4-FFF2-40B4-BE49-F238E27FC236}">
                      <a16:creationId xmlns:a16="http://schemas.microsoft.com/office/drawing/2014/main" id="{496DD047-DA1E-4E03-8E6D-6CA1F876970D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084832" cy="20909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10" name="Text Box 52">
                  <a:extLst>
                    <a:ext uri="{FF2B5EF4-FFF2-40B4-BE49-F238E27FC236}">
                      <a16:creationId xmlns:a16="http://schemas.microsoft.com/office/drawing/2014/main" id="{BFF59B89-60E3-4A41-9BA5-B79D5A51343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655245">
                  <a:off x="317191" y="328873"/>
                  <a:ext cx="1452515" cy="14349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4606" name="任意多边形 39">
                <a:extLst>
                  <a:ext uri="{FF2B5EF4-FFF2-40B4-BE49-F238E27FC236}">
                    <a16:creationId xmlns:a16="http://schemas.microsoft.com/office/drawing/2014/main" id="{7964C591-76C5-42A7-B2F1-84239A130B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655246">
                <a:off x="1532676" y="-1700132"/>
                <a:ext cx="9460780" cy="5576206"/>
                <a:chOff x="0" y="0"/>
                <a:chExt cx="1304544" cy="1676400"/>
              </a:xfrm>
            </p:grpSpPr>
            <p:pic>
              <p:nvPicPr>
                <p:cNvPr id="24607" name="任意多边形 39">
                  <a:extLst>
                    <a:ext uri="{FF2B5EF4-FFF2-40B4-BE49-F238E27FC236}">
                      <a16:creationId xmlns:a16="http://schemas.microsoft.com/office/drawing/2014/main" id="{278BC168-D281-4DFB-948B-9F066C12BAE4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04544" cy="1676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08" name="Text Box 55">
                  <a:extLst>
                    <a:ext uri="{FF2B5EF4-FFF2-40B4-BE49-F238E27FC236}">
                      <a16:creationId xmlns:a16="http://schemas.microsoft.com/office/drawing/2014/main" id="{B4458AC5-E749-4537-A3E5-CBB0D0449E3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655245">
                  <a:off x="-265187" y="376289"/>
                  <a:ext cx="1449475" cy="921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24603" name="Freeform 42">
              <a:extLst>
                <a:ext uri="{FF2B5EF4-FFF2-40B4-BE49-F238E27FC236}">
                  <a16:creationId xmlns:a16="http://schemas.microsoft.com/office/drawing/2014/main" id="{C124E4D3-54A4-42EC-8CC5-025BF326B4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3826" y="0"/>
              <a:ext cx="357390" cy="401000"/>
            </a:xfrm>
            <a:custGeom>
              <a:avLst/>
              <a:gdLst>
                <a:gd name="T0" fmla="*/ 357390 w 142"/>
                <a:gd name="T1" fmla="*/ 401000 h 158"/>
                <a:gd name="T2" fmla="*/ 0 w 142"/>
                <a:gd name="T3" fmla="*/ 401000 h 158"/>
                <a:gd name="T4" fmla="*/ 0 w 142"/>
                <a:gd name="T5" fmla="*/ 347703 h 158"/>
                <a:gd name="T6" fmla="*/ 30202 w 142"/>
                <a:gd name="T7" fmla="*/ 304557 h 158"/>
                <a:gd name="T8" fmla="*/ 30202 w 142"/>
                <a:gd name="T9" fmla="*/ 284253 h 158"/>
                <a:gd name="T10" fmla="*/ 0 w 142"/>
                <a:gd name="T11" fmla="*/ 284253 h 158"/>
                <a:gd name="T12" fmla="*/ 0 w 142"/>
                <a:gd name="T13" fmla="*/ 0 h 158"/>
                <a:gd name="T14" fmla="*/ 357390 w 142"/>
                <a:gd name="T15" fmla="*/ 0 h 158"/>
                <a:gd name="T16" fmla="*/ 357390 w 142"/>
                <a:gd name="T17" fmla="*/ 284253 h 158"/>
                <a:gd name="T18" fmla="*/ 322154 w 142"/>
                <a:gd name="T19" fmla="*/ 284253 h 158"/>
                <a:gd name="T20" fmla="*/ 322154 w 142"/>
                <a:gd name="T21" fmla="*/ 304557 h 158"/>
                <a:gd name="T22" fmla="*/ 357390 w 142"/>
                <a:gd name="T23" fmla="*/ 347703 h 158"/>
                <a:gd name="T24" fmla="*/ 357390 w 142"/>
                <a:gd name="T25" fmla="*/ 401000 h 158"/>
                <a:gd name="T26" fmla="*/ 322154 w 142"/>
                <a:gd name="T27" fmla="*/ 223342 h 158"/>
                <a:gd name="T28" fmla="*/ 322154 w 142"/>
                <a:gd name="T29" fmla="*/ 38070 h 158"/>
                <a:gd name="T30" fmla="*/ 312087 w 142"/>
                <a:gd name="T31" fmla="*/ 25380 h 158"/>
                <a:gd name="T32" fmla="*/ 47820 w 142"/>
                <a:gd name="T33" fmla="*/ 25380 h 158"/>
                <a:gd name="T34" fmla="*/ 35236 w 142"/>
                <a:gd name="T35" fmla="*/ 38070 h 158"/>
                <a:gd name="T36" fmla="*/ 35236 w 142"/>
                <a:gd name="T37" fmla="*/ 223342 h 158"/>
                <a:gd name="T38" fmla="*/ 47820 w 142"/>
                <a:gd name="T39" fmla="*/ 236032 h 158"/>
                <a:gd name="T40" fmla="*/ 312087 w 142"/>
                <a:gd name="T41" fmla="*/ 236032 h 158"/>
                <a:gd name="T42" fmla="*/ 322154 w 142"/>
                <a:gd name="T43" fmla="*/ 223342 h 15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2" h="158">
                  <a:moveTo>
                    <a:pt x="142" y="158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112"/>
                    <a:pt x="142" y="112"/>
                    <a:pt x="142" y="112"/>
                  </a:cubicBezTo>
                  <a:cubicBezTo>
                    <a:pt x="128" y="112"/>
                    <a:pt x="128" y="112"/>
                    <a:pt x="128" y="11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42" y="137"/>
                    <a:pt x="142" y="137"/>
                    <a:pt x="142" y="137"/>
                  </a:cubicBezTo>
                  <a:cubicBezTo>
                    <a:pt x="142" y="158"/>
                    <a:pt x="142" y="158"/>
                    <a:pt x="142" y="158"/>
                  </a:cubicBezTo>
                  <a:close/>
                  <a:moveTo>
                    <a:pt x="128" y="88"/>
                  </a:moveTo>
                  <a:cubicBezTo>
                    <a:pt x="128" y="15"/>
                    <a:pt x="128" y="15"/>
                    <a:pt x="128" y="15"/>
                  </a:cubicBezTo>
                  <a:cubicBezTo>
                    <a:pt x="128" y="11"/>
                    <a:pt x="127" y="10"/>
                    <a:pt x="124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6" y="10"/>
                    <a:pt x="14" y="11"/>
                    <a:pt x="14" y="15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4" y="91"/>
                    <a:pt x="16" y="93"/>
                    <a:pt x="19" y="93"/>
                  </a:cubicBezTo>
                  <a:cubicBezTo>
                    <a:pt x="124" y="93"/>
                    <a:pt x="124" y="93"/>
                    <a:pt x="124" y="93"/>
                  </a:cubicBezTo>
                  <a:cubicBezTo>
                    <a:pt x="127" y="93"/>
                    <a:pt x="128" y="91"/>
                    <a:pt x="128" y="88"/>
                  </a:cubicBezTo>
                  <a:close/>
                </a:path>
              </a:pathLst>
            </a:custGeom>
            <a:solidFill>
              <a:srgbClr val="F5F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04" name="文本框 37">
              <a:extLst>
                <a:ext uri="{FF2B5EF4-FFF2-40B4-BE49-F238E27FC236}">
                  <a16:creationId xmlns:a16="http://schemas.microsoft.com/office/drawing/2014/main" id="{86BB2E78-B8F8-4C0C-99CE-1FF310D5A6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766370">
              <a:off x="559862" y="847767"/>
              <a:ext cx="11211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Your title.</a:t>
              </a:r>
            </a:p>
          </p:txBody>
        </p:sp>
      </p:grpSp>
      <p:grpSp>
        <p:nvGrpSpPr>
          <p:cNvPr id="24587" name="组合 40">
            <a:extLst>
              <a:ext uri="{FF2B5EF4-FFF2-40B4-BE49-F238E27FC236}">
                <a16:creationId xmlns:a16="http://schemas.microsoft.com/office/drawing/2014/main" id="{E425F43B-60CE-40D7-9E64-1EF0668BBE1A}"/>
              </a:ext>
            </a:extLst>
          </p:cNvPr>
          <p:cNvGrpSpPr>
            <a:grpSpLocks/>
          </p:cNvGrpSpPr>
          <p:nvPr/>
        </p:nvGrpSpPr>
        <p:grpSpPr bwMode="auto">
          <a:xfrm>
            <a:off x="5146675" y="4838700"/>
            <a:ext cx="1665288" cy="1106488"/>
            <a:chOff x="0" y="0"/>
            <a:chExt cx="1664683" cy="1106543"/>
          </a:xfrm>
        </p:grpSpPr>
        <p:sp>
          <p:nvSpPr>
            <p:cNvPr id="24600" name="文本框 41">
              <a:extLst>
                <a:ext uri="{FF2B5EF4-FFF2-40B4-BE49-F238E27FC236}">
                  <a16:creationId xmlns:a16="http://schemas.microsoft.com/office/drawing/2014/main" id="{E09B3757-7F62-40E8-B93D-1C48255F60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" y="0"/>
              <a:ext cx="1664682" cy="310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a title</a:t>
              </a:r>
            </a:p>
          </p:txBody>
        </p:sp>
        <p:sp>
          <p:nvSpPr>
            <p:cNvPr id="24601" name="文本框 42">
              <a:extLst>
                <a:ext uri="{FF2B5EF4-FFF2-40B4-BE49-F238E27FC236}">
                  <a16:creationId xmlns:a16="http://schemas.microsoft.com/office/drawing/2014/main" id="{E34BC84F-669F-4A92-8948-4AB477EA7F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75546"/>
              <a:ext cx="14939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</a:p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  <a:endPara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  <a:endPara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</a:p>
          </p:txBody>
        </p:sp>
      </p:grpSp>
      <p:grpSp>
        <p:nvGrpSpPr>
          <p:cNvPr id="24588" name="组合 43">
            <a:extLst>
              <a:ext uri="{FF2B5EF4-FFF2-40B4-BE49-F238E27FC236}">
                <a16:creationId xmlns:a16="http://schemas.microsoft.com/office/drawing/2014/main" id="{9493446D-EA46-4B1E-BD04-7C9DBAA2D7F4}"/>
              </a:ext>
            </a:extLst>
          </p:cNvPr>
          <p:cNvGrpSpPr>
            <a:grpSpLocks/>
          </p:cNvGrpSpPr>
          <p:nvPr/>
        </p:nvGrpSpPr>
        <p:grpSpPr bwMode="auto">
          <a:xfrm>
            <a:off x="3432175" y="4833938"/>
            <a:ext cx="1885950" cy="1106487"/>
            <a:chOff x="0" y="0"/>
            <a:chExt cx="1885583" cy="1106543"/>
          </a:xfrm>
        </p:grpSpPr>
        <p:sp>
          <p:nvSpPr>
            <p:cNvPr id="24598" name="文本框 44">
              <a:extLst>
                <a:ext uri="{FF2B5EF4-FFF2-40B4-BE49-F238E27FC236}">
                  <a16:creationId xmlns:a16="http://schemas.microsoft.com/office/drawing/2014/main" id="{CC4FB905-BEB5-46F4-BFF2-298AE487C3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8855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a title</a:t>
              </a:r>
            </a:p>
          </p:txBody>
        </p:sp>
        <p:sp>
          <p:nvSpPr>
            <p:cNvPr id="24599" name="文本框 45">
              <a:extLst>
                <a:ext uri="{FF2B5EF4-FFF2-40B4-BE49-F238E27FC236}">
                  <a16:creationId xmlns:a16="http://schemas.microsoft.com/office/drawing/2014/main" id="{218E5BD0-29ED-42A8-BA80-15A3D69BDA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75546"/>
              <a:ext cx="14939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</a:p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  <a:endPara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  <a:endPara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</a:p>
          </p:txBody>
        </p:sp>
      </p:grpSp>
      <p:grpSp>
        <p:nvGrpSpPr>
          <p:cNvPr id="24589" name="组合 46">
            <a:extLst>
              <a:ext uri="{FF2B5EF4-FFF2-40B4-BE49-F238E27FC236}">
                <a16:creationId xmlns:a16="http://schemas.microsoft.com/office/drawing/2014/main" id="{314C43EF-BE18-40EB-915C-800AA5C6CBC6}"/>
              </a:ext>
            </a:extLst>
          </p:cNvPr>
          <p:cNvGrpSpPr>
            <a:grpSpLocks/>
          </p:cNvGrpSpPr>
          <p:nvPr/>
        </p:nvGrpSpPr>
        <p:grpSpPr bwMode="auto">
          <a:xfrm>
            <a:off x="1717675" y="4826000"/>
            <a:ext cx="1714500" cy="1106488"/>
            <a:chOff x="0" y="0"/>
            <a:chExt cx="1714817" cy="1106542"/>
          </a:xfrm>
        </p:grpSpPr>
        <p:sp>
          <p:nvSpPr>
            <p:cNvPr id="24596" name="文本框 47">
              <a:extLst>
                <a:ext uri="{FF2B5EF4-FFF2-40B4-BE49-F238E27FC236}">
                  <a16:creationId xmlns:a16="http://schemas.microsoft.com/office/drawing/2014/main" id="{B26CB9E7-DAAE-4200-8170-6C32A5A314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71481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a title</a:t>
              </a:r>
            </a:p>
          </p:txBody>
        </p:sp>
        <p:sp>
          <p:nvSpPr>
            <p:cNvPr id="24597" name="文本框 48">
              <a:extLst>
                <a:ext uri="{FF2B5EF4-FFF2-40B4-BE49-F238E27FC236}">
                  <a16:creationId xmlns:a16="http://schemas.microsoft.com/office/drawing/2014/main" id="{CED12B7D-A2F8-4C6E-8998-F6FB4918B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75545"/>
              <a:ext cx="14939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</a:p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  <a:endPara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  <a:endPara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</a:p>
          </p:txBody>
        </p:sp>
      </p:grpSp>
      <p:grpSp>
        <p:nvGrpSpPr>
          <p:cNvPr id="24590" name="组合 49">
            <a:extLst>
              <a:ext uri="{FF2B5EF4-FFF2-40B4-BE49-F238E27FC236}">
                <a16:creationId xmlns:a16="http://schemas.microsoft.com/office/drawing/2014/main" id="{250AD1C4-5824-42E5-B0A9-9D62F2F46D00}"/>
              </a:ext>
            </a:extLst>
          </p:cNvPr>
          <p:cNvGrpSpPr>
            <a:grpSpLocks/>
          </p:cNvGrpSpPr>
          <p:nvPr/>
        </p:nvGrpSpPr>
        <p:grpSpPr bwMode="auto">
          <a:xfrm>
            <a:off x="7032625" y="4829175"/>
            <a:ext cx="1714500" cy="1106488"/>
            <a:chOff x="0" y="0"/>
            <a:chExt cx="1714817" cy="1106543"/>
          </a:xfrm>
        </p:grpSpPr>
        <p:sp>
          <p:nvSpPr>
            <p:cNvPr id="24594" name="文本框 50">
              <a:extLst>
                <a:ext uri="{FF2B5EF4-FFF2-40B4-BE49-F238E27FC236}">
                  <a16:creationId xmlns:a16="http://schemas.microsoft.com/office/drawing/2014/main" id="{3418FF1D-12B0-4A8C-B237-F983501E6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" y="0"/>
              <a:ext cx="171481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a title</a:t>
              </a:r>
            </a:p>
          </p:txBody>
        </p:sp>
        <p:sp>
          <p:nvSpPr>
            <p:cNvPr id="24595" name="文本框 51">
              <a:extLst>
                <a:ext uri="{FF2B5EF4-FFF2-40B4-BE49-F238E27FC236}">
                  <a16:creationId xmlns:a16="http://schemas.microsoft.com/office/drawing/2014/main" id="{C7D7F6E8-5A86-45B0-8DF1-C008469CB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75546"/>
              <a:ext cx="14939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</a:p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  <a:endPara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  <a:endPara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</a:p>
          </p:txBody>
        </p:sp>
      </p:grpSp>
      <p:grpSp>
        <p:nvGrpSpPr>
          <p:cNvPr id="24591" name="组合 52">
            <a:extLst>
              <a:ext uri="{FF2B5EF4-FFF2-40B4-BE49-F238E27FC236}">
                <a16:creationId xmlns:a16="http://schemas.microsoft.com/office/drawing/2014/main" id="{4175D885-306F-45A3-9796-205B40ADC22A}"/>
              </a:ext>
            </a:extLst>
          </p:cNvPr>
          <p:cNvGrpSpPr>
            <a:grpSpLocks/>
          </p:cNvGrpSpPr>
          <p:nvPr/>
        </p:nvGrpSpPr>
        <p:grpSpPr bwMode="auto">
          <a:xfrm>
            <a:off x="8858250" y="4833938"/>
            <a:ext cx="1665288" cy="1106487"/>
            <a:chOff x="0" y="0"/>
            <a:chExt cx="1665189" cy="1106543"/>
          </a:xfrm>
        </p:grpSpPr>
        <p:sp>
          <p:nvSpPr>
            <p:cNvPr id="24592" name="文本框 53">
              <a:extLst>
                <a:ext uri="{FF2B5EF4-FFF2-40B4-BE49-F238E27FC236}">
                  <a16:creationId xmlns:a16="http://schemas.microsoft.com/office/drawing/2014/main" id="{7F5B3EED-56FB-4DA8-B817-2BCD0B0A67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" y="0"/>
              <a:ext cx="1665188" cy="31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a title</a:t>
              </a:r>
            </a:p>
          </p:txBody>
        </p:sp>
        <p:sp>
          <p:nvSpPr>
            <p:cNvPr id="24593" name="文本框 54">
              <a:extLst>
                <a:ext uri="{FF2B5EF4-FFF2-40B4-BE49-F238E27FC236}">
                  <a16:creationId xmlns:a16="http://schemas.microsoft.com/office/drawing/2014/main" id="{7A8F37FC-F5F9-498E-8768-06C3028B1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75546"/>
              <a:ext cx="14939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</a:p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  <a:endPara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  <a:endPara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a title</a:t>
              </a:r>
            </a:p>
          </p:txBody>
        </p:sp>
      </p:grpSp>
    </p:spTree>
  </p:cSld>
  <p:clrMapOvr>
    <a:masterClrMapping/>
  </p:clrMapOvr>
  <p:transition spd="slow" advClick="0" advTm="3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9">
            <a:extLst>
              <a:ext uri="{FF2B5EF4-FFF2-40B4-BE49-F238E27FC236}">
                <a16:creationId xmlns:a16="http://schemas.microsoft.com/office/drawing/2014/main" id="{5FA19C91-CF5B-420E-B932-5A182E980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3" name="组合 26">
            <a:extLst>
              <a:ext uri="{FF2B5EF4-FFF2-40B4-BE49-F238E27FC236}">
                <a16:creationId xmlns:a16="http://schemas.microsoft.com/office/drawing/2014/main" id="{D263C117-0D64-48CB-8695-08D70F62C126}"/>
              </a:ext>
            </a:extLst>
          </p:cNvPr>
          <p:cNvGrpSpPr>
            <a:grpSpLocks/>
          </p:cNvGrpSpPr>
          <p:nvPr/>
        </p:nvGrpSpPr>
        <p:grpSpPr bwMode="auto">
          <a:xfrm>
            <a:off x="6814029" y="1930400"/>
            <a:ext cx="1620837" cy="1603375"/>
            <a:chOff x="0" y="0"/>
            <a:chExt cx="1621389" cy="1603709"/>
          </a:xfrm>
        </p:grpSpPr>
        <p:grpSp>
          <p:nvGrpSpPr>
            <p:cNvPr id="25613" name="组合 21">
              <a:extLst>
                <a:ext uri="{FF2B5EF4-FFF2-40B4-BE49-F238E27FC236}">
                  <a16:creationId xmlns:a16="http://schemas.microsoft.com/office/drawing/2014/main" id="{91333BEC-966F-4596-BD27-41556AA700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621389" cy="1603709"/>
              <a:chOff x="0" y="0"/>
              <a:chExt cx="2969894" cy="2937510"/>
            </a:xfrm>
          </p:grpSpPr>
          <p:sp>
            <p:nvSpPr>
              <p:cNvPr id="25615" name="Oval 27">
                <a:extLst>
                  <a:ext uri="{FF2B5EF4-FFF2-40B4-BE49-F238E27FC236}">
                    <a16:creationId xmlns:a16="http://schemas.microsoft.com/office/drawing/2014/main" id="{CB752870-9064-4E4A-95D5-ACFF1D0BD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703" y="234311"/>
                <a:ext cx="2273426" cy="2276474"/>
              </a:xfrm>
              <a:prstGeom prst="ellipse">
                <a:avLst/>
              </a:prstGeom>
              <a:solidFill>
                <a:srgbClr val="3CBD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zh-CN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25616" name="Picture 39" descr="未标题-1">
                <a:extLst>
                  <a:ext uri="{FF2B5EF4-FFF2-40B4-BE49-F238E27FC236}">
                    <a16:creationId xmlns:a16="http://schemas.microsoft.com/office/drawing/2014/main" id="{BE0EB807-650E-4A13-A9BC-E61DE718FF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69894" cy="2937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614" name="图片 25">
              <a:extLst>
                <a:ext uri="{FF2B5EF4-FFF2-40B4-BE49-F238E27FC236}">
                  <a16:creationId xmlns:a16="http://schemas.microsoft.com/office/drawing/2014/main" id="{207D76FE-DCD4-4600-A554-73C3CE63A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42" y="377890"/>
              <a:ext cx="742881" cy="742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04" name="组合 1">
            <a:extLst>
              <a:ext uri="{FF2B5EF4-FFF2-40B4-BE49-F238E27FC236}">
                <a16:creationId xmlns:a16="http://schemas.microsoft.com/office/drawing/2014/main" id="{CF916132-24BC-4402-84D7-428C39BD166F}"/>
              </a:ext>
            </a:extLst>
          </p:cNvPr>
          <p:cNvGrpSpPr>
            <a:grpSpLocks/>
          </p:cNvGrpSpPr>
          <p:nvPr/>
        </p:nvGrpSpPr>
        <p:grpSpPr bwMode="auto">
          <a:xfrm>
            <a:off x="4228974" y="664177"/>
            <a:ext cx="2669304" cy="2542311"/>
            <a:chOff x="-11712" y="-10510"/>
            <a:chExt cx="2668141" cy="2542033"/>
          </a:xfrm>
        </p:grpSpPr>
        <p:grpSp>
          <p:nvGrpSpPr>
            <p:cNvPr id="25605" name="组合 10">
              <a:extLst>
                <a:ext uri="{FF2B5EF4-FFF2-40B4-BE49-F238E27FC236}">
                  <a16:creationId xmlns:a16="http://schemas.microsoft.com/office/drawing/2014/main" id="{8A4A5E7C-D5BD-46B1-A6BB-F9F049A8C1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1712" y="-10510"/>
              <a:ext cx="2474976" cy="2542033"/>
              <a:chOff x="-9034" y="-7889"/>
              <a:chExt cx="1909131" cy="1908177"/>
            </a:xfrm>
          </p:grpSpPr>
          <p:grpSp>
            <p:nvGrpSpPr>
              <p:cNvPr id="25607" name="椭圆 11">
                <a:extLst>
                  <a:ext uri="{FF2B5EF4-FFF2-40B4-BE49-F238E27FC236}">
                    <a16:creationId xmlns:a16="http://schemas.microsoft.com/office/drawing/2014/main" id="{F3DBAA2C-E3F0-4C45-B8C8-FDB42B5D0A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9034" y="-7889"/>
                <a:ext cx="1909131" cy="1908177"/>
                <a:chOff x="-1" y="0"/>
                <a:chExt cx="2474976" cy="2542032"/>
              </a:xfrm>
            </p:grpSpPr>
            <p:pic>
              <p:nvPicPr>
                <p:cNvPr id="25611" name="椭圆 11">
                  <a:extLst>
                    <a:ext uri="{FF2B5EF4-FFF2-40B4-BE49-F238E27FC236}">
                      <a16:creationId xmlns:a16="http://schemas.microsoft.com/office/drawing/2014/main" id="{061C5328-122F-4A5C-A2C9-55A6CFDBABA3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0"/>
                  <a:ext cx="2474976" cy="25420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12" name="Text Box 12">
                  <a:extLst>
                    <a:ext uri="{FF2B5EF4-FFF2-40B4-BE49-F238E27FC236}">
                      <a16:creationId xmlns:a16="http://schemas.microsoft.com/office/drawing/2014/main" id="{9BB86495-A6F9-4AAF-B31B-A88DF132B10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9581" y="378260"/>
                  <a:ext cx="1727947" cy="17756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5608" name="任意多边形 12">
                <a:extLst>
                  <a:ext uri="{FF2B5EF4-FFF2-40B4-BE49-F238E27FC236}">
                    <a16:creationId xmlns:a16="http://schemas.microsoft.com/office/drawing/2014/main" id="{93060FB5-0BDC-467A-A41C-3ACCFC79DA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882" y="1263"/>
                <a:ext cx="1864243" cy="1661401"/>
                <a:chOff x="0" y="0"/>
                <a:chExt cx="2416784" cy="2213283"/>
              </a:xfrm>
            </p:grpSpPr>
            <p:pic>
              <p:nvPicPr>
                <p:cNvPr id="25609" name="任意多边形 12">
                  <a:extLst>
                    <a:ext uri="{FF2B5EF4-FFF2-40B4-BE49-F238E27FC236}">
                      <a16:creationId xmlns:a16="http://schemas.microsoft.com/office/drawing/2014/main" id="{F0E32624-97BC-4F35-9FC6-948B4E5C624B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212848" cy="1914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10" name="Text Box 15">
                  <a:extLst>
                    <a:ext uri="{FF2B5EF4-FFF2-40B4-BE49-F238E27FC236}">
                      <a16:creationId xmlns:a16="http://schemas.microsoft.com/office/drawing/2014/main" id="{5FF5B2AA-0BCE-4C7D-8045-E1C4089312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9043" y="294501"/>
                  <a:ext cx="2207741" cy="19187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25606" name="TextBox 35">
              <a:extLst>
                <a:ext uri="{FF2B5EF4-FFF2-40B4-BE49-F238E27FC236}">
                  <a16:creationId xmlns:a16="http://schemas.microsoft.com/office/drawing/2014/main" id="{AE348E16-DE71-412F-A657-93F838C1C6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0" y="833985"/>
              <a:ext cx="2625469" cy="646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36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Thank you</a:t>
              </a:r>
            </a:p>
          </p:txBody>
        </p:sp>
      </p:grpSp>
    </p:spTree>
  </p:cSld>
  <p:clrMapOvr>
    <a:masterClrMapping/>
  </p:clrMapOvr>
  <p:transition spd="slow" advClick="0" advTm="3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矩形 9">
            <a:extLst>
              <a:ext uri="{FF2B5EF4-FFF2-40B4-BE49-F238E27FC236}">
                <a16:creationId xmlns:a16="http://schemas.microsoft.com/office/drawing/2014/main" id="{B2C76EBB-0B3C-4C85-8917-07D6F60A2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4579" name="图片 11">
            <a:extLst>
              <a:ext uri="{FF2B5EF4-FFF2-40B4-BE49-F238E27FC236}">
                <a16:creationId xmlns:a16="http://schemas.microsoft.com/office/drawing/2014/main" id="{582B48BF-703F-4DDA-9F33-84F4E975E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图片 12">
            <a:extLst>
              <a:ext uri="{FF2B5EF4-FFF2-40B4-BE49-F238E27FC236}">
                <a16:creationId xmlns:a16="http://schemas.microsoft.com/office/drawing/2014/main" id="{5681DCFD-DC4E-46BD-99CF-2D56BFF40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任意多边形 2">
            <a:extLst>
              <a:ext uri="{FF2B5EF4-FFF2-40B4-BE49-F238E27FC236}">
                <a16:creationId xmlns:a16="http://schemas.microsoft.com/office/drawing/2014/main" id="{310582C9-3CE5-40FC-9017-0C81A4AAF63F}"/>
              </a:ext>
            </a:extLst>
          </p:cNvPr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257B7FD9-5EC7-45AF-B617-3A0FF94E625D}"/>
              </a:ext>
            </a:extLst>
          </p:cNvPr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itchFamily="34" charset="-128"/>
              </a:rPr>
              <a:t>https://www.freeppt7.com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A1BB8EE5-69F0-435F-8307-E2035CE21720}"/>
              </a:ext>
            </a:extLst>
          </p:cNvPr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76" name="直角三角形 75">
            <a:extLst>
              <a:ext uri="{FF2B5EF4-FFF2-40B4-BE49-F238E27FC236}">
                <a16:creationId xmlns:a16="http://schemas.microsoft.com/office/drawing/2014/main" id="{2058B8E0-987C-491B-AA93-4A00F2FC5898}"/>
              </a:ext>
            </a:extLst>
          </p:cNvPr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77" name="矩形 11">
            <a:extLst>
              <a:ext uri="{FF2B5EF4-FFF2-40B4-BE49-F238E27FC236}">
                <a16:creationId xmlns:a16="http://schemas.microsoft.com/office/drawing/2014/main" id="{782A0DD5-0510-4FF7-9172-51818ED9E2EB}"/>
              </a:ext>
            </a:extLst>
          </p:cNvPr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78" name="图片 4" descr="logo">
            <a:hlinkClick r:id="rId5" action="ppaction://hlinkfile"/>
            <a:extLst>
              <a:ext uri="{FF2B5EF4-FFF2-40B4-BE49-F238E27FC236}">
                <a16:creationId xmlns:a16="http://schemas.microsoft.com/office/drawing/2014/main" id="{9E2BE0E6-E38F-41E0-AD49-1733E9E81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87718675"/>
      </p:ext>
    </p:extLst>
  </p:cSld>
  <p:clrMapOvr>
    <a:masterClrMapping/>
  </p:clrMapOvr>
  <p:transition spd="slow" advClick="0" advTm="3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矩形 9">
            <a:extLst>
              <a:ext uri="{FF2B5EF4-FFF2-40B4-BE49-F238E27FC236}">
                <a16:creationId xmlns:a16="http://schemas.microsoft.com/office/drawing/2014/main" id="{3A471330-5CAC-4346-AD23-F3B89B714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4099" name="图片 11">
            <a:extLst>
              <a:ext uri="{FF2B5EF4-FFF2-40B4-BE49-F238E27FC236}">
                <a16:creationId xmlns:a16="http://schemas.microsoft.com/office/drawing/2014/main" id="{97C23D53-3849-440D-B778-15E72641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图片 12">
            <a:extLst>
              <a:ext uri="{FF2B5EF4-FFF2-40B4-BE49-F238E27FC236}">
                <a16:creationId xmlns:a16="http://schemas.microsoft.com/office/drawing/2014/main" id="{660D0725-7C04-4FCC-9A49-30814AE33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文本框 1">
            <a:extLst>
              <a:ext uri="{FF2B5EF4-FFF2-40B4-BE49-F238E27FC236}">
                <a16:creationId xmlns:a16="http://schemas.microsoft.com/office/drawing/2014/main" id="{4D891657-59E2-4B47-8F3C-6E315768E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173038"/>
            <a:ext cx="4271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4102" name="组合 13">
            <a:extLst>
              <a:ext uri="{FF2B5EF4-FFF2-40B4-BE49-F238E27FC236}">
                <a16:creationId xmlns:a16="http://schemas.microsoft.com/office/drawing/2014/main" id="{E20F2CED-B77E-4C68-9C96-4C28F81BF1A8}"/>
              </a:ext>
            </a:extLst>
          </p:cNvPr>
          <p:cNvGrpSpPr>
            <a:grpSpLocks/>
          </p:cNvGrpSpPr>
          <p:nvPr/>
        </p:nvGrpSpPr>
        <p:grpSpPr bwMode="auto">
          <a:xfrm>
            <a:off x="7613650" y="1716088"/>
            <a:ext cx="971550" cy="915987"/>
            <a:chOff x="0" y="0"/>
            <a:chExt cx="971666" cy="914807"/>
          </a:xfrm>
        </p:grpSpPr>
        <p:sp>
          <p:nvSpPr>
            <p:cNvPr id="4156" name="文本框 15">
              <a:extLst>
                <a:ext uri="{FF2B5EF4-FFF2-40B4-BE49-F238E27FC236}">
                  <a16:creationId xmlns:a16="http://schemas.microsoft.com/office/drawing/2014/main" id="{8340E54A-0AD7-4F97-B886-01DEA61EA6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329" y="210106"/>
              <a:ext cx="7853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157" name="组合 16">
              <a:extLst>
                <a:ext uri="{FF2B5EF4-FFF2-40B4-BE49-F238E27FC236}">
                  <a16:creationId xmlns:a16="http://schemas.microsoft.com/office/drawing/2014/main" id="{A1FEF904-FB85-4EA8-911C-698D00C5BCE0}"/>
                </a:ext>
              </a:extLst>
            </p:cNvPr>
            <p:cNvGrpSpPr>
              <a:grpSpLocks/>
            </p:cNvGrpSpPr>
            <p:nvPr/>
          </p:nvGrpSpPr>
          <p:grpSpPr bwMode="auto">
            <a:xfrm rot="2698576">
              <a:off x="0" y="0"/>
              <a:ext cx="947618" cy="914807"/>
              <a:chOff x="0" y="0"/>
              <a:chExt cx="2216439" cy="2139696"/>
            </a:xfrm>
          </p:grpSpPr>
          <p:grpSp>
            <p:nvGrpSpPr>
              <p:cNvPr id="4158" name="组合 19">
                <a:extLst>
                  <a:ext uri="{FF2B5EF4-FFF2-40B4-BE49-F238E27FC236}">
                    <a16:creationId xmlns:a16="http://schemas.microsoft.com/office/drawing/2014/main" id="{2CBE2848-3C8D-4665-985F-122E13DEAB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743" y="0"/>
                <a:ext cx="2139696" cy="2139696"/>
                <a:chOff x="0" y="0"/>
                <a:chExt cx="2139696" cy="2139696"/>
              </a:xfrm>
            </p:grpSpPr>
            <p:grpSp>
              <p:nvGrpSpPr>
                <p:cNvPr id="4162" name="泪滴形 21">
                  <a:extLst>
                    <a:ext uri="{FF2B5EF4-FFF2-40B4-BE49-F238E27FC236}">
                      <a16:creationId xmlns:a16="http://schemas.microsoft.com/office/drawing/2014/main" id="{CCFFEEAE-B3BC-48E1-8F71-5F50ECC8E6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698576">
                  <a:off x="125446" y="-102390"/>
                  <a:ext cx="2210036" cy="2666301"/>
                  <a:chOff x="0" y="0"/>
                  <a:chExt cx="944880" cy="1139952"/>
                </a:xfrm>
              </p:grpSpPr>
              <p:pic>
                <p:nvPicPr>
                  <p:cNvPr id="4166" name="泪滴形 21">
                    <a:extLst>
                      <a:ext uri="{FF2B5EF4-FFF2-40B4-BE49-F238E27FC236}">
                        <a16:creationId xmlns:a16="http://schemas.microsoft.com/office/drawing/2014/main" id="{A512722D-2F05-484C-9D86-86882C917C53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944880" cy="11399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167" name="Text Box 12">
                    <a:extLst>
                      <a:ext uri="{FF2B5EF4-FFF2-40B4-BE49-F238E27FC236}">
                        <a16:creationId xmlns:a16="http://schemas.microsoft.com/office/drawing/2014/main" id="{7B776590-CF10-4EAD-8717-F4F304A3E54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8098575">
                    <a:off x="149054" y="149337"/>
                    <a:ext cx="646867" cy="6468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4163" name="椭圆 23">
                  <a:extLst>
                    <a:ext uri="{FF2B5EF4-FFF2-40B4-BE49-F238E27FC236}">
                      <a16:creationId xmlns:a16="http://schemas.microsoft.com/office/drawing/2014/main" id="{0923A281-6C38-476A-A1CB-9A78ADDC36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698576">
                  <a:off x="192331" y="192495"/>
                  <a:ext cx="1753770" cy="1753770"/>
                  <a:chOff x="0" y="0"/>
                  <a:chExt cx="749808" cy="749808"/>
                </a:xfrm>
              </p:grpSpPr>
              <p:pic>
                <p:nvPicPr>
                  <p:cNvPr id="4164" name="椭圆 23">
                    <a:extLst>
                      <a:ext uri="{FF2B5EF4-FFF2-40B4-BE49-F238E27FC236}">
                        <a16:creationId xmlns:a16="http://schemas.microsoft.com/office/drawing/2014/main" id="{0657814D-1F6A-4B1E-B961-919DB2B7A48D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749808" cy="7498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165" name="Text Box 15">
                    <a:extLst>
                      <a:ext uri="{FF2B5EF4-FFF2-40B4-BE49-F238E27FC236}">
                        <a16:creationId xmlns:a16="http://schemas.microsoft.com/office/drawing/2014/main" id="{F6ADE6E4-12F7-4061-9BB6-16E45E5DE09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698575">
                    <a:off x="126118" y="119531"/>
                    <a:ext cx="497672" cy="511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4159" name="任意多边形 20">
                <a:extLst>
                  <a:ext uri="{FF2B5EF4-FFF2-40B4-BE49-F238E27FC236}">
                    <a16:creationId xmlns:a16="http://schemas.microsoft.com/office/drawing/2014/main" id="{4E304391-9A58-413D-BE56-F340904878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698576">
                <a:off x="-210695" y="156075"/>
                <a:ext cx="2138743" cy="1554154"/>
                <a:chOff x="0" y="0"/>
                <a:chExt cx="914400" cy="664464"/>
              </a:xfrm>
            </p:grpSpPr>
            <p:pic>
              <p:nvPicPr>
                <p:cNvPr id="4160" name="任意多边形 20">
                  <a:extLst>
                    <a:ext uri="{FF2B5EF4-FFF2-40B4-BE49-F238E27FC236}">
                      <a16:creationId xmlns:a16="http://schemas.microsoft.com/office/drawing/2014/main" id="{5F2C9CBC-4FAB-48EE-8EC7-15C5BC31538A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664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61" name="Text Box 18">
                  <a:extLst>
                    <a:ext uri="{FF2B5EF4-FFF2-40B4-BE49-F238E27FC236}">
                      <a16:creationId xmlns:a16="http://schemas.microsoft.com/office/drawing/2014/main" id="{375C9A2F-729F-4FA9-A8F8-D7BED594761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8098575">
                  <a:off x="123642" y="-48407"/>
                  <a:ext cx="758654" cy="889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4103" name="组合 24">
            <a:extLst>
              <a:ext uri="{FF2B5EF4-FFF2-40B4-BE49-F238E27FC236}">
                <a16:creationId xmlns:a16="http://schemas.microsoft.com/office/drawing/2014/main" id="{B4FDB476-4624-4B17-9270-7A803B4588DA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739900"/>
            <a:ext cx="5133975" cy="1128713"/>
            <a:chOff x="0" y="0"/>
            <a:chExt cx="5134246" cy="1129140"/>
          </a:xfrm>
        </p:grpSpPr>
        <p:grpSp>
          <p:nvGrpSpPr>
            <p:cNvPr id="4148" name="组合 25">
              <a:extLst>
                <a:ext uri="{FF2B5EF4-FFF2-40B4-BE49-F238E27FC236}">
                  <a16:creationId xmlns:a16="http://schemas.microsoft.com/office/drawing/2014/main" id="{271CCC8B-20A6-48B7-B0A7-41EEB02E26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134246" cy="1129140"/>
              <a:chOff x="0" y="0"/>
              <a:chExt cx="10533891" cy="4773168"/>
            </a:xfrm>
          </p:grpSpPr>
          <p:grpSp>
            <p:nvGrpSpPr>
              <p:cNvPr id="4150" name="矩形 27">
                <a:extLst>
                  <a:ext uri="{FF2B5EF4-FFF2-40B4-BE49-F238E27FC236}">
                    <a16:creationId xmlns:a16="http://schemas.microsoft.com/office/drawing/2014/main" id="{52A9C10E-A8A7-40F4-8FF5-B1BF0012F0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5804" y="-63819"/>
                <a:ext cx="10593525" cy="4921951"/>
                <a:chOff x="0" y="0"/>
                <a:chExt cx="5163312" cy="1164336"/>
              </a:xfrm>
            </p:grpSpPr>
            <p:pic>
              <p:nvPicPr>
                <p:cNvPr id="4154" name="矩形 27">
                  <a:extLst>
                    <a:ext uri="{FF2B5EF4-FFF2-40B4-BE49-F238E27FC236}">
                      <a16:creationId xmlns:a16="http://schemas.microsoft.com/office/drawing/2014/main" id="{E314041E-2827-42EC-893F-D95B6EEFE6AA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163312" cy="1164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55" name="Text Box 23">
                  <a:extLst>
                    <a:ext uri="{FF2B5EF4-FFF2-40B4-BE49-F238E27FC236}">
                      <a16:creationId xmlns:a16="http://schemas.microsoft.com/office/drawing/2014/main" id="{60C385DE-4CA4-49BF-8C73-FDCD9F941A3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578" y="15097"/>
                  <a:ext cx="5134245" cy="1129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151" name="任意多边形 28">
                <a:extLst>
                  <a:ext uri="{FF2B5EF4-FFF2-40B4-BE49-F238E27FC236}">
                    <a16:creationId xmlns:a16="http://schemas.microsoft.com/office/drawing/2014/main" id="{538028E0-E82B-4F61-99F3-41B9BA5D78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790" y="-12280"/>
                <a:ext cx="10518483" cy="3066556"/>
                <a:chOff x="0" y="0"/>
                <a:chExt cx="5126736" cy="725424"/>
              </a:xfrm>
            </p:grpSpPr>
            <p:pic>
              <p:nvPicPr>
                <p:cNvPr id="4152" name="任意多边形 28">
                  <a:extLst>
                    <a:ext uri="{FF2B5EF4-FFF2-40B4-BE49-F238E27FC236}">
                      <a16:creationId xmlns:a16="http://schemas.microsoft.com/office/drawing/2014/main" id="{0F558BBF-FE76-4B74-9BB6-D03E97B25CE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126736" cy="725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53" name="Text Box 26">
                  <a:extLst>
                    <a:ext uri="{FF2B5EF4-FFF2-40B4-BE49-F238E27FC236}">
                      <a16:creationId xmlns:a16="http://schemas.microsoft.com/office/drawing/2014/main" id="{3D8EEFAD-B1C5-457A-AD67-E095D496A46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5" y="2905"/>
                  <a:ext cx="5123502" cy="7250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4149" name="文本框 26">
              <a:extLst>
                <a:ext uri="{FF2B5EF4-FFF2-40B4-BE49-F238E27FC236}">
                  <a16:creationId xmlns:a16="http://schemas.microsoft.com/office/drawing/2014/main" id="{EFB957B7-4560-4535-9E1B-0443CC25FC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43" y="302960"/>
              <a:ext cx="4897904" cy="307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04" name="组合 29">
            <a:extLst>
              <a:ext uri="{FF2B5EF4-FFF2-40B4-BE49-F238E27FC236}">
                <a16:creationId xmlns:a16="http://schemas.microsoft.com/office/drawing/2014/main" id="{359CABC4-5A9B-40B3-BC0B-A8C3C030F932}"/>
              </a:ext>
            </a:extLst>
          </p:cNvPr>
          <p:cNvGrpSpPr>
            <a:grpSpLocks/>
          </p:cNvGrpSpPr>
          <p:nvPr/>
        </p:nvGrpSpPr>
        <p:grpSpPr bwMode="auto">
          <a:xfrm>
            <a:off x="8194675" y="3149600"/>
            <a:ext cx="971550" cy="914400"/>
            <a:chOff x="0" y="0"/>
            <a:chExt cx="971666" cy="914807"/>
          </a:xfrm>
        </p:grpSpPr>
        <p:sp>
          <p:nvSpPr>
            <p:cNvPr id="4136" name="文本框 30">
              <a:extLst>
                <a:ext uri="{FF2B5EF4-FFF2-40B4-BE49-F238E27FC236}">
                  <a16:creationId xmlns:a16="http://schemas.microsoft.com/office/drawing/2014/main" id="{CA76EE54-91D8-411B-B9A3-3ECBEF9E63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329" y="210106"/>
              <a:ext cx="7853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137" name="组合 31">
              <a:extLst>
                <a:ext uri="{FF2B5EF4-FFF2-40B4-BE49-F238E27FC236}">
                  <a16:creationId xmlns:a16="http://schemas.microsoft.com/office/drawing/2014/main" id="{6E639A0F-ADF6-44B4-98DE-8B0EBCC00938}"/>
                </a:ext>
              </a:extLst>
            </p:cNvPr>
            <p:cNvGrpSpPr>
              <a:grpSpLocks/>
            </p:cNvGrpSpPr>
            <p:nvPr/>
          </p:nvGrpSpPr>
          <p:grpSpPr bwMode="auto">
            <a:xfrm rot="2698576">
              <a:off x="0" y="0"/>
              <a:ext cx="947618" cy="914807"/>
              <a:chOff x="0" y="0"/>
              <a:chExt cx="2216439" cy="2139696"/>
            </a:xfrm>
          </p:grpSpPr>
          <p:grpSp>
            <p:nvGrpSpPr>
              <p:cNvPr id="4138" name="组合 32">
                <a:extLst>
                  <a:ext uri="{FF2B5EF4-FFF2-40B4-BE49-F238E27FC236}">
                    <a16:creationId xmlns:a16="http://schemas.microsoft.com/office/drawing/2014/main" id="{4CACA921-1AF3-4243-8465-9CFD79348F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743" y="0"/>
                <a:ext cx="2139696" cy="2139696"/>
                <a:chOff x="0" y="0"/>
                <a:chExt cx="2139696" cy="2139696"/>
              </a:xfrm>
            </p:grpSpPr>
            <p:grpSp>
              <p:nvGrpSpPr>
                <p:cNvPr id="4142" name="泪滴形 34">
                  <a:extLst>
                    <a:ext uri="{FF2B5EF4-FFF2-40B4-BE49-F238E27FC236}">
                      <a16:creationId xmlns:a16="http://schemas.microsoft.com/office/drawing/2014/main" id="{914B98F7-7881-4F96-A947-1FBA8BCF7F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698576">
                  <a:off x="119077" y="-101629"/>
                  <a:ext cx="2224294" cy="2666301"/>
                  <a:chOff x="0" y="0"/>
                  <a:chExt cx="950976" cy="1139952"/>
                </a:xfrm>
              </p:grpSpPr>
              <p:pic>
                <p:nvPicPr>
                  <p:cNvPr id="4146" name="泪滴形 34">
                    <a:extLst>
                      <a:ext uri="{FF2B5EF4-FFF2-40B4-BE49-F238E27FC236}">
                        <a16:creationId xmlns:a16="http://schemas.microsoft.com/office/drawing/2014/main" id="{88900F5B-D431-4B23-9E2A-6F4B3B406065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950976" cy="11399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147" name="Text Box 34">
                    <a:extLst>
                      <a:ext uri="{FF2B5EF4-FFF2-40B4-BE49-F238E27FC236}">
                        <a16:creationId xmlns:a16="http://schemas.microsoft.com/office/drawing/2014/main" id="{E743F4F3-9E91-4D23-BFDC-D8D0AE0E220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8098575">
                    <a:off x="152102" y="148877"/>
                    <a:ext cx="646867" cy="6468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4143" name="椭圆 35">
                  <a:extLst>
                    <a:ext uri="{FF2B5EF4-FFF2-40B4-BE49-F238E27FC236}">
                      <a16:creationId xmlns:a16="http://schemas.microsoft.com/office/drawing/2014/main" id="{B7C17CBF-6864-43B5-A7A3-AF28A26BB0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698576">
                  <a:off x="200221" y="193256"/>
                  <a:ext cx="1739512" cy="1753770"/>
                  <a:chOff x="0" y="0"/>
                  <a:chExt cx="743712" cy="749808"/>
                </a:xfrm>
              </p:grpSpPr>
              <p:pic>
                <p:nvPicPr>
                  <p:cNvPr id="4144" name="椭圆 35">
                    <a:extLst>
                      <a:ext uri="{FF2B5EF4-FFF2-40B4-BE49-F238E27FC236}">
                        <a16:creationId xmlns:a16="http://schemas.microsoft.com/office/drawing/2014/main" id="{203C0BA8-C524-47A3-ACDF-5DE739C8B6AF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743712" cy="7498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145" name="Text Box 37">
                    <a:extLst>
                      <a:ext uri="{FF2B5EF4-FFF2-40B4-BE49-F238E27FC236}">
                        <a16:creationId xmlns:a16="http://schemas.microsoft.com/office/drawing/2014/main" id="{E1E36301-8870-46C0-B922-FD6D3384BFF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698575">
                    <a:off x="123070" y="119071"/>
                    <a:ext cx="497672" cy="511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4139" name="任意多边形 33">
                <a:extLst>
                  <a:ext uri="{FF2B5EF4-FFF2-40B4-BE49-F238E27FC236}">
                    <a16:creationId xmlns:a16="http://schemas.microsoft.com/office/drawing/2014/main" id="{45D40E8B-0AE4-4416-A76D-566BC27A95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698576">
                <a:off x="-217064" y="156836"/>
                <a:ext cx="2153002" cy="1554154"/>
                <a:chOff x="0" y="0"/>
                <a:chExt cx="920496" cy="664464"/>
              </a:xfrm>
            </p:grpSpPr>
            <p:pic>
              <p:nvPicPr>
                <p:cNvPr id="4140" name="任意多边形 33">
                  <a:extLst>
                    <a:ext uri="{FF2B5EF4-FFF2-40B4-BE49-F238E27FC236}">
                      <a16:creationId xmlns:a16="http://schemas.microsoft.com/office/drawing/2014/main" id="{85253911-4870-4C32-BA36-51DBC4F045A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20496" cy="664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41" name="Text Box 40">
                  <a:extLst>
                    <a:ext uri="{FF2B5EF4-FFF2-40B4-BE49-F238E27FC236}">
                      <a16:creationId xmlns:a16="http://schemas.microsoft.com/office/drawing/2014/main" id="{C8A0B7A9-9C01-41F4-8041-1CD9E983CBB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8098575">
                  <a:off x="126690" y="-48867"/>
                  <a:ext cx="758654" cy="889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4105" name="组合 36">
            <a:extLst>
              <a:ext uri="{FF2B5EF4-FFF2-40B4-BE49-F238E27FC236}">
                <a16:creationId xmlns:a16="http://schemas.microsoft.com/office/drawing/2014/main" id="{145BCC83-FB14-423D-9017-4258B52298F1}"/>
              </a:ext>
            </a:extLst>
          </p:cNvPr>
          <p:cNvGrpSpPr>
            <a:grpSpLocks/>
          </p:cNvGrpSpPr>
          <p:nvPr/>
        </p:nvGrpSpPr>
        <p:grpSpPr bwMode="auto">
          <a:xfrm>
            <a:off x="2868613" y="3171825"/>
            <a:ext cx="5133975" cy="1130300"/>
            <a:chOff x="0" y="0"/>
            <a:chExt cx="5134246" cy="1129140"/>
          </a:xfrm>
        </p:grpSpPr>
        <p:grpSp>
          <p:nvGrpSpPr>
            <p:cNvPr id="4128" name="组合 37">
              <a:extLst>
                <a:ext uri="{FF2B5EF4-FFF2-40B4-BE49-F238E27FC236}">
                  <a16:creationId xmlns:a16="http://schemas.microsoft.com/office/drawing/2014/main" id="{BEAD36BB-C10D-4DD9-89E4-8AB8077AA3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134246" cy="1129140"/>
              <a:chOff x="0" y="0"/>
              <a:chExt cx="10533891" cy="4773168"/>
            </a:xfrm>
          </p:grpSpPr>
          <p:grpSp>
            <p:nvGrpSpPr>
              <p:cNvPr id="4130" name="矩形 39">
                <a:extLst>
                  <a:ext uri="{FF2B5EF4-FFF2-40B4-BE49-F238E27FC236}">
                    <a16:creationId xmlns:a16="http://schemas.microsoft.com/office/drawing/2014/main" id="{39F84CA3-12BB-48D5-B89F-72AFBE6D81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551" y="-61874"/>
                <a:ext cx="10593525" cy="4921951"/>
                <a:chOff x="0" y="0"/>
                <a:chExt cx="5163312" cy="1164336"/>
              </a:xfrm>
            </p:grpSpPr>
            <p:pic>
              <p:nvPicPr>
                <p:cNvPr id="4134" name="矩形 39">
                  <a:extLst>
                    <a:ext uri="{FF2B5EF4-FFF2-40B4-BE49-F238E27FC236}">
                      <a16:creationId xmlns:a16="http://schemas.microsoft.com/office/drawing/2014/main" id="{92B1D22C-F48D-4533-9CEB-F89DE1D8C95D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163312" cy="1164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35" name="Text Box 45">
                  <a:extLst>
                    <a:ext uri="{FF2B5EF4-FFF2-40B4-BE49-F238E27FC236}">
                      <a16:creationId xmlns:a16="http://schemas.microsoft.com/office/drawing/2014/main" id="{B8B6116C-C290-46BA-9C4B-A1DD41E64A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530" y="14637"/>
                  <a:ext cx="5134245" cy="1129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131" name="任意多边形 40">
                <a:extLst>
                  <a:ext uri="{FF2B5EF4-FFF2-40B4-BE49-F238E27FC236}">
                    <a16:creationId xmlns:a16="http://schemas.microsoft.com/office/drawing/2014/main" id="{9DDD5CE8-B338-4514-9FC4-ED272DDC9F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64" y="-10336"/>
                <a:ext cx="10505976" cy="3066556"/>
                <a:chOff x="0" y="0"/>
                <a:chExt cx="5120640" cy="725424"/>
              </a:xfrm>
            </p:grpSpPr>
            <p:pic>
              <p:nvPicPr>
                <p:cNvPr id="4132" name="任意多边形 40">
                  <a:extLst>
                    <a:ext uri="{FF2B5EF4-FFF2-40B4-BE49-F238E27FC236}">
                      <a16:creationId xmlns:a16="http://schemas.microsoft.com/office/drawing/2014/main" id="{384AB4F4-9AD8-49C4-AC8D-11EEFE11E93C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120640" cy="725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33" name="Text Box 48">
                  <a:extLst>
                    <a:ext uri="{FF2B5EF4-FFF2-40B4-BE49-F238E27FC236}">
                      <a16:creationId xmlns:a16="http://schemas.microsoft.com/office/drawing/2014/main" id="{90017275-5540-48C5-9672-4BE30053FD2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2663" y="2445"/>
                  <a:ext cx="5123502" cy="7250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4129" name="文本框 38">
              <a:extLst>
                <a:ext uri="{FF2B5EF4-FFF2-40B4-BE49-F238E27FC236}">
                  <a16:creationId xmlns:a16="http://schemas.microsoft.com/office/drawing/2014/main" id="{806E5DA3-5C67-46BF-A1BE-0B2D2C330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43" y="302960"/>
              <a:ext cx="4897904" cy="30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06" name="组合 41">
            <a:extLst>
              <a:ext uri="{FF2B5EF4-FFF2-40B4-BE49-F238E27FC236}">
                <a16:creationId xmlns:a16="http://schemas.microsoft.com/office/drawing/2014/main" id="{E1C5C863-94FC-44F2-9D8E-4E8E44E7A175}"/>
              </a:ext>
            </a:extLst>
          </p:cNvPr>
          <p:cNvGrpSpPr>
            <a:grpSpLocks/>
          </p:cNvGrpSpPr>
          <p:nvPr/>
        </p:nvGrpSpPr>
        <p:grpSpPr bwMode="auto">
          <a:xfrm>
            <a:off x="9072563" y="4581525"/>
            <a:ext cx="971550" cy="914400"/>
            <a:chOff x="0" y="0"/>
            <a:chExt cx="971666" cy="914807"/>
          </a:xfrm>
        </p:grpSpPr>
        <p:sp>
          <p:nvSpPr>
            <p:cNvPr id="4116" name="文本框 42">
              <a:extLst>
                <a:ext uri="{FF2B5EF4-FFF2-40B4-BE49-F238E27FC236}">
                  <a16:creationId xmlns:a16="http://schemas.microsoft.com/office/drawing/2014/main" id="{529D619F-B330-4DD1-BB41-DCD6C77DF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329" y="210106"/>
              <a:ext cx="7853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117" name="组合 43">
              <a:extLst>
                <a:ext uri="{FF2B5EF4-FFF2-40B4-BE49-F238E27FC236}">
                  <a16:creationId xmlns:a16="http://schemas.microsoft.com/office/drawing/2014/main" id="{F46ADEF3-405D-4A2F-A9EE-61B69B317EB8}"/>
                </a:ext>
              </a:extLst>
            </p:cNvPr>
            <p:cNvGrpSpPr>
              <a:grpSpLocks/>
            </p:cNvGrpSpPr>
            <p:nvPr/>
          </p:nvGrpSpPr>
          <p:grpSpPr bwMode="auto">
            <a:xfrm rot="2698576">
              <a:off x="0" y="0"/>
              <a:ext cx="947618" cy="914807"/>
              <a:chOff x="0" y="0"/>
              <a:chExt cx="2216439" cy="2139696"/>
            </a:xfrm>
          </p:grpSpPr>
          <p:grpSp>
            <p:nvGrpSpPr>
              <p:cNvPr id="4118" name="组合 44">
                <a:extLst>
                  <a:ext uri="{FF2B5EF4-FFF2-40B4-BE49-F238E27FC236}">
                    <a16:creationId xmlns:a16="http://schemas.microsoft.com/office/drawing/2014/main" id="{EDE14D4A-5516-41DB-97A1-82FF102814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743" y="0"/>
                <a:ext cx="2139696" cy="2139696"/>
                <a:chOff x="0" y="0"/>
                <a:chExt cx="2139696" cy="2139696"/>
              </a:xfrm>
            </p:grpSpPr>
            <p:grpSp>
              <p:nvGrpSpPr>
                <p:cNvPr id="4122" name="泪滴形 46">
                  <a:extLst>
                    <a:ext uri="{FF2B5EF4-FFF2-40B4-BE49-F238E27FC236}">
                      <a16:creationId xmlns:a16="http://schemas.microsoft.com/office/drawing/2014/main" id="{A5BF3731-16C9-4B4D-9126-EE224D0CEF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698576">
                  <a:off x="119838" y="-100868"/>
                  <a:ext cx="2224294" cy="2666301"/>
                  <a:chOff x="0" y="0"/>
                  <a:chExt cx="950976" cy="1139952"/>
                </a:xfrm>
              </p:grpSpPr>
              <p:pic>
                <p:nvPicPr>
                  <p:cNvPr id="4126" name="泪滴形 46">
                    <a:extLst>
                      <a:ext uri="{FF2B5EF4-FFF2-40B4-BE49-F238E27FC236}">
                        <a16:creationId xmlns:a16="http://schemas.microsoft.com/office/drawing/2014/main" id="{C8DC9E28-A7A7-4581-B763-C31F3E4D0A2E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950976" cy="11399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127" name="Text Box 56">
                    <a:extLst>
                      <a:ext uri="{FF2B5EF4-FFF2-40B4-BE49-F238E27FC236}">
                        <a16:creationId xmlns:a16="http://schemas.microsoft.com/office/drawing/2014/main" id="{26D1766C-CBCE-44F0-B9EC-A374AA49C62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8098575">
                    <a:off x="152102" y="148417"/>
                    <a:ext cx="646867" cy="6468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4123" name="椭圆 47">
                  <a:extLst>
                    <a:ext uri="{FF2B5EF4-FFF2-40B4-BE49-F238E27FC236}">
                      <a16:creationId xmlns:a16="http://schemas.microsoft.com/office/drawing/2014/main" id="{0FDC3434-0CB0-4728-A086-EBBD056F1E6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698576">
                  <a:off x="200981" y="194017"/>
                  <a:ext cx="1739512" cy="1753770"/>
                  <a:chOff x="0" y="0"/>
                  <a:chExt cx="743712" cy="749808"/>
                </a:xfrm>
              </p:grpSpPr>
              <p:pic>
                <p:nvPicPr>
                  <p:cNvPr id="4124" name="椭圆 47">
                    <a:extLst>
                      <a:ext uri="{FF2B5EF4-FFF2-40B4-BE49-F238E27FC236}">
                        <a16:creationId xmlns:a16="http://schemas.microsoft.com/office/drawing/2014/main" id="{51AC2CAC-1338-4F3B-9C1C-FF62047A9417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743712" cy="7498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125" name="Text Box 59">
                    <a:extLst>
                      <a:ext uri="{FF2B5EF4-FFF2-40B4-BE49-F238E27FC236}">
                        <a16:creationId xmlns:a16="http://schemas.microsoft.com/office/drawing/2014/main" id="{EC03B0BA-4BF1-43FA-92EF-D263EE67097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698575">
                    <a:off x="123070" y="118611"/>
                    <a:ext cx="497672" cy="511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4119" name="任意多边形 45">
                <a:extLst>
                  <a:ext uri="{FF2B5EF4-FFF2-40B4-BE49-F238E27FC236}">
                    <a16:creationId xmlns:a16="http://schemas.microsoft.com/office/drawing/2014/main" id="{E61A77E6-F8EB-4C63-8E0A-5AC925C0D2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698576">
                <a:off x="-216304" y="157597"/>
                <a:ext cx="2153002" cy="1554154"/>
                <a:chOff x="0" y="0"/>
                <a:chExt cx="920496" cy="664464"/>
              </a:xfrm>
            </p:grpSpPr>
            <p:pic>
              <p:nvPicPr>
                <p:cNvPr id="4120" name="任意多边形 45">
                  <a:extLst>
                    <a:ext uri="{FF2B5EF4-FFF2-40B4-BE49-F238E27FC236}">
                      <a16:creationId xmlns:a16="http://schemas.microsoft.com/office/drawing/2014/main" id="{5832905F-4FF1-478B-BF7F-56C6DE9D9373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20496" cy="664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21" name="Text Box 62">
                  <a:extLst>
                    <a:ext uri="{FF2B5EF4-FFF2-40B4-BE49-F238E27FC236}">
                      <a16:creationId xmlns:a16="http://schemas.microsoft.com/office/drawing/2014/main" id="{3D55672D-1161-49A5-9BCF-DFD65F44B2B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8098575">
                  <a:off x="126690" y="-49327"/>
                  <a:ext cx="758654" cy="889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4107" name="组合 48">
            <a:extLst>
              <a:ext uri="{FF2B5EF4-FFF2-40B4-BE49-F238E27FC236}">
                <a16:creationId xmlns:a16="http://schemas.microsoft.com/office/drawing/2014/main" id="{FE8F4389-A410-4F97-AC41-F4F033478EC6}"/>
              </a:ext>
            </a:extLst>
          </p:cNvPr>
          <p:cNvGrpSpPr>
            <a:grpSpLocks/>
          </p:cNvGrpSpPr>
          <p:nvPr/>
        </p:nvGrpSpPr>
        <p:grpSpPr bwMode="auto">
          <a:xfrm>
            <a:off x="3746500" y="4603750"/>
            <a:ext cx="5133975" cy="1130300"/>
            <a:chOff x="0" y="0"/>
            <a:chExt cx="5134246" cy="1129140"/>
          </a:xfrm>
        </p:grpSpPr>
        <p:grpSp>
          <p:nvGrpSpPr>
            <p:cNvPr id="4108" name="组合 49">
              <a:extLst>
                <a:ext uri="{FF2B5EF4-FFF2-40B4-BE49-F238E27FC236}">
                  <a16:creationId xmlns:a16="http://schemas.microsoft.com/office/drawing/2014/main" id="{AF1903BB-791A-43E2-8325-FAC825A931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134246" cy="1129140"/>
              <a:chOff x="0" y="0"/>
              <a:chExt cx="10533891" cy="4773168"/>
            </a:xfrm>
          </p:grpSpPr>
          <p:grpSp>
            <p:nvGrpSpPr>
              <p:cNvPr id="4110" name="矩形 51">
                <a:extLst>
                  <a:ext uri="{FF2B5EF4-FFF2-40B4-BE49-F238E27FC236}">
                    <a16:creationId xmlns:a16="http://schemas.microsoft.com/office/drawing/2014/main" id="{C38E75DC-7600-4149-86C6-DCFE901EBB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551" y="-59930"/>
                <a:ext cx="10593525" cy="4921951"/>
                <a:chOff x="0" y="0"/>
                <a:chExt cx="5163312" cy="1164336"/>
              </a:xfrm>
            </p:grpSpPr>
            <p:pic>
              <p:nvPicPr>
                <p:cNvPr id="4114" name="矩形 51">
                  <a:extLst>
                    <a:ext uri="{FF2B5EF4-FFF2-40B4-BE49-F238E27FC236}">
                      <a16:creationId xmlns:a16="http://schemas.microsoft.com/office/drawing/2014/main" id="{86534632-6678-45B9-9DA8-6C1F6A0A9B21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163312" cy="1164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15" name="Text Box 67">
                  <a:extLst>
                    <a:ext uri="{FF2B5EF4-FFF2-40B4-BE49-F238E27FC236}">
                      <a16:creationId xmlns:a16="http://schemas.microsoft.com/office/drawing/2014/main" id="{CB64461F-C18D-4745-868A-781456E099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530" y="14177"/>
                  <a:ext cx="5134245" cy="1129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111" name="任意多边形 52">
                <a:extLst>
                  <a:ext uri="{FF2B5EF4-FFF2-40B4-BE49-F238E27FC236}">
                    <a16:creationId xmlns:a16="http://schemas.microsoft.com/office/drawing/2014/main" id="{B1216247-16F0-4341-941E-B07559F4BD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64" y="-8391"/>
                <a:ext cx="10505976" cy="3066556"/>
                <a:chOff x="0" y="0"/>
                <a:chExt cx="5120640" cy="725424"/>
              </a:xfrm>
            </p:grpSpPr>
            <p:pic>
              <p:nvPicPr>
                <p:cNvPr id="4112" name="任意多边形 52">
                  <a:extLst>
                    <a:ext uri="{FF2B5EF4-FFF2-40B4-BE49-F238E27FC236}">
                      <a16:creationId xmlns:a16="http://schemas.microsoft.com/office/drawing/2014/main" id="{1076C839-46D7-4B31-86E4-29398E8FC9A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120640" cy="725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13" name="Text Box 70">
                  <a:extLst>
                    <a:ext uri="{FF2B5EF4-FFF2-40B4-BE49-F238E27FC236}">
                      <a16:creationId xmlns:a16="http://schemas.microsoft.com/office/drawing/2014/main" id="{0C805ECB-0056-4CFC-87A9-B138E239E6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2663" y="1985"/>
                  <a:ext cx="5123502" cy="7250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4109" name="文本框 50">
              <a:extLst>
                <a:ext uri="{FF2B5EF4-FFF2-40B4-BE49-F238E27FC236}">
                  <a16:creationId xmlns:a16="http://schemas.microsoft.com/office/drawing/2014/main" id="{E1267550-1ECA-47E1-8EE6-BE450CA3CE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43" y="302960"/>
              <a:ext cx="4897904" cy="30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Click="0" advTm="3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9">
            <a:extLst>
              <a:ext uri="{FF2B5EF4-FFF2-40B4-BE49-F238E27FC236}">
                <a16:creationId xmlns:a16="http://schemas.microsoft.com/office/drawing/2014/main" id="{BD7DAA42-4974-46A7-A3E0-BA73F0BE8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123" name="图片 11">
            <a:extLst>
              <a:ext uri="{FF2B5EF4-FFF2-40B4-BE49-F238E27FC236}">
                <a16:creationId xmlns:a16="http://schemas.microsoft.com/office/drawing/2014/main" id="{9929BD97-24D5-474C-99CF-F0B2C9E04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2">
            <a:extLst>
              <a:ext uri="{FF2B5EF4-FFF2-40B4-BE49-F238E27FC236}">
                <a16:creationId xmlns:a16="http://schemas.microsoft.com/office/drawing/2014/main" id="{B36F39FB-03C1-4D34-A24B-9C271C5B1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文本框 1">
            <a:extLst>
              <a:ext uri="{FF2B5EF4-FFF2-40B4-BE49-F238E27FC236}">
                <a16:creationId xmlns:a16="http://schemas.microsoft.com/office/drawing/2014/main" id="{A167E4E0-F744-4BD4-9FCE-03726551E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" y="173038"/>
            <a:ext cx="390949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5126" name="矩形 53">
            <a:extLst>
              <a:ext uri="{FF2B5EF4-FFF2-40B4-BE49-F238E27FC236}">
                <a16:creationId xmlns:a16="http://schemas.microsoft.com/office/drawing/2014/main" id="{63C4DFD7-D5D0-48BE-BB6D-BAB8940A3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2298700"/>
            <a:ext cx="4008437" cy="2782888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127" name="矩形 54">
            <a:extLst>
              <a:ext uri="{FF2B5EF4-FFF2-40B4-BE49-F238E27FC236}">
                <a16:creationId xmlns:a16="http://schemas.microsoft.com/office/drawing/2014/main" id="{44F8B7FF-F1C3-4F5E-9763-A36B21CFC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450" y="2298700"/>
            <a:ext cx="4008438" cy="2782888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128" name="文本框 55">
            <a:extLst>
              <a:ext uri="{FF2B5EF4-FFF2-40B4-BE49-F238E27FC236}">
                <a16:creationId xmlns:a16="http://schemas.microsoft.com/office/drawing/2014/main" id="{13D85550-1105-4570-B3F6-0D3C10A22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2398713"/>
            <a:ext cx="3397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4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9" name="文本框 56">
            <a:extLst>
              <a:ext uri="{FF2B5EF4-FFF2-40B4-BE49-F238E27FC236}">
                <a16:creationId xmlns:a16="http://schemas.microsoft.com/office/drawing/2014/main" id="{AC115806-47FB-421B-B4B2-5AED96C55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3044825"/>
            <a:ext cx="294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0" name="文本框 57">
            <a:extLst>
              <a:ext uri="{FF2B5EF4-FFF2-40B4-BE49-F238E27FC236}">
                <a16:creationId xmlns:a16="http://schemas.microsoft.com/office/drawing/2014/main" id="{32F05494-EED5-49DB-ACB8-84A69FB40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3670300"/>
            <a:ext cx="339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4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1" name="文本框 58">
            <a:extLst>
              <a:ext uri="{FF2B5EF4-FFF2-40B4-BE49-F238E27FC236}">
                <a16:creationId xmlns:a16="http://schemas.microsoft.com/office/drawing/2014/main" id="{9E10B68D-39DE-45B4-9CC7-8E7A0D508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4178300"/>
            <a:ext cx="294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2" name="文本框 59">
            <a:extLst>
              <a:ext uri="{FF2B5EF4-FFF2-40B4-BE49-F238E27FC236}">
                <a16:creationId xmlns:a16="http://schemas.microsoft.com/office/drawing/2014/main" id="{6A9BF58F-EFA4-496A-8971-0FC87EC58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4325" y="2398713"/>
            <a:ext cx="3381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4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3" name="文本框 60">
            <a:extLst>
              <a:ext uri="{FF2B5EF4-FFF2-40B4-BE49-F238E27FC236}">
                <a16:creationId xmlns:a16="http://schemas.microsoft.com/office/drawing/2014/main" id="{6E75F9F2-90DE-4C1F-8214-95E0969AC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4713" y="3044825"/>
            <a:ext cx="2938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4" name="文本框 61">
            <a:extLst>
              <a:ext uri="{FF2B5EF4-FFF2-40B4-BE49-F238E27FC236}">
                <a16:creationId xmlns:a16="http://schemas.microsoft.com/office/drawing/2014/main" id="{3BE70653-53D2-4980-8C35-9015DA7B3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4325" y="3670300"/>
            <a:ext cx="3381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4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5" name="文本框 62">
            <a:extLst>
              <a:ext uri="{FF2B5EF4-FFF2-40B4-BE49-F238E27FC236}">
                <a16:creationId xmlns:a16="http://schemas.microsoft.com/office/drawing/2014/main" id="{80E65CA3-39ED-4141-A808-310BF19AE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4713" y="4178300"/>
            <a:ext cx="2938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36" name="组合 63">
            <a:extLst>
              <a:ext uri="{FF2B5EF4-FFF2-40B4-BE49-F238E27FC236}">
                <a16:creationId xmlns:a16="http://schemas.microsoft.com/office/drawing/2014/main" id="{F55C54BE-AE90-4955-8501-35D662DEFE1E}"/>
              </a:ext>
            </a:extLst>
          </p:cNvPr>
          <p:cNvGrpSpPr>
            <a:grpSpLocks/>
          </p:cNvGrpSpPr>
          <p:nvPr/>
        </p:nvGrpSpPr>
        <p:grpSpPr bwMode="auto">
          <a:xfrm>
            <a:off x="4521200" y="2298700"/>
            <a:ext cx="1512888" cy="1304925"/>
            <a:chOff x="0" y="0"/>
            <a:chExt cx="1513192" cy="1304476"/>
          </a:xfrm>
        </p:grpSpPr>
        <p:grpSp>
          <p:nvGrpSpPr>
            <p:cNvPr id="5164" name="组合 64">
              <a:extLst>
                <a:ext uri="{FF2B5EF4-FFF2-40B4-BE49-F238E27FC236}">
                  <a16:creationId xmlns:a16="http://schemas.microsoft.com/office/drawing/2014/main" id="{7958CC42-741A-4CCE-A3A4-70A1E872AB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513192" cy="1304476"/>
              <a:chOff x="0" y="0"/>
              <a:chExt cx="2214105" cy="1908711"/>
            </a:xfrm>
          </p:grpSpPr>
          <p:grpSp>
            <p:nvGrpSpPr>
              <p:cNvPr id="5166" name="六边形 66">
                <a:extLst>
                  <a:ext uri="{FF2B5EF4-FFF2-40B4-BE49-F238E27FC236}">
                    <a16:creationId xmlns:a16="http://schemas.microsoft.com/office/drawing/2014/main" id="{641DE316-A2AB-4B57-81BF-5D079B21B8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3230" y="-19570"/>
                <a:ext cx="2274518" cy="1953409"/>
                <a:chOff x="0" y="0"/>
                <a:chExt cx="1554480" cy="1335024"/>
              </a:xfrm>
            </p:grpSpPr>
            <p:pic>
              <p:nvPicPr>
                <p:cNvPr id="5170" name="六边形 66">
                  <a:extLst>
                    <a:ext uri="{FF2B5EF4-FFF2-40B4-BE49-F238E27FC236}">
                      <a16:creationId xmlns:a16="http://schemas.microsoft.com/office/drawing/2014/main" id="{D29EC88B-EDEE-4E95-A2C0-5535C62D84F9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554480" cy="1335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71" name="Text Box 20">
                  <a:extLst>
                    <a:ext uri="{FF2B5EF4-FFF2-40B4-BE49-F238E27FC236}">
                      <a16:creationId xmlns:a16="http://schemas.microsoft.com/office/drawing/2014/main" id="{8A966FC6-E3F8-4D89-B40A-C5C7DA014AA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0682" y="215794"/>
                  <a:ext cx="1043580" cy="899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167" name="任意多边形 67">
                <a:extLst>
                  <a:ext uri="{FF2B5EF4-FFF2-40B4-BE49-F238E27FC236}">
                    <a16:creationId xmlns:a16="http://schemas.microsoft.com/office/drawing/2014/main" id="{5917515C-6F7E-4545-936C-3470F6498E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29" y="-1731"/>
                <a:ext cx="2131803" cy="1409309"/>
                <a:chOff x="0" y="0"/>
                <a:chExt cx="1456944" cy="963168"/>
              </a:xfrm>
            </p:grpSpPr>
            <p:pic>
              <p:nvPicPr>
                <p:cNvPr id="5168" name="任意多边形 67">
                  <a:extLst>
                    <a:ext uri="{FF2B5EF4-FFF2-40B4-BE49-F238E27FC236}">
                      <a16:creationId xmlns:a16="http://schemas.microsoft.com/office/drawing/2014/main" id="{09306CA0-83CC-47AA-A95D-41A8C4D69E95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456944" cy="9631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69" name="Text Box 23">
                  <a:extLst>
                    <a:ext uri="{FF2B5EF4-FFF2-40B4-BE49-F238E27FC236}">
                      <a16:creationId xmlns:a16="http://schemas.microsoft.com/office/drawing/2014/main" id="{48B744B2-676D-441E-B3B6-D4E087F46C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2412" y="1183"/>
                  <a:ext cx="1461345" cy="963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5165" name="文本框 65">
              <a:extLst>
                <a:ext uri="{FF2B5EF4-FFF2-40B4-BE49-F238E27FC236}">
                  <a16:creationId xmlns:a16="http://schemas.microsoft.com/office/drawing/2014/main" id="{3C01BE7A-39F9-4CD4-868E-E83A4C0FBC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912" y="210771"/>
              <a:ext cx="33832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lang="zh-CN" altLang="en-US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37" name="组合 68">
            <a:extLst>
              <a:ext uri="{FF2B5EF4-FFF2-40B4-BE49-F238E27FC236}">
                <a16:creationId xmlns:a16="http://schemas.microsoft.com/office/drawing/2014/main" id="{84BA18DA-8542-481F-8917-792561CA7FE4}"/>
              </a:ext>
            </a:extLst>
          </p:cNvPr>
          <p:cNvGrpSpPr>
            <a:grpSpLocks/>
          </p:cNvGrpSpPr>
          <p:nvPr/>
        </p:nvGrpSpPr>
        <p:grpSpPr bwMode="auto">
          <a:xfrm>
            <a:off x="6164263" y="2273300"/>
            <a:ext cx="1512887" cy="1304925"/>
            <a:chOff x="0" y="0"/>
            <a:chExt cx="1513192" cy="1304476"/>
          </a:xfrm>
        </p:grpSpPr>
        <p:grpSp>
          <p:nvGrpSpPr>
            <p:cNvPr id="5156" name="组合 69">
              <a:extLst>
                <a:ext uri="{FF2B5EF4-FFF2-40B4-BE49-F238E27FC236}">
                  <a16:creationId xmlns:a16="http://schemas.microsoft.com/office/drawing/2014/main" id="{1C1D1DB2-2C45-4C8E-9252-1752A09A9C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513192" cy="1304476"/>
              <a:chOff x="0" y="0"/>
              <a:chExt cx="2214105" cy="1908711"/>
            </a:xfrm>
          </p:grpSpPr>
          <p:grpSp>
            <p:nvGrpSpPr>
              <p:cNvPr id="5158" name="六边形 71">
                <a:extLst>
                  <a:ext uri="{FF2B5EF4-FFF2-40B4-BE49-F238E27FC236}">
                    <a16:creationId xmlns:a16="http://schemas.microsoft.com/office/drawing/2014/main" id="{1E901403-5C57-4FB7-92A8-0FE808CFF8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957" y="-17251"/>
                <a:ext cx="2274518" cy="1953409"/>
                <a:chOff x="0" y="0"/>
                <a:chExt cx="1554480" cy="1335024"/>
              </a:xfrm>
            </p:grpSpPr>
            <p:pic>
              <p:nvPicPr>
                <p:cNvPr id="5162" name="六边形 71">
                  <a:extLst>
                    <a:ext uri="{FF2B5EF4-FFF2-40B4-BE49-F238E27FC236}">
                      <a16:creationId xmlns:a16="http://schemas.microsoft.com/office/drawing/2014/main" id="{63990DA2-F443-456F-9154-A203C7F7ADDF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554480" cy="1335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63" name="Text Box 29">
                  <a:extLst>
                    <a:ext uri="{FF2B5EF4-FFF2-40B4-BE49-F238E27FC236}">
                      <a16:creationId xmlns:a16="http://schemas.microsoft.com/office/drawing/2014/main" id="{3E6FF74D-BC9E-4900-82DA-87110B1DA7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4596" y="214209"/>
                  <a:ext cx="1043580" cy="899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159" name="任意多边形 72">
                <a:extLst>
                  <a:ext uri="{FF2B5EF4-FFF2-40B4-BE49-F238E27FC236}">
                    <a16:creationId xmlns:a16="http://schemas.microsoft.com/office/drawing/2014/main" id="{508DD14B-2721-4B8A-A848-719F5715BA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198" y="588"/>
                <a:ext cx="2140723" cy="1409309"/>
                <a:chOff x="0" y="0"/>
                <a:chExt cx="1463040" cy="963168"/>
              </a:xfrm>
            </p:grpSpPr>
            <p:pic>
              <p:nvPicPr>
                <p:cNvPr id="5160" name="任意多边形 72">
                  <a:extLst>
                    <a:ext uri="{FF2B5EF4-FFF2-40B4-BE49-F238E27FC236}">
                      <a16:creationId xmlns:a16="http://schemas.microsoft.com/office/drawing/2014/main" id="{75309045-3359-474A-9DE5-F7E3F66FC399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463040" cy="9631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61" name="Text Box 32">
                  <a:extLst>
                    <a:ext uri="{FF2B5EF4-FFF2-40B4-BE49-F238E27FC236}">
                      <a16:creationId xmlns:a16="http://schemas.microsoft.com/office/drawing/2014/main" id="{C2B2E87E-C857-4558-8CB4-1159B7038CE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2" y="-402"/>
                  <a:ext cx="1461345" cy="963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5157" name="文本框 70">
              <a:extLst>
                <a:ext uri="{FF2B5EF4-FFF2-40B4-BE49-F238E27FC236}">
                  <a16:creationId xmlns:a16="http://schemas.microsoft.com/office/drawing/2014/main" id="{89F3F62D-4D1F-45F6-9496-643B94BD49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912" y="210771"/>
              <a:ext cx="33832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zh-CN" altLang="en-US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38" name="组合 73">
            <a:extLst>
              <a:ext uri="{FF2B5EF4-FFF2-40B4-BE49-F238E27FC236}">
                <a16:creationId xmlns:a16="http://schemas.microsoft.com/office/drawing/2014/main" id="{03AB8074-95A1-474C-BF5B-7124109A2860}"/>
              </a:ext>
            </a:extLst>
          </p:cNvPr>
          <p:cNvGrpSpPr>
            <a:grpSpLocks/>
          </p:cNvGrpSpPr>
          <p:nvPr/>
        </p:nvGrpSpPr>
        <p:grpSpPr bwMode="auto">
          <a:xfrm>
            <a:off x="4530725" y="3776663"/>
            <a:ext cx="1512888" cy="1304925"/>
            <a:chOff x="0" y="0"/>
            <a:chExt cx="1513192" cy="1304476"/>
          </a:xfrm>
        </p:grpSpPr>
        <p:grpSp>
          <p:nvGrpSpPr>
            <p:cNvPr id="5148" name="组合 74">
              <a:extLst>
                <a:ext uri="{FF2B5EF4-FFF2-40B4-BE49-F238E27FC236}">
                  <a16:creationId xmlns:a16="http://schemas.microsoft.com/office/drawing/2014/main" id="{CFEC73C0-0BDB-4794-B6CA-450894B262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513192" cy="1304476"/>
              <a:chOff x="0" y="0"/>
              <a:chExt cx="2214105" cy="1908711"/>
            </a:xfrm>
          </p:grpSpPr>
          <p:grpSp>
            <p:nvGrpSpPr>
              <p:cNvPr id="5150" name="六边形 76">
                <a:extLst>
                  <a:ext uri="{FF2B5EF4-FFF2-40B4-BE49-F238E27FC236}">
                    <a16:creationId xmlns:a16="http://schemas.microsoft.com/office/drawing/2014/main" id="{8BBC600B-BB72-414C-9A24-0CF4B4D930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8427" y="-14294"/>
                <a:ext cx="2274518" cy="1953409"/>
                <a:chOff x="0" y="0"/>
                <a:chExt cx="1554480" cy="1335024"/>
              </a:xfrm>
            </p:grpSpPr>
            <p:pic>
              <p:nvPicPr>
                <p:cNvPr id="5154" name="六边形 76">
                  <a:extLst>
                    <a:ext uri="{FF2B5EF4-FFF2-40B4-BE49-F238E27FC236}">
                      <a16:creationId xmlns:a16="http://schemas.microsoft.com/office/drawing/2014/main" id="{01B596F2-A5A3-4564-96BF-33EFA4164F55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554480" cy="1335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55" name="Text Box 38">
                  <a:extLst>
                    <a:ext uri="{FF2B5EF4-FFF2-40B4-BE49-F238E27FC236}">
                      <a16:creationId xmlns:a16="http://schemas.microsoft.com/office/drawing/2014/main" id="{65237F57-CB22-40AF-BD38-3D99DC139C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4234" y="212188"/>
                  <a:ext cx="1043580" cy="899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151" name="任意多边形 77">
                <a:extLst>
                  <a:ext uri="{FF2B5EF4-FFF2-40B4-BE49-F238E27FC236}">
                    <a16:creationId xmlns:a16="http://schemas.microsoft.com/office/drawing/2014/main" id="{CF497028-5C54-4F5C-A5BA-FCAD93F1FD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668" y="3545"/>
                <a:ext cx="2140723" cy="1409309"/>
                <a:chOff x="0" y="0"/>
                <a:chExt cx="1463040" cy="963168"/>
              </a:xfrm>
            </p:grpSpPr>
            <p:pic>
              <p:nvPicPr>
                <p:cNvPr id="5152" name="任意多边形 77">
                  <a:extLst>
                    <a:ext uri="{FF2B5EF4-FFF2-40B4-BE49-F238E27FC236}">
                      <a16:creationId xmlns:a16="http://schemas.microsoft.com/office/drawing/2014/main" id="{F92E0524-48A6-4163-AD40-2512091C211A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463040" cy="9631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53" name="Text Box 41">
                  <a:extLst>
                    <a:ext uri="{FF2B5EF4-FFF2-40B4-BE49-F238E27FC236}">
                      <a16:creationId xmlns:a16="http://schemas.microsoft.com/office/drawing/2014/main" id="{8701A7BC-220E-43B3-9E53-6B8A7727A2D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40" y="-2423"/>
                  <a:ext cx="1461345" cy="963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5149" name="文本框 75">
              <a:extLst>
                <a:ext uri="{FF2B5EF4-FFF2-40B4-BE49-F238E27FC236}">
                  <a16:creationId xmlns:a16="http://schemas.microsoft.com/office/drawing/2014/main" id="{43C78647-5E73-4190-97F6-C690B91118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912" y="210771"/>
              <a:ext cx="33832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zh-CN" altLang="en-US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39" name="组合 78">
            <a:extLst>
              <a:ext uri="{FF2B5EF4-FFF2-40B4-BE49-F238E27FC236}">
                <a16:creationId xmlns:a16="http://schemas.microsoft.com/office/drawing/2014/main" id="{7AC97CEC-21D2-4619-A3B4-52848D7CAEE2}"/>
              </a:ext>
            </a:extLst>
          </p:cNvPr>
          <p:cNvGrpSpPr>
            <a:grpSpLocks/>
          </p:cNvGrpSpPr>
          <p:nvPr/>
        </p:nvGrpSpPr>
        <p:grpSpPr bwMode="auto">
          <a:xfrm>
            <a:off x="6173788" y="3751263"/>
            <a:ext cx="1512887" cy="1304925"/>
            <a:chOff x="0" y="0"/>
            <a:chExt cx="1513192" cy="1304476"/>
          </a:xfrm>
        </p:grpSpPr>
        <p:grpSp>
          <p:nvGrpSpPr>
            <p:cNvPr id="5140" name="组合 79">
              <a:extLst>
                <a:ext uri="{FF2B5EF4-FFF2-40B4-BE49-F238E27FC236}">
                  <a16:creationId xmlns:a16="http://schemas.microsoft.com/office/drawing/2014/main" id="{17D695DE-1E63-47B7-98B8-F28BF732C9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513192" cy="1304476"/>
              <a:chOff x="0" y="0"/>
              <a:chExt cx="2214105" cy="1908711"/>
            </a:xfrm>
          </p:grpSpPr>
          <p:grpSp>
            <p:nvGrpSpPr>
              <p:cNvPr id="5142" name="六边形 81">
                <a:extLst>
                  <a:ext uri="{FF2B5EF4-FFF2-40B4-BE49-F238E27FC236}">
                    <a16:creationId xmlns:a16="http://schemas.microsoft.com/office/drawing/2014/main" id="{CAAF7EB8-159B-4FAE-832C-80CAF4C0E2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5234" y="-20895"/>
                <a:ext cx="2274518" cy="1953409"/>
                <a:chOff x="0" y="0"/>
                <a:chExt cx="1554480" cy="1335024"/>
              </a:xfrm>
            </p:grpSpPr>
            <p:pic>
              <p:nvPicPr>
                <p:cNvPr id="5146" name="六边形 81">
                  <a:extLst>
                    <a:ext uri="{FF2B5EF4-FFF2-40B4-BE49-F238E27FC236}">
                      <a16:creationId xmlns:a16="http://schemas.microsoft.com/office/drawing/2014/main" id="{8E465AA8-28E5-4616-9068-ECDFB76A246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554480" cy="1335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47" name="Text Box 47">
                  <a:extLst>
                    <a:ext uri="{FF2B5EF4-FFF2-40B4-BE49-F238E27FC236}">
                      <a16:creationId xmlns:a16="http://schemas.microsoft.com/office/drawing/2014/main" id="{83506084-767F-4FC2-8162-9A2A6E42E2A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052" y="216699"/>
                  <a:ext cx="1043580" cy="899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143" name="任意多边形 82">
                <a:extLst>
                  <a:ext uri="{FF2B5EF4-FFF2-40B4-BE49-F238E27FC236}">
                    <a16:creationId xmlns:a16="http://schemas.microsoft.com/office/drawing/2014/main" id="{C2724C30-DD5D-481E-82C2-CCB0F7A91A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25" y="-3055"/>
                <a:ext cx="2140723" cy="1409309"/>
                <a:chOff x="0" y="0"/>
                <a:chExt cx="1463040" cy="963168"/>
              </a:xfrm>
            </p:grpSpPr>
            <p:pic>
              <p:nvPicPr>
                <p:cNvPr id="5144" name="任意多边形 82">
                  <a:extLst>
                    <a:ext uri="{FF2B5EF4-FFF2-40B4-BE49-F238E27FC236}">
                      <a16:creationId xmlns:a16="http://schemas.microsoft.com/office/drawing/2014/main" id="{D2DB2C29-B539-47E7-8B6A-D7E50DBB3440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463040" cy="9631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45" name="Text Box 50">
                  <a:extLst>
                    <a:ext uri="{FF2B5EF4-FFF2-40B4-BE49-F238E27FC236}">
                      <a16:creationId xmlns:a16="http://schemas.microsoft.com/office/drawing/2014/main" id="{D9F5C8ED-3B3D-44CF-B2C2-081FDE0CEC3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042" y="2088"/>
                  <a:ext cx="1461345" cy="963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5141" name="文本框 80">
              <a:extLst>
                <a:ext uri="{FF2B5EF4-FFF2-40B4-BE49-F238E27FC236}">
                  <a16:creationId xmlns:a16="http://schemas.microsoft.com/office/drawing/2014/main" id="{B0AEB75C-2237-4800-9F59-07945562B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912" y="210771"/>
              <a:ext cx="33832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</a:t>
              </a:r>
              <a:endParaRPr lang="zh-CN" altLang="en-US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Click="0" advTm="3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9">
            <a:extLst>
              <a:ext uri="{FF2B5EF4-FFF2-40B4-BE49-F238E27FC236}">
                <a16:creationId xmlns:a16="http://schemas.microsoft.com/office/drawing/2014/main" id="{47A966B3-6D66-4AE4-A387-E005E5999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147" name="图片 11">
            <a:extLst>
              <a:ext uri="{FF2B5EF4-FFF2-40B4-BE49-F238E27FC236}">
                <a16:creationId xmlns:a16="http://schemas.microsoft.com/office/drawing/2014/main" id="{DA25AE9C-DA2A-40F6-A9AA-D868F5294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图片 12">
            <a:extLst>
              <a:ext uri="{FF2B5EF4-FFF2-40B4-BE49-F238E27FC236}">
                <a16:creationId xmlns:a16="http://schemas.microsoft.com/office/drawing/2014/main" id="{6E043418-43E2-42CB-A710-13EC82755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文本框 1">
            <a:extLst>
              <a:ext uri="{FF2B5EF4-FFF2-40B4-BE49-F238E27FC236}">
                <a16:creationId xmlns:a16="http://schemas.microsoft.com/office/drawing/2014/main" id="{DD33C3F1-9D2F-4221-8FD6-9AE5D4BE4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173038"/>
            <a:ext cx="429039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6150" name="椭圆 5">
            <a:extLst>
              <a:ext uri="{FF2B5EF4-FFF2-40B4-BE49-F238E27FC236}">
                <a16:creationId xmlns:a16="http://schemas.microsoft.com/office/drawing/2014/main" id="{B1B0747F-41ED-4068-801B-90E9FB9E030F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1682750"/>
            <a:ext cx="4383088" cy="4383088"/>
            <a:chOff x="0" y="0"/>
            <a:chExt cx="2761" cy="2761"/>
          </a:xfrm>
        </p:grpSpPr>
        <p:pic>
          <p:nvPicPr>
            <p:cNvPr id="6185" name="椭圆 5">
              <a:extLst>
                <a:ext uri="{FF2B5EF4-FFF2-40B4-BE49-F238E27FC236}">
                  <a16:creationId xmlns:a16="http://schemas.microsoft.com/office/drawing/2014/main" id="{A071A9EE-2015-4334-9169-B108679D226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61" cy="2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6" name="Text Box 8">
              <a:extLst>
                <a:ext uri="{FF2B5EF4-FFF2-40B4-BE49-F238E27FC236}">
                  <a16:creationId xmlns:a16="http://schemas.microsoft.com/office/drawing/2014/main" id="{5163655F-673F-42A4-BD7D-9E10883F0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" y="409"/>
              <a:ext cx="1938" cy="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6151" name="文本框 6">
            <a:extLst>
              <a:ext uri="{FF2B5EF4-FFF2-40B4-BE49-F238E27FC236}">
                <a16:creationId xmlns:a16="http://schemas.microsoft.com/office/drawing/2014/main" id="{DBACBB84-CBF8-4027-B870-4D42E4B0D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88" y="1870075"/>
            <a:ext cx="339758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6152" name="TextBox 35">
            <a:extLst>
              <a:ext uri="{FF2B5EF4-FFF2-40B4-BE49-F238E27FC236}">
                <a16:creationId xmlns:a16="http://schemas.microsoft.com/office/drawing/2014/main" id="{FE1C80FB-D357-47CC-B25F-403C3A83E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88" y="2239963"/>
            <a:ext cx="46323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53" name="文本框 8">
            <a:extLst>
              <a:ext uri="{FF2B5EF4-FFF2-40B4-BE49-F238E27FC236}">
                <a16:creationId xmlns:a16="http://schemas.microsoft.com/office/drawing/2014/main" id="{9DAC1A97-545D-40E5-8C92-BEBE6C5D0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224" y="3225800"/>
            <a:ext cx="339502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6154" name="TextBox 35">
            <a:extLst>
              <a:ext uri="{FF2B5EF4-FFF2-40B4-BE49-F238E27FC236}">
                <a16:creationId xmlns:a16="http://schemas.microsoft.com/office/drawing/2014/main" id="{81B066FA-D5DC-4DC3-99CA-7BE990A65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225" y="3595688"/>
            <a:ext cx="4630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55" name="文本框 13">
            <a:extLst>
              <a:ext uri="{FF2B5EF4-FFF2-40B4-BE49-F238E27FC236}">
                <a16:creationId xmlns:a16="http://schemas.microsoft.com/office/drawing/2014/main" id="{7E0ACD32-F419-49A0-B9D3-7D1115FEA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138" y="4613275"/>
            <a:ext cx="339758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6156" name="TextBox 35">
            <a:extLst>
              <a:ext uri="{FF2B5EF4-FFF2-40B4-BE49-F238E27FC236}">
                <a16:creationId xmlns:a16="http://schemas.microsoft.com/office/drawing/2014/main" id="{9217E30B-7ACB-49AC-BBD1-3E24B232C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138" y="4981575"/>
            <a:ext cx="46323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57" name="图片 15">
            <a:extLst>
              <a:ext uri="{FF2B5EF4-FFF2-40B4-BE49-F238E27FC236}">
                <a16:creationId xmlns:a16="http://schemas.microsoft.com/office/drawing/2014/main" id="{B1C25140-7479-48F4-81DC-B6144F497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3048000"/>
            <a:ext cx="268605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8" name="组合 16">
            <a:extLst>
              <a:ext uri="{FF2B5EF4-FFF2-40B4-BE49-F238E27FC236}">
                <a16:creationId xmlns:a16="http://schemas.microsoft.com/office/drawing/2014/main" id="{6A5D3D54-AB6C-46EF-B307-07E400547E67}"/>
              </a:ext>
            </a:extLst>
          </p:cNvPr>
          <p:cNvGrpSpPr>
            <a:grpSpLocks/>
          </p:cNvGrpSpPr>
          <p:nvPr/>
        </p:nvGrpSpPr>
        <p:grpSpPr bwMode="auto">
          <a:xfrm>
            <a:off x="4578350" y="1833563"/>
            <a:ext cx="919163" cy="946150"/>
            <a:chOff x="0" y="0"/>
            <a:chExt cx="2250754" cy="2312893"/>
          </a:xfrm>
        </p:grpSpPr>
        <p:grpSp>
          <p:nvGrpSpPr>
            <p:cNvPr id="6177" name="组合 17">
              <a:extLst>
                <a:ext uri="{FF2B5EF4-FFF2-40B4-BE49-F238E27FC236}">
                  <a16:creationId xmlns:a16="http://schemas.microsoft.com/office/drawing/2014/main" id="{7200BC45-6ECE-4D65-9C18-064826F7C9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250754" cy="2312893"/>
              <a:chOff x="0" y="0"/>
              <a:chExt cx="1884994" cy="1884995"/>
            </a:xfrm>
          </p:grpSpPr>
          <p:grpSp>
            <p:nvGrpSpPr>
              <p:cNvPr id="6179" name="椭圆 19">
                <a:extLst>
                  <a:ext uri="{FF2B5EF4-FFF2-40B4-BE49-F238E27FC236}">
                    <a16:creationId xmlns:a16="http://schemas.microsoft.com/office/drawing/2014/main" id="{7716B199-9135-47A6-8044-7183B062AF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5174" y="-22378"/>
                <a:ext cx="1948228" cy="1944501"/>
                <a:chOff x="0" y="0"/>
                <a:chExt cx="950976" cy="975360"/>
              </a:xfrm>
            </p:grpSpPr>
            <p:pic>
              <p:nvPicPr>
                <p:cNvPr id="6183" name="椭圆 19">
                  <a:extLst>
                    <a:ext uri="{FF2B5EF4-FFF2-40B4-BE49-F238E27FC236}">
                      <a16:creationId xmlns:a16="http://schemas.microsoft.com/office/drawing/2014/main" id="{CAA4F0E7-7D8F-4A71-AA7B-6AD384095941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50976" cy="975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184" name="Text Box 20">
                  <a:extLst>
                    <a:ext uri="{FF2B5EF4-FFF2-40B4-BE49-F238E27FC236}">
                      <a16:creationId xmlns:a16="http://schemas.microsoft.com/office/drawing/2014/main" id="{8E8B5144-E209-47DB-A6EB-A25716603F6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7035" y="149693"/>
                  <a:ext cx="650616" cy="6685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6180" name="任意多边形 20">
                <a:extLst>
                  <a:ext uri="{FF2B5EF4-FFF2-40B4-BE49-F238E27FC236}">
                    <a16:creationId xmlns:a16="http://schemas.microsoft.com/office/drawing/2014/main" id="{0073AA3B-365F-43BC-8A9D-DD67268B50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781" y="1928"/>
                <a:ext cx="1698455" cy="1434069"/>
                <a:chOff x="0" y="0"/>
                <a:chExt cx="829056" cy="719328"/>
              </a:xfrm>
            </p:grpSpPr>
            <p:pic>
              <p:nvPicPr>
                <p:cNvPr id="6181" name="任意多边形 20">
                  <a:extLst>
                    <a:ext uri="{FF2B5EF4-FFF2-40B4-BE49-F238E27FC236}">
                      <a16:creationId xmlns:a16="http://schemas.microsoft.com/office/drawing/2014/main" id="{01B6B46D-D734-4ECD-A3B1-3EB57250B38D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29056" cy="719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182" name="Text Box 23">
                  <a:extLst>
                    <a:ext uri="{FF2B5EF4-FFF2-40B4-BE49-F238E27FC236}">
                      <a16:creationId xmlns:a16="http://schemas.microsoft.com/office/drawing/2014/main" id="{5252E030-6782-4A33-907A-CE85DB6DC1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5" y="-967"/>
                  <a:ext cx="831271" cy="7224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6178" name="文本框 18">
              <a:extLst>
                <a:ext uri="{FF2B5EF4-FFF2-40B4-BE49-F238E27FC236}">
                  <a16:creationId xmlns:a16="http://schemas.microsoft.com/office/drawing/2014/main" id="{D29AB7DA-0F17-4657-B521-17C6A8BF2B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235" y="441213"/>
              <a:ext cx="1851445" cy="143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59" name="组合 21">
            <a:extLst>
              <a:ext uri="{FF2B5EF4-FFF2-40B4-BE49-F238E27FC236}">
                <a16:creationId xmlns:a16="http://schemas.microsoft.com/office/drawing/2014/main" id="{AB86FAF3-F4E8-48BE-9E66-44E6F5C5F3DB}"/>
              </a:ext>
            </a:extLst>
          </p:cNvPr>
          <p:cNvGrpSpPr>
            <a:grpSpLocks/>
          </p:cNvGrpSpPr>
          <p:nvPr/>
        </p:nvGrpSpPr>
        <p:grpSpPr bwMode="auto">
          <a:xfrm>
            <a:off x="5145088" y="3200400"/>
            <a:ext cx="919162" cy="946150"/>
            <a:chOff x="0" y="0"/>
            <a:chExt cx="2250754" cy="2312893"/>
          </a:xfrm>
        </p:grpSpPr>
        <p:grpSp>
          <p:nvGrpSpPr>
            <p:cNvPr id="6169" name="组合 22">
              <a:extLst>
                <a:ext uri="{FF2B5EF4-FFF2-40B4-BE49-F238E27FC236}">
                  <a16:creationId xmlns:a16="http://schemas.microsoft.com/office/drawing/2014/main" id="{48F9DD9D-9865-48D6-8E51-61097E1B62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250754" cy="2312893"/>
              <a:chOff x="0" y="0"/>
              <a:chExt cx="1884994" cy="1884995"/>
            </a:xfrm>
          </p:grpSpPr>
          <p:grpSp>
            <p:nvGrpSpPr>
              <p:cNvPr id="6171" name="椭圆 24">
                <a:extLst>
                  <a:ext uri="{FF2B5EF4-FFF2-40B4-BE49-F238E27FC236}">
                    <a16:creationId xmlns:a16="http://schemas.microsoft.com/office/drawing/2014/main" id="{B1F0CDB7-3FED-4442-BB1B-D502678BE9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3506" y="-25179"/>
                <a:ext cx="1948228" cy="1944501"/>
                <a:chOff x="0" y="0"/>
                <a:chExt cx="950976" cy="975360"/>
              </a:xfrm>
            </p:grpSpPr>
            <p:pic>
              <p:nvPicPr>
                <p:cNvPr id="6175" name="椭圆 24">
                  <a:extLst>
                    <a:ext uri="{FF2B5EF4-FFF2-40B4-BE49-F238E27FC236}">
                      <a16:creationId xmlns:a16="http://schemas.microsoft.com/office/drawing/2014/main" id="{EDEA9F7F-08C3-41A0-A4FE-53DDFE4DDA60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50976" cy="975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176" name="Text Box 29">
                  <a:extLst>
                    <a:ext uri="{FF2B5EF4-FFF2-40B4-BE49-F238E27FC236}">
                      <a16:creationId xmlns:a16="http://schemas.microsoft.com/office/drawing/2014/main" id="{48485F63-A381-4F51-BDE2-88300A85CA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6221" y="151098"/>
                  <a:ext cx="650616" cy="6685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6172" name="任意多边形 25">
                <a:extLst>
                  <a:ext uri="{FF2B5EF4-FFF2-40B4-BE49-F238E27FC236}">
                    <a16:creationId xmlns:a16="http://schemas.microsoft.com/office/drawing/2014/main" id="{52A259AC-9B42-42BF-BF03-FFC63AFB39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48" y="-873"/>
                <a:ext cx="1698455" cy="1446222"/>
                <a:chOff x="0" y="0"/>
                <a:chExt cx="829056" cy="725424"/>
              </a:xfrm>
            </p:grpSpPr>
            <p:pic>
              <p:nvPicPr>
                <p:cNvPr id="6173" name="任意多边形 25">
                  <a:extLst>
                    <a:ext uri="{FF2B5EF4-FFF2-40B4-BE49-F238E27FC236}">
                      <a16:creationId xmlns:a16="http://schemas.microsoft.com/office/drawing/2014/main" id="{07942312-A132-49FF-9B4F-9FDFE3C78A7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29056" cy="725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174" name="Text Box 32">
                  <a:extLst>
                    <a:ext uri="{FF2B5EF4-FFF2-40B4-BE49-F238E27FC236}">
                      <a16:creationId xmlns:a16="http://schemas.microsoft.com/office/drawing/2014/main" id="{A7A42A82-65A4-4ABD-962E-9E7F6A19B97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69" y="438"/>
                  <a:ext cx="831271" cy="7224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6170" name="文本框 23">
              <a:extLst>
                <a:ext uri="{FF2B5EF4-FFF2-40B4-BE49-F238E27FC236}">
                  <a16:creationId xmlns:a16="http://schemas.microsoft.com/office/drawing/2014/main" id="{D9A41993-5F4B-4BBC-987E-E7EFEFCFC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235" y="441213"/>
              <a:ext cx="1851445" cy="143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60" name="组合 26">
            <a:extLst>
              <a:ext uri="{FF2B5EF4-FFF2-40B4-BE49-F238E27FC236}">
                <a16:creationId xmlns:a16="http://schemas.microsoft.com/office/drawing/2014/main" id="{0F84C23D-F7B7-4F90-B9D9-2A68198C6948}"/>
              </a:ext>
            </a:extLst>
          </p:cNvPr>
          <p:cNvGrpSpPr>
            <a:grpSpLocks/>
          </p:cNvGrpSpPr>
          <p:nvPr/>
        </p:nvGrpSpPr>
        <p:grpSpPr bwMode="auto">
          <a:xfrm>
            <a:off x="4725988" y="4522788"/>
            <a:ext cx="920750" cy="946150"/>
            <a:chOff x="0" y="0"/>
            <a:chExt cx="2250754" cy="2312893"/>
          </a:xfrm>
        </p:grpSpPr>
        <p:grpSp>
          <p:nvGrpSpPr>
            <p:cNvPr id="6161" name="组合 27">
              <a:extLst>
                <a:ext uri="{FF2B5EF4-FFF2-40B4-BE49-F238E27FC236}">
                  <a16:creationId xmlns:a16="http://schemas.microsoft.com/office/drawing/2014/main" id="{77DB35AD-2BA7-472A-BA04-0C00852334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250754" cy="2312893"/>
              <a:chOff x="0" y="0"/>
              <a:chExt cx="1884994" cy="1884995"/>
            </a:xfrm>
          </p:grpSpPr>
          <p:grpSp>
            <p:nvGrpSpPr>
              <p:cNvPr id="6163" name="椭圆 29">
                <a:extLst>
                  <a:ext uri="{FF2B5EF4-FFF2-40B4-BE49-F238E27FC236}">
                    <a16:creationId xmlns:a16="http://schemas.microsoft.com/office/drawing/2014/main" id="{0F8C8CFA-90AA-455C-94DD-EC761C0678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9652" y="-23674"/>
                <a:ext cx="1948228" cy="1944501"/>
                <a:chOff x="0" y="0"/>
                <a:chExt cx="950976" cy="975360"/>
              </a:xfrm>
            </p:grpSpPr>
            <p:pic>
              <p:nvPicPr>
                <p:cNvPr id="6167" name="椭圆 29">
                  <a:extLst>
                    <a:ext uri="{FF2B5EF4-FFF2-40B4-BE49-F238E27FC236}">
                      <a16:creationId xmlns:a16="http://schemas.microsoft.com/office/drawing/2014/main" id="{CCCE4366-C130-466C-A921-1E64F6326376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50976" cy="975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168" name="Text Box 38">
                  <a:extLst>
                    <a:ext uri="{FF2B5EF4-FFF2-40B4-BE49-F238E27FC236}">
                      <a16:creationId xmlns:a16="http://schemas.microsoft.com/office/drawing/2014/main" id="{61347B0B-530D-4D43-9F6F-B5E11391A3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221" y="150343"/>
                  <a:ext cx="650616" cy="6685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6164" name="任意多边形 30">
                <a:extLst>
                  <a:ext uri="{FF2B5EF4-FFF2-40B4-BE49-F238E27FC236}">
                    <a16:creationId xmlns:a16="http://schemas.microsoft.com/office/drawing/2014/main" id="{E3D3B787-C1A9-4E90-B45D-EC1FF9C0AB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302" y="632"/>
                <a:ext cx="1710944" cy="1434069"/>
                <a:chOff x="0" y="0"/>
                <a:chExt cx="835152" cy="719328"/>
              </a:xfrm>
            </p:grpSpPr>
            <p:pic>
              <p:nvPicPr>
                <p:cNvPr id="6165" name="任意多边形 30">
                  <a:extLst>
                    <a:ext uri="{FF2B5EF4-FFF2-40B4-BE49-F238E27FC236}">
                      <a16:creationId xmlns:a16="http://schemas.microsoft.com/office/drawing/2014/main" id="{0AF94052-9792-40FF-8AB4-CF8B592788C9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35152" cy="719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166" name="Text Box 41">
                  <a:extLst>
                    <a:ext uri="{FF2B5EF4-FFF2-40B4-BE49-F238E27FC236}">
                      <a16:creationId xmlns:a16="http://schemas.microsoft.com/office/drawing/2014/main" id="{17B961EA-CF5D-4CE6-973A-80018CF3EC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31" y="-317"/>
                  <a:ext cx="831271" cy="7224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6162" name="文本框 28">
              <a:extLst>
                <a:ext uri="{FF2B5EF4-FFF2-40B4-BE49-F238E27FC236}">
                  <a16:creationId xmlns:a16="http://schemas.microsoft.com/office/drawing/2014/main" id="{C52AEF09-811F-4010-B298-A4ABC574C7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235" y="441213"/>
              <a:ext cx="1851445" cy="143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Click="0" advTm="3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矩形 9">
            <a:extLst>
              <a:ext uri="{FF2B5EF4-FFF2-40B4-BE49-F238E27FC236}">
                <a16:creationId xmlns:a16="http://schemas.microsoft.com/office/drawing/2014/main" id="{B16A760E-35D2-499B-8B52-47F9D9044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7171" name="图片 11">
            <a:extLst>
              <a:ext uri="{FF2B5EF4-FFF2-40B4-BE49-F238E27FC236}">
                <a16:creationId xmlns:a16="http://schemas.microsoft.com/office/drawing/2014/main" id="{82AC41CE-4F74-4DB0-A37C-C8A10365D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图片 12">
            <a:extLst>
              <a:ext uri="{FF2B5EF4-FFF2-40B4-BE49-F238E27FC236}">
                <a16:creationId xmlns:a16="http://schemas.microsoft.com/office/drawing/2014/main" id="{C0DE81C1-337F-4C24-A1E6-A7FDA53BE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文本框 1">
            <a:extLst>
              <a:ext uri="{FF2B5EF4-FFF2-40B4-BE49-F238E27FC236}">
                <a16:creationId xmlns:a16="http://schemas.microsoft.com/office/drawing/2014/main" id="{CBEA4764-ED53-4F12-8401-36BDA2018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173038"/>
            <a:ext cx="428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7174" name="组合 5">
            <a:extLst>
              <a:ext uri="{FF2B5EF4-FFF2-40B4-BE49-F238E27FC236}">
                <a16:creationId xmlns:a16="http://schemas.microsoft.com/office/drawing/2014/main" id="{CFF220EE-D9DA-4046-9881-F3C5F421A30A}"/>
              </a:ext>
            </a:extLst>
          </p:cNvPr>
          <p:cNvGrpSpPr>
            <a:grpSpLocks/>
          </p:cNvGrpSpPr>
          <p:nvPr/>
        </p:nvGrpSpPr>
        <p:grpSpPr bwMode="auto">
          <a:xfrm>
            <a:off x="6345238" y="1960563"/>
            <a:ext cx="4498975" cy="4178300"/>
            <a:chOff x="0" y="0"/>
            <a:chExt cx="10533891" cy="4773168"/>
          </a:xfrm>
        </p:grpSpPr>
        <p:grpSp>
          <p:nvGrpSpPr>
            <p:cNvPr id="7194" name="矩形 6">
              <a:extLst>
                <a:ext uri="{FF2B5EF4-FFF2-40B4-BE49-F238E27FC236}">
                  <a16:creationId xmlns:a16="http://schemas.microsoft.com/office/drawing/2014/main" id="{41BB076C-2B98-49A6-AB75-FBAE9B33CB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6368" y="-11492"/>
              <a:ext cx="10602831" cy="4805173"/>
              <a:chOff x="0" y="0"/>
              <a:chExt cx="4529328" cy="4206240"/>
            </a:xfrm>
          </p:grpSpPr>
          <p:pic>
            <p:nvPicPr>
              <p:cNvPr id="7198" name="矩形 6">
                <a:extLst>
                  <a:ext uri="{FF2B5EF4-FFF2-40B4-BE49-F238E27FC236}">
                    <a16:creationId xmlns:a16="http://schemas.microsoft.com/office/drawing/2014/main" id="{C9AED8E6-DD39-48B7-BEDF-54F39BFF27C9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529328" cy="420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99" name="Text Box 9">
                <a:extLst>
                  <a:ext uri="{FF2B5EF4-FFF2-40B4-BE49-F238E27FC236}">
                    <a16:creationId xmlns:a16="http://schemas.microsoft.com/office/drawing/2014/main" id="{17AF37A2-D4C9-43CE-A1CE-FC3F36B04C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65" y="10060"/>
                <a:ext cx="4499877" cy="4178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195" name="任意多边形 7">
              <a:extLst>
                <a:ext uri="{FF2B5EF4-FFF2-40B4-BE49-F238E27FC236}">
                  <a16:creationId xmlns:a16="http://schemas.microsoft.com/office/drawing/2014/main" id="{A41E6939-6B37-4494-A041-A483BD795C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436"/>
              <a:ext cx="10502939" cy="3064168"/>
              <a:chOff x="0" y="0"/>
              <a:chExt cx="4486656" cy="2682240"/>
            </a:xfrm>
          </p:grpSpPr>
          <p:pic>
            <p:nvPicPr>
              <p:cNvPr id="7196" name="任意多边形 7">
                <a:extLst>
                  <a:ext uri="{FF2B5EF4-FFF2-40B4-BE49-F238E27FC236}">
                    <a16:creationId xmlns:a16="http://schemas.microsoft.com/office/drawing/2014/main" id="{7FF2B8B7-EC79-46AB-AF45-3D9F95DB7D5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486656" cy="2682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97" name="Text Box 12">
                <a:extLst>
                  <a:ext uri="{FF2B5EF4-FFF2-40B4-BE49-F238E27FC236}">
                    <a16:creationId xmlns:a16="http://schemas.microsoft.com/office/drawing/2014/main" id="{CEE1F22D-00E4-488C-846E-F3094E7869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928" y="-2131"/>
                <a:ext cx="4490462" cy="268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175" name="组合 8">
            <a:extLst>
              <a:ext uri="{FF2B5EF4-FFF2-40B4-BE49-F238E27FC236}">
                <a16:creationId xmlns:a16="http://schemas.microsoft.com/office/drawing/2014/main" id="{811138BF-6010-4EEB-B1C9-2692263EED8E}"/>
              </a:ext>
            </a:extLst>
          </p:cNvPr>
          <p:cNvGrpSpPr>
            <a:grpSpLocks/>
          </p:cNvGrpSpPr>
          <p:nvPr/>
        </p:nvGrpSpPr>
        <p:grpSpPr bwMode="auto">
          <a:xfrm>
            <a:off x="1395413" y="1960563"/>
            <a:ext cx="4500562" cy="4178300"/>
            <a:chOff x="0" y="0"/>
            <a:chExt cx="10533891" cy="4773168"/>
          </a:xfrm>
        </p:grpSpPr>
        <p:grpSp>
          <p:nvGrpSpPr>
            <p:cNvPr id="7188" name="矩形 10">
              <a:extLst>
                <a:ext uri="{FF2B5EF4-FFF2-40B4-BE49-F238E27FC236}">
                  <a16:creationId xmlns:a16="http://schemas.microsoft.com/office/drawing/2014/main" id="{842FF770-BD6B-458B-853C-1DE475F344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8077" y="-11492"/>
              <a:ext cx="10602831" cy="4805173"/>
              <a:chOff x="0" y="0"/>
              <a:chExt cx="4529328" cy="4206240"/>
            </a:xfrm>
          </p:grpSpPr>
          <p:pic>
            <p:nvPicPr>
              <p:cNvPr id="7192" name="矩形 10">
                <a:extLst>
                  <a:ext uri="{FF2B5EF4-FFF2-40B4-BE49-F238E27FC236}">
                    <a16:creationId xmlns:a16="http://schemas.microsoft.com/office/drawing/2014/main" id="{65CC78F2-B901-49CE-8C08-9A8E2615D1DB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529328" cy="420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93" name="Text Box 16">
                <a:extLst>
                  <a:ext uri="{FF2B5EF4-FFF2-40B4-BE49-F238E27FC236}">
                    <a16:creationId xmlns:a16="http://schemas.microsoft.com/office/drawing/2014/main" id="{DD198FB1-E0EA-4FD7-944F-4C470A57C1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95" y="10060"/>
                <a:ext cx="4499877" cy="4178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189" name="任意多边形 13">
              <a:extLst>
                <a:ext uri="{FF2B5EF4-FFF2-40B4-BE49-F238E27FC236}">
                  <a16:creationId xmlns:a16="http://schemas.microsoft.com/office/drawing/2014/main" id="{017A1E38-85B5-48F9-A6EB-9A66B3EA84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" y="2436"/>
              <a:ext cx="10517210" cy="3064168"/>
              <a:chOff x="0" y="0"/>
              <a:chExt cx="4492752" cy="2682240"/>
            </a:xfrm>
          </p:grpSpPr>
          <p:pic>
            <p:nvPicPr>
              <p:cNvPr id="7190" name="任意多边形 13">
                <a:extLst>
                  <a:ext uri="{FF2B5EF4-FFF2-40B4-BE49-F238E27FC236}">
                    <a16:creationId xmlns:a16="http://schemas.microsoft.com/office/drawing/2014/main" id="{79846E2D-8A40-4F51-97E9-1862DD466A7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492752" cy="2682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91" name="Text Box 19">
                <a:extLst>
                  <a:ext uri="{FF2B5EF4-FFF2-40B4-BE49-F238E27FC236}">
                    <a16:creationId xmlns:a16="http://schemas.microsoft.com/office/drawing/2014/main" id="{D5170F6C-A0DD-499F-B007-DADAE64C40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98" y="-2131"/>
                <a:ext cx="4490462" cy="268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176" name="组合 14">
            <a:extLst>
              <a:ext uri="{FF2B5EF4-FFF2-40B4-BE49-F238E27FC236}">
                <a16:creationId xmlns:a16="http://schemas.microsoft.com/office/drawing/2014/main" id="{FF8BF8AE-9D9B-45FA-8DAC-99B67725D42C}"/>
              </a:ext>
            </a:extLst>
          </p:cNvPr>
          <p:cNvGrpSpPr>
            <a:grpSpLocks/>
          </p:cNvGrpSpPr>
          <p:nvPr/>
        </p:nvGrpSpPr>
        <p:grpSpPr bwMode="auto">
          <a:xfrm>
            <a:off x="1658938" y="1733550"/>
            <a:ext cx="3973512" cy="2149574"/>
            <a:chOff x="0" y="0"/>
            <a:chExt cx="3972674" cy="2149294"/>
          </a:xfrm>
        </p:grpSpPr>
        <p:grpSp>
          <p:nvGrpSpPr>
            <p:cNvPr id="7183" name="组合 15">
              <a:extLst>
                <a:ext uri="{FF2B5EF4-FFF2-40B4-BE49-F238E27FC236}">
                  <a16:creationId xmlns:a16="http://schemas.microsoft.com/office/drawing/2014/main" id="{A86D5974-42F0-474F-8F72-65A08C5633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5088" y="0"/>
              <a:ext cx="2702498" cy="933855"/>
              <a:chOff x="0" y="0"/>
              <a:chExt cx="2702498" cy="933855"/>
            </a:xfrm>
          </p:grpSpPr>
          <p:sp>
            <p:nvSpPr>
              <p:cNvPr id="7186" name="矩形 18">
                <a:extLst>
                  <a:ext uri="{FF2B5EF4-FFF2-40B4-BE49-F238E27FC236}">
                    <a16:creationId xmlns:a16="http://schemas.microsoft.com/office/drawing/2014/main" id="{020A8501-77D1-48DD-AE8A-BF54483D5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702498" cy="227434"/>
              </a:xfrm>
              <a:prstGeom prst="rect">
                <a:avLst/>
              </a:prstGeom>
              <a:solidFill>
                <a:srgbClr val="1D8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87" name="等腰三角形 19">
                <a:extLst>
                  <a:ext uri="{FF2B5EF4-FFF2-40B4-BE49-F238E27FC236}">
                    <a16:creationId xmlns:a16="http://schemas.microsoft.com/office/drawing/2014/main" id="{3BCB613F-ABF5-4951-BBF1-51196938C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0" y="0"/>
                <a:ext cx="2702498" cy="933855"/>
              </a:xfrm>
              <a:prstGeom prst="triangle">
                <a:avLst>
                  <a:gd name="adj" fmla="val 50000"/>
                </a:avLst>
              </a:prstGeom>
              <a:solidFill>
                <a:srgbClr val="3CBD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184" name="TextBox 35">
              <a:extLst>
                <a:ext uri="{FF2B5EF4-FFF2-40B4-BE49-F238E27FC236}">
                  <a16:creationId xmlns:a16="http://schemas.microsoft.com/office/drawing/2014/main" id="{00DD764B-3A16-4488-B80D-8F1D18012B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979895"/>
              <a:ext cx="3972674" cy="1169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85" name="文本框 17">
              <a:extLst>
                <a:ext uri="{FF2B5EF4-FFF2-40B4-BE49-F238E27FC236}">
                  <a16:creationId xmlns:a16="http://schemas.microsoft.com/office/drawing/2014/main" id="{FB6D4F55-6F9C-4CC3-82DF-2F5E70E221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6763" y="86212"/>
              <a:ext cx="111742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Title</a:t>
              </a:r>
            </a:p>
          </p:txBody>
        </p:sp>
      </p:grpSp>
      <p:grpSp>
        <p:nvGrpSpPr>
          <p:cNvPr id="7177" name="组合 20">
            <a:extLst>
              <a:ext uri="{FF2B5EF4-FFF2-40B4-BE49-F238E27FC236}">
                <a16:creationId xmlns:a16="http://schemas.microsoft.com/office/drawing/2014/main" id="{DC1AC129-28FD-451E-8E6A-67150644D740}"/>
              </a:ext>
            </a:extLst>
          </p:cNvPr>
          <p:cNvGrpSpPr>
            <a:grpSpLocks/>
          </p:cNvGrpSpPr>
          <p:nvPr/>
        </p:nvGrpSpPr>
        <p:grpSpPr bwMode="auto">
          <a:xfrm>
            <a:off x="6608763" y="1733550"/>
            <a:ext cx="3971925" cy="2149574"/>
            <a:chOff x="0" y="0"/>
            <a:chExt cx="3972674" cy="2149294"/>
          </a:xfrm>
        </p:grpSpPr>
        <p:grpSp>
          <p:nvGrpSpPr>
            <p:cNvPr id="7178" name="组合 21">
              <a:extLst>
                <a:ext uri="{FF2B5EF4-FFF2-40B4-BE49-F238E27FC236}">
                  <a16:creationId xmlns:a16="http://schemas.microsoft.com/office/drawing/2014/main" id="{600A2F9C-3615-4955-9C07-156A5F318F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5088" y="0"/>
              <a:ext cx="2702498" cy="933855"/>
              <a:chOff x="0" y="0"/>
              <a:chExt cx="2702498" cy="933855"/>
            </a:xfrm>
          </p:grpSpPr>
          <p:sp>
            <p:nvSpPr>
              <p:cNvPr id="7181" name="矩形 24">
                <a:extLst>
                  <a:ext uri="{FF2B5EF4-FFF2-40B4-BE49-F238E27FC236}">
                    <a16:creationId xmlns:a16="http://schemas.microsoft.com/office/drawing/2014/main" id="{237582FF-C33E-47CB-B797-A8EC24C63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702498" cy="227434"/>
              </a:xfrm>
              <a:prstGeom prst="rect">
                <a:avLst/>
              </a:prstGeom>
              <a:solidFill>
                <a:srgbClr val="1D8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182" name="等腰三角形 25">
                <a:extLst>
                  <a:ext uri="{FF2B5EF4-FFF2-40B4-BE49-F238E27FC236}">
                    <a16:creationId xmlns:a16="http://schemas.microsoft.com/office/drawing/2014/main" id="{CF883E65-E160-410A-B848-63F652351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0" y="0"/>
                <a:ext cx="2702498" cy="933855"/>
              </a:xfrm>
              <a:prstGeom prst="triangle">
                <a:avLst>
                  <a:gd name="adj" fmla="val 50000"/>
                </a:avLst>
              </a:prstGeom>
              <a:solidFill>
                <a:srgbClr val="3CBD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179" name="TextBox 35">
              <a:extLst>
                <a:ext uri="{FF2B5EF4-FFF2-40B4-BE49-F238E27FC236}">
                  <a16:creationId xmlns:a16="http://schemas.microsoft.com/office/drawing/2014/main" id="{D18501E1-B73D-4DB2-8CB3-542F5F96D1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979895"/>
              <a:ext cx="3972674" cy="1169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text here, the language to be concise, to fit the theme.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80" name="文本框 23">
              <a:extLst>
                <a:ext uri="{FF2B5EF4-FFF2-40B4-BE49-F238E27FC236}">
                  <a16:creationId xmlns:a16="http://schemas.microsoft.com/office/drawing/2014/main" id="{6F1757BD-73B7-4641-B25A-30C79A1995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6763" y="86212"/>
              <a:ext cx="12514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Title</a:t>
              </a:r>
            </a:p>
          </p:txBody>
        </p:sp>
      </p:grpSp>
    </p:spTree>
  </p:cSld>
  <p:clrMapOvr>
    <a:masterClrMapping/>
  </p:clrMapOvr>
  <p:transition spd="slow" advClick="0" advTm="3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矩形 9">
            <a:extLst>
              <a:ext uri="{FF2B5EF4-FFF2-40B4-BE49-F238E27FC236}">
                <a16:creationId xmlns:a16="http://schemas.microsoft.com/office/drawing/2014/main" id="{235261AF-7382-4267-9C12-732303144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8195" name="图片 11">
            <a:extLst>
              <a:ext uri="{FF2B5EF4-FFF2-40B4-BE49-F238E27FC236}">
                <a16:creationId xmlns:a16="http://schemas.microsoft.com/office/drawing/2014/main" id="{BD2E9751-766E-4039-A517-184E293F0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图片 12">
            <a:extLst>
              <a:ext uri="{FF2B5EF4-FFF2-40B4-BE49-F238E27FC236}">
                <a16:creationId xmlns:a16="http://schemas.microsoft.com/office/drawing/2014/main" id="{AB154779-520C-4797-B85A-EDAB5BD10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文本框 1">
            <a:extLst>
              <a:ext uri="{FF2B5EF4-FFF2-40B4-BE49-F238E27FC236}">
                <a16:creationId xmlns:a16="http://schemas.microsoft.com/office/drawing/2014/main" id="{E73A4819-242A-4EA0-92EA-C5F7A5FE6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173038"/>
            <a:ext cx="4146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pic>
        <p:nvPicPr>
          <p:cNvPr id="8198" name="图片 5">
            <a:extLst>
              <a:ext uri="{FF2B5EF4-FFF2-40B4-BE49-F238E27FC236}">
                <a16:creationId xmlns:a16="http://schemas.microsoft.com/office/drawing/2014/main" id="{77AF8DAC-3D43-49CF-B864-8946384E8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6" r="17390" b="12816"/>
          <a:stretch>
            <a:fillRect/>
          </a:stretch>
        </p:blipFill>
        <p:spPr bwMode="auto">
          <a:xfrm>
            <a:off x="7896225" y="1965325"/>
            <a:ext cx="2805113" cy="1682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图片 6">
            <a:extLst>
              <a:ext uri="{FF2B5EF4-FFF2-40B4-BE49-F238E27FC236}">
                <a16:creationId xmlns:a16="http://schemas.microsoft.com/office/drawing/2014/main" id="{3F987BD1-52B1-4DAA-8AB1-8B54D823D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4"/>
          <a:stretch>
            <a:fillRect/>
          </a:stretch>
        </p:blipFill>
        <p:spPr bwMode="auto">
          <a:xfrm>
            <a:off x="1238250" y="1965325"/>
            <a:ext cx="2805113" cy="1682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图片 7">
            <a:extLst>
              <a:ext uri="{FF2B5EF4-FFF2-40B4-BE49-F238E27FC236}">
                <a16:creationId xmlns:a16="http://schemas.microsoft.com/office/drawing/2014/main" id="{5F54DC13-8059-4D9F-8F99-E4399623B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0" b="11020"/>
          <a:stretch>
            <a:fillRect/>
          </a:stretch>
        </p:blipFill>
        <p:spPr bwMode="auto">
          <a:xfrm>
            <a:off x="4567238" y="1965325"/>
            <a:ext cx="2805112" cy="1682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文本框 8">
            <a:extLst>
              <a:ext uri="{FF2B5EF4-FFF2-40B4-BE49-F238E27FC236}">
                <a16:creationId xmlns:a16="http://schemas.microsoft.com/office/drawing/2014/main" id="{F17E74EE-FEEE-48A3-9FAB-6744BB01D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825" y="3932238"/>
            <a:ext cx="2903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8202" name="TextBox 35">
            <a:extLst>
              <a:ext uri="{FF2B5EF4-FFF2-40B4-BE49-F238E27FC236}">
                <a16:creationId xmlns:a16="http://schemas.microsoft.com/office/drawing/2014/main" id="{06F4CBA3-84EF-4122-BDD7-EFE6652AD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825" y="4414838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03" name="文本框 13">
            <a:extLst>
              <a:ext uri="{FF2B5EF4-FFF2-40B4-BE49-F238E27FC236}">
                <a16:creationId xmlns:a16="http://schemas.microsoft.com/office/drawing/2014/main" id="{A79C9CB0-AA68-4097-9A30-51AF230E2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588" y="3932238"/>
            <a:ext cx="2903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8204" name="TextBox 35">
            <a:extLst>
              <a:ext uri="{FF2B5EF4-FFF2-40B4-BE49-F238E27FC236}">
                <a16:creationId xmlns:a16="http://schemas.microsoft.com/office/drawing/2014/main" id="{CA0BE3B2-90DE-4973-AEE9-C66FB3B22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588" y="4414838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05" name="文本框 15">
            <a:extLst>
              <a:ext uri="{FF2B5EF4-FFF2-40B4-BE49-F238E27FC236}">
                <a16:creationId xmlns:a16="http://schemas.microsoft.com/office/drawing/2014/main" id="{EC6D7900-5776-4305-814F-80035B047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0" y="3932238"/>
            <a:ext cx="2903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8206" name="TextBox 35">
            <a:extLst>
              <a:ext uri="{FF2B5EF4-FFF2-40B4-BE49-F238E27FC236}">
                <a16:creationId xmlns:a16="http://schemas.microsoft.com/office/drawing/2014/main" id="{6172CB7F-B753-4D50-9190-7F5EBFA82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0" y="4414838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3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9">
            <a:extLst>
              <a:ext uri="{FF2B5EF4-FFF2-40B4-BE49-F238E27FC236}">
                <a16:creationId xmlns:a16="http://schemas.microsoft.com/office/drawing/2014/main" id="{D8AF3A71-5E3C-4158-BC60-5C9D3A8B9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9219" name="图片 11">
            <a:extLst>
              <a:ext uri="{FF2B5EF4-FFF2-40B4-BE49-F238E27FC236}">
                <a16:creationId xmlns:a16="http://schemas.microsoft.com/office/drawing/2014/main" id="{8C881CD6-3909-4D22-9669-97DB49666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图片 12">
            <a:extLst>
              <a:ext uri="{FF2B5EF4-FFF2-40B4-BE49-F238E27FC236}">
                <a16:creationId xmlns:a16="http://schemas.microsoft.com/office/drawing/2014/main" id="{A188D58E-2C11-4BDD-B76C-3CFFDB965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文本框 1">
            <a:extLst>
              <a:ext uri="{FF2B5EF4-FFF2-40B4-BE49-F238E27FC236}">
                <a16:creationId xmlns:a16="http://schemas.microsoft.com/office/drawing/2014/main" id="{27E4DF28-AD60-49F0-91CA-142C17B1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173038"/>
            <a:ext cx="395892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pic>
        <p:nvPicPr>
          <p:cNvPr id="9222" name="组合 5">
            <a:extLst>
              <a:ext uri="{FF2B5EF4-FFF2-40B4-BE49-F238E27FC236}">
                <a16:creationId xmlns:a16="http://schemas.microsoft.com/office/drawing/2014/main" id="{7A7A5FA2-9988-451E-A86F-21C8D751EB3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670050"/>
            <a:ext cx="8412163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3" name="组合 1224">
            <a:extLst>
              <a:ext uri="{FF2B5EF4-FFF2-40B4-BE49-F238E27FC236}">
                <a16:creationId xmlns:a16="http://schemas.microsoft.com/office/drawing/2014/main" id="{E7AAA769-662A-4510-A4E2-CB20D8011FC9}"/>
              </a:ext>
            </a:extLst>
          </p:cNvPr>
          <p:cNvGrpSpPr>
            <a:grpSpLocks/>
          </p:cNvGrpSpPr>
          <p:nvPr/>
        </p:nvGrpSpPr>
        <p:grpSpPr bwMode="auto">
          <a:xfrm>
            <a:off x="4049713" y="3843338"/>
            <a:ext cx="636587" cy="636587"/>
            <a:chOff x="0" y="0"/>
            <a:chExt cx="1792941" cy="1792941"/>
          </a:xfrm>
        </p:grpSpPr>
        <p:sp>
          <p:nvSpPr>
            <p:cNvPr id="9233" name="泪滴形 1225">
              <a:extLst>
                <a:ext uri="{FF2B5EF4-FFF2-40B4-BE49-F238E27FC236}">
                  <a16:creationId xmlns:a16="http://schemas.microsoft.com/office/drawing/2014/main" id="{75D6B946-B49F-4834-92A9-2D9FFD975367}"/>
                </a:ext>
              </a:extLst>
            </p:cNvPr>
            <p:cNvSpPr>
              <a:spLocks/>
            </p:cNvSpPr>
            <p:nvPr/>
          </p:nvSpPr>
          <p:spPr bwMode="auto">
            <a:xfrm rot="8142287">
              <a:off x="0" y="0"/>
              <a:ext cx="1792941" cy="1792941"/>
            </a:xfrm>
            <a:custGeom>
              <a:avLst/>
              <a:gdLst>
                <a:gd name="T0" fmla="*/ 0 w 1792941"/>
                <a:gd name="T1" fmla="*/ 896471 h 1792941"/>
                <a:gd name="T2" fmla="*/ 896471 w 1792941"/>
                <a:gd name="T3" fmla="*/ 0 h 1792941"/>
                <a:gd name="T4" fmla="*/ 1792941 w 1792941"/>
                <a:gd name="T5" fmla="*/ 0 h 1792941"/>
                <a:gd name="T6" fmla="*/ 1792941 w 1792941"/>
                <a:gd name="T7" fmla="*/ 896471 h 1792941"/>
                <a:gd name="T8" fmla="*/ 896470 w 1792941"/>
                <a:gd name="T9" fmla="*/ 1792942 h 1792941"/>
                <a:gd name="T10" fmla="*/ -1 w 1792941"/>
                <a:gd name="T11" fmla="*/ 896471 h 1792941"/>
                <a:gd name="T12" fmla="*/ 0 w 1792941"/>
                <a:gd name="T13" fmla="*/ 896471 h 1792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92941" h="1792941">
                  <a:moveTo>
                    <a:pt x="0" y="896471"/>
                  </a:moveTo>
                  <a:cubicBezTo>
                    <a:pt x="0" y="401364"/>
                    <a:pt x="401364" y="0"/>
                    <a:pt x="896471" y="0"/>
                  </a:cubicBezTo>
                  <a:lnTo>
                    <a:pt x="1792941" y="0"/>
                  </a:lnTo>
                  <a:lnTo>
                    <a:pt x="1792941" y="896471"/>
                  </a:lnTo>
                  <a:cubicBezTo>
                    <a:pt x="1792941" y="1391578"/>
                    <a:pt x="1391577" y="1792942"/>
                    <a:pt x="896470" y="1792942"/>
                  </a:cubicBezTo>
                  <a:cubicBezTo>
                    <a:pt x="401363" y="1792942"/>
                    <a:pt x="-1" y="1391578"/>
                    <a:pt x="-1" y="896471"/>
                  </a:cubicBezTo>
                  <a:lnTo>
                    <a:pt x="0" y="89647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20648">
                  <a:srgbClr val="F1F1F1"/>
                </a:gs>
                <a:gs pos="67000">
                  <a:srgbClr val="D9D9D9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chemeClr val="bg1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9234" name="椭圆 1226">
              <a:extLst>
                <a:ext uri="{FF2B5EF4-FFF2-40B4-BE49-F238E27FC236}">
                  <a16:creationId xmlns:a16="http://schemas.microsoft.com/office/drawing/2014/main" id="{6698D9D8-9C89-4DE4-9719-8571A9106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952" y="138952"/>
              <a:ext cx="1515036" cy="1515036"/>
            </a:xfrm>
            <a:prstGeom prst="ellipse">
              <a:avLst/>
            </a:prstGeom>
            <a:solidFill>
              <a:srgbClr val="1F3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224" name="组合 1227">
            <a:extLst>
              <a:ext uri="{FF2B5EF4-FFF2-40B4-BE49-F238E27FC236}">
                <a16:creationId xmlns:a16="http://schemas.microsoft.com/office/drawing/2014/main" id="{12818240-11BA-4BA9-A46D-D9EDA42BECBA}"/>
              </a:ext>
            </a:extLst>
          </p:cNvPr>
          <p:cNvGrpSpPr>
            <a:grpSpLocks/>
          </p:cNvGrpSpPr>
          <p:nvPr/>
        </p:nvGrpSpPr>
        <p:grpSpPr bwMode="auto">
          <a:xfrm>
            <a:off x="4900613" y="2200275"/>
            <a:ext cx="925512" cy="925513"/>
            <a:chOff x="0" y="0"/>
            <a:chExt cx="1792941" cy="1792941"/>
          </a:xfrm>
        </p:grpSpPr>
        <p:sp>
          <p:nvSpPr>
            <p:cNvPr id="9231" name="泪滴形 1228">
              <a:extLst>
                <a:ext uri="{FF2B5EF4-FFF2-40B4-BE49-F238E27FC236}">
                  <a16:creationId xmlns:a16="http://schemas.microsoft.com/office/drawing/2014/main" id="{C6DC2663-1F68-4CB5-83CC-531B4158913C}"/>
                </a:ext>
              </a:extLst>
            </p:cNvPr>
            <p:cNvSpPr>
              <a:spLocks/>
            </p:cNvSpPr>
            <p:nvPr/>
          </p:nvSpPr>
          <p:spPr bwMode="auto">
            <a:xfrm rot="8142287">
              <a:off x="0" y="0"/>
              <a:ext cx="1792941" cy="1792941"/>
            </a:xfrm>
            <a:custGeom>
              <a:avLst/>
              <a:gdLst>
                <a:gd name="T0" fmla="*/ 0 w 1792941"/>
                <a:gd name="T1" fmla="*/ 896471 h 1792941"/>
                <a:gd name="T2" fmla="*/ 896471 w 1792941"/>
                <a:gd name="T3" fmla="*/ 0 h 1792941"/>
                <a:gd name="T4" fmla="*/ 1792941 w 1792941"/>
                <a:gd name="T5" fmla="*/ 0 h 1792941"/>
                <a:gd name="T6" fmla="*/ 1792941 w 1792941"/>
                <a:gd name="T7" fmla="*/ 896471 h 1792941"/>
                <a:gd name="T8" fmla="*/ 896470 w 1792941"/>
                <a:gd name="T9" fmla="*/ 1792942 h 1792941"/>
                <a:gd name="T10" fmla="*/ -1 w 1792941"/>
                <a:gd name="T11" fmla="*/ 896471 h 1792941"/>
                <a:gd name="T12" fmla="*/ 0 w 1792941"/>
                <a:gd name="T13" fmla="*/ 896471 h 1792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92941" h="1792941">
                  <a:moveTo>
                    <a:pt x="0" y="896471"/>
                  </a:moveTo>
                  <a:cubicBezTo>
                    <a:pt x="0" y="401364"/>
                    <a:pt x="401364" y="0"/>
                    <a:pt x="896471" y="0"/>
                  </a:cubicBezTo>
                  <a:lnTo>
                    <a:pt x="1792941" y="0"/>
                  </a:lnTo>
                  <a:lnTo>
                    <a:pt x="1792941" y="896471"/>
                  </a:lnTo>
                  <a:cubicBezTo>
                    <a:pt x="1792941" y="1391578"/>
                    <a:pt x="1391577" y="1792942"/>
                    <a:pt x="896470" y="1792942"/>
                  </a:cubicBezTo>
                  <a:cubicBezTo>
                    <a:pt x="401363" y="1792942"/>
                    <a:pt x="-1" y="1391578"/>
                    <a:pt x="-1" y="896471"/>
                  </a:cubicBezTo>
                  <a:lnTo>
                    <a:pt x="0" y="89647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20648">
                  <a:srgbClr val="F1F1F1"/>
                </a:gs>
                <a:gs pos="67000">
                  <a:srgbClr val="D9D9D9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chemeClr val="bg1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9232" name="椭圆 1229">
              <a:extLst>
                <a:ext uri="{FF2B5EF4-FFF2-40B4-BE49-F238E27FC236}">
                  <a16:creationId xmlns:a16="http://schemas.microsoft.com/office/drawing/2014/main" id="{1E216F53-4C1C-4602-9C37-32FAB9748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952" y="138952"/>
              <a:ext cx="1515036" cy="151503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225" name="组合 1230">
            <a:extLst>
              <a:ext uri="{FF2B5EF4-FFF2-40B4-BE49-F238E27FC236}">
                <a16:creationId xmlns:a16="http://schemas.microsoft.com/office/drawing/2014/main" id="{65DF42B3-E3E1-4220-91F8-7C49C1FE181D}"/>
              </a:ext>
            </a:extLst>
          </p:cNvPr>
          <p:cNvGrpSpPr>
            <a:grpSpLocks/>
          </p:cNvGrpSpPr>
          <p:nvPr/>
        </p:nvGrpSpPr>
        <p:grpSpPr bwMode="auto">
          <a:xfrm>
            <a:off x="6264275" y="4308475"/>
            <a:ext cx="690563" cy="690563"/>
            <a:chOff x="0" y="0"/>
            <a:chExt cx="1792941" cy="1792941"/>
          </a:xfrm>
        </p:grpSpPr>
        <p:sp>
          <p:nvSpPr>
            <p:cNvPr id="9229" name="泪滴形 1231">
              <a:extLst>
                <a:ext uri="{FF2B5EF4-FFF2-40B4-BE49-F238E27FC236}">
                  <a16:creationId xmlns:a16="http://schemas.microsoft.com/office/drawing/2014/main" id="{7D327AE5-D765-493F-9FE4-E00A12D329A7}"/>
                </a:ext>
              </a:extLst>
            </p:cNvPr>
            <p:cNvSpPr>
              <a:spLocks/>
            </p:cNvSpPr>
            <p:nvPr/>
          </p:nvSpPr>
          <p:spPr bwMode="auto">
            <a:xfrm rot="8142287">
              <a:off x="0" y="0"/>
              <a:ext cx="1792941" cy="1792941"/>
            </a:xfrm>
            <a:custGeom>
              <a:avLst/>
              <a:gdLst>
                <a:gd name="T0" fmla="*/ 0 w 1792941"/>
                <a:gd name="T1" fmla="*/ 896471 h 1792941"/>
                <a:gd name="T2" fmla="*/ 896471 w 1792941"/>
                <a:gd name="T3" fmla="*/ 0 h 1792941"/>
                <a:gd name="T4" fmla="*/ 1792941 w 1792941"/>
                <a:gd name="T5" fmla="*/ 0 h 1792941"/>
                <a:gd name="T6" fmla="*/ 1792941 w 1792941"/>
                <a:gd name="T7" fmla="*/ 896471 h 1792941"/>
                <a:gd name="T8" fmla="*/ 896470 w 1792941"/>
                <a:gd name="T9" fmla="*/ 1792942 h 1792941"/>
                <a:gd name="T10" fmla="*/ -1 w 1792941"/>
                <a:gd name="T11" fmla="*/ 896471 h 1792941"/>
                <a:gd name="T12" fmla="*/ 0 w 1792941"/>
                <a:gd name="T13" fmla="*/ 896471 h 1792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92941" h="1792941">
                  <a:moveTo>
                    <a:pt x="0" y="896471"/>
                  </a:moveTo>
                  <a:cubicBezTo>
                    <a:pt x="0" y="401364"/>
                    <a:pt x="401364" y="0"/>
                    <a:pt x="896471" y="0"/>
                  </a:cubicBezTo>
                  <a:lnTo>
                    <a:pt x="1792941" y="0"/>
                  </a:lnTo>
                  <a:lnTo>
                    <a:pt x="1792941" y="896471"/>
                  </a:lnTo>
                  <a:cubicBezTo>
                    <a:pt x="1792941" y="1391578"/>
                    <a:pt x="1391577" y="1792942"/>
                    <a:pt x="896470" y="1792942"/>
                  </a:cubicBezTo>
                  <a:cubicBezTo>
                    <a:pt x="401363" y="1792942"/>
                    <a:pt x="-1" y="1391578"/>
                    <a:pt x="-1" y="896471"/>
                  </a:cubicBezTo>
                  <a:lnTo>
                    <a:pt x="0" y="89647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20648">
                  <a:srgbClr val="F1F1F1"/>
                </a:gs>
                <a:gs pos="67000">
                  <a:srgbClr val="D9D9D9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chemeClr val="bg1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9230" name="椭圆 1232">
              <a:extLst>
                <a:ext uri="{FF2B5EF4-FFF2-40B4-BE49-F238E27FC236}">
                  <a16:creationId xmlns:a16="http://schemas.microsoft.com/office/drawing/2014/main" id="{AAEDC3A9-F7AE-4F0A-A78E-083D36F6A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952" y="138952"/>
              <a:ext cx="1515036" cy="1515036"/>
            </a:xfrm>
            <a:prstGeom prst="ellipse">
              <a:avLst/>
            </a:prstGeom>
            <a:solidFill>
              <a:srgbClr val="90A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226" name="组合 1233">
            <a:extLst>
              <a:ext uri="{FF2B5EF4-FFF2-40B4-BE49-F238E27FC236}">
                <a16:creationId xmlns:a16="http://schemas.microsoft.com/office/drawing/2014/main" id="{132A275E-EFBC-42B3-B766-F653F3D42DFF}"/>
              </a:ext>
            </a:extLst>
          </p:cNvPr>
          <p:cNvGrpSpPr>
            <a:grpSpLocks/>
          </p:cNvGrpSpPr>
          <p:nvPr/>
        </p:nvGrpSpPr>
        <p:grpSpPr bwMode="auto">
          <a:xfrm>
            <a:off x="8675688" y="3708400"/>
            <a:ext cx="690562" cy="690563"/>
            <a:chOff x="0" y="0"/>
            <a:chExt cx="1792941" cy="1792941"/>
          </a:xfrm>
        </p:grpSpPr>
        <p:sp>
          <p:nvSpPr>
            <p:cNvPr id="9227" name="泪滴形 1234">
              <a:extLst>
                <a:ext uri="{FF2B5EF4-FFF2-40B4-BE49-F238E27FC236}">
                  <a16:creationId xmlns:a16="http://schemas.microsoft.com/office/drawing/2014/main" id="{CBA97F53-BF38-4B1A-82E1-EE1A1484BD78}"/>
                </a:ext>
              </a:extLst>
            </p:cNvPr>
            <p:cNvSpPr>
              <a:spLocks/>
            </p:cNvSpPr>
            <p:nvPr/>
          </p:nvSpPr>
          <p:spPr bwMode="auto">
            <a:xfrm rot="8142287">
              <a:off x="0" y="0"/>
              <a:ext cx="1792941" cy="1792941"/>
            </a:xfrm>
            <a:custGeom>
              <a:avLst/>
              <a:gdLst>
                <a:gd name="T0" fmla="*/ 0 w 1792941"/>
                <a:gd name="T1" fmla="*/ 896471 h 1792941"/>
                <a:gd name="T2" fmla="*/ 896471 w 1792941"/>
                <a:gd name="T3" fmla="*/ 0 h 1792941"/>
                <a:gd name="T4" fmla="*/ 1792941 w 1792941"/>
                <a:gd name="T5" fmla="*/ 0 h 1792941"/>
                <a:gd name="T6" fmla="*/ 1792941 w 1792941"/>
                <a:gd name="T7" fmla="*/ 896471 h 1792941"/>
                <a:gd name="T8" fmla="*/ 896470 w 1792941"/>
                <a:gd name="T9" fmla="*/ 1792942 h 1792941"/>
                <a:gd name="T10" fmla="*/ -1 w 1792941"/>
                <a:gd name="T11" fmla="*/ 896471 h 1792941"/>
                <a:gd name="T12" fmla="*/ 0 w 1792941"/>
                <a:gd name="T13" fmla="*/ 896471 h 1792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92941" h="1792941">
                  <a:moveTo>
                    <a:pt x="0" y="896471"/>
                  </a:moveTo>
                  <a:cubicBezTo>
                    <a:pt x="0" y="401364"/>
                    <a:pt x="401364" y="0"/>
                    <a:pt x="896471" y="0"/>
                  </a:cubicBezTo>
                  <a:lnTo>
                    <a:pt x="1792941" y="0"/>
                  </a:lnTo>
                  <a:lnTo>
                    <a:pt x="1792941" y="896471"/>
                  </a:lnTo>
                  <a:cubicBezTo>
                    <a:pt x="1792941" y="1391578"/>
                    <a:pt x="1391577" y="1792942"/>
                    <a:pt x="896470" y="1792942"/>
                  </a:cubicBezTo>
                  <a:cubicBezTo>
                    <a:pt x="401363" y="1792942"/>
                    <a:pt x="-1" y="1391578"/>
                    <a:pt x="-1" y="896471"/>
                  </a:cubicBezTo>
                  <a:lnTo>
                    <a:pt x="0" y="89647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20648">
                  <a:srgbClr val="F1F1F1"/>
                </a:gs>
                <a:gs pos="67000">
                  <a:srgbClr val="D9D9D9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chemeClr val="bg1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9228" name="椭圆 1235">
              <a:extLst>
                <a:ext uri="{FF2B5EF4-FFF2-40B4-BE49-F238E27FC236}">
                  <a16:creationId xmlns:a16="http://schemas.microsoft.com/office/drawing/2014/main" id="{86D05CBF-7524-426E-AC47-B467C5FC0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952" y="138952"/>
              <a:ext cx="1515036" cy="1515036"/>
            </a:xfrm>
            <a:prstGeom prst="ellipse">
              <a:avLst/>
            </a:prstGeom>
            <a:solidFill>
              <a:srgbClr val="FF5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slow" advClick="0" advTm="3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矩形 9">
            <a:extLst>
              <a:ext uri="{FF2B5EF4-FFF2-40B4-BE49-F238E27FC236}">
                <a16:creationId xmlns:a16="http://schemas.microsoft.com/office/drawing/2014/main" id="{5CA8A08E-E141-4D61-841B-40CA4D3FB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12192000" cy="665162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0243" name="图片 11">
            <a:extLst>
              <a:ext uri="{FF2B5EF4-FFF2-40B4-BE49-F238E27FC236}">
                <a16:creationId xmlns:a16="http://schemas.microsoft.com/office/drawing/2014/main" id="{B819AA08-7A4E-492B-BFDB-A4EAAF627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图片 12">
            <a:extLst>
              <a:ext uri="{FF2B5EF4-FFF2-40B4-BE49-F238E27FC236}">
                <a16:creationId xmlns:a16="http://schemas.microsoft.com/office/drawing/2014/main" id="{C515E552-9787-47EF-AD16-99BADBD7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12192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文本框 1">
            <a:extLst>
              <a:ext uri="{FF2B5EF4-FFF2-40B4-BE49-F238E27FC236}">
                <a16:creationId xmlns:a16="http://schemas.microsoft.com/office/drawing/2014/main" id="{A205400E-0EBB-43C8-8E78-BB5EEAEFB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" y="173038"/>
            <a:ext cx="420605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grpSp>
        <p:nvGrpSpPr>
          <p:cNvPr id="10246" name="组合 5">
            <a:extLst>
              <a:ext uri="{FF2B5EF4-FFF2-40B4-BE49-F238E27FC236}">
                <a16:creationId xmlns:a16="http://schemas.microsoft.com/office/drawing/2014/main" id="{F6591330-0F76-4EDE-B562-2AFE5EE6CF9F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6161088" y="3917950"/>
            <a:ext cx="2032000" cy="2019300"/>
            <a:chOff x="0" y="0"/>
            <a:chExt cx="2163136" cy="2149341"/>
          </a:xfrm>
        </p:grpSpPr>
        <p:grpSp>
          <p:nvGrpSpPr>
            <p:cNvPr id="10292" name="组合 6">
              <a:extLst>
                <a:ext uri="{FF2B5EF4-FFF2-40B4-BE49-F238E27FC236}">
                  <a16:creationId xmlns:a16="http://schemas.microsoft.com/office/drawing/2014/main" id="{27D35771-4F11-4348-BA1E-2C472C9F59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40" y="9645"/>
              <a:ext cx="2139696" cy="2139696"/>
              <a:chOff x="0" y="0"/>
              <a:chExt cx="2139696" cy="2139696"/>
            </a:xfrm>
          </p:grpSpPr>
          <p:grpSp>
            <p:nvGrpSpPr>
              <p:cNvPr id="10296" name="泪滴形 8">
                <a:extLst>
                  <a:ext uri="{FF2B5EF4-FFF2-40B4-BE49-F238E27FC236}">
                    <a16:creationId xmlns:a16="http://schemas.microsoft.com/office/drawing/2014/main" id="{CA16CB0F-248E-4510-890A-9CA8A1AE5C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 flipV="1">
                <a:off x="-17554" y="-22370"/>
                <a:ext cx="2167363" cy="2173852"/>
                <a:chOff x="0" y="0"/>
                <a:chExt cx="2036064" cy="2042160"/>
              </a:xfrm>
            </p:grpSpPr>
            <p:pic>
              <p:nvPicPr>
                <p:cNvPr id="10300" name="泪滴形 8">
                  <a:extLst>
                    <a:ext uri="{FF2B5EF4-FFF2-40B4-BE49-F238E27FC236}">
                      <a16:creationId xmlns:a16="http://schemas.microsoft.com/office/drawing/2014/main" id="{D82DAA67-BDA1-4603-8CD6-F2292882D68B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036064" cy="2042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301" name="Text Box 10">
                  <a:extLst>
                    <a:ext uri="{FF2B5EF4-FFF2-40B4-BE49-F238E27FC236}">
                      <a16:creationId xmlns:a16="http://schemas.microsoft.com/office/drawing/2014/main" id="{A41E9D41-CFED-44B0-A820-4EFD56EAB9E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03866" y="305438"/>
                  <a:ext cx="1421337" cy="14213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297" name="椭圆 10">
                <a:extLst>
                  <a:ext uri="{FF2B5EF4-FFF2-40B4-BE49-F238E27FC236}">
                    <a16:creationId xmlns:a16="http://schemas.microsoft.com/office/drawing/2014/main" id="{7D77E384-9ABE-4370-81DE-B9C74C61BC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 flipV="1">
                <a:off x="229032" y="204749"/>
                <a:ext cx="1674191" cy="1726104"/>
                <a:chOff x="0" y="0"/>
                <a:chExt cx="1572768" cy="1621536"/>
              </a:xfrm>
            </p:grpSpPr>
            <p:pic>
              <p:nvPicPr>
                <p:cNvPr id="10298" name="椭圆 10">
                  <a:extLst>
                    <a:ext uri="{FF2B5EF4-FFF2-40B4-BE49-F238E27FC236}">
                      <a16:creationId xmlns:a16="http://schemas.microsoft.com/office/drawing/2014/main" id="{2069934A-953A-4518-8945-015E096D4F9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572768" cy="16215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299" name="Text Box 13">
                  <a:extLst>
                    <a:ext uri="{FF2B5EF4-FFF2-40B4-BE49-F238E27FC236}">
                      <a16:creationId xmlns:a16="http://schemas.microsoft.com/office/drawing/2014/main" id="{7D8BE88D-06E7-49EE-A876-324AAB462EB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236131" y="246991"/>
                  <a:ext cx="1093516" cy="11237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10293" name="任意多边形 7">
              <a:extLst>
                <a:ext uri="{FF2B5EF4-FFF2-40B4-BE49-F238E27FC236}">
                  <a16:creationId xmlns:a16="http://schemas.microsoft.com/office/drawing/2014/main" id="{3451834E-3C53-430A-ACA9-0CB0FDE43E23}"/>
                </a:ext>
              </a:extLst>
            </p:cNvPr>
            <p:cNvGrpSpPr>
              <a:grpSpLocks/>
            </p:cNvGrpSpPr>
            <p:nvPr/>
          </p:nvGrpSpPr>
          <p:grpSpPr bwMode="auto">
            <a:xfrm flipH="1" flipV="1">
              <a:off x="-604" y="253"/>
              <a:ext cx="2083005" cy="1771527"/>
              <a:chOff x="0" y="0"/>
              <a:chExt cx="1956816" cy="1664208"/>
            </a:xfrm>
          </p:grpSpPr>
          <p:pic>
            <p:nvPicPr>
              <p:cNvPr id="10294" name="任意多边形 7">
                <a:extLst>
                  <a:ext uri="{FF2B5EF4-FFF2-40B4-BE49-F238E27FC236}">
                    <a16:creationId xmlns:a16="http://schemas.microsoft.com/office/drawing/2014/main" id="{AD38616F-F255-49A1-8E44-979E9399DD3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956816" cy="1664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95" name="Text Box 16">
                <a:extLst>
                  <a:ext uri="{FF2B5EF4-FFF2-40B4-BE49-F238E27FC236}">
                    <a16:creationId xmlns:a16="http://schemas.microsoft.com/office/drawing/2014/main" id="{6920F29E-DE46-4FC5-9929-5D68E7C82A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145080" y="-146721"/>
                <a:ext cx="1666963" cy="1955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0247" name="组合 13">
            <a:extLst>
              <a:ext uri="{FF2B5EF4-FFF2-40B4-BE49-F238E27FC236}">
                <a16:creationId xmlns:a16="http://schemas.microsoft.com/office/drawing/2014/main" id="{ECBA1C1A-38C7-4A12-A88F-6454B49CEE6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916363" y="3905250"/>
            <a:ext cx="2032000" cy="2019300"/>
            <a:chOff x="0" y="0"/>
            <a:chExt cx="2163136" cy="2149341"/>
          </a:xfrm>
        </p:grpSpPr>
        <p:grpSp>
          <p:nvGrpSpPr>
            <p:cNvPr id="10282" name="组合 14">
              <a:extLst>
                <a:ext uri="{FF2B5EF4-FFF2-40B4-BE49-F238E27FC236}">
                  <a16:creationId xmlns:a16="http://schemas.microsoft.com/office/drawing/2014/main" id="{2A729D1E-7B3A-491F-B5BE-7545DBB6B6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40" y="9645"/>
              <a:ext cx="2139696" cy="2139696"/>
              <a:chOff x="0" y="0"/>
              <a:chExt cx="2139696" cy="2139696"/>
            </a:xfrm>
          </p:grpSpPr>
          <p:grpSp>
            <p:nvGrpSpPr>
              <p:cNvPr id="10286" name="泪滴形 16">
                <a:extLst>
                  <a:ext uri="{FF2B5EF4-FFF2-40B4-BE49-F238E27FC236}">
                    <a16:creationId xmlns:a16="http://schemas.microsoft.com/office/drawing/2014/main" id="{B09E8740-1B51-481C-BC76-660915DD69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-12545" y="-16559"/>
                <a:ext cx="2173852" cy="2167363"/>
                <a:chOff x="0" y="0"/>
                <a:chExt cx="2042160" cy="2036064"/>
              </a:xfrm>
            </p:grpSpPr>
            <p:pic>
              <p:nvPicPr>
                <p:cNvPr id="10290" name="泪滴形 16">
                  <a:extLst>
                    <a:ext uri="{FF2B5EF4-FFF2-40B4-BE49-F238E27FC236}">
                      <a16:creationId xmlns:a16="http://schemas.microsoft.com/office/drawing/2014/main" id="{96496AAA-2929-491B-BBE1-C964B936F306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042160" cy="20360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291" name="Text Box 21">
                  <a:extLst>
                    <a:ext uri="{FF2B5EF4-FFF2-40B4-BE49-F238E27FC236}">
                      <a16:creationId xmlns:a16="http://schemas.microsoft.com/office/drawing/2014/main" id="{9FBA1487-5175-4B29-A3A4-20322285E8E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06151" y="304801"/>
                  <a:ext cx="1421337" cy="14213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287" name="椭圆 17">
                <a:extLst>
                  <a:ext uri="{FF2B5EF4-FFF2-40B4-BE49-F238E27FC236}">
                    <a16:creationId xmlns:a16="http://schemas.microsoft.com/office/drawing/2014/main" id="{DE684836-C10A-4B3C-B6BF-1DBDF353CA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234041" y="204071"/>
                <a:ext cx="1680680" cy="1726104"/>
                <a:chOff x="0" y="0"/>
                <a:chExt cx="1578864" cy="1621536"/>
              </a:xfrm>
            </p:grpSpPr>
            <p:pic>
              <p:nvPicPr>
                <p:cNvPr id="10288" name="椭圆 17">
                  <a:extLst>
                    <a:ext uri="{FF2B5EF4-FFF2-40B4-BE49-F238E27FC236}">
                      <a16:creationId xmlns:a16="http://schemas.microsoft.com/office/drawing/2014/main" id="{F9D65650-A33E-4600-87BA-DA2F03817E8D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578864" cy="16215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289" name="Text Box 24">
                  <a:extLst>
                    <a:ext uri="{FF2B5EF4-FFF2-40B4-BE49-F238E27FC236}">
                      <a16:creationId xmlns:a16="http://schemas.microsoft.com/office/drawing/2014/main" id="{A1493C4B-582F-4C9D-A896-9B6CCC5C9F2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238416" y="246354"/>
                  <a:ext cx="1093516" cy="11237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10283" name="任意多边形 15">
              <a:extLst>
                <a:ext uri="{FF2B5EF4-FFF2-40B4-BE49-F238E27FC236}">
                  <a16:creationId xmlns:a16="http://schemas.microsoft.com/office/drawing/2014/main" id="{3C36E6CE-8245-4983-B61A-70618A0D085A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-2083" y="-425"/>
              <a:ext cx="2083005" cy="1778016"/>
              <a:chOff x="0" y="0"/>
              <a:chExt cx="1956816" cy="1670304"/>
            </a:xfrm>
          </p:grpSpPr>
          <p:pic>
            <p:nvPicPr>
              <p:cNvPr id="10284" name="任意多边形 15">
                <a:extLst>
                  <a:ext uri="{FF2B5EF4-FFF2-40B4-BE49-F238E27FC236}">
                    <a16:creationId xmlns:a16="http://schemas.microsoft.com/office/drawing/2014/main" id="{9A4935EB-95D9-4BB3-ABD8-09D1957125A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956816" cy="1670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85" name="Text Box 27">
                <a:extLst>
                  <a:ext uri="{FF2B5EF4-FFF2-40B4-BE49-F238E27FC236}">
                    <a16:creationId xmlns:a16="http://schemas.microsoft.com/office/drawing/2014/main" id="{3AE5128F-7869-47BD-AEFB-2A6CC601BA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146159" y="-141264"/>
                <a:ext cx="1666963" cy="1955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0248" name="组合 18">
            <a:extLst>
              <a:ext uri="{FF2B5EF4-FFF2-40B4-BE49-F238E27FC236}">
                <a16:creationId xmlns:a16="http://schemas.microsoft.com/office/drawing/2014/main" id="{EDA529F6-FC2C-4763-AAFA-66A763ABFD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149975" y="1701800"/>
            <a:ext cx="2032000" cy="2019300"/>
            <a:chOff x="0" y="0"/>
            <a:chExt cx="2163136" cy="2149341"/>
          </a:xfrm>
        </p:grpSpPr>
        <p:grpSp>
          <p:nvGrpSpPr>
            <p:cNvPr id="10272" name="组合 19">
              <a:extLst>
                <a:ext uri="{FF2B5EF4-FFF2-40B4-BE49-F238E27FC236}">
                  <a16:creationId xmlns:a16="http://schemas.microsoft.com/office/drawing/2014/main" id="{4CC5FB34-3914-480C-BDB9-1C8DE660FA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40" y="9645"/>
              <a:ext cx="2139696" cy="2139696"/>
              <a:chOff x="0" y="0"/>
              <a:chExt cx="2139696" cy="2139696"/>
            </a:xfrm>
          </p:grpSpPr>
          <p:grpSp>
            <p:nvGrpSpPr>
              <p:cNvPr id="10276" name="泪滴形 21">
                <a:extLst>
                  <a:ext uri="{FF2B5EF4-FFF2-40B4-BE49-F238E27FC236}">
                    <a16:creationId xmlns:a16="http://schemas.microsoft.com/office/drawing/2014/main" id="{700195F6-5DC4-4C20-8AB8-1D81F9965D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-22548" y="-11447"/>
                <a:ext cx="2173852" cy="2173852"/>
                <a:chOff x="0" y="0"/>
                <a:chExt cx="2042160" cy="2042160"/>
              </a:xfrm>
            </p:grpSpPr>
            <p:pic>
              <p:nvPicPr>
                <p:cNvPr id="10280" name="泪滴形 21">
                  <a:extLst>
                    <a:ext uri="{FF2B5EF4-FFF2-40B4-BE49-F238E27FC236}">
                      <a16:creationId xmlns:a16="http://schemas.microsoft.com/office/drawing/2014/main" id="{78F46E1F-C1F0-4DD2-ACB0-0BB2B6BEB73B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042160" cy="2042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281" name="Text Box 32">
                  <a:extLst>
                    <a:ext uri="{FF2B5EF4-FFF2-40B4-BE49-F238E27FC236}">
                      <a16:creationId xmlns:a16="http://schemas.microsoft.com/office/drawing/2014/main" id="{C0123EF6-7FE1-410A-8146-F26BA4EAFC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05271" y="305120"/>
                  <a:ext cx="1421337" cy="14213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277" name="椭圆 22">
                <a:extLst>
                  <a:ext uri="{FF2B5EF4-FFF2-40B4-BE49-F238E27FC236}">
                    <a16:creationId xmlns:a16="http://schemas.microsoft.com/office/drawing/2014/main" id="{53F9CD92-49B7-4E38-A475-EE29DA73BE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30527" y="209182"/>
                <a:ext cx="1674191" cy="1726104"/>
                <a:chOff x="0" y="0"/>
                <a:chExt cx="1572768" cy="1621536"/>
              </a:xfrm>
            </p:grpSpPr>
            <p:pic>
              <p:nvPicPr>
                <p:cNvPr id="10278" name="椭圆 22">
                  <a:extLst>
                    <a:ext uri="{FF2B5EF4-FFF2-40B4-BE49-F238E27FC236}">
                      <a16:creationId xmlns:a16="http://schemas.microsoft.com/office/drawing/2014/main" id="{A94874A7-F829-4C9F-9EEA-8C96B4B74657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572768" cy="16215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279" name="Text Box 35">
                  <a:extLst>
                    <a:ext uri="{FF2B5EF4-FFF2-40B4-BE49-F238E27FC236}">
                      <a16:creationId xmlns:a16="http://schemas.microsoft.com/office/drawing/2014/main" id="{2313ABDC-CBF4-4602-BDDD-CB23A15A306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7536" y="246673"/>
                  <a:ext cx="1093516" cy="11237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10273" name="任意多边形 20">
              <a:extLst>
                <a:ext uri="{FF2B5EF4-FFF2-40B4-BE49-F238E27FC236}">
                  <a16:creationId xmlns:a16="http://schemas.microsoft.com/office/drawing/2014/main" id="{BCC47547-AC6C-47B6-8C01-E503824539B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92" y="-1802"/>
              <a:ext cx="2083005" cy="1778016"/>
              <a:chOff x="0" y="0"/>
              <a:chExt cx="1956816" cy="1670304"/>
            </a:xfrm>
          </p:grpSpPr>
          <p:pic>
            <p:nvPicPr>
              <p:cNvPr id="10274" name="任意多边形 20">
                <a:extLst>
                  <a:ext uri="{FF2B5EF4-FFF2-40B4-BE49-F238E27FC236}">
                    <a16:creationId xmlns:a16="http://schemas.microsoft.com/office/drawing/2014/main" id="{F028D076-A100-440D-8A08-8A9215D69DA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956816" cy="1670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75" name="Text Box 38">
                <a:extLst>
                  <a:ext uri="{FF2B5EF4-FFF2-40B4-BE49-F238E27FC236}">
                    <a16:creationId xmlns:a16="http://schemas.microsoft.com/office/drawing/2014/main" id="{47624901-A774-40C9-B940-4A1D4CF4D1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146485" y="-142513"/>
                <a:ext cx="1666963" cy="1955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0249" name="组合 23">
            <a:extLst>
              <a:ext uri="{FF2B5EF4-FFF2-40B4-BE49-F238E27FC236}">
                <a16:creationId xmlns:a16="http://schemas.microsoft.com/office/drawing/2014/main" id="{84239243-B4F0-487C-8681-C2ED98BF55CC}"/>
              </a:ext>
            </a:extLst>
          </p:cNvPr>
          <p:cNvGrpSpPr>
            <a:grpSpLocks/>
          </p:cNvGrpSpPr>
          <p:nvPr/>
        </p:nvGrpSpPr>
        <p:grpSpPr bwMode="auto">
          <a:xfrm>
            <a:off x="3925888" y="1698625"/>
            <a:ext cx="2032000" cy="2017713"/>
            <a:chOff x="0" y="0"/>
            <a:chExt cx="2163136" cy="2149341"/>
          </a:xfrm>
        </p:grpSpPr>
        <p:grpSp>
          <p:nvGrpSpPr>
            <p:cNvPr id="10262" name="组合 24">
              <a:extLst>
                <a:ext uri="{FF2B5EF4-FFF2-40B4-BE49-F238E27FC236}">
                  <a16:creationId xmlns:a16="http://schemas.microsoft.com/office/drawing/2014/main" id="{D7AE2166-726F-49D6-A08A-2676AACBA6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40" y="9645"/>
              <a:ext cx="2139696" cy="2139696"/>
              <a:chOff x="0" y="0"/>
              <a:chExt cx="2139696" cy="2139696"/>
            </a:xfrm>
          </p:grpSpPr>
          <p:grpSp>
            <p:nvGrpSpPr>
              <p:cNvPr id="10266" name="泪滴形 26">
                <a:extLst>
                  <a:ext uri="{FF2B5EF4-FFF2-40B4-BE49-F238E27FC236}">
                    <a16:creationId xmlns:a16="http://schemas.microsoft.com/office/drawing/2014/main" id="{D54D53CD-4022-475A-8825-C786273581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9966" y="-13114"/>
                <a:ext cx="2167363" cy="2173852"/>
                <a:chOff x="0" y="0"/>
                <a:chExt cx="2036064" cy="2042160"/>
              </a:xfrm>
            </p:grpSpPr>
            <p:pic>
              <p:nvPicPr>
                <p:cNvPr id="10270" name="泪滴形 26">
                  <a:extLst>
                    <a:ext uri="{FF2B5EF4-FFF2-40B4-BE49-F238E27FC236}">
                      <a16:creationId xmlns:a16="http://schemas.microsoft.com/office/drawing/2014/main" id="{C850B58C-9C1C-40F2-A541-BB1C8E85C03B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036064" cy="2042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271" name="Text Box 43">
                  <a:extLst>
                    <a:ext uri="{FF2B5EF4-FFF2-40B4-BE49-F238E27FC236}">
                      <a16:creationId xmlns:a16="http://schemas.microsoft.com/office/drawing/2014/main" id="{EC0450A5-AA55-4F39-B51E-0E446B1CAC9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03728" y="306686"/>
                  <a:ext cx="1421337" cy="14213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267" name="椭圆 27">
                <a:extLst>
                  <a:ext uri="{FF2B5EF4-FFF2-40B4-BE49-F238E27FC236}">
                    <a16:creationId xmlns:a16="http://schemas.microsoft.com/office/drawing/2014/main" id="{C243FA8A-6959-4FD4-BC54-0E17422A9F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6620" y="214004"/>
                <a:ext cx="1674191" cy="1719614"/>
                <a:chOff x="0" y="0"/>
                <a:chExt cx="1572768" cy="1615440"/>
              </a:xfrm>
            </p:grpSpPr>
            <p:pic>
              <p:nvPicPr>
                <p:cNvPr id="10268" name="椭圆 27">
                  <a:extLst>
                    <a:ext uri="{FF2B5EF4-FFF2-40B4-BE49-F238E27FC236}">
                      <a16:creationId xmlns:a16="http://schemas.microsoft.com/office/drawing/2014/main" id="{1E6FD28A-A5CC-4C63-B0CA-6C16ADCD4399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572768" cy="1615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269" name="Text Box 46">
                  <a:extLst>
                    <a:ext uri="{FF2B5EF4-FFF2-40B4-BE49-F238E27FC236}">
                      <a16:creationId xmlns:a16="http://schemas.microsoft.com/office/drawing/2014/main" id="{6020DD16-AA24-419D-97EF-6243A0D1CDE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5993" y="242143"/>
                  <a:ext cx="1093516" cy="11237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10263" name="任意多边形 25">
              <a:extLst>
                <a:ext uri="{FF2B5EF4-FFF2-40B4-BE49-F238E27FC236}">
                  <a16:creationId xmlns:a16="http://schemas.microsoft.com/office/drawing/2014/main" id="{24A64EE1-1905-4734-BFB5-E54778537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" y="3020"/>
              <a:ext cx="2083005" cy="1771527"/>
              <a:chOff x="0" y="0"/>
              <a:chExt cx="1956816" cy="1664208"/>
            </a:xfrm>
          </p:grpSpPr>
          <p:pic>
            <p:nvPicPr>
              <p:cNvPr id="10264" name="任意多边形 25">
                <a:extLst>
                  <a:ext uri="{FF2B5EF4-FFF2-40B4-BE49-F238E27FC236}">
                    <a16:creationId xmlns:a16="http://schemas.microsoft.com/office/drawing/2014/main" id="{D7DD6A3E-8770-4F2D-9815-86BBB54AABA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956816" cy="1664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65" name="Text Box 49">
                <a:extLst>
                  <a:ext uri="{FF2B5EF4-FFF2-40B4-BE49-F238E27FC236}">
                    <a16:creationId xmlns:a16="http://schemas.microsoft.com/office/drawing/2014/main" id="{61525EFE-FE95-48B5-90D4-651CF05B1D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143738" y="-147041"/>
                <a:ext cx="1666963" cy="1955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0250" name="图片 28">
            <a:extLst>
              <a:ext uri="{FF2B5EF4-FFF2-40B4-BE49-F238E27FC236}">
                <a16:creationId xmlns:a16="http://schemas.microsoft.com/office/drawing/2014/main" id="{0E70052F-7D00-4ACA-AC26-2A5DDCD63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2413000"/>
            <a:ext cx="6334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图片 29">
            <a:extLst>
              <a:ext uri="{FF2B5EF4-FFF2-40B4-BE49-F238E27FC236}">
                <a16:creationId xmlns:a16="http://schemas.microsoft.com/office/drawing/2014/main" id="{1E2C8FE8-E98F-4B28-B47D-027975A69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2413000"/>
            <a:ext cx="67786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图片 30">
            <a:extLst>
              <a:ext uri="{FF2B5EF4-FFF2-40B4-BE49-F238E27FC236}">
                <a16:creationId xmlns:a16="http://schemas.microsoft.com/office/drawing/2014/main" id="{FD92D949-A67A-448E-9059-120AD102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4564063"/>
            <a:ext cx="75565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图片 31">
            <a:extLst>
              <a:ext uri="{FF2B5EF4-FFF2-40B4-BE49-F238E27FC236}">
                <a16:creationId xmlns:a16="http://schemas.microsoft.com/office/drawing/2014/main" id="{31C76588-0047-442C-8C75-2378A5F3E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4508500"/>
            <a:ext cx="8159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文本框 32">
            <a:extLst>
              <a:ext uri="{FF2B5EF4-FFF2-40B4-BE49-F238E27FC236}">
                <a16:creationId xmlns:a16="http://schemas.microsoft.com/office/drawing/2014/main" id="{4E3376C2-A60F-4E21-9A3D-505766FE1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099" y="1995488"/>
            <a:ext cx="315961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10255" name="TextBox 35">
            <a:extLst>
              <a:ext uri="{FF2B5EF4-FFF2-40B4-BE49-F238E27FC236}">
                <a16:creationId xmlns:a16="http://schemas.microsoft.com/office/drawing/2014/main" id="{10251B7F-2BAA-415C-902C-062467080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2354263"/>
            <a:ext cx="28146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56" name="文本框 34">
            <a:extLst>
              <a:ext uri="{FF2B5EF4-FFF2-40B4-BE49-F238E27FC236}">
                <a16:creationId xmlns:a16="http://schemas.microsoft.com/office/drawing/2014/main" id="{BE0650F4-81FB-4E79-974A-5D977B7B8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924" y="1995488"/>
            <a:ext cx="315961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10257" name="TextBox 35">
            <a:extLst>
              <a:ext uri="{FF2B5EF4-FFF2-40B4-BE49-F238E27FC236}">
                <a16:creationId xmlns:a16="http://schemas.microsoft.com/office/drawing/2014/main" id="{B0450F5F-79B0-4A2E-B1C6-344BE1601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925" y="2354263"/>
            <a:ext cx="2814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58" name="文本框 36">
            <a:extLst>
              <a:ext uri="{FF2B5EF4-FFF2-40B4-BE49-F238E27FC236}">
                <a16:creationId xmlns:a16="http://schemas.microsoft.com/office/drawing/2014/main" id="{5C116233-3310-47DF-B621-4DB35D9FF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099" y="4040188"/>
            <a:ext cx="315961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10259" name="TextBox 35">
            <a:extLst>
              <a:ext uri="{FF2B5EF4-FFF2-40B4-BE49-F238E27FC236}">
                <a16:creationId xmlns:a16="http://schemas.microsoft.com/office/drawing/2014/main" id="{B1B8F6DB-EF29-474E-B3CE-79F992B21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4398963"/>
            <a:ext cx="28146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60" name="文本框 38">
            <a:extLst>
              <a:ext uri="{FF2B5EF4-FFF2-40B4-BE49-F238E27FC236}">
                <a16:creationId xmlns:a16="http://schemas.microsoft.com/office/drawing/2014/main" id="{860A40BD-5145-4D68-8EDA-DF23897B7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924" y="4040188"/>
            <a:ext cx="315961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10261" name="TextBox 35">
            <a:extLst>
              <a:ext uri="{FF2B5EF4-FFF2-40B4-BE49-F238E27FC236}">
                <a16:creationId xmlns:a16="http://schemas.microsoft.com/office/drawing/2014/main" id="{6FD69C7B-4590-4534-B0B0-BC7F27F0E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925" y="4398963"/>
            <a:ext cx="2814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your text here, the language to be concise, to fit the theme.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3000">
    <p:wipe/>
  </p:transition>
</p:sld>
</file>

<file path=ppt/theme/theme1.xml><?xml version="1.0" encoding="utf-8"?>
<a:theme xmlns:a="http://schemas.openxmlformats.org/drawingml/2006/main" name="https://www.freeppt7.com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Pages>0</Pages>
  <Words>1704</Words>
  <Characters>0</Characters>
  <Application>Microsoft Office PowerPoint</Application>
  <DocSecurity>0</DocSecurity>
  <PresentationFormat>宽屏</PresentationFormat>
  <Lines>0</Lines>
  <Paragraphs>234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等线</vt:lpstr>
      <vt:lpstr>微软雅黑</vt:lpstr>
      <vt:lpstr>Arial</vt:lpstr>
      <vt:lpstr>Calibri</vt:lpstr>
      <vt:lpstr>Calibri Light</vt:lpstr>
      <vt:lpstr>Impact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>www.freeppt7.com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freeppt7.com</dc:creator>
  <cp:keywords>https:/www.freeppt7.com</cp:keywords>
  <dc:description/>
  <cp:lastModifiedBy>宇 之灵</cp:lastModifiedBy>
  <cp:revision>12</cp:revision>
  <dcterms:created xsi:type="dcterms:W3CDTF">2014-08-24T03:30:59Z</dcterms:created>
  <dcterms:modified xsi:type="dcterms:W3CDTF">2020-01-09T01:20:55Z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2052-9.1.0.5184</vt:lpwstr>
  </property>
</Properties>
</file>