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0" r:id="rId4"/>
    <p:sldId id="259" r:id="rId5"/>
    <p:sldId id="261" r:id="rId6"/>
    <p:sldId id="268" r:id="rId7"/>
    <p:sldId id="273" r:id="rId8"/>
    <p:sldId id="280" r:id="rId9"/>
    <p:sldId id="262" r:id="rId10"/>
    <p:sldId id="269" r:id="rId11"/>
    <p:sldId id="274" r:id="rId12"/>
    <p:sldId id="264" r:id="rId13"/>
    <p:sldId id="275" r:id="rId14"/>
    <p:sldId id="281" r:id="rId15"/>
    <p:sldId id="276" r:id="rId16"/>
    <p:sldId id="270" r:id="rId17"/>
    <p:sldId id="263" r:id="rId18"/>
    <p:sldId id="271" r:id="rId19"/>
    <p:sldId id="279" r:id="rId20"/>
    <p:sldId id="282" r:id="rId21"/>
    <p:sldId id="277" r:id="rId22"/>
    <p:sldId id="272" r:id="rId23"/>
    <p:sldId id="267" r:id="rId24"/>
    <p:sldId id="278" r:id="rId25"/>
    <p:sldId id="266" r:id="rId26"/>
    <p:sldId id="283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99FCAF-F740-4D2E-9CF5-21D066A37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ED0D33-F045-4F6D-AE96-6F7D2A2FE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20F2E-680E-4CA1-8982-86457305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BE4591-F824-4A21-8F5F-EC6911E3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99BD9-182B-4F7D-B53A-B52A8569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2D926-3CE8-4AAF-8087-736545A5AF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4C6C8-5548-4971-84B5-E2A3DD39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01AF89-345A-4E23-8705-47B27BD4D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EAFBA5-B291-4E97-9811-B59229A6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5515E3-7DF9-4706-9DFD-2383C2A3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0EC863-F975-4C9D-AFA6-177F9C1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05A55-3FB1-4CAD-BC3A-C681D7DCA89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54E838-D156-48DD-8B4C-C5507A195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95EDA0-365D-4186-BD6D-78C24B7A4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AAA9A5-DEBE-42E9-95FC-0737ECE4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B6817-6BD7-4802-B078-BEEA3E5D0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C040C3-D47E-4174-BBF3-9E874EB2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589C4-27E5-426F-BF31-C2E2E8AE025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7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6F649-9418-4793-ACEC-0D151177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46715E-F269-48ED-AF8F-07505928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50FB64-DE8F-48A6-A3DA-3262ADF3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A02729-2765-4170-9832-F1D0C91C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37E1B77-33C4-431F-98BD-C5BAA73158C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E310C-453D-4DB0-9AA7-FB6D0DA2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723F5A-1F1F-4EBC-B8B2-02F035D76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CE251-A851-479B-9DF5-3F981B79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FC11AE-888E-47D2-8727-35C39A85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DF3BD-B55D-4D32-9D10-2BE03FE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8CCFC-CEA9-4DC6-AD0F-835F6795E09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DF525-0CCE-4024-9682-205A5689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2E066E-B21F-4B8D-AAE9-631DED31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B87EEF-C226-4168-BF3D-1BEAF589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879086-27F7-46D7-9475-76ABAC0B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D3163-5DDF-415B-ADD9-C022F026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5C655-FB2A-406D-B6F2-C48C80C0949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3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1EB68-0FCB-4FEE-A4CA-84C49DA0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AAF180-35E8-4468-A8B7-BED17A015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70D1FB-216C-400F-9A9D-1D289C6AD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BE83C1-5FE7-49C6-BE9C-E46DE734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084BB-79DB-4210-85FD-6299EDE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EAE541-5A3C-48DD-A0C7-837ECEEB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48C68-6C19-43A9-9883-EAEDC12AFA5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89253-7826-4139-B38C-35C14CFD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D7A2B6-C36E-421A-A84D-6022DB169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14B8E5-BD17-473C-B52A-15BB5037F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7737EC-AEE3-469A-8D4F-6310767EF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774460-85BB-4761-B71C-189BFDF91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45B1C3-4D4D-4280-9796-DC23A67D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0C992F-4B20-4E01-8247-42169E4F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654407-AD59-491E-8B7D-9EF1DF14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B2E2-90D7-4E55-8CB3-9DC94F8C40E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2288B-40E8-4A46-BA3F-1694C681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A809A4-A08E-491A-B619-2C8507DB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7DA8A4-2ED8-4C45-BE66-10FC36C5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D14AF6-69F3-4A69-81F6-A5C4B4EE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3799-4CF2-4601-892E-AF285A0CCC0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3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CCA4FE-BD2C-4309-8FF8-D21C23C1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1220AB-859C-4073-8E86-9511DD85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A64937-DC61-49F2-B59F-B2CFB55D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649F2-C030-40B0-8385-615CD5B5802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8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424E3-EFC1-43DB-AD3E-DC6744A8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63C1D5-5306-42A5-98DB-D61B5049F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50DE4E-3F7A-41BB-A324-80449203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E19FA1-E432-4452-9373-9383E9A2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0AEA3D-A0A2-4F3D-9860-DDAB9CBB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9ACD21-3FF2-456E-8A2C-DEC735B9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2788A-074F-49B9-993D-2B1C68A0D4D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3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9DF24-A92C-4859-845C-698682A0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025378-868A-476B-BA42-3B8E8A7A1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1BD9F4-A700-4018-8802-179BB9DF1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A2C142-9E3F-4992-8BDE-7877654E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7D270B-2DE0-440D-BE18-FB556424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117439-8B39-42CF-8684-B9520A3D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40C7-6D97-4040-AC29-C8E30EACA3E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79021767-AD32-42B1-8088-C3641706F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39AA14E9-5A94-431D-975C-77610A4CC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5F949BDF-5AE9-4F31-8F5E-E07F94DC29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226DF74-2E90-43D5-B32D-21E98CB5CF0F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0F72CD8F-6392-4241-BE57-1DEC633A05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83EAF13A-B962-45CF-8C6B-9299D16F3A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C685D17-D6DE-47A1-8EDB-F93AE249B94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9">
            <a:extLst>
              <a:ext uri="{FF2B5EF4-FFF2-40B4-BE49-F238E27FC236}">
                <a16:creationId xmlns:a16="http://schemas.microsoft.com/office/drawing/2014/main" id="{E8951A2C-76D3-45AB-BE1D-8CBCB451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0"/>
            <a:ext cx="6664325" cy="6858000"/>
          </a:xfrm>
          <a:custGeom>
            <a:avLst/>
            <a:gdLst>
              <a:gd name="T0" fmla="*/ 0 w 6664986"/>
              <a:gd name="T1" fmla="*/ 0 h 6857999"/>
              <a:gd name="T2" fmla="*/ 6664986 w 6664986"/>
              <a:gd name="T3" fmla="*/ 0 h 6857999"/>
              <a:gd name="T4" fmla="*/ 6664986 w 6664986"/>
              <a:gd name="T5" fmla="*/ 6857999 h 6857999"/>
              <a:gd name="T6" fmla="*/ 3480192 w 6664986"/>
              <a:gd name="T7" fmla="*/ 6857999 h 6857999"/>
              <a:gd name="T8" fmla="*/ 0 60000 65536"/>
              <a:gd name="T9" fmla="*/ 0 60000 65536"/>
              <a:gd name="T10" fmla="*/ 0 60000 65536"/>
              <a:gd name="T11" fmla="*/ 0 60000 65536"/>
              <a:gd name="T12" fmla="*/ 0 w 6664986"/>
              <a:gd name="T13" fmla="*/ 0 h 6857999"/>
              <a:gd name="T14" fmla="*/ 6664986 w 6664986"/>
              <a:gd name="T15" fmla="*/ 6857999 h 6857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4986" h="6857999">
                <a:moveTo>
                  <a:pt x="0" y="0"/>
                </a:moveTo>
                <a:lnTo>
                  <a:pt x="6664986" y="0"/>
                </a:lnTo>
                <a:lnTo>
                  <a:pt x="6664986" y="6857999"/>
                </a:lnTo>
                <a:lnTo>
                  <a:pt x="3480192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等腰三角形 2">
            <a:extLst>
              <a:ext uri="{FF2B5EF4-FFF2-40B4-BE49-F238E27FC236}">
                <a16:creationId xmlns:a16="http://schemas.microsoft.com/office/drawing/2014/main" id="{01ACF049-31C9-44F9-A22D-2E2F95906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73350"/>
            <a:ext cx="1843088" cy="10826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等腰三角形 2">
            <a:extLst>
              <a:ext uri="{FF2B5EF4-FFF2-40B4-BE49-F238E27FC236}">
                <a16:creationId xmlns:a16="http://schemas.microsoft.com/office/drawing/2014/main" id="{6A8AF18B-FDC6-4016-8E3F-41E905003284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790575" y="1789113"/>
            <a:ext cx="1038225" cy="609600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等腰三角形 2">
            <a:extLst>
              <a:ext uri="{FF2B5EF4-FFF2-40B4-BE49-F238E27FC236}">
                <a16:creationId xmlns:a16="http://schemas.microsoft.com/office/drawing/2014/main" id="{6DE6233F-33C1-430E-8D90-1ED3E2DA167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150" y="4291013"/>
            <a:ext cx="4371975" cy="257016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8" name="等腰三角形 2">
            <a:extLst>
              <a:ext uri="{FF2B5EF4-FFF2-40B4-BE49-F238E27FC236}">
                <a16:creationId xmlns:a16="http://schemas.microsoft.com/office/drawing/2014/main" id="{F4D17941-FC43-4E2A-9B72-5C36B1AEA80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820025" y="0"/>
            <a:ext cx="4371975" cy="257016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9" name="等腰三角形 2">
            <a:extLst>
              <a:ext uri="{FF2B5EF4-FFF2-40B4-BE49-F238E27FC236}">
                <a16:creationId xmlns:a16="http://schemas.microsoft.com/office/drawing/2014/main" id="{D8D44429-BE77-456D-9163-BB2BBF4BFF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83688" y="5092700"/>
            <a:ext cx="3008312" cy="17684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0" name="等腰三角形 2">
            <a:extLst>
              <a:ext uri="{FF2B5EF4-FFF2-40B4-BE49-F238E27FC236}">
                <a16:creationId xmlns:a16="http://schemas.microsoft.com/office/drawing/2014/main" id="{1396F288-603F-422F-BC88-A3BDF7ADABC4}"/>
              </a:ext>
            </a:extLst>
          </p:cNvPr>
          <p:cNvSpPr>
            <a:spLocks noChangeArrowheads="1"/>
          </p:cNvSpPr>
          <p:nvPr/>
        </p:nvSpPr>
        <p:spPr bwMode="auto">
          <a:xfrm rot="15839482">
            <a:off x="6840538" y="2214562"/>
            <a:ext cx="884238" cy="51911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等腰三角形 2">
            <a:extLst>
              <a:ext uri="{FF2B5EF4-FFF2-40B4-BE49-F238E27FC236}">
                <a16:creationId xmlns:a16="http://schemas.microsoft.com/office/drawing/2014/main" id="{A950FBEE-968D-4647-BDA4-7E6B345579BA}"/>
              </a:ext>
            </a:extLst>
          </p:cNvPr>
          <p:cNvSpPr>
            <a:spLocks noChangeArrowheads="1"/>
          </p:cNvSpPr>
          <p:nvPr/>
        </p:nvSpPr>
        <p:spPr bwMode="auto">
          <a:xfrm rot="17839698">
            <a:off x="10309225" y="3290888"/>
            <a:ext cx="755650" cy="444500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2" name="等腰三角形 2">
            <a:extLst>
              <a:ext uri="{FF2B5EF4-FFF2-40B4-BE49-F238E27FC236}">
                <a16:creationId xmlns:a16="http://schemas.microsoft.com/office/drawing/2014/main" id="{F1373AC3-A29C-4B47-B45D-5C5F51C2E669}"/>
              </a:ext>
            </a:extLst>
          </p:cNvPr>
          <p:cNvSpPr>
            <a:spLocks noChangeArrowheads="1"/>
          </p:cNvSpPr>
          <p:nvPr/>
        </p:nvSpPr>
        <p:spPr bwMode="auto">
          <a:xfrm rot="8246250">
            <a:off x="11572875" y="3706813"/>
            <a:ext cx="581025" cy="34131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等腰三角形 2">
            <a:extLst>
              <a:ext uri="{FF2B5EF4-FFF2-40B4-BE49-F238E27FC236}">
                <a16:creationId xmlns:a16="http://schemas.microsoft.com/office/drawing/2014/main" id="{5BDF6662-C241-4ED4-B727-44C8CC816BFE}"/>
              </a:ext>
            </a:extLst>
          </p:cNvPr>
          <p:cNvSpPr>
            <a:spLocks noChangeArrowheads="1"/>
          </p:cNvSpPr>
          <p:nvPr/>
        </p:nvSpPr>
        <p:spPr bwMode="auto">
          <a:xfrm rot="19119864">
            <a:off x="7670800" y="2863850"/>
            <a:ext cx="414338" cy="2444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4" name="等腰三角形 2">
            <a:extLst>
              <a:ext uri="{FF2B5EF4-FFF2-40B4-BE49-F238E27FC236}">
                <a16:creationId xmlns:a16="http://schemas.microsoft.com/office/drawing/2014/main" id="{001F423D-BE8A-4B34-AC60-1F84460EBCCB}"/>
              </a:ext>
            </a:extLst>
          </p:cNvPr>
          <p:cNvSpPr>
            <a:spLocks noChangeArrowheads="1"/>
          </p:cNvSpPr>
          <p:nvPr/>
        </p:nvSpPr>
        <p:spPr bwMode="auto">
          <a:xfrm rot="11720933">
            <a:off x="7588250" y="728663"/>
            <a:ext cx="577850" cy="33972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5" name="矩形 15">
            <a:extLst>
              <a:ext uri="{FF2B5EF4-FFF2-40B4-BE49-F238E27FC236}">
                <a16:creationId xmlns:a16="http://schemas.microsoft.com/office/drawing/2014/main" id="{7B42F019-745E-4C12-97CD-C01FB67D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6" name="矩形 16">
            <a:extLst>
              <a:ext uri="{FF2B5EF4-FFF2-40B4-BE49-F238E27FC236}">
                <a16:creationId xmlns:a16="http://schemas.microsoft.com/office/drawing/2014/main" id="{0121F9F8-7841-4FD0-9056-887DDFF1A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7" name="文本框 20">
            <a:extLst>
              <a:ext uri="{FF2B5EF4-FFF2-40B4-BE49-F238E27FC236}">
                <a16:creationId xmlns:a16="http://schemas.microsoft.com/office/drawing/2014/main" id="{506B68AB-60C2-41BE-9A2F-AC72BC02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4095750"/>
            <a:ext cx="462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BUSINESS    </a:t>
            </a:r>
            <a:r>
              <a:rPr lang="en-US" altLang="zh-CN" sz="4000" b="1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REPORT</a:t>
            </a:r>
            <a:endParaRPr lang="zh-CN" altLang="en-US" sz="4000" b="1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088" name="文本框 21">
            <a:extLst>
              <a:ext uri="{FF2B5EF4-FFF2-40B4-BE49-F238E27FC236}">
                <a16:creationId xmlns:a16="http://schemas.microsoft.com/office/drawing/2014/main" id="{B17884B1-9FD3-45E5-B9E0-6EF1F1F0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1163638"/>
            <a:ext cx="1624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EBCE5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2020</a:t>
            </a:r>
            <a:endParaRPr lang="zh-CN" altLang="en-US" sz="5400" b="1" dirty="0">
              <a:solidFill>
                <a:srgbClr val="EBCE57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089" name="文本框 22">
            <a:extLst>
              <a:ext uri="{FF2B5EF4-FFF2-40B4-BE49-F238E27FC236}">
                <a16:creationId xmlns:a16="http://schemas.microsoft.com/office/drawing/2014/main" id="{2AC21DFF-D751-4D46-8D08-1262E14D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5029200"/>
            <a:ext cx="31019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5">
            <a:extLst>
              <a:ext uri="{FF2B5EF4-FFF2-40B4-BE49-F238E27FC236}">
                <a16:creationId xmlns:a16="http://schemas.microsoft.com/office/drawing/2014/main" id="{62D794B5-764E-45CF-86C3-213D71E0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矩形 16">
            <a:extLst>
              <a:ext uri="{FF2B5EF4-FFF2-40B4-BE49-F238E27FC236}">
                <a16:creationId xmlns:a16="http://schemas.microsoft.com/office/drawing/2014/main" id="{80CD4CC9-B48D-4935-AB3F-A1ACF10A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等腰三角形 2">
            <a:extLst>
              <a:ext uri="{FF2B5EF4-FFF2-40B4-BE49-F238E27FC236}">
                <a16:creationId xmlns:a16="http://schemas.microsoft.com/office/drawing/2014/main" id="{99C161E1-C856-4F30-8D64-1F9DF070F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等腰三角形 2">
            <a:extLst>
              <a:ext uri="{FF2B5EF4-FFF2-40B4-BE49-F238E27FC236}">
                <a16:creationId xmlns:a16="http://schemas.microsoft.com/office/drawing/2014/main" id="{A4EF8B07-C6EC-47A7-9E70-CB2EC6435B1F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文本框 23">
            <a:extLst>
              <a:ext uri="{FF2B5EF4-FFF2-40B4-BE49-F238E27FC236}">
                <a16:creationId xmlns:a16="http://schemas.microsoft.com/office/drawing/2014/main" id="{F3420B3F-9F99-44E9-9F73-64FDB38B0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12295" name="任意多边形 54">
            <a:extLst>
              <a:ext uri="{FF2B5EF4-FFF2-40B4-BE49-F238E27FC236}">
                <a16:creationId xmlns:a16="http://schemas.microsoft.com/office/drawing/2014/main" id="{8752E962-B41D-4C01-8AFE-56699B35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2386013"/>
            <a:ext cx="2012950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6" name="任意多边形 55">
            <a:extLst>
              <a:ext uri="{FF2B5EF4-FFF2-40B4-BE49-F238E27FC236}">
                <a16:creationId xmlns:a16="http://schemas.microsoft.com/office/drawing/2014/main" id="{EF137909-974C-4FB7-8852-E44B78A2A117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416175" y="2386013"/>
            <a:ext cx="655638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E3C04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7" name="任意多边形 56">
            <a:extLst>
              <a:ext uri="{FF2B5EF4-FFF2-40B4-BE49-F238E27FC236}">
                <a16:creationId xmlns:a16="http://schemas.microsoft.com/office/drawing/2014/main" id="{D086F78B-742C-48E3-A167-96F2E0E9D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386013"/>
            <a:ext cx="2012950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8" name="任意多边形 57">
            <a:extLst>
              <a:ext uri="{FF2B5EF4-FFF2-40B4-BE49-F238E27FC236}">
                <a16:creationId xmlns:a16="http://schemas.microsoft.com/office/drawing/2014/main" id="{6489794C-2FD0-404A-A136-861C2E4AB62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099050" y="2386013"/>
            <a:ext cx="657225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4644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任意多边形 58">
            <a:extLst>
              <a:ext uri="{FF2B5EF4-FFF2-40B4-BE49-F238E27FC236}">
                <a16:creationId xmlns:a16="http://schemas.microsoft.com/office/drawing/2014/main" id="{2EDEA768-7207-44AD-A10E-111D08548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2386013"/>
            <a:ext cx="2011362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任意多边形 59">
            <a:extLst>
              <a:ext uri="{FF2B5EF4-FFF2-40B4-BE49-F238E27FC236}">
                <a16:creationId xmlns:a16="http://schemas.microsoft.com/office/drawing/2014/main" id="{BA2D7AE8-1D43-460F-A114-6AD592ECD10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783513" y="2386013"/>
            <a:ext cx="655637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E3C04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任意多边形 60">
            <a:extLst>
              <a:ext uri="{FF2B5EF4-FFF2-40B4-BE49-F238E27FC236}">
                <a16:creationId xmlns:a16="http://schemas.microsoft.com/office/drawing/2014/main" id="{E38A3E54-8331-4B9E-A8F2-26C0DD59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2386013"/>
            <a:ext cx="2011363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2" name="任意多边形 61">
            <a:extLst>
              <a:ext uri="{FF2B5EF4-FFF2-40B4-BE49-F238E27FC236}">
                <a16:creationId xmlns:a16="http://schemas.microsoft.com/office/drawing/2014/main" id="{54E3A36D-5D1A-4493-BA57-71A1AA6CEDA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0467975" y="2386013"/>
            <a:ext cx="655638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46444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303" name="组合 62">
            <a:extLst>
              <a:ext uri="{FF2B5EF4-FFF2-40B4-BE49-F238E27FC236}">
                <a16:creationId xmlns:a16="http://schemas.microsoft.com/office/drawing/2014/main" id="{C3C89A25-0D56-4DF1-A3BC-6638C24ECFAC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3248025"/>
            <a:ext cx="714375" cy="542925"/>
            <a:chOff x="0" y="0"/>
            <a:chExt cx="509646" cy="387231"/>
          </a:xfrm>
        </p:grpSpPr>
        <p:sp>
          <p:nvSpPr>
            <p:cNvPr id="12304" name="Freeform 20">
              <a:extLst>
                <a:ext uri="{FF2B5EF4-FFF2-40B4-BE49-F238E27FC236}">
                  <a16:creationId xmlns:a16="http://schemas.microsoft.com/office/drawing/2014/main" id="{5F9C3285-61BE-4240-BA14-F702F610B7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5" name="Freeform 21">
              <a:extLst>
                <a:ext uri="{FF2B5EF4-FFF2-40B4-BE49-F238E27FC236}">
                  <a16:creationId xmlns:a16="http://schemas.microsoft.com/office/drawing/2014/main" id="{913029FB-ACFC-431D-A39C-1AD814DD8BE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6" name="组合 65">
            <a:extLst>
              <a:ext uri="{FF2B5EF4-FFF2-40B4-BE49-F238E27FC236}">
                <a16:creationId xmlns:a16="http://schemas.microsoft.com/office/drawing/2014/main" id="{51B69D1F-10FC-4951-962E-001DA456A4D5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3254375"/>
            <a:ext cx="573087" cy="549275"/>
            <a:chOff x="0" y="0"/>
            <a:chExt cx="2438400" cy="2332038"/>
          </a:xfrm>
        </p:grpSpPr>
        <p:sp>
          <p:nvSpPr>
            <p:cNvPr id="12307" name="Freeform 25">
              <a:extLst>
                <a:ext uri="{FF2B5EF4-FFF2-40B4-BE49-F238E27FC236}">
                  <a16:creationId xmlns:a16="http://schemas.microsoft.com/office/drawing/2014/main" id="{45F1F210-9250-47E5-B8BD-E35CAA130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8" name="任意多边形 67">
              <a:extLst>
                <a:ext uri="{FF2B5EF4-FFF2-40B4-BE49-F238E27FC236}">
                  <a16:creationId xmlns:a16="http://schemas.microsoft.com/office/drawing/2014/main" id="{BE06427C-2043-46A1-B036-DBB720923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9" name="组合 68">
            <a:extLst>
              <a:ext uri="{FF2B5EF4-FFF2-40B4-BE49-F238E27FC236}">
                <a16:creationId xmlns:a16="http://schemas.microsoft.com/office/drawing/2014/main" id="{78A8A03B-FAD6-42A9-90ED-60F40C11D630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3189288"/>
            <a:ext cx="481012" cy="614362"/>
            <a:chOff x="0" y="0"/>
            <a:chExt cx="563562" cy="720725"/>
          </a:xfrm>
        </p:grpSpPr>
        <p:sp>
          <p:nvSpPr>
            <p:cNvPr id="12310" name="Freeform 32">
              <a:extLst>
                <a:ext uri="{FF2B5EF4-FFF2-40B4-BE49-F238E27FC236}">
                  <a16:creationId xmlns:a16="http://schemas.microsoft.com/office/drawing/2014/main" id="{C8A72137-94FF-4D12-BDE7-84ADE4E4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1" name="Freeform 33">
              <a:extLst>
                <a:ext uri="{FF2B5EF4-FFF2-40B4-BE49-F238E27FC236}">
                  <a16:creationId xmlns:a16="http://schemas.microsoft.com/office/drawing/2014/main" id="{277FC26B-AD58-43D7-BE10-CCAEBFE9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2" name="Freeform 34">
              <a:extLst>
                <a:ext uri="{FF2B5EF4-FFF2-40B4-BE49-F238E27FC236}">
                  <a16:creationId xmlns:a16="http://schemas.microsoft.com/office/drawing/2014/main" id="{CC377BFF-2EBA-4016-83B9-BD7D8E442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13" name="组合 72">
            <a:extLst>
              <a:ext uri="{FF2B5EF4-FFF2-40B4-BE49-F238E27FC236}">
                <a16:creationId xmlns:a16="http://schemas.microsoft.com/office/drawing/2014/main" id="{118E0F0A-58D0-4755-978D-160E5BAE5B68}"/>
              </a:ext>
            </a:extLst>
          </p:cNvPr>
          <p:cNvGrpSpPr>
            <a:grpSpLocks/>
          </p:cNvGrpSpPr>
          <p:nvPr/>
        </p:nvGrpSpPr>
        <p:grpSpPr bwMode="auto">
          <a:xfrm>
            <a:off x="9837738" y="3178175"/>
            <a:ext cx="560387" cy="625475"/>
            <a:chOff x="0" y="0"/>
            <a:chExt cx="402656" cy="450303"/>
          </a:xfrm>
        </p:grpSpPr>
        <p:sp>
          <p:nvSpPr>
            <p:cNvPr id="12314" name="Freeform 108">
              <a:extLst>
                <a:ext uri="{FF2B5EF4-FFF2-40B4-BE49-F238E27FC236}">
                  <a16:creationId xmlns:a16="http://schemas.microsoft.com/office/drawing/2014/main" id="{1725C277-FA62-4D48-8864-D177DADFE9F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5" name="Freeform 109">
              <a:extLst>
                <a:ext uri="{FF2B5EF4-FFF2-40B4-BE49-F238E27FC236}">
                  <a16:creationId xmlns:a16="http://schemas.microsoft.com/office/drawing/2014/main" id="{0147E301-8B2D-46CB-A078-7EF761CE641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6" name="Freeform 110">
              <a:extLst>
                <a:ext uri="{FF2B5EF4-FFF2-40B4-BE49-F238E27FC236}">
                  <a16:creationId xmlns:a16="http://schemas.microsoft.com/office/drawing/2014/main" id="{12FFD977-AD56-4ADE-B641-A2F4D317E3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7" name="Freeform 111">
              <a:extLst>
                <a:ext uri="{FF2B5EF4-FFF2-40B4-BE49-F238E27FC236}">
                  <a16:creationId xmlns:a16="http://schemas.microsoft.com/office/drawing/2014/main" id="{0CCDE06C-DDED-4764-865E-21B1ABEB0C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8" name="Freeform 112">
              <a:extLst>
                <a:ext uri="{FF2B5EF4-FFF2-40B4-BE49-F238E27FC236}">
                  <a16:creationId xmlns:a16="http://schemas.microsoft.com/office/drawing/2014/main" id="{0E004649-88D4-45B5-9DC2-F7152D4525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319" name="文本框 78">
            <a:extLst>
              <a:ext uri="{FF2B5EF4-FFF2-40B4-BE49-F238E27FC236}">
                <a16:creationId xmlns:a16="http://schemas.microsoft.com/office/drawing/2014/main" id="{1A716A9A-E228-41C5-8EDE-9E9E12AE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4884738"/>
            <a:ext cx="23764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20" name="文本框 79">
            <a:extLst>
              <a:ext uri="{FF2B5EF4-FFF2-40B4-BE49-F238E27FC236}">
                <a16:creationId xmlns:a16="http://schemas.microsoft.com/office/drawing/2014/main" id="{2596FB4F-A0A0-433A-965C-7024FA03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4884738"/>
            <a:ext cx="23749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21" name="文本框 80">
            <a:extLst>
              <a:ext uri="{FF2B5EF4-FFF2-40B4-BE49-F238E27FC236}">
                <a16:creationId xmlns:a16="http://schemas.microsoft.com/office/drawing/2014/main" id="{6E16D794-5489-40E5-88C2-3B47FE88B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4884738"/>
            <a:ext cx="237648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22" name="文本框 81">
            <a:extLst>
              <a:ext uri="{FF2B5EF4-FFF2-40B4-BE49-F238E27FC236}">
                <a16:creationId xmlns:a16="http://schemas.microsoft.com/office/drawing/2014/main" id="{C983CBE9-03A9-4402-8DB3-E0670A798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75" y="4884738"/>
            <a:ext cx="237648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5">
            <a:extLst>
              <a:ext uri="{FF2B5EF4-FFF2-40B4-BE49-F238E27FC236}">
                <a16:creationId xmlns:a16="http://schemas.microsoft.com/office/drawing/2014/main" id="{5053C58D-7845-4F58-A967-A545BEA3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16">
            <a:extLst>
              <a:ext uri="{FF2B5EF4-FFF2-40B4-BE49-F238E27FC236}">
                <a16:creationId xmlns:a16="http://schemas.microsoft.com/office/drawing/2014/main" id="{195DA399-BB39-43F1-99E9-873915FF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等腰三角形 2">
            <a:extLst>
              <a:ext uri="{FF2B5EF4-FFF2-40B4-BE49-F238E27FC236}">
                <a16:creationId xmlns:a16="http://schemas.microsoft.com/office/drawing/2014/main" id="{CE2DAFEA-230B-4958-AE31-1EC21B714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等腰三角形 2">
            <a:extLst>
              <a:ext uri="{FF2B5EF4-FFF2-40B4-BE49-F238E27FC236}">
                <a16:creationId xmlns:a16="http://schemas.microsoft.com/office/drawing/2014/main" id="{EE4D8C06-8324-4320-BB88-9E567B8108B2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8" name="文本框 23">
            <a:extLst>
              <a:ext uri="{FF2B5EF4-FFF2-40B4-BE49-F238E27FC236}">
                <a16:creationId xmlns:a16="http://schemas.microsoft.com/office/drawing/2014/main" id="{E6851A57-3FC2-460F-9BE9-5B21C8113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13319" name="六边形 34">
            <a:extLst>
              <a:ext uri="{FF2B5EF4-FFF2-40B4-BE49-F238E27FC236}">
                <a16:creationId xmlns:a16="http://schemas.microsoft.com/office/drawing/2014/main" id="{996951BD-F62B-4B57-ADCA-A19204A8B3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43375" y="2500313"/>
            <a:ext cx="1465263" cy="1265237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0000"/>
          </a:solidFill>
          <a:ln w="22225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0" name="六边形 35">
            <a:extLst>
              <a:ext uri="{FF2B5EF4-FFF2-40B4-BE49-F238E27FC236}">
                <a16:creationId xmlns:a16="http://schemas.microsoft.com/office/drawing/2014/main" id="{A91BA6F6-FDE2-44FA-9E53-23A2F91B63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07818" y="2501107"/>
            <a:ext cx="1465263" cy="1263650"/>
          </a:xfrm>
          <a:prstGeom prst="hexagon">
            <a:avLst>
              <a:gd name="adj" fmla="val 24995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六边形 36">
            <a:extLst>
              <a:ext uri="{FF2B5EF4-FFF2-40B4-BE49-F238E27FC236}">
                <a16:creationId xmlns:a16="http://schemas.microsoft.com/office/drawing/2014/main" id="{02058B98-F751-4260-A5AE-4AF11AC37D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7520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000000"/>
          </a:solidFill>
          <a:ln w="22225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2" name="六边形 37">
            <a:extLst>
              <a:ext uri="{FF2B5EF4-FFF2-40B4-BE49-F238E27FC236}">
                <a16:creationId xmlns:a16="http://schemas.microsoft.com/office/drawing/2014/main" id="{CD63E5ED-3010-4977-B2A1-2C27EAFD17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42025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3" name="六边形 38">
            <a:extLst>
              <a:ext uri="{FF2B5EF4-FFF2-40B4-BE49-F238E27FC236}">
                <a16:creationId xmlns:a16="http://schemas.microsoft.com/office/drawing/2014/main" id="{BA84F802-08A0-4F1B-94FE-5678F37C97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9615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4" name="六边形 39">
            <a:extLst>
              <a:ext uri="{FF2B5EF4-FFF2-40B4-BE49-F238E27FC236}">
                <a16:creationId xmlns:a16="http://schemas.microsoft.com/office/drawing/2014/main" id="{239B712F-6E8B-4E32-936C-2623438A73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69088" y="4795838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22225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25" name="组合 40">
            <a:extLst>
              <a:ext uri="{FF2B5EF4-FFF2-40B4-BE49-F238E27FC236}">
                <a16:creationId xmlns:a16="http://schemas.microsoft.com/office/drawing/2014/main" id="{68297A05-1FFA-4603-833C-C3B651DBED2E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2982913"/>
            <a:ext cx="434975" cy="417512"/>
            <a:chOff x="0" y="0"/>
            <a:chExt cx="2438400" cy="2332038"/>
          </a:xfrm>
        </p:grpSpPr>
        <p:sp>
          <p:nvSpPr>
            <p:cNvPr id="13326" name="Freeform 25">
              <a:extLst>
                <a:ext uri="{FF2B5EF4-FFF2-40B4-BE49-F238E27FC236}">
                  <a16:creationId xmlns:a16="http://schemas.microsoft.com/office/drawing/2014/main" id="{3042ABBE-52B3-4262-8A28-DC5AD270E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7" name="任意多边形 42">
              <a:extLst>
                <a:ext uri="{FF2B5EF4-FFF2-40B4-BE49-F238E27FC236}">
                  <a16:creationId xmlns:a16="http://schemas.microsoft.com/office/drawing/2014/main" id="{411C24E9-8CC9-437E-BDEB-1E818CFEB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8" name="组合 43">
            <a:extLst>
              <a:ext uri="{FF2B5EF4-FFF2-40B4-BE49-F238E27FC236}">
                <a16:creationId xmlns:a16="http://schemas.microsoft.com/office/drawing/2014/main" id="{AA048B7D-25D1-4CA7-842A-B4EEEBB0D232}"/>
              </a:ext>
            </a:extLst>
          </p:cNvPr>
          <p:cNvGrpSpPr>
            <a:grpSpLocks/>
          </p:cNvGrpSpPr>
          <p:nvPr/>
        </p:nvGrpSpPr>
        <p:grpSpPr bwMode="auto">
          <a:xfrm>
            <a:off x="7739063" y="4070350"/>
            <a:ext cx="582612" cy="441325"/>
            <a:chOff x="0" y="0"/>
            <a:chExt cx="509646" cy="387231"/>
          </a:xfrm>
        </p:grpSpPr>
        <p:sp>
          <p:nvSpPr>
            <p:cNvPr id="13329" name="Freeform 20">
              <a:extLst>
                <a:ext uri="{FF2B5EF4-FFF2-40B4-BE49-F238E27FC236}">
                  <a16:creationId xmlns:a16="http://schemas.microsoft.com/office/drawing/2014/main" id="{3268E908-F6EA-4AAB-96FC-68FBBC72C72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0" name="Freeform 21">
              <a:extLst>
                <a:ext uri="{FF2B5EF4-FFF2-40B4-BE49-F238E27FC236}">
                  <a16:creationId xmlns:a16="http://schemas.microsoft.com/office/drawing/2014/main" id="{983F5101-FADE-410A-97F3-B107BE74974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1" name="组合 46">
            <a:extLst>
              <a:ext uri="{FF2B5EF4-FFF2-40B4-BE49-F238E27FC236}">
                <a16:creationId xmlns:a16="http://schemas.microsoft.com/office/drawing/2014/main" id="{906AD72A-A290-4975-8DBB-61DE909076AB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4048125"/>
            <a:ext cx="379412" cy="484188"/>
            <a:chOff x="0" y="0"/>
            <a:chExt cx="563562" cy="720725"/>
          </a:xfrm>
        </p:grpSpPr>
        <p:sp>
          <p:nvSpPr>
            <p:cNvPr id="13332" name="Freeform 32">
              <a:extLst>
                <a:ext uri="{FF2B5EF4-FFF2-40B4-BE49-F238E27FC236}">
                  <a16:creationId xmlns:a16="http://schemas.microsoft.com/office/drawing/2014/main" id="{A72767B9-8F4D-4086-9AED-DEDAA778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33">
              <a:extLst>
                <a:ext uri="{FF2B5EF4-FFF2-40B4-BE49-F238E27FC236}">
                  <a16:creationId xmlns:a16="http://schemas.microsoft.com/office/drawing/2014/main" id="{4DAE0A90-38D5-4A21-AEC1-7FEF6E81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4" name="Freeform 34">
              <a:extLst>
                <a:ext uri="{FF2B5EF4-FFF2-40B4-BE49-F238E27FC236}">
                  <a16:creationId xmlns:a16="http://schemas.microsoft.com/office/drawing/2014/main" id="{DDCCE732-8CA3-4A04-B45B-23EE0D8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5" name="组合 50">
            <a:extLst>
              <a:ext uri="{FF2B5EF4-FFF2-40B4-BE49-F238E27FC236}">
                <a16:creationId xmlns:a16="http://schemas.microsoft.com/office/drawing/2014/main" id="{BE5F4006-6F79-4AAD-9B34-57A24C674624}"/>
              </a:ext>
            </a:extLst>
          </p:cNvPr>
          <p:cNvGrpSpPr>
            <a:grpSpLocks/>
          </p:cNvGrpSpPr>
          <p:nvPr/>
        </p:nvGrpSpPr>
        <p:grpSpPr bwMode="auto">
          <a:xfrm>
            <a:off x="6584950" y="4046538"/>
            <a:ext cx="414338" cy="468312"/>
            <a:chOff x="0" y="0"/>
            <a:chExt cx="406393" cy="459645"/>
          </a:xfrm>
        </p:grpSpPr>
        <p:sp>
          <p:nvSpPr>
            <p:cNvPr id="13336" name="Freeform 148">
              <a:extLst>
                <a:ext uri="{FF2B5EF4-FFF2-40B4-BE49-F238E27FC236}">
                  <a16:creationId xmlns:a16="http://schemas.microsoft.com/office/drawing/2014/main" id="{CC3B2047-00DF-4202-B51C-9700131A64D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7" name="Freeform 149">
              <a:extLst>
                <a:ext uri="{FF2B5EF4-FFF2-40B4-BE49-F238E27FC236}">
                  <a16:creationId xmlns:a16="http://schemas.microsoft.com/office/drawing/2014/main" id="{C8C21F20-A881-4616-8C87-A039AA1E566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8" name="Oval 150">
              <a:extLst>
                <a:ext uri="{FF2B5EF4-FFF2-40B4-BE49-F238E27FC236}">
                  <a16:creationId xmlns:a16="http://schemas.microsoft.com/office/drawing/2014/main" id="{B25D98E1-79B3-4030-86B1-10F362F56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9" name="组合 82">
            <a:extLst>
              <a:ext uri="{FF2B5EF4-FFF2-40B4-BE49-F238E27FC236}">
                <a16:creationId xmlns:a16="http://schemas.microsoft.com/office/drawing/2014/main" id="{11CA6F53-A936-42A5-8F88-E92CD1DFEF58}"/>
              </a:ext>
            </a:extLst>
          </p:cNvPr>
          <p:cNvGrpSpPr>
            <a:grpSpLocks/>
          </p:cNvGrpSpPr>
          <p:nvPr/>
        </p:nvGrpSpPr>
        <p:grpSpPr bwMode="auto">
          <a:xfrm>
            <a:off x="5935663" y="2924175"/>
            <a:ext cx="409575" cy="404813"/>
            <a:chOff x="0" y="0"/>
            <a:chExt cx="453105" cy="448433"/>
          </a:xfrm>
        </p:grpSpPr>
        <p:sp>
          <p:nvSpPr>
            <p:cNvPr id="13340" name="Freeform 136">
              <a:extLst>
                <a:ext uri="{FF2B5EF4-FFF2-40B4-BE49-F238E27FC236}">
                  <a16:creationId xmlns:a16="http://schemas.microsoft.com/office/drawing/2014/main" id="{DC553448-6868-455C-A0E6-1C9353861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1" name="Freeform 137">
              <a:extLst>
                <a:ext uri="{FF2B5EF4-FFF2-40B4-BE49-F238E27FC236}">
                  <a16:creationId xmlns:a16="http://schemas.microsoft.com/office/drawing/2014/main" id="{ACF6404B-72B4-435C-977B-E2618D22E45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42" name="组合 85">
            <a:extLst>
              <a:ext uri="{FF2B5EF4-FFF2-40B4-BE49-F238E27FC236}">
                <a16:creationId xmlns:a16="http://schemas.microsoft.com/office/drawing/2014/main" id="{34645E8A-76D5-49A4-B3B2-3DDFE23A837B}"/>
              </a:ext>
            </a:extLst>
          </p:cNvPr>
          <p:cNvGrpSpPr>
            <a:grpSpLocks/>
          </p:cNvGrpSpPr>
          <p:nvPr/>
        </p:nvGrpSpPr>
        <p:grpSpPr bwMode="auto">
          <a:xfrm>
            <a:off x="7199313" y="5194300"/>
            <a:ext cx="417512" cy="466725"/>
            <a:chOff x="0" y="0"/>
            <a:chExt cx="402656" cy="450303"/>
          </a:xfrm>
        </p:grpSpPr>
        <p:sp>
          <p:nvSpPr>
            <p:cNvPr id="13343" name="Freeform 108">
              <a:extLst>
                <a:ext uri="{FF2B5EF4-FFF2-40B4-BE49-F238E27FC236}">
                  <a16:creationId xmlns:a16="http://schemas.microsoft.com/office/drawing/2014/main" id="{2FAE315D-79BD-4D87-9B6E-AAEBD7E121D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4" name="Freeform 109">
              <a:extLst>
                <a:ext uri="{FF2B5EF4-FFF2-40B4-BE49-F238E27FC236}">
                  <a16:creationId xmlns:a16="http://schemas.microsoft.com/office/drawing/2014/main" id="{991CEB60-3485-487D-8CCA-9B9DF7C32FD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5" name="Freeform 110">
              <a:extLst>
                <a:ext uri="{FF2B5EF4-FFF2-40B4-BE49-F238E27FC236}">
                  <a16:creationId xmlns:a16="http://schemas.microsoft.com/office/drawing/2014/main" id="{3FBCED80-68B8-431D-AB85-CA1920100FC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6" name="Freeform 111">
              <a:extLst>
                <a:ext uri="{FF2B5EF4-FFF2-40B4-BE49-F238E27FC236}">
                  <a16:creationId xmlns:a16="http://schemas.microsoft.com/office/drawing/2014/main" id="{39D8A241-810C-40E7-9288-054037663BD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7" name="Freeform 112">
              <a:extLst>
                <a:ext uri="{FF2B5EF4-FFF2-40B4-BE49-F238E27FC236}">
                  <a16:creationId xmlns:a16="http://schemas.microsoft.com/office/drawing/2014/main" id="{CE8DA13D-D1CF-4ED3-A31D-6218E6DB0A4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3348" name="文本框 91">
            <a:extLst>
              <a:ext uri="{FF2B5EF4-FFF2-40B4-BE49-F238E27FC236}">
                <a16:creationId xmlns:a16="http://schemas.microsoft.com/office/drawing/2014/main" id="{147890A5-8B46-49DD-8B1E-67528F37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2763838"/>
            <a:ext cx="2178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9" name="文本框 92">
            <a:extLst>
              <a:ext uri="{FF2B5EF4-FFF2-40B4-BE49-F238E27FC236}">
                <a16:creationId xmlns:a16="http://schemas.microsoft.com/office/drawing/2014/main" id="{CF6572CA-7ED1-4D40-86B6-13990A03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4040188"/>
            <a:ext cx="21780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50" name="文本框 93">
            <a:extLst>
              <a:ext uri="{FF2B5EF4-FFF2-40B4-BE49-F238E27FC236}">
                <a16:creationId xmlns:a16="http://schemas.microsoft.com/office/drawing/2014/main" id="{1D6C5E87-77A4-4DE0-8A63-31B729D6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2197100"/>
            <a:ext cx="217646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51" name="文本框 94">
            <a:extLst>
              <a:ext uri="{FF2B5EF4-FFF2-40B4-BE49-F238E27FC236}">
                <a16:creationId xmlns:a16="http://schemas.microsoft.com/office/drawing/2014/main" id="{B6572109-DE7A-423F-801E-93B35379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3" y="3778250"/>
            <a:ext cx="21764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52" name="文本框 95">
            <a:extLst>
              <a:ext uri="{FF2B5EF4-FFF2-40B4-BE49-F238E27FC236}">
                <a16:creationId xmlns:a16="http://schemas.microsoft.com/office/drawing/2014/main" id="{13E702E7-0A4F-4028-9F3F-AD7ED557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5141913"/>
            <a:ext cx="217646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53" name="文本框 96">
            <a:extLst>
              <a:ext uri="{FF2B5EF4-FFF2-40B4-BE49-F238E27FC236}">
                <a16:creationId xmlns:a16="http://schemas.microsoft.com/office/drawing/2014/main" id="{9DF8F526-30EB-488B-9CBD-86CE9488C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0" y="5187950"/>
            <a:ext cx="21764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 narrative thought</a:t>
            </a:r>
          </a:p>
          <a:p>
            <a:endParaRPr lang="zh-CN" altLang="en-US" sz="1000">
              <a:solidFill>
                <a:srgbClr val="292929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5">
            <a:extLst>
              <a:ext uri="{FF2B5EF4-FFF2-40B4-BE49-F238E27FC236}">
                <a16:creationId xmlns:a16="http://schemas.microsoft.com/office/drawing/2014/main" id="{82150789-8C64-4C47-8D3C-AB784BAE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16">
            <a:extLst>
              <a:ext uri="{FF2B5EF4-FFF2-40B4-BE49-F238E27FC236}">
                <a16:creationId xmlns:a16="http://schemas.microsoft.com/office/drawing/2014/main" id="{D0BE3798-F1D4-4F65-93BD-77E5BECC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矩形 6">
            <a:extLst>
              <a:ext uri="{FF2B5EF4-FFF2-40B4-BE49-F238E27FC236}">
                <a16:creationId xmlns:a16="http://schemas.microsoft.com/office/drawing/2014/main" id="{1E549E79-241E-4541-A80A-6450FB6D7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3286125" cy="68611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椭圆 7">
            <a:extLst>
              <a:ext uri="{FF2B5EF4-FFF2-40B4-BE49-F238E27FC236}">
                <a16:creationId xmlns:a16="http://schemas.microsoft.com/office/drawing/2014/main" id="{28B2F58F-B24B-4EF1-A4F3-506E0F0E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692150"/>
            <a:ext cx="3341687" cy="3341688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椭圆 8">
            <a:extLst>
              <a:ext uri="{FF2B5EF4-FFF2-40B4-BE49-F238E27FC236}">
                <a16:creationId xmlns:a16="http://schemas.microsoft.com/office/drawing/2014/main" id="{12ED75D1-9F3B-42DE-B504-BEBF870DE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438650"/>
            <a:ext cx="1662113" cy="1660525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椭圆 9">
            <a:extLst>
              <a:ext uri="{FF2B5EF4-FFF2-40B4-BE49-F238E27FC236}">
                <a16:creationId xmlns:a16="http://schemas.microsoft.com/office/drawing/2014/main" id="{A1BAD4B5-34CF-40BB-B396-EBFEF8C2B9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4988" y="850900"/>
            <a:ext cx="3024187" cy="3022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椭圆 10">
            <a:extLst>
              <a:ext uri="{FF2B5EF4-FFF2-40B4-BE49-F238E27FC236}">
                <a16:creationId xmlns:a16="http://schemas.microsoft.com/office/drawing/2014/main" id="{0E44B514-538B-4280-A7C0-32F39A6B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4567238"/>
            <a:ext cx="1401763" cy="140176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文本框 11">
            <a:extLst>
              <a:ext uri="{FF2B5EF4-FFF2-40B4-BE49-F238E27FC236}">
                <a16:creationId xmlns:a16="http://schemas.microsoft.com/office/drawing/2014/main" id="{EDE2770B-7E60-4EF9-AD09-AEA9B7D3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2085975"/>
            <a:ext cx="443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center of the </a:t>
            </a:r>
            <a:endParaRPr lang="zh-CN" altLang="en-US" sz="16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Click here to add  you to the</a:t>
            </a:r>
            <a:endParaRPr lang="zh-CN" altLang="en-US"/>
          </a:p>
        </p:txBody>
      </p:sp>
      <p:sp>
        <p:nvSpPr>
          <p:cNvPr id="14346" name="矩形 12">
            <a:extLst>
              <a:ext uri="{FF2B5EF4-FFF2-40B4-BE49-F238E27FC236}">
                <a16:creationId xmlns:a16="http://schemas.microsoft.com/office/drawing/2014/main" id="{50434633-ACF0-4470-B3F2-87A25743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1200150"/>
            <a:ext cx="5133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EBCE5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</a:t>
            </a:r>
            <a:r>
              <a:rPr lang="en-US" altLang="zh-CN" sz="4000" b="1">
                <a:solidFill>
                  <a:srgbClr val="EBCE5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28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your title</a:t>
            </a:r>
            <a:endParaRPr lang="zh-CN" altLang="en-US" sz="28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7" name="文本框 13">
            <a:extLst>
              <a:ext uri="{FF2B5EF4-FFF2-40B4-BE49-F238E27FC236}">
                <a16:creationId xmlns:a16="http://schemas.microsoft.com/office/drawing/2014/main" id="{36DDEAB1-2924-40B9-B23D-96E855D3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3382963"/>
            <a:ext cx="443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center of the </a:t>
            </a:r>
            <a:endParaRPr lang="zh-CN" altLang="en-US" sz="16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Click here to add  you to the</a:t>
            </a:r>
            <a:endParaRPr lang="zh-CN" altLang="en-US"/>
          </a:p>
        </p:txBody>
      </p:sp>
      <p:sp>
        <p:nvSpPr>
          <p:cNvPr id="14348" name="文本框 14">
            <a:extLst>
              <a:ext uri="{FF2B5EF4-FFF2-40B4-BE49-F238E27FC236}">
                <a16:creationId xmlns:a16="http://schemas.microsoft.com/office/drawing/2014/main" id="{19AE1EA0-E7ED-4F4B-8393-3B645A6B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4716463"/>
            <a:ext cx="44323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rgbClr val="FFFFFF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center of the </a:t>
            </a:r>
            <a:endParaRPr lang="zh-CN" altLang="en-US" sz="16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Click here to add  you to the</a:t>
            </a:r>
            <a:endParaRPr lang="zh-CN" altLang="en-US"/>
          </a:p>
        </p:txBody>
      </p:sp>
      <p:sp>
        <p:nvSpPr>
          <p:cNvPr id="14349" name="椭圆 19">
            <a:extLst>
              <a:ext uri="{FF2B5EF4-FFF2-40B4-BE49-F238E27FC236}">
                <a16:creationId xmlns:a16="http://schemas.microsoft.com/office/drawing/2014/main" id="{1EDAFB43-948A-45A4-BD91-D6B7FF2AD1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7438" y="2809875"/>
            <a:ext cx="311150" cy="3111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椭圆 20">
            <a:extLst>
              <a:ext uri="{FF2B5EF4-FFF2-40B4-BE49-F238E27FC236}">
                <a16:creationId xmlns:a16="http://schemas.microsoft.com/office/drawing/2014/main" id="{1F6B4987-FE10-4B15-A879-A91108338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2675" y="4127500"/>
            <a:ext cx="311150" cy="3111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1" name="椭圆 21">
            <a:extLst>
              <a:ext uri="{FF2B5EF4-FFF2-40B4-BE49-F238E27FC236}">
                <a16:creationId xmlns:a16="http://schemas.microsoft.com/office/drawing/2014/main" id="{1625FE27-89B4-4F15-9A05-579ABDF1C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7125" y="5441950"/>
            <a:ext cx="311150" cy="3111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5">
            <a:extLst>
              <a:ext uri="{FF2B5EF4-FFF2-40B4-BE49-F238E27FC236}">
                <a16:creationId xmlns:a16="http://schemas.microsoft.com/office/drawing/2014/main" id="{B57A51F2-1947-41CF-96EA-8BE137DA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16">
            <a:extLst>
              <a:ext uri="{FF2B5EF4-FFF2-40B4-BE49-F238E27FC236}">
                <a16:creationId xmlns:a16="http://schemas.microsoft.com/office/drawing/2014/main" id="{A5977278-EE43-4EEB-8A5D-67FB4B7F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等腰三角形 2">
            <a:extLst>
              <a:ext uri="{FF2B5EF4-FFF2-40B4-BE49-F238E27FC236}">
                <a16:creationId xmlns:a16="http://schemas.microsoft.com/office/drawing/2014/main" id="{5DDBB2AB-A611-44B8-9D90-3A7BC75F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等腰三角形 2">
            <a:extLst>
              <a:ext uri="{FF2B5EF4-FFF2-40B4-BE49-F238E27FC236}">
                <a16:creationId xmlns:a16="http://schemas.microsoft.com/office/drawing/2014/main" id="{8248A1C4-8EB0-467F-93C6-EA57E00DCE09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文本框 23">
            <a:extLst>
              <a:ext uri="{FF2B5EF4-FFF2-40B4-BE49-F238E27FC236}">
                <a16:creationId xmlns:a16="http://schemas.microsoft.com/office/drawing/2014/main" id="{CA73B74E-AB3A-49F9-9CF3-BA372565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15367" name="矩形 68">
            <a:extLst>
              <a:ext uri="{FF2B5EF4-FFF2-40B4-BE49-F238E27FC236}">
                <a16:creationId xmlns:a16="http://schemas.microsoft.com/office/drawing/2014/main" id="{D995A117-DF14-408F-9B6C-A091F9DA0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963738"/>
            <a:ext cx="4859337" cy="299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8" name="矩形 69">
            <a:extLst>
              <a:ext uri="{FF2B5EF4-FFF2-40B4-BE49-F238E27FC236}">
                <a16:creationId xmlns:a16="http://schemas.microsoft.com/office/drawing/2014/main" id="{28A31AE6-0DB7-42B1-9FAF-1F2FB0C05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63738"/>
            <a:ext cx="4859338" cy="2997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矩形 70">
            <a:extLst>
              <a:ext uri="{FF2B5EF4-FFF2-40B4-BE49-F238E27FC236}">
                <a16:creationId xmlns:a16="http://schemas.microsoft.com/office/drawing/2014/main" id="{72098B3E-A64B-402F-AAE7-8ABCBE80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5029200"/>
            <a:ext cx="4859337" cy="12192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71">
            <a:extLst>
              <a:ext uri="{FF2B5EF4-FFF2-40B4-BE49-F238E27FC236}">
                <a16:creationId xmlns:a16="http://schemas.microsoft.com/office/drawing/2014/main" id="{9DCDC191-4004-4089-9956-821B7108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29200"/>
            <a:ext cx="4859338" cy="1219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1" name="文本框 72">
            <a:extLst>
              <a:ext uri="{FF2B5EF4-FFF2-40B4-BE49-F238E27FC236}">
                <a16:creationId xmlns:a16="http://schemas.microsoft.com/office/drawing/2014/main" id="{E2159FA3-231A-4BEA-BED1-61C96851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5181600"/>
            <a:ext cx="33305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 to add  you to the Center of the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2" name="文本框 73">
            <a:extLst>
              <a:ext uri="{FF2B5EF4-FFF2-40B4-BE49-F238E27FC236}">
                <a16:creationId xmlns:a16="http://schemas.microsoft.com/office/drawing/2014/main" id="{2C7FF5C4-387C-4E1A-9782-F7EE57AA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5195888"/>
            <a:ext cx="33305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 to add  you to the Center of the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5">
            <a:extLst>
              <a:ext uri="{FF2B5EF4-FFF2-40B4-BE49-F238E27FC236}">
                <a16:creationId xmlns:a16="http://schemas.microsoft.com/office/drawing/2014/main" id="{0118C123-A898-49B8-9ADA-33E7C6CF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16">
            <a:extLst>
              <a:ext uri="{FF2B5EF4-FFF2-40B4-BE49-F238E27FC236}">
                <a16:creationId xmlns:a16="http://schemas.microsoft.com/office/drawing/2014/main" id="{258ABACE-5AD1-4CC2-A99E-E2DD44A9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等腰三角形 2">
            <a:extLst>
              <a:ext uri="{FF2B5EF4-FFF2-40B4-BE49-F238E27FC236}">
                <a16:creationId xmlns:a16="http://schemas.microsoft.com/office/drawing/2014/main" id="{C4BCBC2C-6899-4535-822F-D6FAE9BAB59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等腰三角形 2">
            <a:extLst>
              <a:ext uri="{FF2B5EF4-FFF2-40B4-BE49-F238E27FC236}">
                <a16:creationId xmlns:a16="http://schemas.microsoft.com/office/drawing/2014/main" id="{22E3A5B6-517B-4E51-8E0C-CF82110F51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矩形 7">
            <a:extLst>
              <a:ext uri="{FF2B5EF4-FFF2-40B4-BE49-F238E27FC236}">
                <a16:creationId xmlns:a16="http://schemas.microsoft.com/office/drawing/2014/main" id="{161912B6-DF1A-4AAA-9921-5E491CAF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矩形 8">
            <a:extLst>
              <a:ext uri="{FF2B5EF4-FFF2-40B4-BE49-F238E27FC236}">
                <a16:creationId xmlns:a16="http://schemas.microsoft.com/office/drawing/2014/main" id="{B81018FF-3D09-4B9D-85F5-9639C1D4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矩形 9">
            <a:extLst>
              <a:ext uri="{FF2B5EF4-FFF2-40B4-BE49-F238E27FC236}">
                <a16:creationId xmlns:a16="http://schemas.microsoft.com/office/drawing/2014/main" id="{990968EA-9B4D-4FDC-BDEE-7E2A26E64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文本框 10">
            <a:extLst>
              <a:ext uri="{FF2B5EF4-FFF2-40B4-BE49-F238E27FC236}">
                <a16:creationId xmlns:a16="http://schemas.microsoft.com/office/drawing/2014/main" id="{C78291E1-5654-4D7E-BA66-0C7418FC35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9475" y="1824038"/>
            <a:ext cx="333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PART    03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6394" name="文本框 13">
            <a:extLst>
              <a:ext uri="{FF2B5EF4-FFF2-40B4-BE49-F238E27FC236}">
                <a16:creationId xmlns:a16="http://schemas.microsoft.com/office/drawing/2014/main" id="{18E31B41-6EF8-43BE-A2F0-88AB6B40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395" name="直接连接符 14">
            <a:extLst>
              <a:ext uri="{FF2B5EF4-FFF2-40B4-BE49-F238E27FC236}">
                <a16:creationId xmlns:a16="http://schemas.microsoft.com/office/drawing/2014/main" id="{94DBC955-FFDE-4ACE-9582-3335B0E0C44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 cap="flat" cmpd="sng">
            <a:solidFill>
              <a:srgbClr val="FDFDFD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文本框 17">
            <a:extLst>
              <a:ext uri="{FF2B5EF4-FFF2-40B4-BE49-F238E27FC236}">
                <a16:creationId xmlns:a16="http://schemas.microsoft.com/office/drawing/2014/main" id="{8214F4E5-EED6-41F8-8849-077B23865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800">
              <a:solidFill>
                <a:srgbClr val="FDFDFD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5">
            <a:extLst>
              <a:ext uri="{FF2B5EF4-FFF2-40B4-BE49-F238E27FC236}">
                <a16:creationId xmlns:a16="http://schemas.microsoft.com/office/drawing/2014/main" id="{45E2CAA9-FB08-4F06-B7F7-81070DB2C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16">
            <a:extLst>
              <a:ext uri="{FF2B5EF4-FFF2-40B4-BE49-F238E27FC236}">
                <a16:creationId xmlns:a16="http://schemas.microsoft.com/office/drawing/2014/main" id="{F0481C94-45F9-41CB-B7DF-61F14CFD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等腰三角形 2">
            <a:extLst>
              <a:ext uri="{FF2B5EF4-FFF2-40B4-BE49-F238E27FC236}">
                <a16:creationId xmlns:a16="http://schemas.microsoft.com/office/drawing/2014/main" id="{8839C9D8-2A27-478B-8816-7BF4CF556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等腰三角形 2">
            <a:extLst>
              <a:ext uri="{FF2B5EF4-FFF2-40B4-BE49-F238E27FC236}">
                <a16:creationId xmlns:a16="http://schemas.microsoft.com/office/drawing/2014/main" id="{D02ACC0D-F222-4D62-A1EE-76818A205D42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文本框 23">
            <a:extLst>
              <a:ext uri="{FF2B5EF4-FFF2-40B4-BE49-F238E27FC236}">
                <a16:creationId xmlns:a16="http://schemas.microsoft.com/office/drawing/2014/main" id="{0CF642E9-4A4E-4076-A2EB-C7DC6FE8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17415" name="矩形 6">
            <a:extLst>
              <a:ext uri="{FF2B5EF4-FFF2-40B4-BE49-F238E27FC236}">
                <a16:creationId xmlns:a16="http://schemas.microsoft.com/office/drawing/2014/main" id="{F4DD5B2C-E8CE-40B9-80CF-53C3C6E28B86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509044" y="4118769"/>
            <a:ext cx="3584575" cy="804863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矩形 7">
            <a:extLst>
              <a:ext uri="{FF2B5EF4-FFF2-40B4-BE49-F238E27FC236}">
                <a16:creationId xmlns:a16="http://schemas.microsoft.com/office/drawing/2014/main" id="{30763009-96AE-4583-99CB-25AB53F3825F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3916362" y="2060576"/>
            <a:ext cx="785813" cy="78581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矩形 8">
            <a:extLst>
              <a:ext uri="{FF2B5EF4-FFF2-40B4-BE49-F238E27FC236}">
                <a16:creationId xmlns:a16="http://schemas.microsoft.com/office/drawing/2014/main" id="{6A207993-D17D-423F-A5C5-1B6FEB2A2E1F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3916363" y="2252663"/>
            <a:ext cx="785812" cy="7858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9">
            <a:extLst>
              <a:ext uri="{FF2B5EF4-FFF2-40B4-BE49-F238E27FC236}">
                <a16:creationId xmlns:a16="http://schemas.microsoft.com/office/drawing/2014/main" id="{15E107FD-1E20-461A-B471-5B012CE5157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003675" y="4413250"/>
            <a:ext cx="2995613" cy="804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9" name="矩形 10">
            <a:extLst>
              <a:ext uri="{FF2B5EF4-FFF2-40B4-BE49-F238E27FC236}">
                <a16:creationId xmlns:a16="http://schemas.microsoft.com/office/drawing/2014/main" id="{F3E61AE2-7BCC-463C-A2BD-0BA62855467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5116513" y="2649538"/>
            <a:ext cx="785812" cy="785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0" name="矩形 11">
            <a:extLst>
              <a:ext uri="{FF2B5EF4-FFF2-40B4-BE49-F238E27FC236}">
                <a16:creationId xmlns:a16="http://schemas.microsoft.com/office/drawing/2014/main" id="{799D30CF-0D14-4A50-AE07-DA66A4D8A46F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5116512" y="2841626"/>
            <a:ext cx="785813" cy="7858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1" name="矩形 12">
            <a:extLst>
              <a:ext uri="{FF2B5EF4-FFF2-40B4-BE49-F238E27FC236}">
                <a16:creationId xmlns:a16="http://schemas.microsoft.com/office/drawing/2014/main" id="{21B1C354-F86E-4FD8-98BB-89CC24531EA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65775" y="4721225"/>
            <a:ext cx="2379663" cy="804863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2" name="矩形 13">
            <a:extLst>
              <a:ext uri="{FF2B5EF4-FFF2-40B4-BE49-F238E27FC236}">
                <a16:creationId xmlns:a16="http://schemas.microsoft.com/office/drawing/2014/main" id="{2A873417-767E-4E6A-92B9-1A50BB09703F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371431" y="3266282"/>
            <a:ext cx="784225" cy="78581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3" name="矩形 14">
            <a:extLst>
              <a:ext uri="{FF2B5EF4-FFF2-40B4-BE49-F238E27FC236}">
                <a16:creationId xmlns:a16="http://schemas.microsoft.com/office/drawing/2014/main" id="{6A20C9CF-823E-4569-95FD-9626EB9D0AEA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370638" y="3459163"/>
            <a:ext cx="785812" cy="78581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4" name="矩形 19">
            <a:extLst>
              <a:ext uri="{FF2B5EF4-FFF2-40B4-BE49-F238E27FC236}">
                <a16:creationId xmlns:a16="http://schemas.microsoft.com/office/drawing/2014/main" id="{F58FFAB8-92C7-49A5-B951-006BF5197C45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7119144" y="5020469"/>
            <a:ext cx="1782763" cy="803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5" name="矩形 20">
            <a:extLst>
              <a:ext uri="{FF2B5EF4-FFF2-40B4-BE49-F238E27FC236}">
                <a16:creationId xmlns:a16="http://schemas.microsoft.com/office/drawing/2014/main" id="{89B34621-2C51-4842-8970-F1361C55085F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625557" y="3863181"/>
            <a:ext cx="785812" cy="784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6" name="矩形 21">
            <a:extLst>
              <a:ext uri="{FF2B5EF4-FFF2-40B4-BE49-F238E27FC236}">
                <a16:creationId xmlns:a16="http://schemas.microsoft.com/office/drawing/2014/main" id="{BDABDC8D-5E1B-43BE-B278-7EB2786F357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625556" y="4055269"/>
            <a:ext cx="785813" cy="7842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27" name="图片 22">
            <a:extLst>
              <a:ext uri="{FF2B5EF4-FFF2-40B4-BE49-F238E27FC236}">
                <a16:creationId xmlns:a16="http://schemas.microsoft.com/office/drawing/2014/main" id="{8F709E4E-51A8-439F-9757-40F6BC72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V="1">
            <a:off x="3160713" y="6076950"/>
            <a:ext cx="59070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7428" name="文本框 24">
            <a:extLst>
              <a:ext uri="{FF2B5EF4-FFF2-40B4-BE49-F238E27FC236}">
                <a16:creationId xmlns:a16="http://schemas.microsoft.com/office/drawing/2014/main" id="{77472011-797E-4233-9D11-D54024C3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2324100"/>
            <a:ext cx="561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E3C04A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01</a:t>
            </a:r>
            <a:endParaRPr lang="zh-CN" altLang="en-US" sz="3200">
              <a:solidFill>
                <a:srgbClr val="E3C04A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7429" name="文本框 25">
            <a:extLst>
              <a:ext uri="{FF2B5EF4-FFF2-40B4-BE49-F238E27FC236}">
                <a16:creationId xmlns:a16="http://schemas.microsoft.com/office/drawing/2014/main" id="{AD90E3A1-F9FD-4C79-9451-110DA962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2943225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02</a:t>
            </a:r>
            <a:endParaRPr lang="zh-CN" altLang="en-US" sz="32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7430" name="文本框 26">
            <a:extLst>
              <a:ext uri="{FF2B5EF4-FFF2-40B4-BE49-F238E27FC236}">
                <a16:creationId xmlns:a16="http://schemas.microsoft.com/office/drawing/2014/main" id="{36599B2D-5029-467D-B5D3-E316D673E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556000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E3C04A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03</a:t>
            </a:r>
            <a:endParaRPr lang="zh-CN" altLang="en-US" sz="3200">
              <a:solidFill>
                <a:srgbClr val="E3C04A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7431" name="文本框 27">
            <a:extLst>
              <a:ext uri="{FF2B5EF4-FFF2-40B4-BE49-F238E27FC236}">
                <a16:creationId xmlns:a16="http://schemas.microsoft.com/office/drawing/2014/main" id="{CF305F0A-F42F-4DD4-AB8A-9750A06C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41417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04</a:t>
            </a:r>
            <a:endParaRPr lang="zh-CN" altLang="en-US" sz="32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grpSp>
        <p:nvGrpSpPr>
          <p:cNvPr id="17432" name="组合 28">
            <a:extLst>
              <a:ext uri="{FF2B5EF4-FFF2-40B4-BE49-F238E27FC236}">
                <a16:creationId xmlns:a16="http://schemas.microsoft.com/office/drawing/2014/main" id="{7A4AB272-1D84-4BD0-9EC7-A6FC5EA6F13A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5686425"/>
            <a:ext cx="414338" cy="396875"/>
            <a:chOff x="0" y="0"/>
            <a:chExt cx="2438400" cy="2332038"/>
          </a:xfrm>
        </p:grpSpPr>
        <p:sp>
          <p:nvSpPr>
            <p:cNvPr id="17433" name="Freeform 25">
              <a:extLst>
                <a:ext uri="{FF2B5EF4-FFF2-40B4-BE49-F238E27FC236}">
                  <a16:creationId xmlns:a16="http://schemas.microsoft.com/office/drawing/2014/main" id="{B4B9D0FD-CA2E-4B1E-A920-15F1E4A92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4" name="任意多边形 30">
              <a:extLst>
                <a:ext uri="{FF2B5EF4-FFF2-40B4-BE49-F238E27FC236}">
                  <a16:creationId xmlns:a16="http://schemas.microsoft.com/office/drawing/2014/main" id="{53757077-2222-4597-95D5-449FF7D12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7435" name="组合 31">
            <a:extLst>
              <a:ext uri="{FF2B5EF4-FFF2-40B4-BE49-F238E27FC236}">
                <a16:creationId xmlns:a16="http://schemas.microsoft.com/office/drawing/2014/main" id="{8F45620B-F102-4E6A-9347-6486CC60ECEF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5654675"/>
            <a:ext cx="552450" cy="419100"/>
            <a:chOff x="0" y="0"/>
            <a:chExt cx="509646" cy="387231"/>
          </a:xfrm>
        </p:grpSpPr>
        <p:sp>
          <p:nvSpPr>
            <p:cNvPr id="17436" name="Freeform 20">
              <a:extLst>
                <a:ext uri="{FF2B5EF4-FFF2-40B4-BE49-F238E27FC236}">
                  <a16:creationId xmlns:a16="http://schemas.microsoft.com/office/drawing/2014/main" id="{7DE21529-BBF3-4AD5-875E-5D7E7E7B52C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7" name="Freeform 21">
              <a:extLst>
                <a:ext uri="{FF2B5EF4-FFF2-40B4-BE49-F238E27FC236}">
                  <a16:creationId xmlns:a16="http://schemas.microsoft.com/office/drawing/2014/main" id="{8C98FB2F-BD08-4FDD-9907-2A4F2F4D5ED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7438" name="组合 34">
            <a:extLst>
              <a:ext uri="{FF2B5EF4-FFF2-40B4-BE49-F238E27FC236}">
                <a16:creationId xmlns:a16="http://schemas.microsoft.com/office/drawing/2014/main" id="{2111F685-6305-4475-A480-1BD18377CBC1}"/>
              </a:ext>
            </a:extLst>
          </p:cNvPr>
          <p:cNvGrpSpPr>
            <a:grpSpLocks/>
          </p:cNvGrpSpPr>
          <p:nvPr/>
        </p:nvGrpSpPr>
        <p:grpSpPr bwMode="auto">
          <a:xfrm>
            <a:off x="7824788" y="5607050"/>
            <a:ext cx="373062" cy="476250"/>
            <a:chOff x="0" y="0"/>
            <a:chExt cx="563562" cy="720725"/>
          </a:xfrm>
        </p:grpSpPr>
        <p:sp>
          <p:nvSpPr>
            <p:cNvPr id="17439" name="Freeform 32">
              <a:extLst>
                <a:ext uri="{FF2B5EF4-FFF2-40B4-BE49-F238E27FC236}">
                  <a16:creationId xmlns:a16="http://schemas.microsoft.com/office/drawing/2014/main" id="{F5E18005-362C-4212-A572-16938B26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0" name="Freeform 33">
              <a:extLst>
                <a:ext uri="{FF2B5EF4-FFF2-40B4-BE49-F238E27FC236}">
                  <a16:creationId xmlns:a16="http://schemas.microsoft.com/office/drawing/2014/main" id="{22DB36BF-BA41-4A3D-90F4-CB0491019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1" name="Freeform 34">
              <a:extLst>
                <a:ext uri="{FF2B5EF4-FFF2-40B4-BE49-F238E27FC236}">
                  <a16:creationId xmlns:a16="http://schemas.microsoft.com/office/drawing/2014/main" id="{173487F4-A0CE-49D0-A2ED-779E0D5B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442" name="Freeform 223">
            <a:extLst>
              <a:ext uri="{FF2B5EF4-FFF2-40B4-BE49-F238E27FC236}">
                <a16:creationId xmlns:a16="http://schemas.microsoft.com/office/drawing/2014/main" id="{83B19921-9DE6-4361-952E-E1D4A0834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4150" y="5699125"/>
            <a:ext cx="474663" cy="38417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43" name="文本框 39">
            <a:extLst>
              <a:ext uri="{FF2B5EF4-FFF2-40B4-BE49-F238E27FC236}">
                <a16:creationId xmlns:a16="http://schemas.microsoft.com/office/drawing/2014/main" id="{498F1F25-9218-4F9E-B6DE-1A0FA973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2333625"/>
            <a:ext cx="2551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4" name="文本框 40">
            <a:extLst>
              <a:ext uri="{FF2B5EF4-FFF2-40B4-BE49-F238E27FC236}">
                <a16:creationId xmlns:a16="http://schemas.microsoft.com/office/drawing/2014/main" id="{BF079B63-AEC0-4AA1-B361-93A67A28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4978400"/>
            <a:ext cx="25511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5" name="文本框 41">
            <a:extLst>
              <a:ext uri="{FF2B5EF4-FFF2-40B4-BE49-F238E27FC236}">
                <a16:creationId xmlns:a16="http://schemas.microsoft.com/office/drawing/2014/main" id="{92107918-DC21-414C-B26D-B4A06143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88" y="2333625"/>
            <a:ext cx="2551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46" name="文本框 42">
            <a:extLst>
              <a:ext uri="{FF2B5EF4-FFF2-40B4-BE49-F238E27FC236}">
                <a16:creationId xmlns:a16="http://schemas.microsoft.com/office/drawing/2014/main" id="{0E0EC9F1-9DD6-44A7-AE78-51001F1D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488" y="4978400"/>
            <a:ext cx="25511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5">
            <a:extLst>
              <a:ext uri="{FF2B5EF4-FFF2-40B4-BE49-F238E27FC236}">
                <a16:creationId xmlns:a16="http://schemas.microsoft.com/office/drawing/2014/main" id="{7C4D156A-D957-42B8-9835-717FE818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矩形 16">
            <a:extLst>
              <a:ext uri="{FF2B5EF4-FFF2-40B4-BE49-F238E27FC236}">
                <a16:creationId xmlns:a16="http://schemas.microsoft.com/office/drawing/2014/main" id="{7B665B18-1B45-4923-8868-D919AC8D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等腰三角形 2">
            <a:extLst>
              <a:ext uri="{FF2B5EF4-FFF2-40B4-BE49-F238E27FC236}">
                <a16:creationId xmlns:a16="http://schemas.microsoft.com/office/drawing/2014/main" id="{7BC15242-D65A-44AA-97F1-07ABB2A6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7" name="等腰三角形 2">
            <a:extLst>
              <a:ext uri="{FF2B5EF4-FFF2-40B4-BE49-F238E27FC236}">
                <a16:creationId xmlns:a16="http://schemas.microsoft.com/office/drawing/2014/main" id="{C6719B2E-E1C0-4B16-967C-E196E0E63E98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8" name="文本框 23">
            <a:extLst>
              <a:ext uri="{FF2B5EF4-FFF2-40B4-BE49-F238E27FC236}">
                <a16:creationId xmlns:a16="http://schemas.microsoft.com/office/drawing/2014/main" id="{CB4D6F2C-A6CD-4F79-8FF3-16BA76C5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18439" name="矩形 34">
            <a:extLst>
              <a:ext uri="{FF2B5EF4-FFF2-40B4-BE49-F238E27FC236}">
                <a16:creationId xmlns:a16="http://schemas.microsoft.com/office/drawing/2014/main" id="{103038F9-75B6-4239-A724-044B0D37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50" y="3714750"/>
            <a:ext cx="3598863" cy="1301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0" name="矩形 35">
            <a:extLst>
              <a:ext uri="{FF2B5EF4-FFF2-40B4-BE49-F238E27FC236}">
                <a16:creationId xmlns:a16="http://schemas.microsoft.com/office/drawing/2014/main" id="{3C066246-305B-4EF8-8EAB-378CABBA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3425825"/>
            <a:ext cx="3600450" cy="130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36">
            <a:extLst>
              <a:ext uri="{FF2B5EF4-FFF2-40B4-BE49-F238E27FC236}">
                <a16:creationId xmlns:a16="http://schemas.microsoft.com/office/drawing/2014/main" id="{FD1CE89D-54E1-4394-84D4-0BD39B3C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3116263"/>
            <a:ext cx="3598862" cy="1301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矩形 37">
            <a:extLst>
              <a:ext uri="{FF2B5EF4-FFF2-40B4-BE49-F238E27FC236}">
                <a16:creationId xmlns:a16="http://schemas.microsoft.com/office/drawing/2014/main" id="{025C8B02-A666-4A07-8736-825D5842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2844800"/>
            <a:ext cx="3598862" cy="131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直接连接符 38">
            <a:extLst>
              <a:ext uri="{FF2B5EF4-FFF2-40B4-BE49-F238E27FC236}">
                <a16:creationId xmlns:a16="http://schemas.microsoft.com/office/drawing/2014/main" id="{F0BAC855-2164-4632-AD49-F3123B3FB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350" y="4556125"/>
            <a:ext cx="10799763" cy="0"/>
          </a:xfrm>
          <a:prstGeom prst="line">
            <a:avLst/>
          </a:prstGeom>
          <a:noFill/>
          <a:ln w="25400" cap="flat" cmpd="sng">
            <a:solidFill>
              <a:srgbClr val="31303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椭圆 39">
            <a:extLst>
              <a:ext uri="{FF2B5EF4-FFF2-40B4-BE49-F238E27FC236}">
                <a16:creationId xmlns:a16="http://schemas.microsoft.com/office/drawing/2014/main" id="{1F4E0479-C521-42E0-865E-8CC7E4810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435475"/>
            <a:ext cx="255587" cy="2540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椭圆 40">
            <a:extLst>
              <a:ext uri="{FF2B5EF4-FFF2-40B4-BE49-F238E27FC236}">
                <a16:creationId xmlns:a16="http://schemas.microsoft.com/office/drawing/2014/main" id="{96738674-90F7-4F50-BF8B-278AEE22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4427538"/>
            <a:ext cx="255588" cy="2555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椭圆 41">
            <a:extLst>
              <a:ext uri="{FF2B5EF4-FFF2-40B4-BE49-F238E27FC236}">
                <a16:creationId xmlns:a16="http://schemas.microsoft.com/office/drawing/2014/main" id="{C629D2FD-4D42-46AE-AE9F-D786A8F0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427538"/>
            <a:ext cx="255588" cy="2555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椭圆 42">
            <a:extLst>
              <a:ext uri="{FF2B5EF4-FFF2-40B4-BE49-F238E27FC236}">
                <a16:creationId xmlns:a16="http://schemas.microsoft.com/office/drawing/2014/main" id="{92C10A55-F426-41F6-81D7-07A90447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0" y="4427538"/>
            <a:ext cx="255588" cy="2555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8" name="文本框 43">
            <a:extLst>
              <a:ext uri="{FF2B5EF4-FFF2-40B4-BE49-F238E27FC236}">
                <a16:creationId xmlns:a16="http://schemas.microsoft.com/office/drawing/2014/main" id="{B2077C38-2473-4BB7-994C-29AF27BA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4845050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3C04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haroni" panose="02010803020104030203" pitchFamily="2" charset="-79"/>
              </a:rPr>
              <a:t>2017</a:t>
            </a:r>
            <a:endParaRPr lang="zh-CN" altLang="en-US" sz="1200" dirty="0">
              <a:solidFill>
                <a:srgbClr val="E3C04A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18449" name="文本框 44">
            <a:extLst>
              <a:ext uri="{FF2B5EF4-FFF2-40B4-BE49-F238E27FC236}">
                <a16:creationId xmlns:a16="http://schemas.microsoft.com/office/drawing/2014/main" id="{D1017CFB-92E6-4B87-B6E1-BEAE3B88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4845050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1303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haroni" panose="02010803020104030203" pitchFamily="2" charset="-79"/>
              </a:rPr>
              <a:t>2018</a:t>
            </a:r>
            <a:endParaRPr lang="zh-CN" altLang="en-US" sz="1200" dirty="0">
              <a:solidFill>
                <a:srgbClr val="313030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18450" name="文本框 45">
            <a:extLst>
              <a:ext uri="{FF2B5EF4-FFF2-40B4-BE49-F238E27FC236}">
                <a16:creationId xmlns:a16="http://schemas.microsoft.com/office/drawing/2014/main" id="{D3701CF6-7A6E-42A6-918F-16CB65C4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4830763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3C04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haroni" panose="02010803020104030203" pitchFamily="2" charset="-79"/>
              </a:rPr>
              <a:t>2019</a:t>
            </a:r>
            <a:endParaRPr lang="zh-CN" altLang="en-US" sz="1200" dirty="0">
              <a:solidFill>
                <a:srgbClr val="E3C04A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18451" name="文本框 46">
            <a:extLst>
              <a:ext uri="{FF2B5EF4-FFF2-40B4-BE49-F238E27FC236}">
                <a16:creationId xmlns:a16="http://schemas.microsoft.com/office/drawing/2014/main" id="{4A298254-4E03-423C-A0EA-122833BE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925" y="4845050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1303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haroni" panose="02010803020104030203" pitchFamily="2" charset="-79"/>
              </a:rPr>
              <a:t>2020</a:t>
            </a:r>
            <a:endParaRPr lang="zh-CN" altLang="en-US" sz="1200" dirty="0">
              <a:solidFill>
                <a:srgbClr val="313030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18452" name="文本框 47">
            <a:extLst>
              <a:ext uri="{FF2B5EF4-FFF2-40B4-BE49-F238E27FC236}">
                <a16:creationId xmlns:a16="http://schemas.microsoft.com/office/drawing/2014/main" id="{D531BA5D-913A-470E-9B1C-D504AF5A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3022600"/>
            <a:ext cx="2147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53" name="文本框 48">
            <a:extLst>
              <a:ext uri="{FF2B5EF4-FFF2-40B4-BE49-F238E27FC236}">
                <a16:creationId xmlns:a16="http://schemas.microsoft.com/office/drawing/2014/main" id="{3AE4ADA5-8236-4B5B-817E-3FA451D1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339975"/>
            <a:ext cx="2147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54" name="文本框 49">
            <a:extLst>
              <a:ext uri="{FF2B5EF4-FFF2-40B4-BE49-F238E27FC236}">
                <a16:creationId xmlns:a16="http://schemas.microsoft.com/office/drawing/2014/main" id="{3CEF7BFE-4712-4D28-BDF7-49D4B8FAC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689225"/>
            <a:ext cx="2147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55" name="文本框 50">
            <a:extLst>
              <a:ext uri="{FF2B5EF4-FFF2-40B4-BE49-F238E27FC236}">
                <a16:creationId xmlns:a16="http://schemas.microsoft.com/office/drawing/2014/main" id="{04767E58-112B-4AB7-8EBD-205B1E97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2111375"/>
            <a:ext cx="214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5">
            <a:extLst>
              <a:ext uri="{FF2B5EF4-FFF2-40B4-BE49-F238E27FC236}">
                <a16:creationId xmlns:a16="http://schemas.microsoft.com/office/drawing/2014/main" id="{15F0085C-B0DF-4936-ABCD-CD348E11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文本框 6">
            <a:extLst>
              <a:ext uri="{FF2B5EF4-FFF2-40B4-BE49-F238E27FC236}">
                <a16:creationId xmlns:a16="http://schemas.microsoft.com/office/drawing/2014/main" id="{40DDD039-226A-451A-B300-5B37D848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3881438"/>
            <a:ext cx="402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FEFEFE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FEFEFE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60" name="任意多边形 7">
            <a:extLst>
              <a:ext uri="{FF2B5EF4-FFF2-40B4-BE49-F238E27FC236}">
                <a16:creationId xmlns:a16="http://schemas.microsoft.com/office/drawing/2014/main" id="{0D7622FF-18F7-4E8B-A9B8-41DB9A6D6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913438" cy="6856413"/>
          </a:xfrm>
          <a:custGeom>
            <a:avLst/>
            <a:gdLst>
              <a:gd name="T0" fmla="*/ 0 w 5913247"/>
              <a:gd name="T1" fmla="*/ 0 h 6856326"/>
              <a:gd name="T2" fmla="*/ 5913247 w 5913247"/>
              <a:gd name="T3" fmla="*/ 0 h 6856326"/>
              <a:gd name="T4" fmla="*/ 3086951 w 5913247"/>
              <a:gd name="T5" fmla="*/ 6856326 h 6856326"/>
              <a:gd name="T6" fmla="*/ 0 w 5913247"/>
              <a:gd name="T7" fmla="*/ 6856326 h 6856326"/>
              <a:gd name="T8" fmla="*/ 0 60000 65536"/>
              <a:gd name="T9" fmla="*/ 0 60000 65536"/>
              <a:gd name="T10" fmla="*/ 0 60000 65536"/>
              <a:gd name="T11" fmla="*/ 0 60000 65536"/>
              <a:gd name="T12" fmla="*/ 0 w 5913247"/>
              <a:gd name="T13" fmla="*/ 0 h 6856326"/>
              <a:gd name="T14" fmla="*/ 5913247 w 5913247"/>
              <a:gd name="T15" fmla="*/ 6856326 h 6856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3247" h="6856326">
                <a:moveTo>
                  <a:pt x="0" y="0"/>
                </a:moveTo>
                <a:lnTo>
                  <a:pt x="5913247" y="0"/>
                </a:lnTo>
                <a:lnTo>
                  <a:pt x="3086951" y="6856326"/>
                </a:lnTo>
                <a:lnTo>
                  <a:pt x="0" y="6856326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1" name="任意多边形 8">
            <a:extLst>
              <a:ext uri="{FF2B5EF4-FFF2-40B4-BE49-F238E27FC236}">
                <a16:creationId xmlns:a16="http://schemas.microsoft.com/office/drawing/2014/main" id="{F213F7C5-FA3B-4AE1-9ED6-6333866CFAC7}"/>
              </a:ext>
            </a:extLst>
          </p:cNvPr>
          <p:cNvSpPr>
            <a:spLocks noChangeArrowheads="1"/>
          </p:cNvSpPr>
          <p:nvPr/>
        </p:nvSpPr>
        <p:spPr bwMode="auto">
          <a:xfrm rot="1344138">
            <a:off x="5076825" y="-333375"/>
            <a:ext cx="796925" cy="4814888"/>
          </a:xfrm>
          <a:custGeom>
            <a:avLst/>
            <a:gdLst>
              <a:gd name="T0" fmla="*/ 0 w 796216"/>
              <a:gd name="T1" fmla="*/ 328215 h 4813865"/>
              <a:gd name="T2" fmla="*/ 796216 w 796216"/>
              <a:gd name="T3" fmla="*/ 0 h 4813865"/>
              <a:gd name="T4" fmla="*/ 796216 w 796216"/>
              <a:gd name="T5" fmla="*/ 4485651 h 4813865"/>
              <a:gd name="T6" fmla="*/ 0 w 796216"/>
              <a:gd name="T7" fmla="*/ 4813865 h 4813865"/>
              <a:gd name="T8" fmla="*/ 0 60000 65536"/>
              <a:gd name="T9" fmla="*/ 0 60000 65536"/>
              <a:gd name="T10" fmla="*/ 0 60000 65536"/>
              <a:gd name="T11" fmla="*/ 0 60000 65536"/>
              <a:gd name="T12" fmla="*/ 0 w 796216"/>
              <a:gd name="T13" fmla="*/ 0 h 4813865"/>
              <a:gd name="T14" fmla="*/ 796216 w 796216"/>
              <a:gd name="T15" fmla="*/ 4813865 h 48138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216" h="4813865">
                <a:moveTo>
                  <a:pt x="0" y="328215"/>
                </a:moveTo>
                <a:lnTo>
                  <a:pt x="796216" y="0"/>
                </a:lnTo>
                <a:lnTo>
                  <a:pt x="796216" y="4485651"/>
                </a:lnTo>
                <a:lnTo>
                  <a:pt x="0" y="4813865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任意多边形 9">
            <a:extLst>
              <a:ext uri="{FF2B5EF4-FFF2-40B4-BE49-F238E27FC236}">
                <a16:creationId xmlns:a16="http://schemas.microsoft.com/office/drawing/2014/main" id="{40F04163-D5F4-45ED-8CE2-8751CA376816}"/>
              </a:ext>
            </a:extLst>
          </p:cNvPr>
          <p:cNvSpPr>
            <a:spLocks noChangeArrowheads="1"/>
          </p:cNvSpPr>
          <p:nvPr/>
        </p:nvSpPr>
        <p:spPr bwMode="auto">
          <a:xfrm rot="1344138">
            <a:off x="6324600" y="-223838"/>
            <a:ext cx="530225" cy="3271838"/>
          </a:xfrm>
          <a:custGeom>
            <a:avLst/>
            <a:gdLst>
              <a:gd name="T0" fmla="*/ 0 w 530372"/>
              <a:gd name="T1" fmla="*/ 218629 h 3272305"/>
              <a:gd name="T2" fmla="*/ 530372 w 530372"/>
              <a:gd name="T3" fmla="*/ 0 h 3272305"/>
              <a:gd name="T4" fmla="*/ 530372 w 530372"/>
              <a:gd name="T5" fmla="*/ 3053676 h 3272305"/>
              <a:gd name="T6" fmla="*/ 0 w 530372"/>
              <a:gd name="T7" fmla="*/ 3272305 h 3272305"/>
              <a:gd name="T8" fmla="*/ 0 60000 65536"/>
              <a:gd name="T9" fmla="*/ 0 60000 65536"/>
              <a:gd name="T10" fmla="*/ 0 60000 65536"/>
              <a:gd name="T11" fmla="*/ 0 60000 65536"/>
              <a:gd name="T12" fmla="*/ 0 w 530372"/>
              <a:gd name="T13" fmla="*/ 0 h 3272305"/>
              <a:gd name="T14" fmla="*/ 530372 w 530372"/>
              <a:gd name="T15" fmla="*/ 3272305 h 3272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372" h="3272305">
                <a:moveTo>
                  <a:pt x="0" y="218629"/>
                </a:moveTo>
                <a:lnTo>
                  <a:pt x="530372" y="0"/>
                </a:lnTo>
                <a:lnTo>
                  <a:pt x="530372" y="3053676"/>
                </a:lnTo>
                <a:lnTo>
                  <a:pt x="0" y="3272305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椭圆 10">
            <a:extLst>
              <a:ext uri="{FF2B5EF4-FFF2-40B4-BE49-F238E27FC236}">
                <a16:creationId xmlns:a16="http://schemas.microsoft.com/office/drawing/2014/main" id="{B797CBFA-F4C4-46A9-8537-15641564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413" y="566738"/>
            <a:ext cx="1220787" cy="12207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椭圆 11">
            <a:extLst>
              <a:ext uri="{FF2B5EF4-FFF2-40B4-BE49-F238E27FC236}">
                <a16:creationId xmlns:a16="http://schemas.microsoft.com/office/drawing/2014/main" id="{6C65EB8D-3783-4305-897B-2D03465F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1481138"/>
            <a:ext cx="957263" cy="957262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椭圆 12">
            <a:extLst>
              <a:ext uri="{FF2B5EF4-FFF2-40B4-BE49-F238E27FC236}">
                <a16:creationId xmlns:a16="http://schemas.microsoft.com/office/drawing/2014/main" id="{22678D8F-F68D-4332-8658-0F3F6FD3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566738"/>
            <a:ext cx="660400" cy="6619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6" name="椭圆 13">
            <a:extLst>
              <a:ext uri="{FF2B5EF4-FFF2-40B4-BE49-F238E27FC236}">
                <a16:creationId xmlns:a16="http://schemas.microsoft.com/office/drawing/2014/main" id="{FC498D86-79A3-4758-87D5-CF6F196EF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75" y="2206625"/>
            <a:ext cx="493713" cy="49371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7" name="椭圆 14">
            <a:extLst>
              <a:ext uri="{FF2B5EF4-FFF2-40B4-BE49-F238E27FC236}">
                <a16:creationId xmlns:a16="http://schemas.microsoft.com/office/drawing/2014/main" id="{F1F6E3B2-5E37-4BC5-884F-ADC1B13B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575" y="920750"/>
            <a:ext cx="349250" cy="350838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椭圆 17">
            <a:extLst>
              <a:ext uri="{FF2B5EF4-FFF2-40B4-BE49-F238E27FC236}">
                <a16:creationId xmlns:a16="http://schemas.microsoft.com/office/drawing/2014/main" id="{48C608FD-7500-4D4F-9741-EC58F82D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338" y="1617663"/>
            <a:ext cx="261937" cy="263525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椭圆 18">
            <a:extLst>
              <a:ext uri="{FF2B5EF4-FFF2-40B4-BE49-F238E27FC236}">
                <a16:creationId xmlns:a16="http://schemas.microsoft.com/office/drawing/2014/main" id="{714FB759-AB40-4408-AAB5-795CA0A6F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8" y="2228850"/>
            <a:ext cx="150812" cy="15081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0" name="文本框 19">
            <a:extLst>
              <a:ext uri="{FF2B5EF4-FFF2-40B4-BE49-F238E27FC236}">
                <a16:creationId xmlns:a16="http://schemas.microsoft.com/office/drawing/2014/main" id="{A2903A55-0C58-450F-99F7-CB4B34DB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4267200"/>
            <a:ext cx="4975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直接连接符 11">
            <a:extLst>
              <a:ext uri="{FF2B5EF4-FFF2-40B4-BE49-F238E27FC236}">
                <a16:creationId xmlns:a16="http://schemas.microsoft.com/office/drawing/2014/main" id="{D8B80966-F87A-4ACF-A920-73116EC1488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026275" y="3552825"/>
            <a:ext cx="1588" cy="1116013"/>
          </a:xfrm>
          <a:prstGeom prst="line">
            <a:avLst/>
          </a:prstGeom>
          <a:noFill/>
          <a:ln w="25400" cap="flat" cmpd="sng">
            <a:solidFill>
              <a:srgbClr val="EBCE57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3" name="直接连接符 14">
            <a:extLst>
              <a:ext uri="{FF2B5EF4-FFF2-40B4-BE49-F238E27FC236}">
                <a16:creationId xmlns:a16="http://schemas.microsoft.com/office/drawing/2014/main" id="{2DDB007C-ADD4-4245-9712-7F8CD3B3222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890838" y="3605213"/>
            <a:ext cx="1587" cy="1223962"/>
          </a:xfrm>
          <a:prstGeom prst="line">
            <a:avLst/>
          </a:prstGeom>
          <a:noFill/>
          <a:ln w="25400" cap="flat" cmpd="sng">
            <a:solidFill>
              <a:srgbClr val="EBCE57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矩形 15">
            <a:extLst>
              <a:ext uri="{FF2B5EF4-FFF2-40B4-BE49-F238E27FC236}">
                <a16:creationId xmlns:a16="http://schemas.microsoft.com/office/drawing/2014/main" id="{1421024A-5E5E-4C02-8ABE-0AF0D860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矩形 16">
            <a:extLst>
              <a:ext uri="{FF2B5EF4-FFF2-40B4-BE49-F238E27FC236}">
                <a16:creationId xmlns:a16="http://schemas.microsoft.com/office/drawing/2014/main" id="{9CBD7C6C-C834-4B0B-B40D-9AED0B85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6" name="等腰三角形 2">
            <a:extLst>
              <a:ext uri="{FF2B5EF4-FFF2-40B4-BE49-F238E27FC236}">
                <a16:creationId xmlns:a16="http://schemas.microsoft.com/office/drawing/2014/main" id="{E8AEF3A5-7B3A-418C-8314-7335E8138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7" name="等腰三角形 2">
            <a:extLst>
              <a:ext uri="{FF2B5EF4-FFF2-40B4-BE49-F238E27FC236}">
                <a16:creationId xmlns:a16="http://schemas.microsoft.com/office/drawing/2014/main" id="{06D228A1-9C76-44F9-8D32-EA586F8B85BB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8" name="文本框 23">
            <a:extLst>
              <a:ext uri="{FF2B5EF4-FFF2-40B4-BE49-F238E27FC236}">
                <a16:creationId xmlns:a16="http://schemas.microsoft.com/office/drawing/2014/main" id="{8022C1FD-7D25-4222-B2E0-E323D1E3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20489" name="矩形 6">
            <a:extLst>
              <a:ext uri="{FF2B5EF4-FFF2-40B4-BE49-F238E27FC236}">
                <a16:creationId xmlns:a16="http://schemas.microsoft.com/office/drawing/2014/main" id="{DB7DC042-41B6-478E-AAFD-2CB2DAE3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5688"/>
            <a:ext cx="12192000" cy="20066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任意多边形 7">
            <a:extLst>
              <a:ext uri="{FF2B5EF4-FFF2-40B4-BE49-F238E27FC236}">
                <a16:creationId xmlns:a16="http://schemas.microsoft.com/office/drawing/2014/main" id="{0509998F-CEF3-477F-BBAF-30894FD85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4875" y="2387600"/>
            <a:ext cx="1428750" cy="1585913"/>
          </a:xfrm>
          <a:custGeom>
            <a:avLst/>
            <a:gdLst>
              <a:gd name="T0" fmla="*/ 713969 w 1427938"/>
              <a:gd name="T1" fmla="*/ 0 h 1586071"/>
              <a:gd name="T2" fmla="*/ 1427938 w 1427938"/>
              <a:gd name="T3" fmla="*/ 713969 h 1586071"/>
              <a:gd name="T4" fmla="*/ 991878 w 1427938"/>
              <a:gd name="T5" fmla="*/ 1371831 h 1586071"/>
              <a:gd name="T6" fmla="*/ 886675 w 1427938"/>
              <a:gd name="T7" fmla="*/ 1404488 h 1586071"/>
              <a:gd name="T8" fmla="*/ 713968 w 1427938"/>
              <a:gd name="T9" fmla="*/ 1586071 h 1586071"/>
              <a:gd name="T10" fmla="*/ 541261 w 1427938"/>
              <a:gd name="T11" fmla="*/ 1404487 h 1586071"/>
              <a:gd name="T12" fmla="*/ 436060 w 1427938"/>
              <a:gd name="T13" fmla="*/ 1371831 h 1586071"/>
              <a:gd name="T14" fmla="*/ 0 w 1427938"/>
              <a:gd name="T15" fmla="*/ 713969 h 1586071"/>
              <a:gd name="T16" fmla="*/ 713969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1" name="任意多边形 8">
            <a:extLst>
              <a:ext uri="{FF2B5EF4-FFF2-40B4-BE49-F238E27FC236}">
                <a16:creationId xmlns:a16="http://schemas.microsoft.com/office/drawing/2014/main" id="{C617F1D7-94F9-4496-822C-0F7966DD64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1325" y="1968500"/>
            <a:ext cx="1427163" cy="1585913"/>
          </a:xfrm>
          <a:custGeom>
            <a:avLst/>
            <a:gdLst>
              <a:gd name="T0" fmla="*/ 713969 w 1427938"/>
              <a:gd name="T1" fmla="*/ 0 h 1586071"/>
              <a:gd name="T2" fmla="*/ 1427938 w 1427938"/>
              <a:gd name="T3" fmla="*/ 713969 h 1586071"/>
              <a:gd name="T4" fmla="*/ 991878 w 1427938"/>
              <a:gd name="T5" fmla="*/ 1371831 h 1586071"/>
              <a:gd name="T6" fmla="*/ 886675 w 1427938"/>
              <a:gd name="T7" fmla="*/ 1404488 h 1586071"/>
              <a:gd name="T8" fmla="*/ 713968 w 1427938"/>
              <a:gd name="T9" fmla="*/ 1586071 h 1586071"/>
              <a:gd name="T10" fmla="*/ 541261 w 1427938"/>
              <a:gd name="T11" fmla="*/ 1404487 h 1586071"/>
              <a:gd name="T12" fmla="*/ 436060 w 1427938"/>
              <a:gd name="T13" fmla="*/ 1371831 h 1586071"/>
              <a:gd name="T14" fmla="*/ 0 w 1427938"/>
              <a:gd name="T15" fmla="*/ 713969 h 1586071"/>
              <a:gd name="T16" fmla="*/ 713969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任意多边形 9">
            <a:extLst>
              <a:ext uri="{FF2B5EF4-FFF2-40B4-BE49-F238E27FC236}">
                <a16:creationId xmlns:a16="http://schemas.microsoft.com/office/drawing/2014/main" id="{5B1A22F5-D17F-4AB3-B6FF-33D1806FA8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6188" y="2387600"/>
            <a:ext cx="1427162" cy="1585913"/>
          </a:xfrm>
          <a:custGeom>
            <a:avLst/>
            <a:gdLst>
              <a:gd name="T0" fmla="*/ 713969 w 1427938"/>
              <a:gd name="T1" fmla="*/ 0 h 1586071"/>
              <a:gd name="T2" fmla="*/ 1427938 w 1427938"/>
              <a:gd name="T3" fmla="*/ 713969 h 1586071"/>
              <a:gd name="T4" fmla="*/ 991878 w 1427938"/>
              <a:gd name="T5" fmla="*/ 1371831 h 1586071"/>
              <a:gd name="T6" fmla="*/ 886675 w 1427938"/>
              <a:gd name="T7" fmla="*/ 1404488 h 1586071"/>
              <a:gd name="T8" fmla="*/ 713968 w 1427938"/>
              <a:gd name="T9" fmla="*/ 1586071 h 1586071"/>
              <a:gd name="T10" fmla="*/ 541261 w 1427938"/>
              <a:gd name="T11" fmla="*/ 1404487 h 1586071"/>
              <a:gd name="T12" fmla="*/ 436060 w 1427938"/>
              <a:gd name="T13" fmla="*/ 1371831 h 1586071"/>
              <a:gd name="T14" fmla="*/ 0 w 1427938"/>
              <a:gd name="T15" fmla="*/ 713969 h 1586071"/>
              <a:gd name="T16" fmla="*/ 713969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3" name="任意多边形 10">
            <a:extLst>
              <a:ext uri="{FF2B5EF4-FFF2-40B4-BE49-F238E27FC236}">
                <a16:creationId xmlns:a16="http://schemas.microsoft.com/office/drawing/2014/main" id="{E886AFDD-1F60-467C-AF82-80B1B3E58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1050" y="1968500"/>
            <a:ext cx="1427163" cy="1585913"/>
          </a:xfrm>
          <a:custGeom>
            <a:avLst/>
            <a:gdLst>
              <a:gd name="T0" fmla="*/ 713969 w 1427938"/>
              <a:gd name="T1" fmla="*/ 0 h 1586071"/>
              <a:gd name="T2" fmla="*/ 1427938 w 1427938"/>
              <a:gd name="T3" fmla="*/ 713969 h 1586071"/>
              <a:gd name="T4" fmla="*/ 991878 w 1427938"/>
              <a:gd name="T5" fmla="*/ 1371831 h 1586071"/>
              <a:gd name="T6" fmla="*/ 886675 w 1427938"/>
              <a:gd name="T7" fmla="*/ 1404488 h 1586071"/>
              <a:gd name="T8" fmla="*/ 713968 w 1427938"/>
              <a:gd name="T9" fmla="*/ 1586071 h 1586071"/>
              <a:gd name="T10" fmla="*/ 541261 w 1427938"/>
              <a:gd name="T11" fmla="*/ 1404487 h 1586071"/>
              <a:gd name="T12" fmla="*/ 436060 w 1427938"/>
              <a:gd name="T13" fmla="*/ 1371831 h 1586071"/>
              <a:gd name="T14" fmla="*/ 0 w 1427938"/>
              <a:gd name="T15" fmla="*/ 713969 h 1586071"/>
              <a:gd name="T16" fmla="*/ 713969 w 1427938"/>
              <a:gd name="T17" fmla="*/ 0 h 15860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7938"/>
              <a:gd name="T28" fmla="*/ 0 h 1586071"/>
              <a:gd name="T29" fmla="*/ 1427938 w 1427938"/>
              <a:gd name="T30" fmla="*/ 1586071 h 15860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7938" h="1586071">
                <a:moveTo>
                  <a:pt x="713969" y="0"/>
                </a:moveTo>
                <a:cubicBezTo>
                  <a:pt x="1108283" y="0"/>
                  <a:pt x="1427938" y="319655"/>
                  <a:pt x="1427938" y="713969"/>
                </a:cubicBezTo>
                <a:cubicBezTo>
                  <a:pt x="1427938" y="1009705"/>
                  <a:pt x="1248132" y="1263444"/>
                  <a:pt x="991878" y="1371831"/>
                </a:cubicBezTo>
                <a:lnTo>
                  <a:pt x="886675" y="1404488"/>
                </a:lnTo>
                <a:lnTo>
                  <a:pt x="713968" y="1586071"/>
                </a:lnTo>
                <a:lnTo>
                  <a:pt x="541261" y="1404487"/>
                </a:lnTo>
                <a:lnTo>
                  <a:pt x="436060" y="1371831"/>
                </a:lnTo>
                <a:cubicBezTo>
                  <a:pt x="179806" y="1263444"/>
                  <a:pt x="0" y="1009705"/>
                  <a:pt x="0" y="713969"/>
                </a:cubicBezTo>
                <a:cubicBezTo>
                  <a:pt x="0" y="319655"/>
                  <a:pt x="319655" y="0"/>
                  <a:pt x="7139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4" name="直接连接符 12">
            <a:extLst>
              <a:ext uri="{FF2B5EF4-FFF2-40B4-BE49-F238E27FC236}">
                <a16:creationId xmlns:a16="http://schemas.microsoft.com/office/drawing/2014/main" id="{F91CC153-E65F-4677-843F-78A185B8E9E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9115425" y="3444875"/>
            <a:ext cx="0" cy="122555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直接连接符 13">
            <a:extLst>
              <a:ext uri="{FF2B5EF4-FFF2-40B4-BE49-F238E27FC236}">
                <a16:creationId xmlns:a16="http://schemas.microsoft.com/office/drawing/2014/main" id="{3580DC91-09E5-4299-B473-845CB4C539C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964113" y="3444875"/>
            <a:ext cx="0" cy="122555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椭圆 19">
            <a:extLst>
              <a:ext uri="{FF2B5EF4-FFF2-40B4-BE49-F238E27FC236}">
                <a16:creationId xmlns:a16="http://schemas.microsoft.com/office/drawing/2014/main" id="{1BA0294F-96E8-4FFE-AD7B-F3B7CF315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1450" y="4664075"/>
            <a:ext cx="360363" cy="36036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7" name="椭圆 20">
            <a:extLst>
              <a:ext uri="{FF2B5EF4-FFF2-40B4-BE49-F238E27FC236}">
                <a16:creationId xmlns:a16="http://schemas.microsoft.com/office/drawing/2014/main" id="{31DE2753-F77F-4BCA-A019-A3EE77765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3138" y="4664075"/>
            <a:ext cx="360362" cy="3603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8" name="椭圆 21">
            <a:extLst>
              <a:ext uri="{FF2B5EF4-FFF2-40B4-BE49-F238E27FC236}">
                <a16:creationId xmlns:a16="http://schemas.microsoft.com/office/drawing/2014/main" id="{CBB9E81B-E56E-47F1-AC58-D8684EBB1E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6888" y="4667250"/>
            <a:ext cx="360362" cy="36036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9" name="椭圆 22">
            <a:extLst>
              <a:ext uri="{FF2B5EF4-FFF2-40B4-BE49-F238E27FC236}">
                <a16:creationId xmlns:a16="http://schemas.microsoft.com/office/drawing/2014/main" id="{E00A4B67-ADE5-486B-B313-CAAA3C2941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4450" y="4672013"/>
            <a:ext cx="360363" cy="3603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500" name="组合 24">
            <a:extLst>
              <a:ext uri="{FF2B5EF4-FFF2-40B4-BE49-F238E27FC236}">
                <a16:creationId xmlns:a16="http://schemas.microsoft.com/office/drawing/2014/main" id="{1E98D3CF-E8BF-42DD-90A2-586B82FD1A5A}"/>
              </a:ext>
            </a:extLst>
          </p:cNvPr>
          <p:cNvGrpSpPr>
            <a:grpSpLocks/>
          </p:cNvGrpSpPr>
          <p:nvPr/>
        </p:nvGrpSpPr>
        <p:grpSpPr bwMode="auto">
          <a:xfrm>
            <a:off x="4681538" y="2455863"/>
            <a:ext cx="563562" cy="428625"/>
            <a:chOff x="0" y="0"/>
            <a:chExt cx="509646" cy="387231"/>
          </a:xfrm>
        </p:grpSpPr>
        <p:sp>
          <p:nvSpPr>
            <p:cNvPr id="20501" name="Freeform 20">
              <a:extLst>
                <a:ext uri="{FF2B5EF4-FFF2-40B4-BE49-F238E27FC236}">
                  <a16:creationId xmlns:a16="http://schemas.microsoft.com/office/drawing/2014/main" id="{BC94A982-95F2-49D5-B606-8C3025FF33A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2" name="Freeform 21">
              <a:extLst>
                <a:ext uri="{FF2B5EF4-FFF2-40B4-BE49-F238E27FC236}">
                  <a16:creationId xmlns:a16="http://schemas.microsoft.com/office/drawing/2014/main" id="{9CE1BE0B-585A-455E-AF69-6691ACAB2B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3" name="组合 27">
            <a:extLst>
              <a:ext uri="{FF2B5EF4-FFF2-40B4-BE49-F238E27FC236}">
                <a16:creationId xmlns:a16="http://schemas.microsoft.com/office/drawing/2014/main" id="{F5B8AB89-7439-450B-84E2-50B5F450BED9}"/>
              </a:ext>
            </a:extLst>
          </p:cNvPr>
          <p:cNvGrpSpPr>
            <a:grpSpLocks/>
          </p:cNvGrpSpPr>
          <p:nvPr/>
        </p:nvGrpSpPr>
        <p:grpSpPr bwMode="auto">
          <a:xfrm>
            <a:off x="6843713" y="2828925"/>
            <a:ext cx="442912" cy="501650"/>
            <a:chOff x="0" y="0"/>
            <a:chExt cx="406394" cy="459644"/>
          </a:xfrm>
        </p:grpSpPr>
        <p:sp>
          <p:nvSpPr>
            <p:cNvPr id="20504" name="Freeform 148">
              <a:extLst>
                <a:ext uri="{FF2B5EF4-FFF2-40B4-BE49-F238E27FC236}">
                  <a16:creationId xmlns:a16="http://schemas.microsoft.com/office/drawing/2014/main" id="{6ACEAE0A-F3D9-4095-9321-E9EE49C3C48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5" name="Freeform 149">
              <a:extLst>
                <a:ext uri="{FF2B5EF4-FFF2-40B4-BE49-F238E27FC236}">
                  <a16:creationId xmlns:a16="http://schemas.microsoft.com/office/drawing/2014/main" id="{658D7D3F-0FA6-4476-89D7-79AE5E163C8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6" name="Oval 150">
              <a:extLst>
                <a:ext uri="{FF2B5EF4-FFF2-40B4-BE49-F238E27FC236}">
                  <a16:creationId xmlns:a16="http://schemas.microsoft.com/office/drawing/2014/main" id="{B24E0094-93D9-4CAE-A115-E1DEA1456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7" name="组合 31">
            <a:extLst>
              <a:ext uri="{FF2B5EF4-FFF2-40B4-BE49-F238E27FC236}">
                <a16:creationId xmlns:a16="http://schemas.microsoft.com/office/drawing/2014/main" id="{3AF56496-534B-47B1-87AD-DBBF0E2864EE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2928938"/>
            <a:ext cx="454025" cy="433387"/>
            <a:chOff x="0" y="0"/>
            <a:chExt cx="2438400" cy="2332038"/>
          </a:xfrm>
        </p:grpSpPr>
        <p:sp>
          <p:nvSpPr>
            <p:cNvPr id="20508" name="Freeform 25">
              <a:extLst>
                <a:ext uri="{FF2B5EF4-FFF2-40B4-BE49-F238E27FC236}">
                  <a16:creationId xmlns:a16="http://schemas.microsoft.com/office/drawing/2014/main" id="{4B498357-85BC-48A0-90BE-305C086C5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9" name="任意多边形 33">
              <a:extLst>
                <a:ext uri="{FF2B5EF4-FFF2-40B4-BE49-F238E27FC236}">
                  <a16:creationId xmlns:a16="http://schemas.microsoft.com/office/drawing/2014/main" id="{3BEE8A43-9BBD-4E2C-A3B9-F506942B0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10" name="组合 34">
            <a:extLst>
              <a:ext uri="{FF2B5EF4-FFF2-40B4-BE49-F238E27FC236}">
                <a16:creationId xmlns:a16="http://schemas.microsoft.com/office/drawing/2014/main" id="{3F432D2C-CBAA-44CF-AC71-17DE6F743C6B}"/>
              </a:ext>
            </a:extLst>
          </p:cNvPr>
          <p:cNvGrpSpPr>
            <a:grpSpLocks/>
          </p:cNvGrpSpPr>
          <p:nvPr/>
        </p:nvGrpSpPr>
        <p:grpSpPr bwMode="auto">
          <a:xfrm>
            <a:off x="8894763" y="2393950"/>
            <a:ext cx="400050" cy="511175"/>
            <a:chOff x="0" y="0"/>
            <a:chExt cx="563562" cy="720725"/>
          </a:xfrm>
        </p:grpSpPr>
        <p:sp>
          <p:nvSpPr>
            <p:cNvPr id="20511" name="Freeform 32">
              <a:extLst>
                <a:ext uri="{FF2B5EF4-FFF2-40B4-BE49-F238E27FC236}">
                  <a16:creationId xmlns:a16="http://schemas.microsoft.com/office/drawing/2014/main" id="{3326983B-B184-4382-8A57-4F397B3B5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2" name="Freeform 33">
              <a:extLst>
                <a:ext uri="{FF2B5EF4-FFF2-40B4-BE49-F238E27FC236}">
                  <a16:creationId xmlns:a16="http://schemas.microsoft.com/office/drawing/2014/main" id="{A739F2E9-2581-4045-AB0A-3E319C38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3" name="Freeform 34">
              <a:extLst>
                <a:ext uri="{FF2B5EF4-FFF2-40B4-BE49-F238E27FC236}">
                  <a16:creationId xmlns:a16="http://schemas.microsoft.com/office/drawing/2014/main" id="{8CAFA437-B2C7-4074-9C26-27455EF8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0514" name="文本框 38">
            <a:extLst>
              <a:ext uri="{FF2B5EF4-FFF2-40B4-BE49-F238E27FC236}">
                <a16:creationId xmlns:a16="http://schemas.microsoft.com/office/drawing/2014/main" id="{044E1132-9ADF-447C-8AE5-EE392D37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5468938"/>
            <a:ext cx="14890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5" name="文本框 39">
            <a:extLst>
              <a:ext uri="{FF2B5EF4-FFF2-40B4-BE49-F238E27FC236}">
                <a16:creationId xmlns:a16="http://schemas.microsoft.com/office/drawing/2014/main" id="{6EA2A2C0-86CC-49CB-83FE-07B2E12E6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5468938"/>
            <a:ext cx="14906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6" name="文本框 40">
            <a:extLst>
              <a:ext uri="{FF2B5EF4-FFF2-40B4-BE49-F238E27FC236}">
                <a16:creationId xmlns:a16="http://schemas.microsoft.com/office/drawing/2014/main" id="{F07357DA-CADE-41AE-AC8E-FA1510EC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468938"/>
            <a:ext cx="14906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7" name="文本框 41">
            <a:extLst>
              <a:ext uri="{FF2B5EF4-FFF2-40B4-BE49-F238E27FC236}">
                <a16:creationId xmlns:a16="http://schemas.microsoft.com/office/drawing/2014/main" id="{48983965-0C8C-48BA-B900-8BB4F2F3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5468938"/>
            <a:ext cx="14890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Center  of the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5">
            <a:extLst>
              <a:ext uri="{FF2B5EF4-FFF2-40B4-BE49-F238E27FC236}">
                <a16:creationId xmlns:a16="http://schemas.microsoft.com/office/drawing/2014/main" id="{BAE1BAD9-5FE4-4212-8300-7F20CBAF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矩形 16">
            <a:extLst>
              <a:ext uri="{FF2B5EF4-FFF2-40B4-BE49-F238E27FC236}">
                <a16:creationId xmlns:a16="http://schemas.microsoft.com/office/drawing/2014/main" id="{BB4C1DD4-3FA7-407D-A59D-A7DA958C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矩形 219">
            <a:extLst>
              <a:ext uri="{FF2B5EF4-FFF2-40B4-BE49-F238E27FC236}">
                <a16:creationId xmlns:a16="http://schemas.microsoft.com/office/drawing/2014/main" id="{4D1FC9C4-773B-44D2-8E4A-9F9DDEA11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2388"/>
            <a:ext cx="1401763" cy="1401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矩形 220">
            <a:extLst>
              <a:ext uri="{FF2B5EF4-FFF2-40B4-BE49-F238E27FC236}">
                <a16:creationId xmlns:a16="http://schemas.microsoft.com/office/drawing/2014/main" id="{4700F896-BE33-4EC1-B319-BC0DAF8E3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1322388"/>
            <a:ext cx="1401762" cy="140176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矩形 221">
            <a:extLst>
              <a:ext uri="{FF2B5EF4-FFF2-40B4-BE49-F238E27FC236}">
                <a16:creationId xmlns:a16="http://schemas.microsoft.com/office/drawing/2014/main" id="{50B5D785-5B87-44CA-98DC-E4797F22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1401763" cy="1401763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矩形 222">
            <a:extLst>
              <a:ext uri="{FF2B5EF4-FFF2-40B4-BE49-F238E27FC236}">
                <a16:creationId xmlns:a16="http://schemas.microsoft.com/office/drawing/2014/main" id="{E41F15FC-8771-4E16-9BEC-B945970D9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1322388"/>
            <a:ext cx="1403350" cy="1401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矩形 223">
            <a:extLst>
              <a:ext uri="{FF2B5EF4-FFF2-40B4-BE49-F238E27FC236}">
                <a16:creationId xmlns:a16="http://schemas.microsoft.com/office/drawing/2014/main" id="{2BAA5425-8230-4CC8-8378-BD89BA4A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2724150"/>
            <a:ext cx="1401762" cy="1401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矩形 224">
            <a:extLst>
              <a:ext uri="{FF2B5EF4-FFF2-40B4-BE49-F238E27FC236}">
                <a16:creationId xmlns:a16="http://schemas.microsoft.com/office/drawing/2014/main" id="{1D7CAD12-9446-4717-9FCD-73AFD456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4125913"/>
            <a:ext cx="1401762" cy="1401762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225">
            <a:extLst>
              <a:ext uri="{FF2B5EF4-FFF2-40B4-BE49-F238E27FC236}">
                <a16:creationId xmlns:a16="http://schemas.microsoft.com/office/drawing/2014/main" id="{64E4C2B7-53D8-42E9-8708-E7EB5462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4125913"/>
            <a:ext cx="1403350" cy="14017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>
            <a:solidFill>
              <a:srgbClr val="00000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文本框 226">
            <a:extLst>
              <a:ext uri="{FF2B5EF4-FFF2-40B4-BE49-F238E27FC236}">
                <a16:creationId xmlns:a16="http://schemas.microsoft.com/office/drawing/2014/main" id="{08D9C02B-30BD-4C5E-AEC6-C36A031A2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1762125"/>
            <a:ext cx="958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1,359</a:t>
            </a:r>
            <a:endParaRPr lang="zh-CN" altLang="en-US" sz="28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1516" name="文本框 227">
            <a:extLst>
              <a:ext uri="{FF2B5EF4-FFF2-40B4-BE49-F238E27FC236}">
                <a16:creationId xmlns:a16="http://schemas.microsoft.com/office/drawing/2014/main" id="{ED4F3420-546D-4D94-B0CF-D3EA5D13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565650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267</a:t>
            </a:r>
            <a:endParaRPr lang="zh-CN" altLang="en-US" sz="28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1517" name="文本框 228">
            <a:extLst>
              <a:ext uri="{FF2B5EF4-FFF2-40B4-BE49-F238E27FC236}">
                <a16:creationId xmlns:a16="http://schemas.microsoft.com/office/drawing/2014/main" id="{FBF4A7BC-2BCC-4045-85D0-5B6C651D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133725"/>
            <a:ext cx="84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78%</a:t>
            </a:r>
            <a:endParaRPr lang="zh-CN" altLang="en-US" sz="32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1518" name="文本框 229">
            <a:extLst>
              <a:ext uri="{FF2B5EF4-FFF2-40B4-BE49-F238E27FC236}">
                <a16:creationId xmlns:a16="http://schemas.microsoft.com/office/drawing/2014/main" id="{930C31D1-FB9C-41D4-9CA0-6C1D0A86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2228850"/>
            <a:ext cx="46101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2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 center</a:t>
            </a:r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 thought  Click here to add  you to the </a:t>
            </a: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 </a:t>
            </a:r>
            <a:endParaRPr lang="zh-CN" altLang="en-US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 center</a:t>
            </a:r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 thought  Click here to add  you to the </a:t>
            </a:r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19" name="矩形 230">
            <a:extLst>
              <a:ext uri="{FF2B5EF4-FFF2-40B4-BE49-F238E27FC236}">
                <a16:creationId xmlns:a16="http://schemas.microsoft.com/office/drawing/2014/main" id="{C9677A7B-0A92-4638-A22C-DF9B14BE1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1322388"/>
            <a:ext cx="4017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</a:t>
            </a:r>
            <a:r>
              <a:rPr lang="en-US" altLang="zh-CN" sz="32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20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your title</a:t>
            </a:r>
            <a:endParaRPr lang="zh-CN" altLang="en-US" sz="20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200" b="1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等腰三角形 2">
            <a:extLst>
              <a:ext uri="{FF2B5EF4-FFF2-40B4-BE49-F238E27FC236}">
                <a16:creationId xmlns:a16="http://schemas.microsoft.com/office/drawing/2014/main" id="{62C30DBB-A00C-42D1-8F65-F3FD184DA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1990725"/>
            <a:ext cx="1841500" cy="10826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等腰三角形 2">
            <a:extLst>
              <a:ext uri="{FF2B5EF4-FFF2-40B4-BE49-F238E27FC236}">
                <a16:creationId xmlns:a16="http://schemas.microsoft.com/office/drawing/2014/main" id="{B36B958E-CB5D-4F06-9D7B-5A643966A11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150" y="4291013"/>
            <a:ext cx="4371975" cy="257016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等腰三角形 2">
            <a:extLst>
              <a:ext uri="{FF2B5EF4-FFF2-40B4-BE49-F238E27FC236}">
                <a16:creationId xmlns:a16="http://schemas.microsoft.com/office/drawing/2014/main" id="{BBD3D450-F82C-48BD-81F9-D6AF8DD7E7E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820025" y="0"/>
            <a:ext cx="4371975" cy="257016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15">
            <a:extLst>
              <a:ext uri="{FF2B5EF4-FFF2-40B4-BE49-F238E27FC236}">
                <a16:creationId xmlns:a16="http://schemas.microsoft.com/office/drawing/2014/main" id="{416AEA65-8268-4207-919E-E5DF81CB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6">
            <a:extLst>
              <a:ext uri="{FF2B5EF4-FFF2-40B4-BE49-F238E27FC236}">
                <a16:creationId xmlns:a16="http://schemas.microsoft.com/office/drawing/2014/main" id="{B6D30FFB-8F8C-456B-985E-F72923C8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17">
            <a:extLst>
              <a:ext uri="{FF2B5EF4-FFF2-40B4-BE49-F238E27FC236}">
                <a16:creationId xmlns:a16="http://schemas.microsoft.com/office/drawing/2014/main" id="{A9F1D18E-BC5B-44B7-899D-EA295E9AB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214688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CONCENTS</a:t>
            </a:r>
            <a:endParaRPr lang="zh-CN" altLang="en-US" sz="72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4104" name="文本框 18">
            <a:extLst>
              <a:ext uri="{FF2B5EF4-FFF2-40B4-BE49-F238E27FC236}">
                <a16:creationId xmlns:a16="http://schemas.microsoft.com/office/drawing/2014/main" id="{7D01281A-FD3C-44E8-9C2F-85DA9679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2813050"/>
            <a:ext cx="1830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ABOUT     US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4105" name="文本框 23">
            <a:extLst>
              <a:ext uri="{FF2B5EF4-FFF2-40B4-BE49-F238E27FC236}">
                <a16:creationId xmlns:a16="http://schemas.microsoft.com/office/drawing/2014/main" id="{BAB5FE19-8D1A-4767-9A8F-76355FC19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4895850"/>
            <a:ext cx="2135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OUR   SERVICE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4106" name="文本框 24">
            <a:extLst>
              <a:ext uri="{FF2B5EF4-FFF2-40B4-BE49-F238E27FC236}">
                <a16:creationId xmlns:a16="http://schemas.microsoft.com/office/drawing/2014/main" id="{2C2FE503-4BB2-4EA5-B294-F0F96E76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854450"/>
            <a:ext cx="239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EBCE57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DATA   ANALYSIS</a:t>
            </a:r>
            <a:endParaRPr lang="zh-CN" altLang="en-US" sz="2800">
              <a:solidFill>
                <a:srgbClr val="EBCE57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4107" name="文本框 25">
            <a:extLst>
              <a:ext uri="{FF2B5EF4-FFF2-40B4-BE49-F238E27FC236}">
                <a16:creationId xmlns:a16="http://schemas.microsoft.com/office/drawing/2014/main" id="{AC64BB25-6BCC-4788-8E60-7F3066A5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5935663"/>
            <a:ext cx="1698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EBCE57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PORTFOLIO</a:t>
            </a:r>
            <a:endParaRPr lang="zh-CN" altLang="en-US" sz="2800">
              <a:solidFill>
                <a:srgbClr val="EBCE57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5">
            <a:extLst>
              <a:ext uri="{FF2B5EF4-FFF2-40B4-BE49-F238E27FC236}">
                <a16:creationId xmlns:a16="http://schemas.microsoft.com/office/drawing/2014/main" id="{FBA5DEEB-2875-4D14-A3F7-206A2337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矩形 16">
            <a:extLst>
              <a:ext uri="{FF2B5EF4-FFF2-40B4-BE49-F238E27FC236}">
                <a16:creationId xmlns:a16="http://schemas.microsoft.com/office/drawing/2014/main" id="{C0A3F484-BF5C-43C0-9459-A68C90BE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2" name="等腰三角形 2">
            <a:extLst>
              <a:ext uri="{FF2B5EF4-FFF2-40B4-BE49-F238E27FC236}">
                <a16:creationId xmlns:a16="http://schemas.microsoft.com/office/drawing/2014/main" id="{3479618C-05AD-43F4-A0D1-9F0A4CDDB60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等腰三角形 2">
            <a:extLst>
              <a:ext uri="{FF2B5EF4-FFF2-40B4-BE49-F238E27FC236}">
                <a16:creationId xmlns:a16="http://schemas.microsoft.com/office/drawing/2014/main" id="{946F8E41-55AD-48F5-A9D0-B05A59C50F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4" name="矩形 7">
            <a:extLst>
              <a:ext uri="{FF2B5EF4-FFF2-40B4-BE49-F238E27FC236}">
                <a16:creationId xmlns:a16="http://schemas.microsoft.com/office/drawing/2014/main" id="{836E82CD-94C8-4EB3-A148-8DF3F68E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矩形 8">
            <a:extLst>
              <a:ext uri="{FF2B5EF4-FFF2-40B4-BE49-F238E27FC236}">
                <a16:creationId xmlns:a16="http://schemas.microsoft.com/office/drawing/2014/main" id="{021EFDCD-324E-4F71-B407-1F27F37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矩形 9">
            <a:extLst>
              <a:ext uri="{FF2B5EF4-FFF2-40B4-BE49-F238E27FC236}">
                <a16:creationId xmlns:a16="http://schemas.microsoft.com/office/drawing/2014/main" id="{95EE96BA-B2B8-4F86-AA44-BCC25D91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文本框 10">
            <a:extLst>
              <a:ext uri="{FF2B5EF4-FFF2-40B4-BE49-F238E27FC236}">
                <a16:creationId xmlns:a16="http://schemas.microsoft.com/office/drawing/2014/main" id="{117FD2E6-DA3A-4F0A-892E-46A19A62EE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9475" y="1824038"/>
            <a:ext cx="333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PART    04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2538" name="文本框 13">
            <a:extLst>
              <a:ext uri="{FF2B5EF4-FFF2-40B4-BE49-F238E27FC236}">
                <a16:creationId xmlns:a16="http://schemas.microsoft.com/office/drawing/2014/main" id="{21127A29-B6DE-4A6B-9260-E29FC36D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39" name="直接连接符 14">
            <a:extLst>
              <a:ext uri="{FF2B5EF4-FFF2-40B4-BE49-F238E27FC236}">
                <a16:creationId xmlns:a16="http://schemas.microsoft.com/office/drawing/2014/main" id="{8B847FD7-61F4-41A6-9FBC-515D63B0546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 cap="flat" cmpd="sng">
            <a:solidFill>
              <a:srgbClr val="FDFDFD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文本框 17">
            <a:extLst>
              <a:ext uri="{FF2B5EF4-FFF2-40B4-BE49-F238E27FC236}">
                <a16:creationId xmlns:a16="http://schemas.microsoft.com/office/drawing/2014/main" id="{F1EB31A9-3EDE-4764-8744-82A20330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800">
              <a:solidFill>
                <a:srgbClr val="FDFDFD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5">
            <a:extLst>
              <a:ext uri="{FF2B5EF4-FFF2-40B4-BE49-F238E27FC236}">
                <a16:creationId xmlns:a16="http://schemas.microsoft.com/office/drawing/2014/main" id="{5D089D5E-0BAA-469F-A19F-7BEDD8284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矩形 16">
            <a:extLst>
              <a:ext uri="{FF2B5EF4-FFF2-40B4-BE49-F238E27FC236}">
                <a16:creationId xmlns:a16="http://schemas.microsoft.com/office/drawing/2014/main" id="{AD074D48-29D5-49ED-8995-6EC339A0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等腰三角形 2">
            <a:extLst>
              <a:ext uri="{FF2B5EF4-FFF2-40B4-BE49-F238E27FC236}">
                <a16:creationId xmlns:a16="http://schemas.microsoft.com/office/drawing/2014/main" id="{22058F1E-D7E3-4D43-B5E9-A8BB7A90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等腰三角形 2">
            <a:extLst>
              <a:ext uri="{FF2B5EF4-FFF2-40B4-BE49-F238E27FC236}">
                <a16:creationId xmlns:a16="http://schemas.microsoft.com/office/drawing/2014/main" id="{7C7561AE-ED6E-48D6-905C-55C0C2EFABFA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文本框 23">
            <a:extLst>
              <a:ext uri="{FF2B5EF4-FFF2-40B4-BE49-F238E27FC236}">
                <a16:creationId xmlns:a16="http://schemas.microsoft.com/office/drawing/2014/main" id="{F0D913F5-A042-48E6-8B3F-497B397B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23559" name="任意多边形 42">
            <a:extLst>
              <a:ext uri="{FF2B5EF4-FFF2-40B4-BE49-F238E27FC236}">
                <a16:creationId xmlns:a16="http://schemas.microsoft.com/office/drawing/2014/main" id="{2E13F116-FE79-49F2-8D66-CD929163F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984375"/>
            <a:ext cx="4508500" cy="787400"/>
          </a:xfrm>
          <a:custGeom>
            <a:avLst/>
            <a:gdLst>
              <a:gd name="T0" fmla="*/ 131301 w 4506959"/>
              <a:gd name="T1" fmla="*/ 0 h 787791"/>
              <a:gd name="T2" fmla="*/ 633616 w 4506959"/>
              <a:gd name="T3" fmla="*/ 0 h 787791"/>
              <a:gd name="T4" fmla="*/ 1088380 w 4506959"/>
              <a:gd name="T5" fmla="*/ 617031 h 787791"/>
              <a:gd name="T6" fmla="*/ 1088380 w 4506959"/>
              <a:gd name="T7" fmla="*/ 618979 h 787791"/>
              <a:gd name="T8" fmla="*/ 4506959 w 4506959"/>
              <a:gd name="T9" fmla="*/ 618979 h 787791"/>
              <a:gd name="T10" fmla="*/ 4506959 w 4506959"/>
              <a:gd name="T11" fmla="*/ 656490 h 787791"/>
              <a:gd name="T12" fmla="*/ 4375658 w 4506959"/>
              <a:gd name="T13" fmla="*/ 787791 h 787791"/>
              <a:gd name="T14" fmla="*/ 131301 w 4506959"/>
              <a:gd name="T15" fmla="*/ 787791 h 787791"/>
              <a:gd name="T16" fmla="*/ 0 w 4506959"/>
              <a:gd name="T17" fmla="*/ 656490 h 787791"/>
              <a:gd name="T18" fmla="*/ 0 w 4506959"/>
              <a:gd name="T19" fmla="*/ 131301 h 787791"/>
              <a:gd name="T20" fmla="*/ 131301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任意多边形 43">
            <a:extLst>
              <a:ext uri="{FF2B5EF4-FFF2-40B4-BE49-F238E27FC236}">
                <a16:creationId xmlns:a16="http://schemas.microsoft.com/office/drawing/2014/main" id="{AF41C023-6C39-42F1-B0B3-4AB7F031E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3233738"/>
            <a:ext cx="4506912" cy="787400"/>
          </a:xfrm>
          <a:custGeom>
            <a:avLst/>
            <a:gdLst>
              <a:gd name="T0" fmla="*/ 131301 w 4506959"/>
              <a:gd name="T1" fmla="*/ 0 h 787791"/>
              <a:gd name="T2" fmla="*/ 633616 w 4506959"/>
              <a:gd name="T3" fmla="*/ 0 h 787791"/>
              <a:gd name="T4" fmla="*/ 1088380 w 4506959"/>
              <a:gd name="T5" fmla="*/ 617031 h 787791"/>
              <a:gd name="T6" fmla="*/ 1088380 w 4506959"/>
              <a:gd name="T7" fmla="*/ 618979 h 787791"/>
              <a:gd name="T8" fmla="*/ 4506959 w 4506959"/>
              <a:gd name="T9" fmla="*/ 618979 h 787791"/>
              <a:gd name="T10" fmla="*/ 4506959 w 4506959"/>
              <a:gd name="T11" fmla="*/ 656490 h 787791"/>
              <a:gd name="T12" fmla="*/ 4375658 w 4506959"/>
              <a:gd name="T13" fmla="*/ 787791 h 787791"/>
              <a:gd name="T14" fmla="*/ 131301 w 4506959"/>
              <a:gd name="T15" fmla="*/ 787791 h 787791"/>
              <a:gd name="T16" fmla="*/ 0 w 4506959"/>
              <a:gd name="T17" fmla="*/ 656490 h 787791"/>
              <a:gd name="T18" fmla="*/ 0 w 4506959"/>
              <a:gd name="T19" fmla="*/ 131301 h 787791"/>
              <a:gd name="T20" fmla="*/ 131301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任意多边形 44">
            <a:extLst>
              <a:ext uri="{FF2B5EF4-FFF2-40B4-BE49-F238E27FC236}">
                <a16:creationId xmlns:a16="http://schemas.microsoft.com/office/drawing/2014/main" id="{AA7B0D11-0886-4E9A-ACB5-44827726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4303713"/>
            <a:ext cx="4506912" cy="788987"/>
          </a:xfrm>
          <a:custGeom>
            <a:avLst/>
            <a:gdLst>
              <a:gd name="T0" fmla="*/ 131301 w 4506959"/>
              <a:gd name="T1" fmla="*/ 0 h 787791"/>
              <a:gd name="T2" fmla="*/ 633616 w 4506959"/>
              <a:gd name="T3" fmla="*/ 0 h 787791"/>
              <a:gd name="T4" fmla="*/ 1088380 w 4506959"/>
              <a:gd name="T5" fmla="*/ 617031 h 787791"/>
              <a:gd name="T6" fmla="*/ 1088380 w 4506959"/>
              <a:gd name="T7" fmla="*/ 618979 h 787791"/>
              <a:gd name="T8" fmla="*/ 4506959 w 4506959"/>
              <a:gd name="T9" fmla="*/ 618979 h 787791"/>
              <a:gd name="T10" fmla="*/ 4506959 w 4506959"/>
              <a:gd name="T11" fmla="*/ 656490 h 787791"/>
              <a:gd name="T12" fmla="*/ 4375658 w 4506959"/>
              <a:gd name="T13" fmla="*/ 787791 h 787791"/>
              <a:gd name="T14" fmla="*/ 131301 w 4506959"/>
              <a:gd name="T15" fmla="*/ 787791 h 787791"/>
              <a:gd name="T16" fmla="*/ 0 w 4506959"/>
              <a:gd name="T17" fmla="*/ 656490 h 787791"/>
              <a:gd name="T18" fmla="*/ 0 w 4506959"/>
              <a:gd name="T19" fmla="*/ 131301 h 787791"/>
              <a:gd name="T20" fmla="*/ 131301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任意多边形 45">
            <a:extLst>
              <a:ext uri="{FF2B5EF4-FFF2-40B4-BE49-F238E27FC236}">
                <a16:creationId xmlns:a16="http://schemas.microsoft.com/office/drawing/2014/main" id="{8C87E7A5-9F53-4DEA-A6AF-54AC07CBA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5513388"/>
            <a:ext cx="4506912" cy="787400"/>
          </a:xfrm>
          <a:custGeom>
            <a:avLst/>
            <a:gdLst>
              <a:gd name="T0" fmla="*/ 131301 w 4506959"/>
              <a:gd name="T1" fmla="*/ 0 h 787791"/>
              <a:gd name="T2" fmla="*/ 633616 w 4506959"/>
              <a:gd name="T3" fmla="*/ 0 h 787791"/>
              <a:gd name="T4" fmla="*/ 1088380 w 4506959"/>
              <a:gd name="T5" fmla="*/ 617031 h 787791"/>
              <a:gd name="T6" fmla="*/ 1088380 w 4506959"/>
              <a:gd name="T7" fmla="*/ 618979 h 787791"/>
              <a:gd name="T8" fmla="*/ 4506959 w 4506959"/>
              <a:gd name="T9" fmla="*/ 618979 h 787791"/>
              <a:gd name="T10" fmla="*/ 4506959 w 4506959"/>
              <a:gd name="T11" fmla="*/ 656490 h 787791"/>
              <a:gd name="T12" fmla="*/ 4375658 w 4506959"/>
              <a:gd name="T13" fmla="*/ 787791 h 787791"/>
              <a:gd name="T14" fmla="*/ 131301 w 4506959"/>
              <a:gd name="T15" fmla="*/ 787791 h 787791"/>
              <a:gd name="T16" fmla="*/ 0 w 4506959"/>
              <a:gd name="T17" fmla="*/ 656490 h 787791"/>
              <a:gd name="T18" fmla="*/ 0 w 4506959"/>
              <a:gd name="T19" fmla="*/ 131301 h 787791"/>
              <a:gd name="T20" fmla="*/ 131301 w 4506959"/>
              <a:gd name="T21" fmla="*/ 0 h 7877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06959"/>
              <a:gd name="T34" fmla="*/ 0 h 787791"/>
              <a:gd name="T35" fmla="*/ 4506959 w 4506959"/>
              <a:gd name="T36" fmla="*/ 787791 h 7877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06959" h="787791">
                <a:moveTo>
                  <a:pt x="131301" y="0"/>
                </a:moveTo>
                <a:lnTo>
                  <a:pt x="633616" y="0"/>
                </a:lnTo>
                <a:lnTo>
                  <a:pt x="1088380" y="617031"/>
                </a:lnTo>
                <a:lnTo>
                  <a:pt x="1088380" y="618979"/>
                </a:lnTo>
                <a:lnTo>
                  <a:pt x="4506959" y="618979"/>
                </a:lnTo>
                <a:lnTo>
                  <a:pt x="4506959" y="656490"/>
                </a:lnTo>
                <a:cubicBezTo>
                  <a:pt x="4506959" y="729006"/>
                  <a:pt x="4448174" y="787791"/>
                  <a:pt x="4375658" y="787791"/>
                </a:cubicBezTo>
                <a:lnTo>
                  <a:pt x="131301" y="787791"/>
                </a:lnTo>
                <a:cubicBezTo>
                  <a:pt x="58785" y="787791"/>
                  <a:pt x="0" y="729006"/>
                  <a:pt x="0" y="656490"/>
                </a:cubicBezTo>
                <a:lnTo>
                  <a:pt x="0" y="131301"/>
                </a:lnTo>
                <a:cubicBezTo>
                  <a:pt x="0" y="58785"/>
                  <a:pt x="58785" y="0"/>
                  <a:pt x="1313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563" name="组合 46">
            <a:extLst>
              <a:ext uri="{FF2B5EF4-FFF2-40B4-BE49-F238E27FC236}">
                <a16:creationId xmlns:a16="http://schemas.microsoft.com/office/drawing/2014/main" id="{E55C147B-8A59-4A7D-A4F3-D69E3E2EBD6E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2228850"/>
            <a:ext cx="347663" cy="342900"/>
            <a:chOff x="0" y="0"/>
            <a:chExt cx="453105" cy="448433"/>
          </a:xfrm>
        </p:grpSpPr>
        <p:sp>
          <p:nvSpPr>
            <p:cNvPr id="23564" name="Freeform 136">
              <a:extLst>
                <a:ext uri="{FF2B5EF4-FFF2-40B4-BE49-F238E27FC236}">
                  <a16:creationId xmlns:a16="http://schemas.microsoft.com/office/drawing/2014/main" id="{345242A0-59C2-44F2-8CA8-0F0779778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5" name="Freeform 137">
              <a:extLst>
                <a:ext uri="{FF2B5EF4-FFF2-40B4-BE49-F238E27FC236}">
                  <a16:creationId xmlns:a16="http://schemas.microsoft.com/office/drawing/2014/main" id="{2CD5C0FB-AFEE-40BB-8742-091898EC096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66" name="组合 49">
            <a:extLst>
              <a:ext uri="{FF2B5EF4-FFF2-40B4-BE49-F238E27FC236}">
                <a16:creationId xmlns:a16="http://schemas.microsoft.com/office/drawing/2014/main" id="{8569D591-320E-4C7A-80B0-E516FD0F3428}"/>
              </a:ext>
            </a:extLst>
          </p:cNvPr>
          <p:cNvGrpSpPr>
            <a:grpSpLocks/>
          </p:cNvGrpSpPr>
          <p:nvPr/>
        </p:nvGrpSpPr>
        <p:grpSpPr bwMode="auto">
          <a:xfrm>
            <a:off x="6118225" y="3495675"/>
            <a:ext cx="457200" cy="346075"/>
            <a:chOff x="0" y="0"/>
            <a:chExt cx="509646" cy="387231"/>
          </a:xfrm>
        </p:grpSpPr>
        <p:sp>
          <p:nvSpPr>
            <p:cNvPr id="23567" name="Freeform 20">
              <a:extLst>
                <a:ext uri="{FF2B5EF4-FFF2-40B4-BE49-F238E27FC236}">
                  <a16:creationId xmlns:a16="http://schemas.microsoft.com/office/drawing/2014/main" id="{22B0ECB2-7A6D-4B51-B780-84CB64A84BB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8" name="Freeform 21">
              <a:extLst>
                <a:ext uri="{FF2B5EF4-FFF2-40B4-BE49-F238E27FC236}">
                  <a16:creationId xmlns:a16="http://schemas.microsoft.com/office/drawing/2014/main" id="{11BCEE8A-83EA-4D45-A603-24E04385FA4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69" name="组合 52">
            <a:extLst>
              <a:ext uri="{FF2B5EF4-FFF2-40B4-BE49-F238E27FC236}">
                <a16:creationId xmlns:a16="http://schemas.microsoft.com/office/drawing/2014/main" id="{535BBACF-6B47-4688-A8F8-59E3FCA38D7D}"/>
              </a:ext>
            </a:extLst>
          </p:cNvPr>
          <p:cNvGrpSpPr>
            <a:grpSpLocks/>
          </p:cNvGrpSpPr>
          <p:nvPr/>
        </p:nvGrpSpPr>
        <p:grpSpPr bwMode="auto">
          <a:xfrm>
            <a:off x="3138488" y="4505325"/>
            <a:ext cx="363537" cy="406400"/>
            <a:chOff x="0" y="0"/>
            <a:chExt cx="402656" cy="450303"/>
          </a:xfrm>
        </p:grpSpPr>
        <p:sp>
          <p:nvSpPr>
            <p:cNvPr id="23570" name="Freeform 108">
              <a:extLst>
                <a:ext uri="{FF2B5EF4-FFF2-40B4-BE49-F238E27FC236}">
                  <a16:creationId xmlns:a16="http://schemas.microsoft.com/office/drawing/2014/main" id="{CBD9B285-D7B2-43D4-81B3-EFA7B37065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1" name="Freeform 109">
              <a:extLst>
                <a:ext uri="{FF2B5EF4-FFF2-40B4-BE49-F238E27FC236}">
                  <a16:creationId xmlns:a16="http://schemas.microsoft.com/office/drawing/2014/main" id="{DAB8CB12-FF73-4ABA-97B5-EC231D0C60F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2" name="Freeform 110">
              <a:extLst>
                <a:ext uri="{FF2B5EF4-FFF2-40B4-BE49-F238E27FC236}">
                  <a16:creationId xmlns:a16="http://schemas.microsoft.com/office/drawing/2014/main" id="{999A5A6A-9623-45D5-AC06-C45E03BEEB6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3" name="Freeform 111">
              <a:extLst>
                <a:ext uri="{FF2B5EF4-FFF2-40B4-BE49-F238E27FC236}">
                  <a16:creationId xmlns:a16="http://schemas.microsoft.com/office/drawing/2014/main" id="{1A8C192D-6DA6-4226-B936-3F8AC41177F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4" name="Freeform 112">
              <a:extLst>
                <a:ext uri="{FF2B5EF4-FFF2-40B4-BE49-F238E27FC236}">
                  <a16:creationId xmlns:a16="http://schemas.microsoft.com/office/drawing/2014/main" id="{5F99A10C-3394-4A79-8A6C-BEA11157B9F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5" name="组合 58">
            <a:extLst>
              <a:ext uri="{FF2B5EF4-FFF2-40B4-BE49-F238E27FC236}">
                <a16:creationId xmlns:a16="http://schemas.microsoft.com/office/drawing/2014/main" id="{7DD49507-8398-475E-A676-ED460343450E}"/>
              </a:ext>
            </a:extLst>
          </p:cNvPr>
          <p:cNvGrpSpPr>
            <a:grpSpLocks/>
          </p:cNvGrpSpPr>
          <p:nvPr/>
        </p:nvGrpSpPr>
        <p:grpSpPr bwMode="auto">
          <a:xfrm>
            <a:off x="6184900" y="5705475"/>
            <a:ext cx="361950" cy="409575"/>
            <a:chOff x="0" y="0"/>
            <a:chExt cx="406393" cy="459645"/>
          </a:xfrm>
        </p:grpSpPr>
        <p:sp>
          <p:nvSpPr>
            <p:cNvPr id="23576" name="Freeform 148">
              <a:extLst>
                <a:ext uri="{FF2B5EF4-FFF2-40B4-BE49-F238E27FC236}">
                  <a16:creationId xmlns:a16="http://schemas.microsoft.com/office/drawing/2014/main" id="{A76A4ADF-9B75-446A-A213-E7D4645567A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7" name="Freeform 149">
              <a:extLst>
                <a:ext uri="{FF2B5EF4-FFF2-40B4-BE49-F238E27FC236}">
                  <a16:creationId xmlns:a16="http://schemas.microsoft.com/office/drawing/2014/main" id="{32C1240C-5CB4-4533-A55D-85BEE8091F6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8" name="Oval 150">
              <a:extLst>
                <a:ext uri="{FF2B5EF4-FFF2-40B4-BE49-F238E27FC236}">
                  <a16:creationId xmlns:a16="http://schemas.microsoft.com/office/drawing/2014/main" id="{CFEC07D3-089A-47B6-ABB5-9F948A820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3579" name="文本框 62">
            <a:extLst>
              <a:ext uri="{FF2B5EF4-FFF2-40B4-BE49-F238E27FC236}">
                <a16:creationId xmlns:a16="http://schemas.microsoft.com/office/drawing/2014/main" id="{B0C9EC28-0507-415F-A18D-D4E64B15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1690688"/>
            <a:ext cx="30686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C0C0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0" name="文本框 63">
            <a:extLst>
              <a:ext uri="{FF2B5EF4-FFF2-40B4-BE49-F238E27FC236}">
                <a16:creationId xmlns:a16="http://schemas.microsoft.com/office/drawing/2014/main" id="{920E4799-E95C-42EC-8C24-74FE15FC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000375"/>
            <a:ext cx="30686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C0C0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1" name="文本框 64">
            <a:extLst>
              <a:ext uri="{FF2B5EF4-FFF2-40B4-BE49-F238E27FC236}">
                <a16:creationId xmlns:a16="http://schemas.microsoft.com/office/drawing/2014/main" id="{2A1A940C-A943-4412-86CD-8F250ABF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060825"/>
            <a:ext cx="3068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0C0C0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2" name="文本框 65">
            <a:extLst>
              <a:ext uri="{FF2B5EF4-FFF2-40B4-BE49-F238E27FC236}">
                <a16:creationId xmlns:a16="http://schemas.microsoft.com/office/drawing/2014/main" id="{FB2F8988-D6F2-4B1A-838D-615D3E86A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5291138"/>
            <a:ext cx="30686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endParaRPr lang="zh-CN" altLang="en-US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 the  narrative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Center of the  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0C0C0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5">
            <a:extLst>
              <a:ext uri="{FF2B5EF4-FFF2-40B4-BE49-F238E27FC236}">
                <a16:creationId xmlns:a16="http://schemas.microsoft.com/office/drawing/2014/main" id="{6EDEACFE-8587-48F4-A6F9-4C74AECE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16">
            <a:extLst>
              <a:ext uri="{FF2B5EF4-FFF2-40B4-BE49-F238E27FC236}">
                <a16:creationId xmlns:a16="http://schemas.microsoft.com/office/drawing/2014/main" id="{69E859FE-9C3F-4742-969D-2D80EF439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等腰三角形 2">
            <a:extLst>
              <a:ext uri="{FF2B5EF4-FFF2-40B4-BE49-F238E27FC236}">
                <a16:creationId xmlns:a16="http://schemas.microsoft.com/office/drawing/2014/main" id="{E08DAB84-E81F-4FF8-88DB-B85C549F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等腰三角形 2">
            <a:extLst>
              <a:ext uri="{FF2B5EF4-FFF2-40B4-BE49-F238E27FC236}">
                <a16:creationId xmlns:a16="http://schemas.microsoft.com/office/drawing/2014/main" id="{D57D4D9E-41A4-4DEF-B96B-344BA7EE4966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文本框 23">
            <a:extLst>
              <a:ext uri="{FF2B5EF4-FFF2-40B4-BE49-F238E27FC236}">
                <a16:creationId xmlns:a16="http://schemas.microsoft.com/office/drawing/2014/main" id="{DF09C84B-BB6E-4CFA-B801-6EE40C31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24583" name="矩形 6">
            <a:extLst>
              <a:ext uri="{FF2B5EF4-FFF2-40B4-BE49-F238E27FC236}">
                <a16:creationId xmlns:a16="http://schemas.microsoft.com/office/drawing/2014/main" id="{47B5A8BE-CF3B-4685-8C84-58608302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701925"/>
            <a:ext cx="2205037" cy="2943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4" name="矩形 7">
            <a:extLst>
              <a:ext uri="{FF2B5EF4-FFF2-40B4-BE49-F238E27FC236}">
                <a16:creationId xmlns:a16="http://schemas.microsoft.com/office/drawing/2014/main" id="{512C3DF8-B411-4B89-B457-A06FC5A4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2701925"/>
            <a:ext cx="2205038" cy="2943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矩形 8">
            <a:extLst>
              <a:ext uri="{FF2B5EF4-FFF2-40B4-BE49-F238E27FC236}">
                <a16:creationId xmlns:a16="http://schemas.microsoft.com/office/drawing/2014/main" id="{1A21C77F-7D5A-4698-AF9D-F49BCC5A6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2541588"/>
            <a:ext cx="2365375" cy="32654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6" name="矩形 9">
            <a:extLst>
              <a:ext uri="{FF2B5EF4-FFF2-40B4-BE49-F238E27FC236}">
                <a16:creationId xmlns:a16="http://schemas.microsoft.com/office/drawing/2014/main" id="{8DEF3093-5C8C-4CF3-911B-C9BD7775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25" y="2701925"/>
            <a:ext cx="2206625" cy="2943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直接连接符 10">
            <a:extLst>
              <a:ext uri="{FF2B5EF4-FFF2-40B4-BE49-F238E27FC236}">
                <a16:creationId xmlns:a16="http://schemas.microsoft.com/office/drawing/2014/main" id="{43489698-FDB0-4E3C-8895-64274FB4D04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542382" y="2786856"/>
            <a:ext cx="1588" cy="1260475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8" name="组合 11">
            <a:extLst>
              <a:ext uri="{FF2B5EF4-FFF2-40B4-BE49-F238E27FC236}">
                <a16:creationId xmlns:a16="http://schemas.microsoft.com/office/drawing/2014/main" id="{0677F85A-6C7B-4D9A-A786-3E17EF4A1577}"/>
              </a:ext>
            </a:extLst>
          </p:cNvPr>
          <p:cNvGrpSpPr>
            <a:grpSpLocks/>
          </p:cNvGrpSpPr>
          <p:nvPr/>
        </p:nvGrpSpPr>
        <p:grpSpPr bwMode="auto">
          <a:xfrm>
            <a:off x="6937375" y="2760663"/>
            <a:ext cx="646113" cy="490537"/>
            <a:chOff x="0" y="0"/>
            <a:chExt cx="509646" cy="387231"/>
          </a:xfrm>
        </p:grpSpPr>
        <p:sp>
          <p:nvSpPr>
            <p:cNvPr id="24589" name="Freeform 20">
              <a:extLst>
                <a:ext uri="{FF2B5EF4-FFF2-40B4-BE49-F238E27FC236}">
                  <a16:creationId xmlns:a16="http://schemas.microsoft.com/office/drawing/2014/main" id="{127E7A24-311A-4879-A277-DF80868B82D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0" name="Freeform 21">
              <a:extLst>
                <a:ext uri="{FF2B5EF4-FFF2-40B4-BE49-F238E27FC236}">
                  <a16:creationId xmlns:a16="http://schemas.microsoft.com/office/drawing/2014/main" id="{C2FE9691-B866-488E-BA87-35BD915F771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591" name="组合 14">
            <a:extLst>
              <a:ext uri="{FF2B5EF4-FFF2-40B4-BE49-F238E27FC236}">
                <a16:creationId xmlns:a16="http://schemas.microsoft.com/office/drawing/2014/main" id="{1A76E7FC-AD92-4456-84E0-2B4E87A3765C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2892425"/>
            <a:ext cx="406400" cy="387350"/>
            <a:chOff x="0" y="0"/>
            <a:chExt cx="2438400" cy="2332038"/>
          </a:xfrm>
        </p:grpSpPr>
        <p:sp>
          <p:nvSpPr>
            <p:cNvPr id="24592" name="Freeform 25">
              <a:extLst>
                <a:ext uri="{FF2B5EF4-FFF2-40B4-BE49-F238E27FC236}">
                  <a16:creationId xmlns:a16="http://schemas.microsoft.com/office/drawing/2014/main" id="{713DA547-DF69-48E4-A822-D95E6B7B4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3" name="任意多边形 20">
              <a:extLst>
                <a:ext uri="{FF2B5EF4-FFF2-40B4-BE49-F238E27FC236}">
                  <a16:creationId xmlns:a16="http://schemas.microsoft.com/office/drawing/2014/main" id="{B600C25B-16A1-47F4-8E08-8527DAC09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594" name="组合 21">
            <a:extLst>
              <a:ext uri="{FF2B5EF4-FFF2-40B4-BE49-F238E27FC236}">
                <a16:creationId xmlns:a16="http://schemas.microsoft.com/office/drawing/2014/main" id="{B123BDC4-D11E-4A41-B5FB-EF585F4B5378}"/>
              </a:ext>
            </a:extLst>
          </p:cNvPr>
          <p:cNvGrpSpPr>
            <a:grpSpLocks/>
          </p:cNvGrpSpPr>
          <p:nvPr/>
        </p:nvGrpSpPr>
        <p:grpSpPr bwMode="auto">
          <a:xfrm>
            <a:off x="9482138" y="2836863"/>
            <a:ext cx="357187" cy="457200"/>
            <a:chOff x="0" y="0"/>
            <a:chExt cx="563562" cy="720725"/>
          </a:xfrm>
        </p:grpSpPr>
        <p:sp>
          <p:nvSpPr>
            <p:cNvPr id="24595" name="Freeform 32">
              <a:extLst>
                <a:ext uri="{FF2B5EF4-FFF2-40B4-BE49-F238E27FC236}">
                  <a16:creationId xmlns:a16="http://schemas.microsoft.com/office/drawing/2014/main" id="{917995AF-8177-47E3-B1CA-E07366E33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6" name="Freeform 33">
              <a:extLst>
                <a:ext uri="{FF2B5EF4-FFF2-40B4-BE49-F238E27FC236}">
                  <a16:creationId xmlns:a16="http://schemas.microsoft.com/office/drawing/2014/main" id="{9AC94AC6-7F1D-4B0C-8B97-13491F69D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7" name="Freeform 34">
              <a:extLst>
                <a:ext uri="{FF2B5EF4-FFF2-40B4-BE49-F238E27FC236}">
                  <a16:creationId xmlns:a16="http://schemas.microsoft.com/office/drawing/2014/main" id="{60F7F54B-1C4E-4928-8C5A-8CA6E19F0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598" name="组合 26">
            <a:extLst>
              <a:ext uri="{FF2B5EF4-FFF2-40B4-BE49-F238E27FC236}">
                <a16:creationId xmlns:a16="http://schemas.microsoft.com/office/drawing/2014/main" id="{ADCFF91B-035B-484A-B3BD-DFAE7E683F77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2836863"/>
            <a:ext cx="393700" cy="446087"/>
            <a:chOff x="0" y="0"/>
            <a:chExt cx="406393" cy="459645"/>
          </a:xfrm>
        </p:grpSpPr>
        <p:sp>
          <p:nvSpPr>
            <p:cNvPr id="24599" name="Freeform 148">
              <a:extLst>
                <a:ext uri="{FF2B5EF4-FFF2-40B4-BE49-F238E27FC236}">
                  <a16:creationId xmlns:a16="http://schemas.microsoft.com/office/drawing/2014/main" id="{D55EE6AD-8E59-482E-9A69-C34D35D5064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0" name="Freeform 149">
              <a:extLst>
                <a:ext uri="{FF2B5EF4-FFF2-40B4-BE49-F238E27FC236}">
                  <a16:creationId xmlns:a16="http://schemas.microsoft.com/office/drawing/2014/main" id="{6045DDB8-2604-41E3-9A33-35BF88CF92E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1" name="Oval 150">
              <a:extLst>
                <a:ext uri="{FF2B5EF4-FFF2-40B4-BE49-F238E27FC236}">
                  <a16:creationId xmlns:a16="http://schemas.microsoft.com/office/drawing/2014/main" id="{BEF9DECE-CC14-4796-8D8E-478A97347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4602" name="直接连接符 30">
            <a:extLst>
              <a:ext uri="{FF2B5EF4-FFF2-40B4-BE49-F238E27FC236}">
                <a16:creationId xmlns:a16="http://schemas.microsoft.com/office/drawing/2014/main" id="{ADF5514C-E685-42DD-93CB-E71877B3F1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861719" y="2785269"/>
            <a:ext cx="0" cy="1258888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3" name="直接连接符 31">
            <a:extLst>
              <a:ext uri="{FF2B5EF4-FFF2-40B4-BE49-F238E27FC236}">
                <a16:creationId xmlns:a16="http://schemas.microsoft.com/office/drawing/2014/main" id="{52865A2E-6F43-4F44-B116-E8FA843A3F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684544" y="2785269"/>
            <a:ext cx="0" cy="1258888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4" name="直接连接符 32">
            <a:extLst>
              <a:ext uri="{FF2B5EF4-FFF2-40B4-BE49-F238E27FC236}">
                <a16:creationId xmlns:a16="http://schemas.microsoft.com/office/drawing/2014/main" id="{3B66AC4F-ECC9-483F-8492-8DFA4BA3FCD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60432" y="2694781"/>
            <a:ext cx="0" cy="1439863"/>
          </a:xfrm>
          <a:prstGeom prst="line">
            <a:avLst/>
          </a:prstGeom>
          <a:noFill/>
          <a:ln w="19050" cap="flat" cmpd="sng">
            <a:solidFill>
              <a:srgbClr val="E9CA5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5" name="文本框 33">
            <a:extLst>
              <a:ext uri="{FF2B5EF4-FFF2-40B4-BE49-F238E27FC236}">
                <a16:creationId xmlns:a16="http://schemas.microsoft.com/office/drawing/2014/main" id="{00F71357-CD11-4295-BA19-EE045714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3746500"/>
            <a:ext cx="169068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F2F2F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of the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06" name="文本框 34">
            <a:extLst>
              <a:ext uri="{FF2B5EF4-FFF2-40B4-BE49-F238E27FC236}">
                <a16:creationId xmlns:a16="http://schemas.microsoft.com/office/drawing/2014/main" id="{3E93D120-BBF1-408E-B553-99AE772D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3746500"/>
            <a:ext cx="16891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F2F2F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of the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07" name="文本框 35">
            <a:extLst>
              <a:ext uri="{FF2B5EF4-FFF2-40B4-BE49-F238E27FC236}">
                <a16:creationId xmlns:a16="http://schemas.microsoft.com/office/drawing/2014/main" id="{687E5C3E-B810-4DFD-8951-52250EA1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748088"/>
            <a:ext cx="18272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F2F2F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6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TEMPLATE</a:t>
            </a:r>
            <a:endParaRPr lang="zh-CN" altLang="en-US" sz="16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of the </a:t>
            </a: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F2F2F2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08" name="文本框 36">
            <a:extLst>
              <a:ext uri="{FF2B5EF4-FFF2-40B4-BE49-F238E27FC236}">
                <a16:creationId xmlns:a16="http://schemas.microsoft.com/office/drawing/2014/main" id="{84B4A0BE-D0FF-484D-9940-1D89F0B5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3746500"/>
            <a:ext cx="16906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F2F2F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Center of the  narrative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 to add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of the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5">
            <a:extLst>
              <a:ext uri="{FF2B5EF4-FFF2-40B4-BE49-F238E27FC236}">
                <a16:creationId xmlns:a16="http://schemas.microsoft.com/office/drawing/2014/main" id="{D03EC6EC-EF1B-4860-8F30-377F1661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16">
            <a:extLst>
              <a:ext uri="{FF2B5EF4-FFF2-40B4-BE49-F238E27FC236}">
                <a16:creationId xmlns:a16="http://schemas.microsoft.com/office/drawing/2014/main" id="{FD659C2B-2C9B-4882-B2FF-D40EEB40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等腰三角形 2">
            <a:extLst>
              <a:ext uri="{FF2B5EF4-FFF2-40B4-BE49-F238E27FC236}">
                <a16:creationId xmlns:a16="http://schemas.microsoft.com/office/drawing/2014/main" id="{30F54C56-9A7E-4630-AAE0-E911131A8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5" name="等腰三角形 2">
            <a:extLst>
              <a:ext uri="{FF2B5EF4-FFF2-40B4-BE49-F238E27FC236}">
                <a16:creationId xmlns:a16="http://schemas.microsoft.com/office/drawing/2014/main" id="{F615E52B-55C0-4BB1-A917-9F0BDE2EBCE1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6" name="文本框 5">
            <a:extLst>
              <a:ext uri="{FF2B5EF4-FFF2-40B4-BE49-F238E27FC236}">
                <a16:creationId xmlns:a16="http://schemas.microsoft.com/office/drawing/2014/main" id="{5425B7E3-C477-45DF-946D-038B3AB7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grpSp>
        <p:nvGrpSpPr>
          <p:cNvPr id="25607" name="Group 3">
            <a:extLst>
              <a:ext uri="{FF2B5EF4-FFF2-40B4-BE49-F238E27FC236}">
                <a16:creationId xmlns:a16="http://schemas.microsoft.com/office/drawing/2014/main" id="{A92633AF-1108-4BD2-ABB8-59CC39CD1E9E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1962150"/>
            <a:ext cx="7937500" cy="4800600"/>
            <a:chOff x="0" y="0"/>
            <a:chExt cx="4531" cy="2740"/>
          </a:xfrm>
        </p:grpSpPr>
        <p:sp>
          <p:nvSpPr>
            <p:cNvPr id="25608" name="Freeform 4">
              <a:extLst>
                <a:ext uri="{FF2B5EF4-FFF2-40B4-BE49-F238E27FC236}">
                  <a16:creationId xmlns:a16="http://schemas.microsoft.com/office/drawing/2014/main" id="{54FAA572-E24C-4C6C-B397-8149CBF01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26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186"/>
                <a:gd name="T98" fmla="*/ 84 w 8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09" name="Freeform 5">
              <a:extLst>
                <a:ext uri="{FF2B5EF4-FFF2-40B4-BE49-F238E27FC236}">
                  <a16:creationId xmlns:a16="http://schemas.microsoft.com/office/drawing/2014/main" id="{437D15C1-A76E-49C0-B7BE-551AFBE8D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10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70"/>
                <a:gd name="T164" fmla="*/ 110 w 110"/>
                <a:gd name="T165" fmla="*/ 70 h 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0" name="Freeform 6">
              <a:extLst>
                <a:ext uri="{FF2B5EF4-FFF2-40B4-BE49-F238E27FC236}">
                  <a16:creationId xmlns:a16="http://schemas.microsoft.com/office/drawing/2014/main" id="{7B77682E-C1A3-4772-8E05-813511281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12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220"/>
                <a:gd name="T131" fmla="*/ 110 w 110"/>
                <a:gd name="T132" fmla="*/ 220 h 2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1" name="Freeform 7">
              <a:extLst>
                <a:ext uri="{FF2B5EF4-FFF2-40B4-BE49-F238E27FC236}">
                  <a16:creationId xmlns:a16="http://schemas.microsoft.com/office/drawing/2014/main" id="{97ECDF79-172D-48C2-83DB-46C09A019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8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94"/>
                <a:gd name="T107" fmla="*/ 122 w 122"/>
                <a:gd name="T108" fmla="*/ 94 h 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2" name="Freeform 8">
              <a:extLst>
                <a:ext uri="{FF2B5EF4-FFF2-40B4-BE49-F238E27FC236}">
                  <a16:creationId xmlns:a16="http://schemas.microsoft.com/office/drawing/2014/main" id="{ABB389AA-8F1F-4787-BB7A-C97C6631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" y="24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46"/>
                <a:gd name="T110" fmla="*/ 46 w 46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3" name="Freeform 9">
              <a:extLst>
                <a:ext uri="{FF2B5EF4-FFF2-40B4-BE49-F238E27FC236}">
                  <a16:creationId xmlns:a16="http://schemas.microsoft.com/office/drawing/2014/main" id="{8955859C-C30A-46BF-8901-3160484F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90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"/>
                <a:gd name="T181" fmla="*/ 0 h 164"/>
                <a:gd name="T182" fmla="*/ 32 w 32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4" name="Freeform 10">
              <a:extLst>
                <a:ext uri="{FF2B5EF4-FFF2-40B4-BE49-F238E27FC236}">
                  <a16:creationId xmlns:a16="http://schemas.microsoft.com/office/drawing/2014/main" id="{156FAFBF-3EB8-4FB0-9C35-749F9EE27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10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2"/>
                <a:gd name="T187" fmla="*/ 0 h 1160"/>
                <a:gd name="T188" fmla="*/ 2132 w 2132"/>
                <a:gd name="T189" fmla="*/ 1160 h 1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5" name="Freeform 11">
              <a:extLst>
                <a:ext uri="{FF2B5EF4-FFF2-40B4-BE49-F238E27FC236}">
                  <a16:creationId xmlns:a16="http://schemas.microsoft.com/office/drawing/2014/main" id="{5199D7F7-A977-418C-8899-AEFE01BB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144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"/>
                <a:gd name="T136" fmla="*/ 0 h 116"/>
                <a:gd name="T137" fmla="*/ 86 w 86"/>
                <a:gd name="T138" fmla="*/ 116 h 1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6" name="Freeform 12">
              <a:extLst>
                <a:ext uri="{FF2B5EF4-FFF2-40B4-BE49-F238E27FC236}">
                  <a16:creationId xmlns:a16="http://schemas.microsoft.com/office/drawing/2014/main" id="{C3E2DFCB-60F2-44F4-A3DF-DBD062A16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25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"/>
                <a:gd name="T130" fmla="*/ 0 h 174"/>
                <a:gd name="T131" fmla="*/ 200 w 200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7" name="Freeform 13">
              <a:extLst>
                <a:ext uri="{FF2B5EF4-FFF2-40B4-BE49-F238E27FC236}">
                  <a16:creationId xmlns:a16="http://schemas.microsoft.com/office/drawing/2014/main" id="{BDABE50D-1055-467C-B07F-A40F4A9EA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166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6"/>
                <a:gd name="T77" fmla="*/ 68 w 68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8" name="Freeform 14">
              <a:extLst>
                <a:ext uri="{FF2B5EF4-FFF2-40B4-BE49-F238E27FC236}">
                  <a16:creationId xmlns:a16="http://schemas.microsoft.com/office/drawing/2014/main" id="{88192FF0-394F-4D8E-AA33-E269022E0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41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56"/>
                <a:gd name="T173" fmla="*/ 54 w 5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19" name="Freeform 15">
              <a:extLst>
                <a:ext uri="{FF2B5EF4-FFF2-40B4-BE49-F238E27FC236}">
                  <a16:creationId xmlns:a16="http://schemas.microsoft.com/office/drawing/2014/main" id="{69DD197E-990D-4F8D-830E-B61AEBB6D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137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272"/>
                <a:gd name="T179" fmla="*/ 100 w 100"/>
                <a:gd name="T180" fmla="*/ 272 h 2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0" name="Freeform 16">
              <a:extLst>
                <a:ext uri="{FF2B5EF4-FFF2-40B4-BE49-F238E27FC236}">
                  <a16:creationId xmlns:a16="http://schemas.microsoft.com/office/drawing/2014/main" id="{F1459033-008F-415B-90DC-B5904927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43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0"/>
                <a:gd name="T154" fmla="*/ 0 h 168"/>
                <a:gd name="T155" fmla="*/ 90 w 90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1" name="Freeform 17">
              <a:extLst>
                <a:ext uri="{FF2B5EF4-FFF2-40B4-BE49-F238E27FC236}">
                  <a16:creationId xmlns:a16="http://schemas.microsoft.com/office/drawing/2014/main" id="{7160BE4B-91B4-4E21-9565-F9C42A153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147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"/>
                <a:gd name="T163" fmla="*/ 0 h 208"/>
                <a:gd name="T164" fmla="*/ 82 w 82"/>
                <a:gd name="T165" fmla="*/ 208 h 2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2" name="Freeform 18">
              <a:extLst>
                <a:ext uri="{FF2B5EF4-FFF2-40B4-BE49-F238E27FC236}">
                  <a16:creationId xmlns:a16="http://schemas.microsoft.com/office/drawing/2014/main" id="{2CA616BE-F92B-4B61-B7AB-AAB6B83A5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36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8"/>
                <a:gd name="T80" fmla="*/ 70 w 70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3" name="Freeform 19">
              <a:extLst>
                <a:ext uri="{FF2B5EF4-FFF2-40B4-BE49-F238E27FC236}">
                  <a16:creationId xmlns:a16="http://schemas.microsoft.com/office/drawing/2014/main" id="{292E0B91-DAD8-40D6-8521-5306F483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134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"/>
                <a:gd name="T73" fmla="*/ 0 h 52"/>
                <a:gd name="T74" fmla="*/ 98 w 98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4" name="Freeform 20">
              <a:extLst>
                <a:ext uri="{FF2B5EF4-FFF2-40B4-BE49-F238E27FC236}">
                  <a16:creationId xmlns:a16="http://schemas.microsoft.com/office/drawing/2014/main" id="{1C807220-87E4-46C1-AE5D-88E46D6B1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26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372"/>
                <a:gd name="T176" fmla="*/ 378 w 37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5" name="Freeform 21">
              <a:extLst>
                <a:ext uri="{FF2B5EF4-FFF2-40B4-BE49-F238E27FC236}">
                  <a16:creationId xmlns:a16="http://schemas.microsoft.com/office/drawing/2014/main" id="{E220892F-3290-4B0F-B3F5-47FD8329C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122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136"/>
                <a:gd name="T119" fmla="*/ 196 w 196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6" name="Freeform 22">
              <a:extLst>
                <a:ext uri="{FF2B5EF4-FFF2-40B4-BE49-F238E27FC236}">
                  <a16:creationId xmlns:a16="http://schemas.microsoft.com/office/drawing/2014/main" id="{BF869D74-F28E-4079-AD50-40AB8437E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109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"/>
                <a:gd name="T133" fmla="*/ 0 h 172"/>
                <a:gd name="T134" fmla="*/ 116 w 116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7" name="Freeform 23">
              <a:extLst>
                <a:ext uri="{FF2B5EF4-FFF2-40B4-BE49-F238E27FC236}">
                  <a16:creationId xmlns:a16="http://schemas.microsoft.com/office/drawing/2014/main" id="{9DD5A483-454F-405A-BC52-570FFAE9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98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0"/>
                <a:gd name="T175" fmla="*/ 0 h 174"/>
                <a:gd name="T176" fmla="*/ 420 w 420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8" name="Freeform 24">
              <a:extLst>
                <a:ext uri="{FF2B5EF4-FFF2-40B4-BE49-F238E27FC236}">
                  <a16:creationId xmlns:a16="http://schemas.microsoft.com/office/drawing/2014/main" id="{DD55732E-46C0-4432-8192-A32CE2E73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92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0"/>
                <a:gd name="T184" fmla="*/ 0 h 574"/>
                <a:gd name="T185" fmla="*/ 790 w 790"/>
                <a:gd name="T186" fmla="*/ 574 h 5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29" name="Freeform 25">
              <a:extLst>
                <a:ext uri="{FF2B5EF4-FFF2-40B4-BE49-F238E27FC236}">
                  <a16:creationId xmlns:a16="http://schemas.microsoft.com/office/drawing/2014/main" id="{1F968F6E-EC58-4517-8043-987C0B798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55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6"/>
                <a:gd name="T104" fmla="*/ 68 w 6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0" name="Freeform 26">
              <a:extLst>
                <a:ext uri="{FF2B5EF4-FFF2-40B4-BE49-F238E27FC236}">
                  <a16:creationId xmlns:a16="http://schemas.microsoft.com/office/drawing/2014/main" id="{932F6FF6-B2F5-4108-9C0F-0AF192FD1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28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4"/>
                <a:gd name="T116" fmla="*/ 36 w 36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1" name="Freeform 27">
              <a:extLst>
                <a:ext uri="{FF2B5EF4-FFF2-40B4-BE49-F238E27FC236}">
                  <a16:creationId xmlns:a16="http://schemas.microsoft.com/office/drawing/2014/main" id="{F590317D-024C-47EA-833D-232E063A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15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2" name="Freeform 28">
              <a:extLst>
                <a:ext uri="{FF2B5EF4-FFF2-40B4-BE49-F238E27FC236}">
                  <a16:creationId xmlns:a16="http://schemas.microsoft.com/office/drawing/2014/main" id="{5C9ED8B7-7D12-4E2F-B7D3-847BE1201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27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3" name="Freeform 29">
              <a:extLst>
                <a:ext uri="{FF2B5EF4-FFF2-40B4-BE49-F238E27FC236}">
                  <a16:creationId xmlns:a16="http://schemas.microsoft.com/office/drawing/2014/main" id="{BC7D95CB-E669-44CF-81C3-B00E8E50D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08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"/>
                <a:gd name="T187" fmla="*/ 0 h 60"/>
                <a:gd name="T188" fmla="*/ 78 w 78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4" name="Freeform 30">
              <a:extLst>
                <a:ext uri="{FF2B5EF4-FFF2-40B4-BE49-F238E27FC236}">
                  <a16:creationId xmlns:a16="http://schemas.microsoft.com/office/drawing/2014/main" id="{019FBE89-1064-4CE5-A7CC-70475CE2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125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5" name="Freeform 31">
              <a:extLst>
                <a:ext uri="{FF2B5EF4-FFF2-40B4-BE49-F238E27FC236}">
                  <a16:creationId xmlns:a16="http://schemas.microsoft.com/office/drawing/2014/main" id="{5FD55448-5AB7-460D-847E-50808D0E1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125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34"/>
                <a:gd name="T107" fmla="*/ 80 w 80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6" name="Freeform 32">
              <a:extLst>
                <a:ext uri="{FF2B5EF4-FFF2-40B4-BE49-F238E27FC236}">
                  <a16:creationId xmlns:a16="http://schemas.microsoft.com/office/drawing/2014/main" id="{6C4C6DD6-E687-4AB6-A79C-2C0D6585E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41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412"/>
                <a:gd name="T158" fmla="*/ 336 w 336"/>
                <a:gd name="T159" fmla="*/ 412 h 4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7" name="Freeform 33">
              <a:extLst>
                <a:ext uri="{FF2B5EF4-FFF2-40B4-BE49-F238E27FC236}">
                  <a16:creationId xmlns:a16="http://schemas.microsoft.com/office/drawing/2014/main" id="{1934D54B-B57A-4EBA-A742-0A0596612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10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132"/>
                <a:gd name="T191" fmla="*/ 158 w 158"/>
                <a:gd name="T192" fmla="*/ 132 h 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8" name="Freeform 34">
              <a:extLst>
                <a:ext uri="{FF2B5EF4-FFF2-40B4-BE49-F238E27FC236}">
                  <a16:creationId xmlns:a16="http://schemas.microsoft.com/office/drawing/2014/main" id="{DF0944C3-15D5-4F96-A572-A1FE5923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" y="107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6"/>
                <a:gd name="T181" fmla="*/ 0 h 146"/>
                <a:gd name="T182" fmla="*/ 156 w 156"/>
                <a:gd name="T183" fmla="*/ 146 h 1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39" name="Freeform 35">
              <a:extLst>
                <a:ext uri="{FF2B5EF4-FFF2-40B4-BE49-F238E27FC236}">
                  <a16:creationId xmlns:a16="http://schemas.microsoft.com/office/drawing/2014/main" id="{32FD5856-E27E-42B1-B187-2223CE15B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120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4"/>
                <a:gd name="T107" fmla="*/ 42 w 42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0" name="Freeform 36">
              <a:extLst>
                <a:ext uri="{FF2B5EF4-FFF2-40B4-BE49-F238E27FC236}">
                  <a16:creationId xmlns:a16="http://schemas.microsoft.com/office/drawing/2014/main" id="{F558EF99-5236-4596-AA52-21930FBB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115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42"/>
                <a:gd name="T101" fmla="*/ 20 w 20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1" name="Freeform 37">
              <a:extLst>
                <a:ext uri="{FF2B5EF4-FFF2-40B4-BE49-F238E27FC236}">
                  <a16:creationId xmlns:a16="http://schemas.microsoft.com/office/drawing/2014/main" id="{9E51FCCF-95BC-4FCC-8165-7940B6EEE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112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28"/>
                <a:gd name="T74" fmla="*/ 18 w 18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2" name="Freeform 38">
              <a:extLst>
                <a:ext uri="{FF2B5EF4-FFF2-40B4-BE49-F238E27FC236}">
                  <a16:creationId xmlns:a16="http://schemas.microsoft.com/office/drawing/2014/main" id="{109AA2E8-DD15-452C-B2AA-C9AB50A08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101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60"/>
                <a:gd name="T104" fmla="*/ 102 w 102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3" name="Freeform 39">
              <a:extLst>
                <a:ext uri="{FF2B5EF4-FFF2-40B4-BE49-F238E27FC236}">
                  <a16:creationId xmlns:a16="http://schemas.microsoft.com/office/drawing/2014/main" id="{D5BAC9D7-F27C-49D2-A808-1AD8B71FD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05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"/>
                <a:gd name="T166" fmla="*/ 0 h 42"/>
                <a:gd name="T167" fmla="*/ 54 w 54"/>
                <a:gd name="T168" fmla="*/ 42 h 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4" name="Freeform 40">
              <a:extLst>
                <a:ext uri="{FF2B5EF4-FFF2-40B4-BE49-F238E27FC236}">
                  <a16:creationId xmlns:a16="http://schemas.microsoft.com/office/drawing/2014/main" id="{BE8F7CEF-A172-4F0D-8B58-B2B87B08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97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82"/>
                <a:gd name="T128" fmla="*/ 158 w 158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5" name="Freeform 41">
              <a:extLst>
                <a:ext uri="{FF2B5EF4-FFF2-40B4-BE49-F238E27FC236}">
                  <a16:creationId xmlns:a16="http://schemas.microsoft.com/office/drawing/2014/main" id="{9E0C2064-607C-4288-8AC5-2EC931DC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113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"/>
                <a:gd name="T136" fmla="*/ 0 h 90"/>
                <a:gd name="T137" fmla="*/ 40 w 40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6" name="Freeform 42">
              <a:extLst>
                <a:ext uri="{FF2B5EF4-FFF2-40B4-BE49-F238E27FC236}">
                  <a16:creationId xmlns:a16="http://schemas.microsoft.com/office/drawing/2014/main" id="{3D20516B-0259-41FC-9AD6-B9F697087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88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178"/>
                <a:gd name="T131" fmla="*/ 104 w 104"/>
                <a:gd name="T132" fmla="*/ 178 h 1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7" name="Freeform 43">
              <a:extLst>
                <a:ext uri="{FF2B5EF4-FFF2-40B4-BE49-F238E27FC236}">
                  <a16:creationId xmlns:a16="http://schemas.microsoft.com/office/drawing/2014/main" id="{A436668D-4CE4-45F5-8FD6-F7E1DE985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" y="91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"/>
                <a:gd name="T145" fmla="*/ 0 h 62"/>
                <a:gd name="T146" fmla="*/ 46 w 4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8" name="Freeform 44">
              <a:extLst>
                <a:ext uri="{FF2B5EF4-FFF2-40B4-BE49-F238E27FC236}">
                  <a16:creationId xmlns:a16="http://schemas.microsoft.com/office/drawing/2014/main" id="{74F214A4-921F-4ECF-805E-5C26CFB7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" y="96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46"/>
                <a:gd name="T119" fmla="*/ 40 w 40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49" name="Freeform 45">
              <a:extLst>
                <a:ext uri="{FF2B5EF4-FFF2-40B4-BE49-F238E27FC236}">
                  <a16:creationId xmlns:a16="http://schemas.microsoft.com/office/drawing/2014/main" id="{E4012737-05FB-4F88-B22B-8397BCD9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" y="99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6"/>
                <a:gd name="T44" fmla="*/ 16 w 16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0" name="Freeform 46">
              <a:extLst>
                <a:ext uri="{FF2B5EF4-FFF2-40B4-BE49-F238E27FC236}">
                  <a16:creationId xmlns:a16="http://schemas.microsoft.com/office/drawing/2014/main" id="{CC6CF3F5-374A-45F9-833E-E109168E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87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4"/>
                <a:gd name="T107" fmla="*/ 70 w 7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1" name="Freeform 47">
              <a:extLst>
                <a:ext uri="{FF2B5EF4-FFF2-40B4-BE49-F238E27FC236}">
                  <a16:creationId xmlns:a16="http://schemas.microsoft.com/office/drawing/2014/main" id="{571CC7F1-309E-490E-A4AE-EC662A671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79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200"/>
                <a:gd name="T167" fmla="*/ 108 w 108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2" name="Freeform 48">
              <a:extLst>
                <a:ext uri="{FF2B5EF4-FFF2-40B4-BE49-F238E27FC236}">
                  <a16:creationId xmlns:a16="http://schemas.microsoft.com/office/drawing/2014/main" id="{5CAD8937-48C0-44F8-8784-F3E79852C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87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"/>
                <a:gd name="T112" fmla="*/ 0 h 32"/>
                <a:gd name="T113" fmla="*/ 36 w 3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3" name="Freeform 49">
              <a:extLst>
                <a:ext uri="{FF2B5EF4-FFF2-40B4-BE49-F238E27FC236}">
                  <a16:creationId xmlns:a16="http://schemas.microsoft.com/office/drawing/2014/main" id="{21F2CC3C-A96B-48CE-B313-635D1E25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82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"/>
                <a:gd name="T97" fmla="*/ 0 h 62"/>
                <a:gd name="T98" fmla="*/ 36 w 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4" name="Freeform 50">
              <a:extLst>
                <a:ext uri="{FF2B5EF4-FFF2-40B4-BE49-F238E27FC236}">
                  <a16:creationId xmlns:a16="http://schemas.microsoft.com/office/drawing/2014/main" id="{613D3633-75A4-46CD-9157-23C79EF0A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48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"/>
                <a:gd name="T142" fmla="*/ 0 h 390"/>
                <a:gd name="T143" fmla="*/ 168 w 168"/>
                <a:gd name="T144" fmla="*/ 390 h 3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5" name="Freeform 51">
              <a:extLst>
                <a:ext uri="{FF2B5EF4-FFF2-40B4-BE49-F238E27FC236}">
                  <a16:creationId xmlns:a16="http://schemas.microsoft.com/office/drawing/2014/main" id="{38CFE1B0-0CBE-46DF-99A6-D66DFC38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45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4"/>
                <a:gd name="T172" fmla="*/ 0 h 310"/>
                <a:gd name="T173" fmla="*/ 124 w 124"/>
                <a:gd name="T174" fmla="*/ 310 h 3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6" name="Freeform 52">
              <a:extLst>
                <a:ext uri="{FF2B5EF4-FFF2-40B4-BE49-F238E27FC236}">
                  <a16:creationId xmlns:a16="http://schemas.microsoft.com/office/drawing/2014/main" id="{0DD9020B-30AE-42E5-8660-EBAF55950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89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"/>
                <a:gd name="T154" fmla="*/ 0 h 84"/>
                <a:gd name="T155" fmla="*/ 54 w 54"/>
                <a:gd name="T156" fmla="*/ 84 h 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7" name="Freeform 53">
              <a:extLst>
                <a:ext uri="{FF2B5EF4-FFF2-40B4-BE49-F238E27FC236}">
                  <a16:creationId xmlns:a16="http://schemas.microsoft.com/office/drawing/2014/main" id="{235BF46C-6EE7-4ABB-9902-0C06CF980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" y="113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4"/>
                <a:gd name="T172" fmla="*/ 0 h 110"/>
                <a:gd name="T173" fmla="*/ 224 w 224"/>
                <a:gd name="T174" fmla="*/ 110 h 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8" name="Freeform 54">
              <a:extLst>
                <a:ext uri="{FF2B5EF4-FFF2-40B4-BE49-F238E27FC236}">
                  <a16:creationId xmlns:a16="http://schemas.microsoft.com/office/drawing/2014/main" id="{A041DCB5-7BBC-4A9F-B8BC-6F25C84FA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06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90"/>
                <a:gd name="T116" fmla="*/ 110 w 11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59" name="Freeform 55">
              <a:extLst>
                <a:ext uri="{FF2B5EF4-FFF2-40B4-BE49-F238E27FC236}">
                  <a16:creationId xmlns:a16="http://schemas.microsoft.com/office/drawing/2014/main" id="{03E691F5-2D50-49F7-A9A4-4B68C0CB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115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4"/>
                <a:gd name="T149" fmla="*/ 84 w 84"/>
                <a:gd name="T150" fmla="*/ 84 h 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0" name="Freeform 56">
              <a:extLst>
                <a:ext uri="{FF2B5EF4-FFF2-40B4-BE49-F238E27FC236}">
                  <a16:creationId xmlns:a16="http://schemas.microsoft.com/office/drawing/2014/main" id="{F7C4E7F1-AD93-43D6-A6A4-57C77C9E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112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64"/>
                <a:gd name="T134" fmla="*/ 28 w 28"/>
                <a:gd name="T135" fmla="*/ 64 h 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1" name="Freeform 57">
              <a:extLst>
                <a:ext uri="{FF2B5EF4-FFF2-40B4-BE49-F238E27FC236}">
                  <a16:creationId xmlns:a16="http://schemas.microsoft.com/office/drawing/2014/main" id="{BE424748-F1E7-4B1A-B2E5-D5C1F1550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104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14"/>
                <a:gd name="T134" fmla="*/ 142 w 142"/>
                <a:gd name="T135" fmla="*/ 114 h 1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2" name="Freeform 58">
              <a:extLst>
                <a:ext uri="{FF2B5EF4-FFF2-40B4-BE49-F238E27FC236}">
                  <a16:creationId xmlns:a16="http://schemas.microsoft.com/office/drawing/2014/main" id="{87558C76-1D9C-4415-9EA7-6395FBA13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01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58"/>
                <a:gd name="T107" fmla="*/ 76 w 76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3" name="Freeform 59">
              <a:extLst>
                <a:ext uri="{FF2B5EF4-FFF2-40B4-BE49-F238E27FC236}">
                  <a16:creationId xmlns:a16="http://schemas.microsoft.com/office/drawing/2014/main" id="{5323F360-5F2A-4C21-B317-53B31C3A0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97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66"/>
                <a:gd name="T191" fmla="*/ 138 w 138"/>
                <a:gd name="T192" fmla="*/ 66 h 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4" name="Freeform 60">
              <a:extLst>
                <a:ext uri="{FF2B5EF4-FFF2-40B4-BE49-F238E27FC236}">
                  <a16:creationId xmlns:a16="http://schemas.microsoft.com/office/drawing/2014/main" id="{70ED04C7-12E7-45B4-871B-55D31A2C5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" y="87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22"/>
                <a:gd name="T152" fmla="*/ 152 w 152"/>
                <a:gd name="T153" fmla="*/ 122 h 1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5" name="Freeform 61">
              <a:extLst>
                <a:ext uri="{FF2B5EF4-FFF2-40B4-BE49-F238E27FC236}">
                  <a16:creationId xmlns:a16="http://schemas.microsoft.com/office/drawing/2014/main" id="{3E1B7937-1144-4354-B367-D0060A65D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101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84"/>
                <a:gd name="T128" fmla="*/ 102 w 102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6" name="Freeform 62">
              <a:extLst>
                <a:ext uri="{FF2B5EF4-FFF2-40B4-BE49-F238E27FC236}">
                  <a16:creationId xmlns:a16="http://schemas.microsoft.com/office/drawing/2014/main" id="{31AEFBDF-EDB4-4837-8CCB-07D4FF1B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" y="113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"/>
                <a:gd name="T127" fmla="*/ 0 h 44"/>
                <a:gd name="T128" fmla="*/ 42 w 42"/>
                <a:gd name="T129" fmla="*/ 44 h 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7" name="Freeform 63">
              <a:extLst>
                <a:ext uri="{FF2B5EF4-FFF2-40B4-BE49-F238E27FC236}">
                  <a16:creationId xmlns:a16="http://schemas.microsoft.com/office/drawing/2014/main" id="{9FC21023-24E5-4F4D-A6CB-05707B722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31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"/>
                <a:gd name="T178" fmla="*/ 0 h 232"/>
                <a:gd name="T179" fmla="*/ 270 w 270"/>
                <a:gd name="T180" fmla="*/ 232 h 2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8" name="Freeform 64">
              <a:extLst>
                <a:ext uri="{FF2B5EF4-FFF2-40B4-BE49-F238E27FC236}">
                  <a16:creationId xmlns:a16="http://schemas.microsoft.com/office/drawing/2014/main" id="{AB181903-1647-4C46-AAC4-29C1F4351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151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66"/>
                <a:gd name="T173" fmla="*/ 42 w 42"/>
                <a:gd name="T174" fmla="*/ 66 h 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69" name="Freeform 65">
              <a:extLst>
                <a:ext uri="{FF2B5EF4-FFF2-40B4-BE49-F238E27FC236}">
                  <a16:creationId xmlns:a16="http://schemas.microsoft.com/office/drawing/2014/main" id="{09422623-D6E1-4EB9-A7C9-F411CF5F5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49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86"/>
                <a:gd name="T179" fmla="*/ 118 w 118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0" name="Freeform 66">
              <a:extLst>
                <a:ext uri="{FF2B5EF4-FFF2-40B4-BE49-F238E27FC236}">
                  <a16:creationId xmlns:a16="http://schemas.microsoft.com/office/drawing/2014/main" id="{D7937E5C-03D0-4875-B009-7DBCE93D4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142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"/>
                <a:gd name="T190" fmla="*/ 0 h 102"/>
                <a:gd name="T191" fmla="*/ 92 w 92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1" name="Freeform 67">
              <a:extLst>
                <a:ext uri="{FF2B5EF4-FFF2-40B4-BE49-F238E27FC236}">
                  <a16:creationId xmlns:a16="http://schemas.microsoft.com/office/drawing/2014/main" id="{24E015B8-890D-4A98-B62B-8CAFBEAC9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" y="121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134"/>
                <a:gd name="T146" fmla="*/ 116 w 116"/>
                <a:gd name="T147" fmla="*/ 134 h 1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2" name="Freeform 68">
              <a:extLst>
                <a:ext uri="{FF2B5EF4-FFF2-40B4-BE49-F238E27FC236}">
                  <a16:creationId xmlns:a16="http://schemas.microsoft.com/office/drawing/2014/main" id="{7DDCC853-09D1-4FE4-8EAF-D49EEA238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28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72"/>
                <a:gd name="T161" fmla="*/ 62 w 6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3" name="Freeform 69">
              <a:extLst>
                <a:ext uri="{FF2B5EF4-FFF2-40B4-BE49-F238E27FC236}">
                  <a16:creationId xmlns:a16="http://schemas.microsoft.com/office/drawing/2014/main" id="{8355BF6D-3558-4906-A11F-B58E5252E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29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62"/>
                <a:gd name="T83" fmla="*/ 22 w 22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4" name="Freeform 70">
              <a:extLst>
                <a:ext uri="{FF2B5EF4-FFF2-40B4-BE49-F238E27FC236}">
                  <a16:creationId xmlns:a16="http://schemas.microsoft.com/office/drawing/2014/main" id="{77507941-CF26-4BEF-88D8-31BA0036B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122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76"/>
                <a:gd name="T134" fmla="*/ 80 w 80"/>
                <a:gd name="T135" fmla="*/ 76 h 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5" name="Freeform 71">
              <a:extLst>
                <a:ext uri="{FF2B5EF4-FFF2-40B4-BE49-F238E27FC236}">
                  <a16:creationId xmlns:a16="http://schemas.microsoft.com/office/drawing/2014/main" id="{57271118-A53C-4E02-9AF2-1DB4A42C9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117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4"/>
                <a:gd name="T154" fmla="*/ 0 h 248"/>
                <a:gd name="T155" fmla="*/ 234 w 234"/>
                <a:gd name="T156" fmla="*/ 248 h 2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6" name="Freeform 72">
              <a:extLst>
                <a:ext uri="{FF2B5EF4-FFF2-40B4-BE49-F238E27FC236}">
                  <a16:creationId xmlns:a16="http://schemas.microsoft.com/office/drawing/2014/main" id="{8758DD8E-3AA3-4940-BC91-CE4C74AAC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180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2"/>
                <a:gd name="T35" fmla="*/ 28 w 2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7" name="Freeform 73">
              <a:extLst>
                <a:ext uri="{FF2B5EF4-FFF2-40B4-BE49-F238E27FC236}">
                  <a16:creationId xmlns:a16="http://schemas.microsoft.com/office/drawing/2014/main" id="{F0EA2055-78C2-4352-BD64-4DABAF793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122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"/>
                <a:gd name="T166" fmla="*/ 0 h 246"/>
                <a:gd name="T167" fmla="*/ 260 w 260"/>
                <a:gd name="T168" fmla="*/ 246 h 2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8" name="Freeform 74">
              <a:extLst>
                <a:ext uri="{FF2B5EF4-FFF2-40B4-BE49-F238E27FC236}">
                  <a16:creationId xmlns:a16="http://schemas.microsoft.com/office/drawing/2014/main" id="{E2930A38-06F0-4669-866E-7A0A97BEA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136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98"/>
                <a:gd name="T98" fmla="*/ 112 w 112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79" name="Freeform 75">
              <a:extLst>
                <a:ext uri="{FF2B5EF4-FFF2-40B4-BE49-F238E27FC236}">
                  <a16:creationId xmlns:a16="http://schemas.microsoft.com/office/drawing/2014/main" id="{08990895-9865-4EE3-98E2-BF00E32DC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7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82"/>
                <a:gd name="T152" fmla="*/ 158 w 158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0" name="Freeform 76">
              <a:extLst>
                <a:ext uri="{FF2B5EF4-FFF2-40B4-BE49-F238E27FC236}">
                  <a16:creationId xmlns:a16="http://schemas.microsoft.com/office/drawing/2014/main" id="{00449658-50F9-4884-B897-D1C06D98F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156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28"/>
                <a:gd name="T77" fmla="*/ 40 w 40"/>
                <a:gd name="T78" fmla="*/ 28 h 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1" name="Freeform 77">
              <a:extLst>
                <a:ext uri="{FF2B5EF4-FFF2-40B4-BE49-F238E27FC236}">
                  <a16:creationId xmlns:a16="http://schemas.microsoft.com/office/drawing/2014/main" id="{7C8B7960-789E-4B63-A466-6C59ED2FF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2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50"/>
                <a:gd name="T149" fmla="*/ 66 w 66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2" name="Freeform 78">
              <a:extLst>
                <a:ext uri="{FF2B5EF4-FFF2-40B4-BE49-F238E27FC236}">
                  <a16:creationId xmlns:a16="http://schemas.microsoft.com/office/drawing/2014/main" id="{5E2A8B2E-690D-4D20-8555-E0143E8D7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154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10"/>
                <a:gd name="T98" fmla="*/ 42 w 42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3" name="Freeform 79">
              <a:extLst>
                <a:ext uri="{FF2B5EF4-FFF2-40B4-BE49-F238E27FC236}">
                  <a16:creationId xmlns:a16="http://schemas.microsoft.com/office/drawing/2014/main" id="{C604A55B-A92D-4A4D-9CF5-71FD36A78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" y="163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56"/>
                <a:gd name="T158" fmla="*/ 84 w 84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4" name="Freeform 80">
              <a:extLst>
                <a:ext uri="{FF2B5EF4-FFF2-40B4-BE49-F238E27FC236}">
                  <a16:creationId xmlns:a16="http://schemas.microsoft.com/office/drawing/2014/main" id="{CF90F03C-40CE-4AF5-A1D1-481294F3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" y="160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44"/>
                <a:gd name="T92" fmla="*/ 36 w 36"/>
                <a:gd name="T93" fmla="*/ 44 h 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5" name="Freeform 81">
              <a:extLst>
                <a:ext uri="{FF2B5EF4-FFF2-40B4-BE49-F238E27FC236}">
                  <a16:creationId xmlns:a16="http://schemas.microsoft.com/office/drawing/2014/main" id="{D11C4FC5-FFB3-436C-9AE8-7E0E39B0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" y="157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70"/>
                <a:gd name="T119" fmla="*/ 100 w 100"/>
                <a:gd name="T120" fmla="*/ 70 h 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6" name="Freeform 82">
              <a:extLst>
                <a:ext uri="{FF2B5EF4-FFF2-40B4-BE49-F238E27FC236}">
                  <a16:creationId xmlns:a16="http://schemas.microsoft.com/office/drawing/2014/main" id="{827ECE75-4D41-4B0B-91D2-8C8CE1070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" y="159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88"/>
                <a:gd name="T116" fmla="*/ 84 w 8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7" name="Freeform 83">
              <a:extLst>
                <a:ext uri="{FF2B5EF4-FFF2-40B4-BE49-F238E27FC236}">
                  <a16:creationId xmlns:a16="http://schemas.microsoft.com/office/drawing/2014/main" id="{785D308F-5788-452E-A8D8-202DB3C0B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155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38"/>
                <a:gd name="T173" fmla="*/ 74 w 74"/>
                <a:gd name="T174" fmla="*/ 38 h 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8" name="Freeform 84">
              <a:extLst>
                <a:ext uri="{FF2B5EF4-FFF2-40B4-BE49-F238E27FC236}">
                  <a16:creationId xmlns:a16="http://schemas.microsoft.com/office/drawing/2014/main" id="{227B915F-5A89-4A9B-BA5D-C59CD51F6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57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"/>
                <a:gd name="T115" fmla="*/ 0 h 106"/>
                <a:gd name="T116" fmla="*/ 32 w 32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89" name="Freeform 85">
              <a:extLst>
                <a:ext uri="{FF2B5EF4-FFF2-40B4-BE49-F238E27FC236}">
                  <a16:creationId xmlns:a16="http://schemas.microsoft.com/office/drawing/2014/main" id="{975AB784-52A3-4753-B6F6-031CB6B12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" y="157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"/>
                <a:gd name="T121" fmla="*/ 0 h 106"/>
                <a:gd name="T122" fmla="*/ 26 w 26"/>
                <a:gd name="T123" fmla="*/ 106 h 1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0" name="Freeform 86">
              <a:extLst>
                <a:ext uri="{FF2B5EF4-FFF2-40B4-BE49-F238E27FC236}">
                  <a16:creationId xmlns:a16="http://schemas.microsoft.com/office/drawing/2014/main" id="{222EB8CB-C135-436A-A849-C1812170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" y="156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02"/>
                <a:gd name="T77" fmla="*/ 42 w 42"/>
                <a:gd name="T78" fmla="*/ 102 h 1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1" name="Freeform 87">
              <a:extLst>
                <a:ext uri="{FF2B5EF4-FFF2-40B4-BE49-F238E27FC236}">
                  <a16:creationId xmlns:a16="http://schemas.microsoft.com/office/drawing/2014/main" id="{522A8748-969F-4D33-96E9-BD81EAFBB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124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"/>
                <a:gd name="T184" fmla="*/ 0 h 126"/>
                <a:gd name="T185" fmla="*/ 158 w 158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2" name="Freeform 88">
              <a:extLst>
                <a:ext uri="{FF2B5EF4-FFF2-40B4-BE49-F238E27FC236}">
                  <a16:creationId xmlns:a16="http://schemas.microsoft.com/office/drawing/2014/main" id="{1A7E7AB5-4585-40E0-B02B-C985E2F7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122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112"/>
                <a:gd name="T125" fmla="*/ 52 w 52"/>
                <a:gd name="T126" fmla="*/ 112 h 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3" name="Freeform 89">
              <a:extLst>
                <a:ext uri="{FF2B5EF4-FFF2-40B4-BE49-F238E27FC236}">
                  <a16:creationId xmlns:a16="http://schemas.microsoft.com/office/drawing/2014/main" id="{5EFD12DA-461E-49CC-BC97-F6F3624F5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128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202"/>
                <a:gd name="T164" fmla="*/ 206 w 206"/>
                <a:gd name="T165" fmla="*/ 202 h 2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4" name="Freeform 90">
              <a:extLst>
                <a:ext uri="{FF2B5EF4-FFF2-40B4-BE49-F238E27FC236}">
                  <a16:creationId xmlns:a16="http://schemas.microsoft.com/office/drawing/2014/main" id="{988E945F-3AA2-4C1B-B4C3-9B0940419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56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20"/>
                <a:gd name="T134" fmla="*/ 146 w 146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5" name="Freeform 91">
              <a:extLst>
                <a:ext uri="{FF2B5EF4-FFF2-40B4-BE49-F238E27FC236}">
                  <a16:creationId xmlns:a16="http://schemas.microsoft.com/office/drawing/2014/main" id="{DE52798A-07DA-434A-A810-DDFCC57C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42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32"/>
                <a:gd name="T86" fmla="*/ 52 w 52"/>
                <a:gd name="T87" fmla="*/ 132 h 1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6" name="Freeform 92">
              <a:extLst>
                <a:ext uri="{FF2B5EF4-FFF2-40B4-BE49-F238E27FC236}">
                  <a16:creationId xmlns:a16="http://schemas.microsoft.com/office/drawing/2014/main" id="{D516D176-099C-44AA-B811-54EB837D5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" y="142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"/>
                <a:gd name="T166" fmla="*/ 0 h 162"/>
                <a:gd name="T167" fmla="*/ 218 w 218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7" name="Freeform 93">
              <a:extLst>
                <a:ext uri="{FF2B5EF4-FFF2-40B4-BE49-F238E27FC236}">
                  <a16:creationId xmlns:a16="http://schemas.microsoft.com/office/drawing/2014/main" id="{27B73397-A6E1-4BD0-A4E0-0E744AA85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56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48"/>
                <a:gd name="T146" fmla="*/ 88 w 88"/>
                <a:gd name="T147" fmla="*/ 148 h 1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8" name="Freeform 94">
              <a:extLst>
                <a:ext uri="{FF2B5EF4-FFF2-40B4-BE49-F238E27FC236}">
                  <a16:creationId xmlns:a16="http://schemas.microsoft.com/office/drawing/2014/main" id="{CEAFE9BC-FAC6-4C37-B2CB-F81E90BC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" y="144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212"/>
                <a:gd name="T188" fmla="*/ 126 w 126"/>
                <a:gd name="T189" fmla="*/ 212 h 2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699" name="Freeform 95">
              <a:extLst>
                <a:ext uri="{FF2B5EF4-FFF2-40B4-BE49-F238E27FC236}">
                  <a16:creationId xmlns:a16="http://schemas.microsoft.com/office/drawing/2014/main" id="{E8D36C4E-A024-4C93-9ED5-4D730B93F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44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8"/>
                <a:gd name="T133" fmla="*/ 0 h 250"/>
                <a:gd name="T134" fmla="*/ 218 w 218"/>
                <a:gd name="T135" fmla="*/ 250 h 2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0" name="Freeform 96">
              <a:extLst>
                <a:ext uri="{FF2B5EF4-FFF2-40B4-BE49-F238E27FC236}">
                  <a16:creationId xmlns:a16="http://schemas.microsoft.com/office/drawing/2014/main" id="{D12664AE-29AA-4FC0-99FB-CF9C06403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" y="161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84"/>
                <a:gd name="T119" fmla="*/ 148 w 148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1" name="Freeform 97">
              <a:extLst>
                <a:ext uri="{FF2B5EF4-FFF2-40B4-BE49-F238E27FC236}">
                  <a16:creationId xmlns:a16="http://schemas.microsoft.com/office/drawing/2014/main" id="{562BDA74-58F0-4BF7-B289-33E505044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1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82"/>
                <a:gd name="T104" fmla="*/ 74 w 74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2" name="Freeform 98">
              <a:extLst>
                <a:ext uri="{FF2B5EF4-FFF2-40B4-BE49-F238E27FC236}">
                  <a16:creationId xmlns:a16="http://schemas.microsoft.com/office/drawing/2014/main" id="{DAD53694-C018-4CE1-A72A-5C19F264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171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6"/>
                <a:gd name="T53" fmla="*/ 26 w 2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3" name="Freeform 99">
              <a:extLst>
                <a:ext uri="{FF2B5EF4-FFF2-40B4-BE49-F238E27FC236}">
                  <a16:creationId xmlns:a16="http://schemas.microsoft.com/office/drawing/2014/main" id="{7F7BEF4C-8237-4AE9-B832-5FC6097AF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169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8"/>
                <a:gd name="T166" fmla="*/ 0 h 122"/>
                <a:gd name="T167" fmla="*/ 88 w 88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4" name="Freeform 100">
              <a:extLst>
                <a:ext uri="{FF2B5EF4-FFF2-40B4-BE49-F238E27FC236}">
                  <a16:creationId xmlns:a16="http://schemas.microsoft.com/office/drawing/2014/main" id="{B4CAF4B9-A7AD-4D91-807E-8CBEECE2F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183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156"/>
                <a:gd name="T137" fmla="*/ 130 w 130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5" name="Freeform 101">
              <a:extLst>
                <a:ext uri="{FF2B5EF4-FFF2-40B4-BE49-F238E27FC236}">
                  <a16:creationId xmlns:a16="http://schemas.microsoft.com/office/drawing/2014/main" id="{AA071408-3475-4EEC-91A8-FC86F0B57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67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258"/>
                <a:gd name="T179" fmla="*/ 254 w 254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6" name="Freeform 102">
              <a:extLst>
                <a:ext uri="{FF2B5EF4-FFF2-40B4-BE49-F238E27FC236}">
                  <a16:creationId xmlns:a16="http://schemas.microsoft.com/office/drawing/2014/main" id="{DA1C85F2-EB62-42CC-B023-DC884504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186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20"/>
                <a:gd name="T146" fmla="*/ 194 w 194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7" name="Freeform 103">
              <a:extLst>
                <a:ext uri="{FF2B5EF4-FFF2-40B4-BE49-F238E27FC236}">
                  <a16:creationId xmlns:a16="http://schemas.microsoft.com/office/drawing/2014/main" id="{45F5452B-33A5-4D00-AD50-8C4B4B5E6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97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66"/>
                <a:gd name="T140" fmla="*/ 192 w 192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8" name="Freeform 104">
              <a:extLst>
                <a:ext uri="{FF2B5EF4-FFF2-40B4-BE49-F238E27FC236}">
                  <a16:creationId xmlns:a16="http://schemas.microsoft.com/office/drawing/2014/main" id="{35E9723A-7BD0-4B26-BE8D-0DA5DFD5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198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"/>
                <a:gd name="T145" fmla="*/ 0 h 138"/>
                <a:gd name="T146" fmla="*/ 120 w 120"/>
                <a:gd name="T147" fmla="*/ 138 h 1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09" name="Freeform 105">
              <a:extLst>
                <a:ext uri="{FF2B5EF4-FFF2-40B4-BE49-F238E27FC236}">
                  <a16:creationId xmlns:a16="http://schemas.microsoft.com/office/drawing/2014/main" id="{648017C4-E406-4F65-9C42-FCFD687D1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59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64"/>
                <a:gd name="T128" fmla="*/ 116 w 116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0" name="Freeform 106">
              <a:extLst>
                <a:ext uri="{FF2B5EF4-FFF2-40B4-BE49-F238E27FC236}">
                  <a16:creationId xmlns:a16="http://schemas.microsoft.com/office/drawing/2014/main" id="{0709CF75-993D-483F-BB2B-83D3CA3E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168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24"/>
                <a:gd name="T107" fmla="*/ 106 w 106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1" name="Freeform 107">
              <a:extLst>
                <a:ext uri="{FF2B5EF4-FFF2-40B4-BE49-F238E27FC236}">
                  <a16:creationId xmlns:a16="http://schemas.microsoft.com/office/drawing/2014/main" id="{1F6455BF-C8CF-4470-B2F4-ED0C97666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169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6"/>
                <a:gd name="T152" fmla="*/ 72 w 72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2" name="Freeform 108">
              <a:extLst>
                <a:ext uri="{FF2B5EF4-FFF2-40B4-BE49-F238E27FC236}">
                  <a16:creationId xmlns:a16="http://schemas.microsoft.com/office/drawing/2014/main" id="{D253B408-D602-46DF-81FA-4A4935856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51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8"/>
                <a:gd name="T130" fmla="*/ 0 h 190"/>
                <a:gd name="T131" fmla="*/ 178 w 178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3" name="Freeform 109">
              <a:extLst>
                <a:ext uri="{FF2B5EF4-FFF2-40B4-BE49-F238E27FC236}">
                  <a16:creationId xmlns:a16="http://schemas.microsoft.com/office/drawing/2014/main" id="{B4A48D15-48B0-4D5E-B58B-32D1B81A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76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6"/>
                <a:gd name="T80" fmla="*/ 22 w 22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4" name="Freeform 110">
              <a:extLst>
                <a:ext uri="{FF2B5EF4-FFF2-40B4-BE49-F238E27FC236}">
                  <a16:creationId xmlns:a16="http://schemas.microsoft.com/office/drawing/2014/main" id="{F6946145-3917-433C-878D-4BB91A42A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" y="178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2"/>
                <a:gd name="T77" fmla="*/ 24 w 2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5" name="Freeform 111">
              <a:extLst>
                <a:ext uri="{FF2B5EF4-FFF2-40B4-BE49-F238E27FC236}">
                  <a16:creationId xmlns:a16="http://schemas.microsoft.com/office/drawing/2014/main" id="{1AE2E093-D8C1-4B9E-A3DD-32F987351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" y="176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42"/>
                <a:gd name="T116" fmla="*/ 126 w 126"/>
                <a:gd name="T117" fmla="*/ 142 h 1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6" name="Freeform 112">
              <a:extLst>
                <a:ext uri="{FF2B5EF4-FFF2-40B4-BE49-F238E27FC236}">
                  <a16:creationId xmlns:a16="http://schemas.microsoft.com/office/drawing/2014/main" id="{393FA12B-64E4-45A1-A64D-E0B153BE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189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12"/>
                <a:gd name="T155" fmla="*/ 112 w 112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7" name="Freeform 113">
              <a:extLst>
                <a:ext uri="{FF2B5EF4-FFF2-40B4-BE49-F238E27FC236}">
                  <a16:creationId xmlns:a16="http://schemas.microsoft.com/office/drawing/2014/main" id="{51769002-D214-42A9-B026-49CAFCCCC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205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4"/>
                <a:gd name="T136" fmla="*/ 0 h 176"/>
                <a:gd name="T137" fmla="*/ 224 w 224"/>
                <a:gd name="T138" fmla="*/ 176 h 1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8" name="Freeform 114">
              <a:extLst>
                <a:ext uri="{FF2B5EF4-FFF2-40B4-BE49-F238E27FC236}">
                  <a16:creationId xmlns:a16="http://schemas.microsoft.com/office/drawing/2014/main" id="{790AC83E-C515-493C-B29F-CF1BE139B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08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28"/>
                <a:gd name="T68" fmla="*/ 14 w 14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19" name="Freeform 115">
              <a:extLst>
                <a:ext uri="{FF2B5EF4-FFF2-40B4-BE49-F238E27FC236}">
                  <a16:creationId xmlns:a16="http://schemas.microsoft.com/office/drawing/2014/main" id="{013E0E6E-058C-4B84-8B0C-45D61A78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" y="213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6"/>
                <a:gd name="T50" fmla="*/ 22 w 22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0" name="Freeform 116">
              <a:extLst>
                <a:ext uri="{FF2B5EF4-FFF2-40B4-BE49-F238E27FC236}">
                  <a16:creationId xmlns:a16="http://schemas.microsoft.com/office/drawing/2014/main" id="{57F4AAF9-EC94-456E-8EB9-64D25E02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195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96"/>
                <a:gd name="T101" fmla="*/ 100 w 100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1" name="Freeform 117">
              <a:extLst>
                <a:ext uri="{FF2B5EF4-FFF2-40B4-BE49-F238E27FC236}">
                  <a16:creationId xmlns:a16="http://schemas.microsoft.com/office/drawing/2014/main" id="{5C31F551-FEBD-414C-8FD7-D64C88408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139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0"/>
                <a:gd name="T178" fmla="*/ 0 h 200"/>
                <a:gd name="T179" fmla="*/ 210 w 210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2" name="Freeform 118">
              <a:extLst>
                <a:ext uri="{FF2B5EF4-FFF2-40B4-BE49-F238E27FC236}">
                  <a16:creationId xmlns:a16="http://schemas.microsoft.com/office/drawing/2014/main" id="{A0555639-15A8-4FA1-8379-88560B6A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131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150"/>
                <a:gd name="T122" fmla="*/ 138 w 138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3" name="Freeform 119">
              <a:extLst>
                <a:ext uri="{FF2B5EF4-FFF2-40B4-BE49-F238E27FC236}">
                  <a16:creationId xmlns:a16="http://schemas.microsoft.com/office/drawing/2014/main" id="{EFA70D7C-33C3-484A-9CA0-39D40CFE5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" y="132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50"/>
                <a:gd name="T92" fmla="*/ 40 w 40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4" name="Freeform 120">
              <a:extLst>
                <a:ext uri="{FF2B5EF4-FFF2-40B4-BE49-F238E27FC236}">
                  <a16:creationId xmlns:a16="http://schemas.microsoft.com/office/drawing/2014/main" id="{730B68C9-3937-428D-A1A6-662B276E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189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182"/>
                <a:gd name="T140" fmla="*/ 86 w 86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5" name="Freeform 121">
              <a:extLst>
                <a:ext uri="{FF2B5EF4-FFF2-40B4-BE49-F238E27FC236}">
                  <a16:creationId xmlns:a16="http://schemas.microsoft.com/office/drawing/2014/main" id="{38DF3C81-7DAD-46D1-A3CA-4F634FF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235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"/>
                <a:gd name="T133" fmla="*/ 0 h 56"/>
                <a:gd name="T134" fmla="*/ 58 w 58"/>
                <a:gd name="T135" fmla="*/ 56 h 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6" name="Freeform 122">
              <a:extLst>
                <a:ext uri="{FF2B5EF4-FFF2-40B4-BE49-F238E27FC236}">
                  <a16:creationId xmlns:a16="http://schemas.microsoft.com/office/drawing/2014/main" id="{30D8A112-2B9B-41D3-B6F4-E082F176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176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54"/>
                <a:gd name="T83" fmla="*/ 70 w 70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7" name="Freeform 123">
              <a:extLst>
                <a:ext uri="{FF2B5EF4-FFF2-40B4-BE49-F238E27FC236}">
                  <a16:creationId xmlns:a16="http://schemas.microsoft.com/office/drawing/2014/main" id="{1F686C63-6EB9-4BB7-81E2-20FF2F54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33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110"/>
                <a:gd name="T101" fmla="*/ 74 w 74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8" name="Freeform 124">
              <a:extLst>
                <a:ext uri="{FF2B5EF4-FFF2-40B4-BE49-F238E27FC236}">
                  <a16:creationId xmlns:a16="http://schemas.microsoft.com/office/drawing/2014/main" id="{E6F641E0-B9A9-4262-9D5C-742AA1383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244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"/>
                <a:gd name="T184" fmla="*/ 0 h 104"/>
                <a:gd name="T185" fmla="*/ 92 w 92"/>
                <a:gd name="T186" fmla="*/ 104 h 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29" name="Freeform 125">
              <a:extLst>
                <a:ext uri="{FF2B5EF4-FFF2-40B4-BE49-F238E27FC236}">
                  <a16:creationId xmlns:a16="http://schemas.microsoft.com/office/drawing/2014/main" id="{BB4BB2B7-B2A3-47A5-9914-541B2838F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49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96"/>
                <a:gd name="T170" fmla="*/ 36 w 36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0" name="Freeform 126">
              <a:extLst>
                <a:ext uri="{FF2B5EF4-FFF2-40B4-BE49-F238E27FC236}">
                  <a16:creationId xmlns:a16="http://schemas.microsoft.com/office/drawing/2014/main" id="{03A90B98-9660-4613-9FA0-AB27C90BC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159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4"/>
                <a:gd name="T101" fmla="*/ 32 w 32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1" name="Freeform 127">
              <a:extLst>
                <a:ext uri="{FF2B5EF4-FFF2-40B4-BE49-F238E27FC236}">
                  <a16:creationId xmlns:a16="http://schemas.microsoft.com/office/drawing/2014/main" id="{130D7BE1-362A-48F6-B8D1-D33E4EE6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162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46"/>
                <a:gd name="T152" fmla="*/ 60 w 60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2" name="Freeform 128">
              <a:extLst>
                <a:ext uri="{FF2B5EF4-FFF2-40B4-BE49-F238E27FC236}">
                  <a16:creationId xmlns:a16="http://schemas.microsoft.com/office/drawing/2014/main" id="{393200E5-2876-4CF6-B92B-B98C15D49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5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96"/>
                <a:gd name="T101" fmla="*/ 108 w 108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3" name="Freeform 129">
              <a:extLst>
                <a:ext uri="{FF2B5EF4-FFF2-40B4-BE49-F238E27FC236}">
                  <a16:creationId xmlns:a16="http://schemas.microsoft.com/office/drawing/2014/main" id="{A6807E0E-5567-4D78-98A6-9A81AED4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169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10"/>
                <a:gd name="T155" fmla="*/ 120 w 120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4" name="Freeform 130">
              <a:extLst>
                <a:ext uri="{FF2B5EF4-FFF2-40B4-BE49-F238E27FC236}">
                  <a16:creationId xmlns:a16="http://schemas.microsoft.com/office/drawing/2014/main" id="{FA9AFFE5-50FF-4122-B7BD-AF1D0F99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77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08"/>
                <a:gd name="T167" fmla="*/ 128 w 128"/>
                <a:gd name="T168" fmla="*/ 108 h 1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5" name="Freeform 131">
              <a:extLst>
                <a:ext uri="{FF2B5EF4-FFF2-40B4-BE49-F238E27FC236}">
                  <a16:creationId xmlns:a16="http://schemas.microsoft.com/office/drawing/2014/main" id="{23DA2A4C-E0B1-4DC7-8F91-09344EDA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174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2"/>
                <a:gd name="T181" fmla="*/ 0 h 108"/>
                <a:gd name="T182" fmla="*/ 122 w 122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6" name="Freeform 132">
              <a:extLst>
                <a:ext uri="{FF2B5EF4-FFF2-40B4-BE49-F238E27FC236}">
                  <a16:creationId xmlns:a16="http://schemas.microsoft.com/office/drawing/2014/main" id="{94BC5FC6-3D80-4D72-8899-595B3C6A1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92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8"/>
                <a:gd name="T167" fmla="*/ 508 w 508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7" name="Freeform 133">
              <a:extLst>
                <a:ext uri="{FF2B5EF4-FFF2-40B4-BE49-F238E27FC236}">
                  <a16:creationId xmlns:a16="http://schemas.microsoft.com/office/drawing/2014/main" id="{670F23DC-1553-4A2F-931F-CCB5F7289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71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96"/>
                <a:gd name="T191" fmla="*/ 82 w 82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8" name="Freeform 134">
              <a:extLst>
                <a:ext uri="{FF2B5EF4-FFF2-40B4-BE49-F238E27FC236}">
                  <a16:creationId xmlns:a16="http://schemas.microsoft.com/office/drawing/2014/main" id="{D630FE47-7A74-4154-90FC-A6281D7EC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7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148"/>
                <a:gd name="T122" fmla="*/ 136 w 136"/>
                <a:gd name="T123" fmla="*/ 148 h 1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39" name="Freeform 135">
              <a:extLst>
                <a:ext uri="{FF2B5EF4-FFF2-40B4-BE49-F238E27FC236}">
                  <a16:creationId xmlns:a16="http://schemas.microsoft.com/office/drawing/2014/main" id="{9E09AD3D-1A00-4B0F-81CA-2F8D2B859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82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32"/>
                <a:gd name="T107" fmla="*/ 116 w 116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0" name="Freeform 136">
              <a:extLst>
                <a:ext uri="{FF2B5EF4-FFF2-40B4-BE49-F238E27FC236}">
                  <a16:creationId xmlns:a16="http://schemas.microsoft.com/office/drawing/2014/main" id="{79645134-3DFA-4835-9C21-4E1F11C0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188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6"/>
                <a:gd name="T136" fmla="*/ 0 h 204"/>
                <a:gd name="T137" fmla="*/ 176 w 176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1" name="Freeform 137">
              <a:extLst>
                <a:ext uri="{FF2B5EF4-FFF2-40B4-BE49-F238E27FC236}">
                  <a16:creationId xmlns:a16="http://schemas.microsoft.com/office/drawing/2014/main" id="{B951AA0F-31C8-4285-AAEB-5D5EE4AF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74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244"/>
                <a:gd name="T188" fmla="*/ 178 w 178"/>
                <a:gd name="T189" fmla="*/ 244 h 2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2" name="Freeform 138">
              <a:extLst>
                <a:ext uri="{FF2B5EF4-FFF2-40B4-BE49-F238E27FC236}">
                  <a16:creationId xmlns:a16="http://schemas.microsoft.com/office/drawing/2014/main" id="{0179718B-21F3-4868-9FF1-8AF0D2A23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56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72"/>
                <a:gd name="T185" fmla="*/ 176 w 176"/>
                <a:gd name="T186" fmla="*/ 172 h 1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3" name="Freeform 139">
              <a:extLst>
                <a:ext uri="{FF2B5EF4-FFF2-40B4-BE49-F238E27FC236}">
                  <a16:creationId xmlns:a16="http://schemas.microsoft.com/office/drawing/2014/main" id="{28F13C8C-8226-4B80-85BF-93E471628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162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"/>
                <a:gd name="T184" fmla="*/ 0 h 86"/>
                <a:gd name="T185" fmla="*/ 52 w 52"/>
                <a:gd name="T186" fmla="*/ 86 h 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4" name="Freeform 140">
              <a:extLst>
                <a:ext uri="{FF2B5EF4-FFF2-40B4-BE49-F238E27FC236}">
                  <a16:creationId xmlns:a16="http://schemas.microsoft.com/office/drawing/2014/main" id="{0A9BCB7B-6AE3-4220-987A-A0FBE0AB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165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56"/>
                <a:gd name="T179" fmla="*/ 46 w 4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5" name="Freeform 141">
              <a:extLst>
                <a:ext uri="{FF2B5EF4-FFF2-40B4-BE49-F238E27FC236}">
                  <a16:creationId xmlns:a16="http://schemas.microsoft.com/office/drawing/2014/main" id="{0A79D557-0E4E-43AF-ABC5-F9377AFE4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66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42"/>
                <a:gd name="T158" fmla="*/ 46 w 46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6" name="Freeform 142">
              <a:extLst>
                <a:ext uri="{FF2B5EF4-FFF2-40B4-BE49-F238E27FC236}">
                  <a16:creationId xmlns:a16="http://schemas.microsoft.com/office/drawing/2014/main" id="{193C6D4D-79C5-4BF3-A66F-193A6122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56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"/>
                <a:gd name="T178" fmla="*/ 0 h 242"/>
                <a:gd name="T179" fmla="*/ 148 w 148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7" name="Freeform 143">
              <a:extLst>
                <a:ext uri="{FF2B5EF4-FFF2-40B4-BE49-F238E27FC236}">
                  <a16:creationId xmlns:a16="http://schemas.microsoft.com/office/drawing/2014/main" id="{7996B0A0-A480-4D3C-BF8D-C4A277886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173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"/>
                <a:gd name="T184" fmla="*/ 0 h 84"/>
                <a:gd name="T185" fmla="*/ 80 w 80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8" name="Freeform 144">
              <a:extLst>
                <a:ext uri="{FF2B5EF4-FFF2-40B4-BE49-F238E27FC236}">
                  <a16:creationId xmlns:a16="http://schemas.microsoft.com/office/drawing/2014/main" id="{FE8D28B6-936C-4ADD-8E1F-C4263C31F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07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8"/>
                <a:gd name="T187" fmla="*/ 0 h 660"/>
                <a:gd name="T188" fmla="*/ 268 w 268"/>
                <a:gd name="T189" fmla="*/ 660 h 6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49" name="Freeform 145">
              <a:extLst>
                <a:ext uri="{FF2B5EF4-FFF2-40B4-BE49-F238E27FC236}">
                  <a16:creationId xmlns:a16="http://schemas.microsoft.com/office/drawing/2014/main" id="{62CAC47E-F2D3-4C6E-A708-413A0D261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168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2"/>
                <a:gd name="T172" fmla="*/ 0 h 572"/>
                <a:gd name="T173" fmla="*/ 532 w 532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0" name="Freeform 146">
              <a:extLst>
                <a:ext uri="{FF2B5EF4-FFF2-40B4-BE49-F238E27FC236}">
                  <a16:creationId xmlns:a16="http://schemas.microsoft.com/office/drawing/2014/main" id="{88D0870D-676A-4E1B-A50C-96ABF8561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198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0"/>
                <a:gd name="T160" fmla="*/ 0 h 756"/>
                <a:gd name="T161" fmla="*/ 150 w 150"/>
                <a:gd name="T162" fmla="*/ 756 h 7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1" name="Freeform 147">
              <a:extLst>
                <a:ext uri="{FF2B5EF4-FFF2-40B4-BE49-F238E27FC236}">
                  <a16:creationId xmlns:a16="http://schemas.microsoft.com/office/drawing/2014/main" id="{9DD121E4-BF35-475B-8CB6-C6D67D69F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03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26"/>
                <a:gd name="T101" fmla="*/ 110 w 110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2" name="Freeform 148">
              <a:extLst>
                <a:ext uri="{FF2B5EF4-FFF2-40B4-BE49-F238E27FC236}">
                  <a16:creationId xmlns:a16="http://schemas.microsoft.com/office/drawing/2014/main" id="{814050BB-2FE6-4854-9E37-9CDEF2191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55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70"/>
                <a:gd name="T131" fmla="*/ 52 w 52"/>
                <a:gd name="T132" fmla="*/ 70 h 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3" name="Freeform 149">
              <a:extLst>
                <a:ext uri="{FF2B5EF4-FFF2-40B4-BE49-F238E27FC236}">
                  <a16:creationId xmlns:a16="http://schemas.microsoft.com/office/drawing/2014/main" id="{5626F690-6EC7-48C1-BAFD-534CF94E0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51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"/>
                <a:gd name="T157" fmla="*/ 0 h 74"/>
                <a:gd name="T158" fmla="*/ 60 w 60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4" name="Freeform 150">
              <a:extLst>
                <a:ext uri="{FF2B5EF4-FFF2-40B4-BE49-F238E27FC236}">
                  <a16:creationId xmlns:a16="http://schemas.microsoft.com/office/drawing/2014/main" id="{FC7EB598-A22E-46E1-8142-D3A6430B2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150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40"/>
                <a:gd name="T95" fmla="*/ 14 w 14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5" name="Freeform 151">
              <a:extLst>
                <a:ext uri="{FF2B5EF4-FFF2-40B4-BE49-F238E27FC236}">
                  <a16:creationId xmlns:a16="http://schemas.microsoft.com/office/drawing/2014/main" id="{8388C174-62F4-4E7B-BD40-AA8DE7961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162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40"/>
                <a:gd name="T110" fmla="*/ 48 w 48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6" name="Freeform 152">
              <a:extLst>
                <a:ext uri="{FF2B5EF4-FFF2-40B4-BE49-F238E27FC236}">
                  <a16:creationId xmlns:a16="http://schemas.microsoft.com/office/drawing/2014/main" id="{A1235F14-9804-49D5-BEDB-0D888B31E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164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"/>
                <a:gd name="T121" fmla="*/ 0 h 30"/>
                <a:gd name="T122" fmla="*/ 82 w 82"/>
                <a:gd name="T123" fmla="*/ 30 h 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7" name="Freeform 153">
              <a:extLst>
                <a:ext uri="{FF2B5EF4-FFF2-40B4-BE49-F238E27FC236}">
                  <a16:creationId xmlns:a16="http://schemas.microsoft.com/office/drawing/2014/main" id="{1EF45BF5-4257-4037-B722-977584A7F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131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6"/>
                <a:gd name="T178" fmla="*/ 0 h 248"/>
                <a:gd name="T179" fmla="*/ 386 w 386"/>
                <a:gd name="T180" fmla="*/ 248 h 2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8" name="Freeform 154">
              <a:extLst>
                <a:ext uri="{FF2B5EF4-FFF2-40B4-BE49-F238E27FC236}">
                  <a16:creationId xmlns:a16="http://schemas.microsoft.com/office/drawing/2014/main" id="{AC68FE71-FDED-452B-BA2C-8F49B663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155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46"/>
                <a:gd name="T143" fmla="*/ 82 w 82"/>
                <a:gd name="T144" fmla="*/ 46 h 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59" name="Freeform 155">
              <a:extLst>
                <a:ext uri="{FF2B5EF4-FFF2-40B4-BE49-F238E27FC236}">
                  <a16:creationId xmlns:a16="http://schemas.microsoft.com/office/drawing/2014/main" id="{2434B4EF-2D31-4B82-B097-FDDFF6DC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157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"/>
                <a:gd name="T109" fmla="*/ 0 h 24"/>
                <a:gd name="T110" fmla="*/ 44 w 4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0" name="Freeform 156">
              <a:extLst>
                <a:ext uri="{FF2B5EF4-FFF2-40B4-BE49-F238E27FC236}">
                  <a16:creationId xmlns:a16="http://schemas.microsoft.com/office/drawing/2014/main" id="{C4FEBCB2-6AD0-441A-A4BA-815B5E367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150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28"/>
                <a:gd name="T98" fmla="*/ 38 w 38"/>
                <a:gd name="T99" fmla="*/ 28 h 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1" name="Freeform 157">
              <a:extLst>
                <a:ext uri="{FF2B5EF4-FFF2-40B4-BE49-F238E27FC236}">
                  <a16:creationId xmlns:a16="http://schemas.microsoft.com/office/drawing/2014/main" id="{9648670E-1121-47D0-819B-4666C5EEF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49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4"/>
                <a:gd name="T145" fmla="*/ 0 h 36"/>
                <a:gd name="T146" fmla="*/ 44 w 44"/>
                <a:gd name="T147" fmla="*/ 36 h 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2" name="Freeform 158">
              <a:extLst>
                <a:ext uri="{FF2B5EF4-FFF2-40B4-BE49-F238E27FC236}">
                  <a16:creationId xmlns:a16="http://schemas.microsoft.com/office/drawing/2014/main" id="{9A2893F9-A84C-4E6D-B5F4-75ACF493D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145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54"/>
                <a:gd name="T176" fmla="*/ 140 w 140"/>
                <a:gd name="T177" fmla="*/ 54 h 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3" name="Freeform 159">
              <a:extLst>
                <a:ext uri="{FF2B5EF4-FFF2-40B4-BE49-F238E27FC236}">
                  <a16:creationId xmlns:a16="http://schemas.microsoft.com/office/drawing/2014/main" id="{28ED5FC4-CAE5-422C-AE2F-832A07692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9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0"/>
                <a:gd name="T187" fmla="*/ 0 h 658"/>
                <a:gd name="T188" fmla="*/ 440 w 440"/>
                <a:gd name="T189" fmla="*/ 658 h 6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4" name="Freeform 160">
              <a:extLst>
                <a:ext uri="{FF2B5EF4-FFF2-40B4-BE49-F238E27FC236}">
                  <a16:creationId xmlns:a16="http://schemas.microsoft.com/office/drawing/2014/main" id="{23477365-B9F3-4BC9-B1B9-5FB38997A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34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"/>
                <a:gd name="T190" fmla="*/ 0 h 46"/>
                <a:gd name="T191" fmla="*/ 38 w 38"/>
                <a:gd name="T192" fmla="*/ 46 h 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5" name="Freeform 161">
              <a:extLst>
                <a:ext uri="{FF2B5EF4-FFF2-40B4-BE49-F238E27FC236}">
                  <a16:creationId xmlns:a16="http://schemas.microsoft.com/office/drawing/2014/main" id="{33CB24FC-EA6A-4E5E-8EEB-E376B66D9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38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8"/>
                <a:gd name="T184" fmla="*/ 0 h 320"/>
                <a:gd name="T185" fmla="*/ 278 w 278"/>
                <a:gd name="T186" fmla="*/ 320 h 3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6" name="Freeform 162">
              <a:extLst>
                <a:ext uri="{FF2B5EF4-FFF2-40B4-BE49-F238E27FC236}">
                  <a16:creationId xmlns:a16="http://schemas.microsoft.com/office/drawing/2014/main" id="{E1148EAF-673D-47C0-A823-7F9BE724D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62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58"/>
                <a:gd name="T134" fmla="*/ 80 w 80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7" name="Freeform 163">
              <a:extLst>
                <a:ext uri="{FF2B5EF4-FFF2-40B4-BE49-F238E27FC236}">
                  <a16:creationId xmlns:a16="http://schemas.microsoft.com/office/drawing/2014/main" id="{EE07924B-9540-45B0-9518-F648D025C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9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122"/>
                <a:gd name="T149" fmla="*/ 84 w 84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8" name="Freeform 164">
              <a:extLst>
                <a:ext uri="{FF2B5EF4-FFF2-40B4-BE49-F238E27FC236}">
                  <a16:creationId xmlns:a16="http://schemas.microsoft.com/office/drawing/2014/main" id="{FF4B992B-FAFE-4405-A183-E2F2760F6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31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106"/>
                <a:gd name="T125" fmla="*/ 68 w 68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69" name="Freeform 165">
              <a:extLst>
                <a:ext uri="{FF2B5EF4-FFF2-40B4-BE49-F238E27FC236}">
                  <a16:creationId xmlns:a16="http://schemas.microsoft.com/office/drawing/2014/main" id="{EAC93704-7A9B-4B18-8A6E-0C94505E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8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"/>
                <a:gd name="T157" fmla="*/ 0 h 116"/>
                <a:gd name="T158" fmla="*/ 104 w 104"/>
                <a:gd name="T159" fmla="*/ 116 h 1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0" name="Freeform 166">
              <a:extLst>
                <a:ext uri="{FF2B5EF4-FFF2-40B4-BE49-F238E27FC236}">
                  <a16:creationId xmlns:a16="http://schemas.microsoft.com/office/drawing/2014/main" id="{D3F98C74-2890-4C7A-8C5B-F724436AC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3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186"/>
                <a:gd name="T167" fmla="*/ 232 w 232"/>
                <a:gd name="T168" fmla="*/ 186 h 1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1" name="Freeform 167">
              <a:extLst>
                <a:ext uri="{FF2B5EF4-FFF2-40B4-BE49-F238E27FC236}">
                  <a16:creationId xmlns:a16="http://schemas.microsoft.com/office/drawing/2014/main" id="{43A8B9F8-2036-4EC6-9444-B66FA940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12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90"/>
                <a:gd name="T116" fmla="*/ 118 w 118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2" name="Freeform 168">
              <a:extLst>
                <a:ext uri="{FF2B5EF4-FFF2-40B4-BE49-F238E27FC236}">
                  <a16:creationId xmlns:a16="http://schemas.microsoft.com/office/drawing/2014/main" id="{AD992847-00B9-4482-9876-02A922AB1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8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"/>
                <a:gd name="T82" fmla="*/ 0 h 28"/>
                <a:gd name="T83" fmla="*/ 22 w 22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3" name="Freeform 169">
              <a:extLst>
                <a:ext uri="{FF2B5EF4-FFF2-40B4-BE49-F238E27FC236}">
                  <a16:creationId xmlns:a16="http://schemas.microsoft.com/office/drawing/2014/main" id="{83EB8C00-A2A8-4081-8878-F7E0D1DAC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4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42"/>
                <a:gd name="T119" fmla="*/ 68 w 68"/>
                <a:gd name="T120" fmla="*/ 42 h 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4" name="Freeform 170">
              <a:extLst>
                <a:ext uri="{FF2B5EF4-FFF2-40B4-BE49-F238E27FC236}">
                  <a16:creationId xmlns:a16="http://schemas.microsoft.com/office/drawing/2014/main" id="{56E3F16B-7930-4D97-B911-498DA98F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10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34"/>
                <a:gd name="T83" fmla="*/ 58 w 58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5" name="Freeform 171">
              <a:extLst>
                <a:ext uri="{FF2B5EF4-FFF2-40B4-BE49-F238E27FC236}">
                  <a16:creationId xmlns:a16="http://schemas.microsoft.com/office/drawing/2014/main" id="{712B8878-CB9D-40AB-A491-6B12C039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20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28"/>
                <a:gd name="T71" fmla="*/ 20 w 20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6" name="Freeform 172">
              <a:extLst>
                <a:ext uri="{FF2B5EF4-FFF2-40B4-BE49-F238E27FC236}">
                  <a16:creationId xmlns:a16="http://schemas.microsoft.com/office/drawing/2014/main" id="{A99B53BA-6E82-4AC6-A3A7-6D2CC692E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2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"/>
                <a:gd name="T145" fmla="*/ 0 h 90"/>
                <a:gd name="T146" fmla="*/ 114 w 114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7" name="Freeform 173">
              <a:extLst>
                <a:ext uri="{FF2B5EF4-FFF2-40B4-BE49-F238E27FC236}">
                  <a16:creationId xmlns:a16="http://schemas.microsoft.com/office/drawing/2014/main" id="{DF65E851-5644-4CED-AAEE-8A9F4C19C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9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8"/>
                <a:gd name="T86" fmla="*/ 20 w 20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8" name="Freeform 174">
              <a:extLst>
                <a:ext uri="{FF2B5EF4-FFF2-40B4-BE49-F238E27FC236}">
                  <a16:creationId xmlns:a16="http://schemas.microsoft.com/office/drawing/2014/main" id="{C02761CB-A3B4-4C8A-A629-5A118465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6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90"/>
                <a:gd name="T113" fmla="*/ 74 w 74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79" name="Freeform 175">
              <a:extLst>
                <a:ext uri="{FF2B5EF4-FFF2-40B4-BE49-F238E27FC236}">
                  <a16:creationId xmlns:a16="http://schemas.microsoft.com/office/drawing/2014/main" id="{F0F492E3-B80C-42D1-BCEB-3DC801533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2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46"/>
                <a:gd name="T116" fmla="*/ 44 w 44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0" name="Freeform 176">
              <a:extLst>
                <a:ext uri="{FF2B5EF4-FFF2-40B4-BE49-F238E27FC236}">
                  <a16:creationId xmlns:a16="http://schemas.microsoft.com/office/drawing/2014/main" id="{E69907F8-EF8B-48FD-AC14-9C32AF01E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0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8"/>
                <a:gd name="T139" fmla="*/ 0 h 98"/>
                <a:gd name="T140" fmla="*/ 168 w 168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1" name="Freeform 177">
              <a:extLst>
                <a:ext uri="{FF2B5EF4-FFF2-40B4-BE49-F238E27FC236}">
                  <a16:creationId xmlns:a16="http://schemas.microsoft.com/office/drawing/2014/main" id="{A8A247D4-C7EC-4333-A358-FB633E9ED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02"/>
                <a:gd name="T140" fmla="*/ 88 w 88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2" name="Freeform 178">
              <a:extLst>
                <a:ext uri="{FF2B5EF4-FFF2-40B4-BE49-F238E27FC236}">
                  <a16:creationId xmlns:a16="http://schemas.microsoft.com/office/drawing/2014/main" id="{0CCEE0A6-1F1A-4300-B1FE-C712BCD0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4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4"/>
                <a:gd name="T53" fmla="*/ 38 w 3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3" name="Freeform 179">
              <a:extLst>
                <a:ext uri="{FF2B5EF4-FFF2-40B4-BE49-F238E27FC236}">
                  <a16:creationId xmlns:a16="http://schemas.microsoft.com/office/drawing/2014/main" id="{50E1A1D7-7DB5-4901-A054-12D20F555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5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46"/>
                <a:gd name="T179" fmla="*/ 68 w 68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4" name="Freeform 180">
              <a:extLst>
                <a:ext uri="{FF2B5EF4-FFF2-40B4-BE49-F238E27FC236}">
                  <a16:creationId xmlns:a16="http://schemas.microsoft.com/office/drawing/2014/main" id="{73BCF96C-1605-4146-8EC9-7D6A6780A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46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46"/>
                <a:gd name="T131" fmla="*/ 50 w 50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5" name="Freeform 181">
              <a:extLst>
                <a:ext uri="{FF2B5EF4-FFF2-40B4-BE49-F238E27FC236}">
                  <a16:creationId xmlns:a16="http://schemas.microsoft.com/office/drawing/2014/main" id="{A97B5A5C-7B36-49C8-8867-0197F255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30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"/>
                <a:gd name="T118" fmla="*/ 0 h 44"/>
                <a:gd name="T119" fmla="*/ 60 w 60"/>
                <a:gd name="T120" fmla="*/ 44 h 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6" name="Freeform 182">
              <a:extLst>
                <a:ext uri="{FF2B5EF4-FFF2-40B4-BE49-F238E27FC236}">
                  <a16:creationId xmlns:a16="http://schemas.microsoft.com/office/drawing/2014/main" id="{06DF950B-43C8-47B0-AA42-0095A7A21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51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32"/>
                <a:gd name="T98" fmla="*/ 24 w 24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7" name="Freeform 183">
              <a:extLst>
                <a:ext uri="{FF2B5EF4-FFF2-40B4-BE49-F238E27FC236}">
                  <a16:creationId xmlns:a16="http://schemas.microsoft.com/office/drawing/2014/main" id="{B66B7998-32F6-4B10-8DA9-E426F98D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268"/>
                <a:gd name="T170" fmla="*/ 228 w 228"/>
                <a:gd name="T171" fmla="*/ 268 h 2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8" name="Freeform 184">
              <a:extLst>
                <a:ext uri="{FF2B5EF4-FFF2-40B4-BE49-F238E27FC236}">
                  <a16:creationId xmlns:a16="http://schemas.microsoft.com/office/drawing/2014/main" id="{29A58AE6-625E-4EBC-B700-AFEF8CF96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220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8"/>
                <a:gd name="T151" fmla="*/ 0 h 90"/>
                <a:gd name="T152" fmla="*/ 78 w 78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89" name="Freeform 185">
              <a:extLst>
                <a:ext uri="{FF2B5EF4-FFF2-40B4-BE49-F238E27FC236}">
                  <a16:creationId xmlns:a16="http://schemas.microsoft.com/office/drawing/2014/main" id="{17374394-485C-48B0-AEDD-1D006CC7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40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746"/>
                <a:gd name="T185" fmla="*/ 1094 w 1094"/>
                <a:gd name="T186" fmla="*/ 746 h 7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90" name="Freeform 186">
              <a:extLst>
                <a:ext uri="{FF2B5EF4-FFF2-40B4-BE49-F238E27FC236}">
                  <a16:creationId xmlns:a16="http://schemas.microsoft.com/office/drawing/2014/main" id="{90F8F910-BFFA-41D3-A163-6694BA85D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42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2"/>
                <a:gd name="T166" fmla="*/ 0 h 498"/>
                <a:gd name="T167" fmla="*/ 492 w 49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91" name="Freeform 187">
              <a:extLst>
                <a:ext uri="{FF2B5EF4-FFF2-40B4-BE49-F238E27FC236}">
                  <a16:creationId xmlns:a16="http://schemas.microsoft.com/office/drawing/2014/main" id="{9BA7BB6E-6C4A-4B79-83D0-183ACEB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103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8"/>
                <a:gd name="T181" fmla="*/ 0 h 404"/>
                <a:gd name="T182" fmla="*/ 738 w 738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92" name="Freeform 188">
              <a:extLst>
                <a:ext uri="{FF2B5EF4-FFF2-40B4-BE49-F238E27FC236}">
                  <a16:creationId xmlns:a16="http://schemas.microsoft.com/office/drawing/2014/main" id="{25925A47-17F3-4B79-8511-E35904D2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64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98"/>
                <a:gd name="T128" fmla="*/ 136 w 136"/>
                <a:gd name="T129" fmla="*/ 98 h 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5793" name="六边形 225">
            <a:extLst>
              <a:ext uri="{FF2B5EF4-FFF2-40B4-BE49-F238E27FC236}">
                <a16:creationId xmlns:a16="http://schemas.microsoft.com/office/drawing/2014/main" id="{2F1C4568-FEDF-432B-BF8F-3DDA20A6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2806700"/>
            <a:ext cx="1874838" cy="1616075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794" name="六边形 226">
            <a:extLst>
              <a:ext uri="{FF2B5EF4-FFF2-40B4-BE49-F238E27FC236}">
                <a16:creationId xmlns:a16="http://schemas.microsoft.com/office/drawing/2014/main" id="{3708C52C-91AA-43DE-A127-E3B1BC0E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1989138"/>
            <a:ext cx="1874837" cy="1616075"/>
          </a:xfrm>
          <a:prstGeom prst="hexagon">
            <a:avLst>
              <a:gd name="adj" fmla="val 25002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795" name="六边形 227">
            <a:extLst>
              <a:ext uri="{FF2B5EF4-FFF2-40B4-BE49-F238E27FC236}">
                <a16:creationId xmlns:a16="http://schemas.microsoft.com/office/drawing/2014/main" id="{F53CA421-E060-4A90-8CB4-38F43FD73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350" y="2816225"/>
            <a:ext cx="1874838" cy="1616075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796" name="六边形 228">
            <a:extLst>
              <a:ext uri="{FF2B5EF4-FFF2-40B4-BE49-F238E27FC236}">
                <a16:creationId xmlns:a16="http://schemas.microsoft.com/office/drawing/2014/main" id="{BB7DA0A3-88BC-4663-BA7B-D72425AC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350" y="4473575"/>
            <a:ext cx="1874838" cy="1616075"/>
          </a:xfrm>
          <a:prstGeom prst="hexagon">
            <a:avLst>
              <a:gd name="adj" fmla="val 24996"/>
              <a:gd name="vf" fmla="val 115470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797" name="组合 229">
            <a:extLst>
              <a:ext uri="{FF2B5EF4-FFF2-40B4-BE49-F238E27FC236}">
                <a16:creationId xmlns:a16="http://schemas.microsoft.com/office/drawing/2014/main" id="{C6B2408C-229A-4914-8BAF-D8FA89D30D9F}"/>
              </a:ext>
            </a:extLst>
          </p:cNvPr>
          <p:cNvGrpSpPr>
            <a:grpSpLocks/>
          </p:cNvGrpSpPr>
          <p:nvPr/>
        </p:nvGrpSpPr>
        <p:grpSpPr bwMode="auto">
          <a:xfrm>
            <a:off x="10015538" y="3028950"/>
            <a:ext cx="390525" cy="441325"/>
            <a:chOff x="0" y="0"/>
            <a:chExt cx="406393" cy="459645"/>
          </a:xfrm>
        </p:grpSpPr>
        <p:sp>
          <p:nvSpPr>
            <p:cNvPr id="25798" name="Freeform 148">
              <a:extLst>
                <a:ext uri="{FF2B5EF4-FFF2-40B4-BE49-F238E27FC236}">
                  <a16:creationId xmlns:a16="http://schemas.microsoft.com/office/drawing/2014/main" id="{79E924E9-62C6-4526-B5EB-6C75829D747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799" name="Freeform 149">
              <a:extLst>
                <a:ext uri="{FF2B5EF4-FFF2-40B4-BE49-F238E27FC236}">
                  <a16:creationId xmlns:a16="http://schemas.microsoft.com/office/drawing/2014/main" id="{1E211271-A6B9-42CE-941F-61CE72AA457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00" name="Oval 150">
              <a:extLst>
                <a:ext uri="{FF2B5EF4-FFF2-40B4-BE49-F238E27FC236}">
                  <a16:creationId xmlns:a16="http://schemas.microsoft.com/office/drawing/2014/main" id="{8873B883-9B43-4A4E-A652-58F87CEA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5801" name="组合 233">
            <a:extLst>
              <a:ext uri="{FF2B5EF4-FFF2-40B4-BE49-F238E27FC236}">
                <a16:creationId xmlns:a16="http://schemas.microsoft.com/office/drawing/2014/main" id="{B1106951-6CAD-4D24-80FE-9099CB55368E}"/>
              </a:ext>
            </a:extLst>
          </p:cNvPr>
          <p:cNvGrpSpPr>
            <a:grpSpLocks/>
          </p:cNvGrpSpPr>
          <p:nvPr/>
        </p:nvGrpSpPr>
        <p:grpSpPr bwMode="auto">
          <a:xfrm>
            <a:off x="8537575" y="2278063"/>
            <a:ext cx="327025" cy="323850"/>
            <a:chOff x="0" y="0"/>
            <a:chExt cx="453105" cy="448433"/>
          </a:xfrm>
        </p:grpSpPr>
        <p:sp>
          <p:nvSpPr>
            <p:cNvPr id="25802" name="Freeform 136">
              <a:extLst>
                <a:ext uri="{FF2B5EF4-FFF2-40B4-BE49-F238E27FC236}">
                  <a16:creationId xmlns:a16="http://schemas.microsoft.com/office/drawing/2014/main" id="{934F2A47-BD48-4043-9B56-75420E680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03" name="Freeform 137">
              <a:extLst>
                <a:ext uri="{FF2B5EF4-FFF2-40B4-BE49-F238E27FC236}">
                  <a16:creationId xmlns:a16="http://schemas.microsoft.com/office/drawing/2014/main" id="{2D11BE49-C7A5-4DE3-A215-5C2EF8BE806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5804" name="组合 236">
            <a:extLst>
              <a:ext uri="{FF2B5EF4-FFF2-40B4-BE49-F238E27FC236}">
                <a16:creationId xmlns:a16="http://schemas.microsoft.com/office/drawing/2014/main" id="{A7F24CA7-6BD2-4593-8383-9D8147FE760F}"/>
              </a:ext>
            </a:extLst>
          </p:cNvPr>
          <p:cNvGrpSpPr>
            <a:grpSpLocks/>
          </p:cNvGrpSpPr>
          <p:nvPr/>
        </p:nvGrpSpPr>
        <p:grpSpPr bwMode="auto">
          <a:xfrm>
            <a:off x="6967538" y="3073400"/>
            <a:ext cx="420687" cy="406400"/>
            <a:chOff x="0" y="0"/>
            <a:chExt cx="490600" cy="471805"/>
          </a:xfrm>
        </p:grpSpPr>
        <p:sp>
          <p:nvSpPr>
            <p:cNvPr id="25805" name="Oval 131">
              <a:extLst>
                <a:ext uri="{FF2B5EF4-FFF2-40B4-BE49-F238E27FC236}">
                  <a16:creationId xmlns:a16="http://schemas.microsoft.com/office/drawing/2014/main" id="{E7CB9219-CC08-48F8-B1D9-B86FAFF80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06" name="Freeform 134">
              <a:extLst>
                <a:ext uri="{FF2B5EF4-FFF2-40B4-BE49-F238E27FC236}">
                  <a16:creationId xmlns:a16="http://schemas.microsoft.com/office/drawing/2014/main" id="{29B2A23E-7F3F-4153-A608-940E6B234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5807" name="组合 239">
            <a:extLst>
              <a:ext uri="{FF2B5EF4-FFF2-40B4-BE49-F238E27FC236}">
                <a16:creationId xmlns:a16="http://schemas.microsoft.com/office/drawing/2014/main" id="{A899B7D8-A8E7-47D3-8AD9-FAAE8B0A4CE8}"/>
              </a:ext>
            </a:extLst>
          </p:cNvPr>
          <p:cNvGrpSpPr>
            <a:grpSpLocks/>
          </p:cNvGrpSpPr>
          <p:nvPr/>
        </p:nvGrpSpPr>
        <p:grpSpPr bwMode="auto">
          <a:xfrm>
            <a:off x="10067925" y="4711700"/>
            <a:ext cx="396875" cy="425450"/>
            <a:chOff x="0" y="0"/>
            <a:chExt cx="466184" cy="501686"/>
          </a:xfrm>
        </p:grpSpPr>
        <p:sp>
          <p:nvSpPr>
            <p:cNvPr id="25808" name="Freeform 154">
              <a:extLst>
                <a:ext uri="{FF2B5EF4-FFF2-40B4-BE49-F238E27FC236}">
                  <a16:creationId xmlns:a16="http://schemas.microsoft.com/office/drawing/2014/main" id="{FC261216-18F6-45BA-8A14-9B338F737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09" name="Rectangle 155">
              <a:extLst>
                <a:ext uri="{FF2B5EF4-FFF2-40B4-BE49-F238E27FC236}">
                  <a16:creationId xmlns:a16="http://schemas.microsoft.com/office/drawing/2014/main" id="{48E701B0-6512-45BC-938D-5A07023ED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10" name="Freeform 156">
              <a:extLst>
                <a:ext uri="{FF2B5EF4-FFF2-40B4-BE49-F238E27FC236}">
                  <a16:creationId xmlns:a16="http://schemas.microsoft.com/office/drawing/2014/main" id="{ECC67ACB-6CB5-4C2E-961A-0EF4C474FB3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11" name="Freeform 157">
              <a:extLst>
                <a:ext uri="{FF2B5EF4-FFF2-40B4-BE49-F238E27FC236}">
                  <a16:creationId xmlns:a16="http://schemas.microsoft.com/office/drawing/2014/main" id="{4F816993-AC3F-4F62-802E-2A8C8AA2B7F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812" name="Freeform 158">
              <a:extLst>
                <a:ext uri="{FF2B5EF4-FFF2-40B4-BE49-F238E27FC236}">
                  <a16:creationId xmlns:a16="http://schemas.microsoft.com/office/drawing/2014/main" id="{952AFEA1-AF16-4B82-80BA-566EE8B418F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5813" name="文本框 245">
            <a:extLst>
              <a:ext uri="{FF2B5EF4-FFF2-40B4-BE49-F238E27FC236}">
                <a16:creationId xmlns:a16="http://schemas.microsoft.com/office/drawing/2014/main" id="{D7EEA674-1C89-4043-92BC-9E5B5304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383063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814" name="文本框 246">
            <a:extLst>
              <a:ext uri="{FF2B5EF4-FFF2-40B4-BE49-F238E27FC236}">
                <a16:creationId xmlns:a16="http://schemas.microsoft.com/office/drawing/2014/main" id="{200597A4-9FE0-4C5A-BE29-E3B785BE6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638" y="5468938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815" name="文本框 247">
            <a:extLst>
              <a:ext uri="{FF2B5EF4-FFF2-40B4-BE49-F238E27FC236}">
                <a16:creationId xmlns:a16="http://schemas.microsoft.com/office/drawing/2014/main" id="{4C923A52-58AB-46CF-B2BC-3BD76719A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3001963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816" name="文本框 248">
            <a:extLst>
              <a:ext uri="{FF2B5EF4-FFF2-40B4-BE49-F238E27FC236}">
                <a16:creationId xmlns:a16="http://schemas.microsoft.com/office/drawing/2014/main" id="{4EFDA19A-0431-4780-A763-35C99A418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700" y="37909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817" name="文本框 249">
            <a:extLst>
              <a:ext uri="{FF2B5EF4-FFF2-40B4-BE49-F238E27FC236}">
                <a16:creationId xmlns:a16="http://schemas.microsoft.com/office/drawing/2014/main" id="{DAF94809-BEC7-413B-A1CD-B89481769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4679950"/>
            <a:ext cx="6019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 the  narrative  thought Click here</a:t>
            </a:r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Click here to add  you </a:t>
            </a:r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center  of the  narrative thought</a:t>
            </a:r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5">
            <a:extLst>
              <a:ext uri="{FF2B5EF4-FFF2-40B4-BE49-F238E27FC236}">
                <a16:creationId xmlns:a16="http://schemas.microsoft.com/office/drawing/2014/main" id="{415DFD28-2A33-4F93-B9F5-0244BE93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16">
            <a:extLst>
              <a:ext uri="{FF2B5EF4-FFF2-40B4-BE49-F238E27FC236}">
                <a16:creationId xmlns:a16="http://schemas.microsoft.com/office/drawing/2014/main" id="{C2C22711-F5DC-4434-94EC-E52F349C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等腰三角形 2">
            <a:extLst>
              <a:ext uri="{FF2B5EF4-FFF2-40B4-BE49-F238E27FC236}">
                <a16:creationId xmlns:a16="http://schemas.microsoft.com/office/drawing/2014/main" id="{90B12341-A14B-4BDE-8AF5-EEE68DE1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9" name="等腰三角形 2">
            <a:extLst>
              <a:ext uri="{FF2B5EF4-FFF2-40B4-BE49-F238E27FC236}">
                <a16:creationId xmlns:a16="http://schemas.microsoft.com/office/drawing/2014/main" id="{9F872F4C-D065-45CD-9FDD-82D584282E4D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0" name="文本框 23">
            <a:extLst>
              <a:ext uri="{FF2B5EF4-FFF2-40B4-BE49-F238E27FC236}">
                <a16:creationId xmlns:a16="http://schemas.microsoft.com/office/drawing/2014/main" id="{72A96BD6-FAE1-4C22-B1EF-9641E256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26631" name="任意多边形 6">
            <a:extLst>
              <a:ext uri="{FF2B5EF4-FFF2-40B4-BE49-F238E27FC236}">
                <a16:creationId xmlns:a16="http://schemas.microsoft.com/office/drawing/2014/main" id="{67BEE5C9-3E35-4503-8E82-817D48C4BB0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084263" y="2381250"/>
            <a:ext cx="2012950" cy="3406775"/>
          </a:xfrm>
          <a:custGeom>
            <a:avLst/>
            <a:gdLst>
              <a:gd name="T0" fmla="*/ 1817938 w 1819948"/>
              <a:gd name="T1" fmla="*/ 3078132 h 3078132"/>
              <a:gd name="T2" fmla="*/ 2374 w 1819948"/>
              <a:gd name="T3" fmla="*/ 3078132 h 3078132"/>
              <a:gd name="T4" fmla="*/ 2374 w 1819948"/>
              <a:gd name="T5" fmla="*/ 2628575 h 3078132"/>
              <a:gd name="T6" fmla="*/ 0 w 1819948"/>
              <a:gd name="T7" fmla="*/ 2600434 h 3078132"/>
              <a:gd name="T8" fmla="*/ 9245 w 1819948"/>
              <a:gd name="T9" fmla="*/ 2505147 h 3078132"/>
              <a:gd name="T10" fmla="*/ 129339 w 1819948"/>
              <a:gd name="T11" fmla="*/ 2258630 h 3078132"/>
              <a:gd name="T12" fmla="*/ 141294 w 1819948"/>
              <a:gd name="T13" fmla="*/ 2247528 h 3078132"/>
              <a:gd name="T14" fmla="*/ 499838 w 1819948"/>
              <a:gd name="T15" fmla="*/ 1823763 h 3078132"/>
              <a:gd name="T16" fmla="*/ 590281 w 1819948"/>
              <a:gd name="T17" fmla="*/ 1733320 h 3078132"/>
              <a:gd name="T18" fmla="*/ 666939 w 1819948"/>
              <a:gd name="T19" fmla="*/ 1548252 h 3078132"/>
              <a:gd name="T20" fmla="*/ 666059 w 1819948"/>
              <a:gd name="T21" fmla="*/ 1539066 h 3078132"/>
              <a:gd name="T22" fmla="*/ 666939 w 1819948"/>
              <a:gd name="T23" fmla="*/ 1529880 h 3078132"/>
              <a:gd name="T24" fmla="*/ 590281 w 1819948"/>
              <a:gd name="T25" fmla="*/ 1344812 h 3078132"/>
              <a:gd name="T26" fmla="*/ 499838 w 1819948"/>
              <a:gd name="T27" fmla="*/ 1254369 h 3078132"/>
              <a:gd name="T28" fmla="*/ 141294 w 1819948"/>
              <a:gd name="T29" fmla="*/ 830604 h 3078132"/>
              <a:gd name="T30" fmla="*/ 129339 w 1819948"/>
              <a:gd name="T31" fmla="*/ 819502 h 3078132"/>
              <a:gd name="T32" fmla="*/ 9245 w 1819948"/>
              <a:gd name="T33" fmla="*/ 572985 h 3078132"/>
              <a:gd name="T34" fmla="*/ 0 w 1819948"/>
              <a:gd name="T35" fmla="*/ 477698 h 3078132"/>
              <a:gd name="T36" fmla="*/ 2374 w 1819948"/>
              <a:gd name="T37" fmla="*/ 449557 h 3078132"/>
              <a:gd name="T38" fmla="*/ 2374 w 1819948"/>
              <a:gd name="T39" fmla="*/ 0 h 3078132"/>
              <a:gd name="T40" fmla="*/ 1817938 w 1819948"/>
              <a:gd name="T41" fmla="*/ 0 h 3078132"/>
              <a:gd name="T42" fmla="*/ 1817938 w 1819948"/>
              <a:gd name="T43" fmla="*/ 453873 h 3078132"/>
              <a:gd name="T44" fmla="*/ 1819948 w 1819948"/>
              <a:gd name="T45" fmla="*/ 477698 h 3078132"/>
              <a:gd name="T46" fmla="*/ 1810703 w 1819948"/>
              <a:gd name="T47" fmla="*/ 572985 h 3078132"/>
              <a:gd name="T48" fmla="*/ 1743856 w 1819948"/>
              <a:gd name="T49" fmla="*/ 747772 h 3078132"/>
              <a:gd name="T50" fmla="*/ 1726210 w 1819948"/>
              <a:gd name="T51" fmla="*/ 771544 h 3078132"/>
              <a:gd name="T52" fmla="*/ 1728139 w 1819948"/>
              <a:gd name="T53" fmla="*/ 773174 h 3078132"/>
              <a:gd name="T54" fmla="*/ 1702250 w 1819948"/>
              <a:gd name="T55" fmla="*/ 803820 h 3078132"/>
              <a:gd name="T56" fmla="*/ 1690609 w 1819948"/>
              <a:gd name="T57" fmla="*/ 819502 h 3078132"/>
              <a:gd name="T58" fmla="*/ 1683151 w 1819948"/>
              <a:gd name="T59" fmla="*/ 826427 h 3078132"/>
              <a:gd name="T60" fmla="*/ 1330714 w 1819948"/>
              <a:gd name="T61" fmla="*/ 1243613 h 3078132"/>
              <a:gd name="T62" fmla="*/ 1229666 w 1819948"/>
              <a:gd name="T63" fmla="*/ 1344661 h 3078132"/>
              <a:gd name="T64" fmla="*/ 1153009 w 1819948"/>
              <a:gd name="T65" fmla="*/ 1529729 h 3078132"/>
              <a:gd name="T66" fmla="*/ 1153903 w 1819948"/>
              <a:gd name="T67" fmla="*/ 1539066 h 3078132"/>
              <a:gd name="T68" fmla="*/ 1153009 w 1819948"/>
              <a:gd name="T69" fmla="*/ 1548403 h 3078132"/>
              <a:gd name="T70" fmla="*/ 1229666 w 1819948"/>
              <a:gd name="T71" fmla="*/ 1733471 h 3078132"/>
              <a:gd name="T72" fmla="*/ 1330714 w 1819948"/>
              <a:gd name="T73" fmla="*/ 1834519 h 3078132"/>
              <a:gd name="T74" fmla="*/ 1683151 w 1819948"/>
              <a:gd name="T75" fmla="*/ 2251705 h 3078132"/>
              <a:gd name="T76" fmla="*/ 1690609 w 1819948"/>
              <a:gd name="T77" fmla="*/ 2258630 h 3078132"/>
              <a:gd name="T78" fmla="*/ 1702250 w 1819948"/>
              <a:gd name="T79" fmla="*/ 2274312 h 3078132"/>
              <a:gd name="T80" fmla="*/ 1728139 w 1819948"/>
              <a:gd name="T81" fmla="*/ 2304958 h 3078132"/>
              <a:gd name="T82" fmla="*/ 1726210 w 1819948"/>
              <a:gd name="T83" fmla="*/ 2306588 h 3078132"/>
              <a:gd name="T84" fmla="*/ 1743856 w 1819948"/>
              <a:gd name="T85" fmla="*/ 2330360 h 3078132"/>
              <a:gd name="T86" fmla="*/ 1810703 w 1819948"/>
              <a:gd name="T87" fmla="*/ 2505147 h 3078132"/>
              <a:gd name="T88" fmla="*/ 1819948 w 1819948"/>
              <a:gd name="T89" fmla="*/ 2600434 h 3078132"/>
              <a:gd name="T90" fmla="*/ 1817938 w 1819948"/>
              <a:gd name="T91" fmla="*/ 2624259 h 30781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19948"/>
              <a:gd name="T139" fmla="*/ 0 h 3078132"/>
              <a:gd name="T140" fmla="*/ 1819948 w 1819948"/>
              <a:gd name="T141" fmla="*/ 3078132 h 30781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19948" h="3078132">
                <a:moveTo>
                  <a:pt x="1817938" y="3078132"/>
                </a:moveTo>
                <a:lnTo>
                  <a:pt x="2374" y="3078132"/>
                </a:lnTo>
                <a:lnTo>
                  <a:pt x="2374" y="2628575"/>
                </a:lnTo>
                <a:lnTo>
                  <a:pt x="0" y="2600434"/>
                </a:lnTo>
                <a:cubicBezTo>
                  <a:pt x="176" y="2569125"/>
                  <a:pt x="3185" y="2537241"/>
                  <a:pt x="9245" y="2505147"/>
                </a:cubicBezTo>
                <a:cubicBezTo>
                  <a:pt x="27427" y="2408864"/>
                  <a:pt x="70496" y="2324362"/>
                  <a:pt x="129339" y="2258630"/>
                </a:cubicBezTo>
                <a:lnTo>
                  <a:pt x="141294" y="2247528"/>
                </a:lnTo>
                <a:lnTo>
                  <a:pt x="499838" y="1823763"/>
                </a:lnTo>
                <a:lnTo>
                  <a:pt x="590281" y="1733320"/>
                </a:lnTo>
                <a:cubicBezTo>
                  <a:pt x="641387" y="1682215"/>
                  <a:pt x="666939" y="1615234"/>
                  <a:pt x="666939" y="1548252"/>
                </a:cubicBezTo>
                <a:lnTo>
                  <a:pt x="666059" y="1539066"/>
                </a:lnTo>
                <a:lnTo>
                  <a:pt x="666939" y="1529880"/>
                </a:lnTo>
                <a:cubicBezTo>
                  <a:pt x="666939" y="1462898"/>
                  <a:pt x="641387" y="1395917"/>
                  <a:pt x="590281" y="1344812"/>
                </a:cubicBezTo>
                <a:lnTo>
                  <a:pt x="499838" y="1254369"/>
                </a:lnTo>
                <a:lnTo>
                  <a:pt x="141294" y="830604"/>
                </a:lnTo>
                <a:lnTo>
                  <a:pt x="129339" y="819502"/>
                </a:lnTo>
                <a:cubicBezTo>
                  <a:pt x="70496" y="753770"/>
                  <a:pt x="27427" y="669268"/>
                  <a:pt x="9245" y="572985"/>
                </a:cubicBezTo>
                <a:cubicBezTo>
                  <a:pt x="3185" y="540891"/>
                  <a:pt x="176" y="509007"/>
                  <a:pt x="0" y="477698"/>
                </a:cubicBezTo>
                <a:lnTo>
                  <a:pt x="2374" y="449557"/>
                </a:lnTo>
                <a:lnTo>
                  <a:pt x="2374" y="0"/>
                </a:lnTo>
                <a:lnTo>
                  <a:pt x="1817938" y="0"/>
                </a:lnTo>
                <a:lnTo>
                  <a:pt x="1817938" y="453873"/>
                </a:lnTo>
                <a:lnTo>
                  <a:pt x="1819948" y="477698"/>
                </a:lnTo>
                <a:cubicBezTo>
                  <a:pt x="1819771" y="509007"/>
                  <a:pt x="1816763" y="540891"/>
                  <a:pt x="1810703" y="572985"/>
                </a:cubicBezTo>
                <a:cubicBezTo>
                  <a:pt x="1798582" y="637173"/>
                  <a:pt x="1775399" y="696126"/>
                  <a:pt x="1743856" y="747772"/>
                </a:cubicBezTo>
                <a:lnTo>
                  <a:pt x="1726210" y="771544"/>
                </a:lnTo>
                <a:lnTo>
                  <a:pt x="1728139" y="773174"/>
                </a:lnTo>
                <a:lnTo>
                  <a:pt x="1702250" y="803820"/>
                </a:lnTo>
                <a:lnTo>
                  <a:pt x="1690609" y="819502"/>
                </a:lnTo>
                <a:lnTo>
                  <a:pt x="1683151" y="826427"/>
                </a:lnTo>
                <a:lnTo>
                  <a:pt x="1330714" y="1243613"/>
                </a:lnTo>
                <a:lnTo>
                  <a:pt x="1229666" y="1344661"/>
                </a:lnTo>
                <a:cubicBezTo>
                  <a:pt x="1178561" y="1395766"/>
                  <a:pt x="1153009" y="1462747"/>
                  <a:pt x="1153009" y="1529729"/>
                </a:cubicBezTo>
                <a:lnTo>
                  <a:pt x="1153903" y="1539066"/>
                </a:lnTo>
                <a:lnTo>
                  <a:pt x="1153009" y="1548403"/>
                </a:lnTo>
                <a:cubicBezTo>
                  <a:pt x="1153009" y="1615385"/>
                  <a:pt x="1178561" y="1682366"/>
                  <a:pt x="1229666" y="1733471"/>
                </a:cubicBezTo>
                <a:lnTo>
                  <a:pt x="1330714" y="1834519"/>
                </a:lnTo>
                <a:lnTo>
                  <a:pt x="1683151" y="2251705"/>
                </a:lnTo>
                <a:lnTo>
                  <a:pt x="1690609" y="2258630"/>
                </a:lnTo>
                <a:lnTo>
                  <a:pt x="1702250" y="2274312"/>
                </a:lnTo>
                <a:lnTo>
                  <a:pt x="1728139" y="2304958"/>
                </a:lnTo>
                <a:lnTo>
                  <a:pt x="1726210" y="2306588"/>
                </a:lnTo>
                <a:lnTo>
                  <a:pt x="1743856" y="2330360"/>
                </a:lnTo>
                <a:cubicBezTo>
                  <a:pt x="1775399" y="2382006"/>
                  <a:pt x="1798582" y="2440959"/>
                  <a:pt x="1810703" y="2505147"/>
                </a:cubicBezTo>
                <a:cubicBezTo>
                  <a:pt x="1816763" y="2537241"/>
                  <a:pt x="1819771" y="2569125"/>
                  <a:pt x="1819948" y="2600434"/>
                </a:cubicBezTo>
                <a:lnTo>
                  <a:pt x="1817938" y="2624259"/>
                </a:lnTo>
                <a:close/>
              </a:path>
            </a:pathLst>
          </a:custGeom>
          <a:noFill/>
          <a:ln w="19050" cap="flat" cmpd="sng">
            <a:solidFill>
              <a:srgbClr val="A5A5A5">
                <a:alpha val="68999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2" name="矩形 7">
            <a:extLst>
              <a:ext uri="{FF2B5EF4-FFF2-40B4-BE49-F238E27FC236}">
                <a16:creationId xmlns:a16="http://schemas.microsoft.com/office/drawing/2014/main" id="{C8761279-5CAC-40E6-B233-62AFB5485F98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670050" y="1001713"/>
            <a:ext cx="481013" cy="29860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圆角矩形 8">
            <a:extLst>
              <a:ext uri="{FF2B5EF4-FFF2-40B4-BE49-F238E27FC236}">
                <a16:creationId xmlns:a16="http://schemas.microsoft.com/office/drawing/2014/main" id="{3802AB21-6D71-4823-9E9A-21280F944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389188"/>
            <a:ext cx="2752725" cy="185737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矩形 9">
            <a:extLst>
              <a:ext uri="{FF2B5EF4-FFF2-40B4-BE49-F238E27FC236}">
                <a16:creationId xmlns:a16="http://schemas.microsoft.com/office/drawing/2014/main" id="{1C2152C0-1B9C-4EE6-8196-5869C42D2E45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670050" y="4421188"/>
            <a:ext cx="481013" cy="29860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圆角矩形 10">
            <a:extLst>
              <a:ext uri="{FF2B5EF4-FFF2-40B4-BE49-F238E27FC236}">
                <a16:creationId xmlns:a16="http://schemas.microsoft.com/office/drawing/2014/main" id="{46F10D3D-1DA9-4B2A-86D0-0DEE57FB0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148263"/>
            <a:ext cx="1670050" cy="869950"/>
          </a:xfrm>
          <a:prstGeom prst="roundRect">
            <a:avLst>
              <a:gd name="adj" fmla="val 14528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6" name="圆角矩形 11">
            <a:extLst>
              <a:ext uri="{FF2B5EF4-FFF2-40B4-BE49-F238E27FC236}">
                <a16:creationId xmlns:a16="http://schemas.microsoft.com/office/drawing/2014/main" id="{C8E78F24-1358-4771-A9CC-EE37CCC03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848350"/>
            <a:ext cx="2816225" cy="244475"/>
          </a:xfrm>
          <a:prstGeom prst="roundRect">
            <a:avLst>
              <a:gd name="adj" fmla="val 26338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7" name="文本框 12">
            <a:extLst>
              <a:ext uri="{FF2B5EF4-FFF2-40B4-BE49-F238E27FC236}">
                <a16:creationId xmlns:a16="http://schemas.microsoft.com/office/drawing/2014/main" id="{69226B68-7565-4E4E-B547-BA1D3C6C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00325"/>
            <a:ext cx="24415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8" name="文本框 13">
            <a:extLst>
              <a:ext uri="{FF2B5EF4-FFF2-40B4-BE49-F238E27FC236}">
                <a16:creationId xmlns:a16="http://schemas.microsoft.com/office/drawing/2014/main" id="{32FF13A5-8DA5-40E2-B6CD-6F2654E8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3743325"/>
            <a:ext cx="244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9" name="文本框 14">
            <a:extLst>
              <a:ext uri="{FF2B5EF4-FFF2-40B4-BE49-F238E27FC236}">
                <a16:creationId xmlns:a16="http://schemas.microsoft.com/office/drawing/2014/main" id="{C13E08C5-E96E-4476-9072-AE3B2E19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4956175"/>
            <a:ext cx="24415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0" name="椭圆 19">
            <a:extLst>
              <a:ext uri="{FF2B5EF4-FFF2-40B4-BE49-F238E27FC236}">
                <a16:creationId xmlns:a16="http://schemas.microsoft.com/office/drawing/2014/main" id="{A39CDAD5-64DD-4431-B512-3ED6EBCCE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686050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1" name="椭圆 20">
            <a:extLst>
              <a:ext uri="{FF2B5EF4-FFF2-40B4-BE49-F238E27FC236}">
                <a16:creationId xmlns:a16="http://schemas.microsoft.com/office/drawing/2014/main" id="{F4A0D91C-5863-4442-860B-E5F656F9E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811588"/>
            <a:ext cx="698500" cy="6985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2" name="椭圆 21">
            <a:extLst>
              <a:ext uri="{FF2B5EF4-FFF2-40B4-BE49-F238E27FC236}">
                <a16:creationId xmlns:a16="http://schemas.microsoft.com/office/drawing/2014/main" id="{54E66AAF-A9B5-4C65-B228-91135370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937125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643" name="组合 22">
            <a:extLst>
              <a:ext uri="{FF2B5EF4-FFF2-40B4-BE49-F238E27FC236}">
                <a16:creationId xmlns:a16="http://schemas.microsoft.com/office/drawing/2014/main" id="{694F2C69-8F47-4B51-9802-A00D6AFCCCBB}"/>
              </a:ext>
            </a:extLst>
          </p:cNvPr>
          <p:cNvGrpSpPr>
            <a:grpSpLocks/>
          </p:cNvGrpSpPr>
          <p:nvPr/>
        </p:nvGrpSpPr>
        <p:grpSpPr bwMode="auto">
          <a:xfrm>
            <a:off x="4846638" y="3954463"/>
            <a:ext cx="342900" cy="360362"/>
            <a:chOff x="0" y="0"/>
            <a:chExt cx="444697" cy="466185"/>
          </a:xfrm>
        </p:grpSpPr>
        <p:sp>
          <p:nvSpPr>
            <p:cNvPr id="26644" name="Freeform 11">
              <a:extLst>
                <a:ext uri="{FF2B5EF4-FFF2-40B4-BE49-F238E27FC236}">
                  <a16:creationId xmlns:a16="http://schemas.microsoft.com/office/drawing/2014/main" id="{5EC742FD-EBBA-41C6-BEA0-40F52DF1A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45" name="Freeform 12">
              <a:extLst>
                <a:ext uri="{FF2B5EF4-FFF2-40B4-BE49-F238E27FC236}">
                  <a16:creationId xmlns:a16="http://schemas.microsoft.com/office/drawing/2014/main" id="{7842FF63-DD79-49E9-A515-3037C3AB4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46" name="Freeform 13">
              <a:extLst>
                <a:ext uri="{FF2B5EF4-FFF2-40B4-BE49-F238E27FC236}">
                  <a16:creationId xmlns:a16="http://schemas.microsoft.com/office/drawing/2014/main" id="{48A2C163-E4C4-4D76-B934-ADD9B5F6F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47" name="Freeform 14">
              <a:extLst>
                <a:ext uri="{FF2B5EF4-FFF2-40B4-BE49-F238E27FC236}">
                  <a16:creationId xmlns:a16="http://schemas.microsoft.com/office/drawing/2014/main" id="{B61F14CC-40BD-43C2-BBC4-AA6A4681D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48" name="Freeform 15">
              <a:extLst>
                <a:ext uri="{FF2B5EF4-FFF2-40B4-BE49-F238E27FC236}">
                  <a16:creationId xmlns:a16="http://schemas.microsoft.com/office/drawing/2014/main" id="{4DBD9470-D277-4E1C-AD6A-89D189AAB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49" name="Freeform 16">
              <a:extLst>
                <a:ext uri="{FF2B5EF4-FFF2-40B4-BE49-F238E27FC236}">
                  <a16:creationId xmlns:a16="http://schemas.microsoft.com/office/drawing/2014/main" id="{0926A213-2A98-48E4-9FF8-4326EEA48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50" name="Freeform 17">
              <a:extLst>
                <a:ext uri="{FF2B5EF4-FFF2-40B4-BE49-F238E27FC236}">
                  <a16:creationId xmlns:a16="http://schemas.microsoft.com/office/drawing/2014/main" id="{246A72F6-CDE4-4F8E-B8E8-AC9768B44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51" name="Freeform 18">
              <a:extLst>
                <a:ext uri="{FF2B5EF4-FFF2-40B4-BE49-F238E27FC236}">
                  <a16:creationId xmlns:a16="http://schemas.microsoft.com/office/drawing/2014/main" id="{1DBBECD4-87B5-4C99-9074-DDA2719B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6652" name="组合 32">
            <a:extLst>
              <a:ext uri="{FF2B5EF4-FFF2-40B4-BE49-F238E27FC236}">
                <a16:creationId xmlns:a16="http://schemas.microsoft.com/office/drawing/2014/main" id="{AB1AE57F-B135-4235-9400-53B7C4BE30CE}"/>
              </a:ext>
            </a:extLst>
          </p:cNvPr>
          <p:cNvGrpSpPr>
            <a:grpSpLocks/>
          </p:cNvGrpSpPr>
          <p:nvPr/>
        </p:nvGrpSpPr>
        <p:grpSpPr bwMode="auto">
          <a:xfrm>
            <a:off x="4873625" y="2898775"/>
            <a:ext cx="260350" cy="255588"/>
            <a:chOff x="0" y="0"/>
            <a:chExt cx="453105" cy="448433"/>
          </a:xfrm>
        </p:grpSpPr>
        <p:sp>
          <p:nvSpPr>
            <p:cNvPr id="26653" name="Freeform 136">
              <a:extLst>
                <a:ext uri="{FF2B5EF4-FFF2-40B4-BE49-F238E27FC236}">
                  <a16:creationId xmlns:a16="http://schemas.microsoft.com/office/drawing/2014/main" id="{31EFAA2E-5976-440A-992D-2945F0E2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54" name="Freeform 137">
              <a:extLst>
                <a:ext uri="{FF2B5EF4-FFF2-40B4-BE49-F238E27FC236}">
                  <a16:creationId xmlns:a16="http://schemas.microsoft.com/office/drawing/2014/main" id="{28CC89FA-ED3A-44F0-ADA6-4A77CF68253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6655" name="组合 35">
            <a:extLst>
              <a:ext uri="{FF2B5EF4-FFF2-40B4-BE49-F238E27FC236}">
                <a16:creationId xmlns:a16="http://schemas.microsoft.com/office/drawing/2014/main" id="{0710615D-EFE7-4758-B33C-56ECC4F5E39B}"/>
              </a:ext>
            </a:extLst>
          </p:cNvPr>
          <p:cNvGrpSpPr>
            <a:grpSpLocks/>
          </p:cNvGrpSpPr>
          <p:nvPr/>
        </p:nvGrpSpPr>
        <p:grpSpPr bwMode="auto">
          <a:xfrm>
            <a:off x="4824413" y="5146675"/>
            <a:ext cx="400050" cy="304800"/>
            <a:chOff x="0" y="0"/>
            <a:chExt cx="509646" cy="387231"/>
          </a:xfrm>
        </p:grpSpPr>
        <p:sp>
          <p:nvSpPr>
            <p:cNvPr id="26656" name="Freeform 20">
              <a:extLst>
                <a:ext uri="{FF2B5EF4-FFF2-40B4-BE49-F238E27FC236}">
                  <a16:creationId xmlns:a16="http://schemas.microsoft.com/office/drawing/2014/main" id="{4629753D-9CBA-4350-A880-75A6C58D652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57" name="Freeform 21">
              <a:extLst>
                <a:ext uri="{FF2B5EF4-FFF2-40B4-BE49-F238E27FC236}">
                  <a16:creationId xmlns:a16="http://schemas.microsoft.com/office/drawing/2014/main" id="{77D087F7-4AB4-4B24-BDBF-F239D53D9AE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6658" name="椭圆 38">
            <a:extLst>
              <a:ext uri="{FF2B5EF4-FFF2-40B4-BE49-F238E27FC236}">
                <a16:creationId xmlns:a16="http://schemas.microsoft.com/office/drawing/2014/main" id="{4C79F37F-25D0-4E67-A1D2-2F3E3E75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50" y="2689225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59" name="椭圆 39">
            <a:extLst>
              <a:ext uri="{FF2B5EF4-FFF2-40B4-BE49-F238E27FC236}">
                <a16:creationId xmlns:a16="http://schemas.microsoft.com/office/drawing/2014/main" id="{59F85312-F9A8-4307-9DBB-D80C29A4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50" y="3814763"/>
            <a:ext cx="698500" cy="6985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60" name="椭圆 40">
            <a:extLst>
              <a:ext uri="{FF2B5EF4-FFF2-40B4-BE49-F238E27FC236}">
                <a16:creationId xmlns:a16="http://schemas.microsoft.com/office/drawing/2014/main" id="{95A23EEB-3A55-40DD-BA3E-737239F6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650" y="4941888"/>
            <a:ext cx="698500" cy="6985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6661" name="组合 41">
            <a:extLst>
              <a:ext uri="{FF2B5EF4-FFF2-40B4-BE49-F238E27FC236}">
                <a16:creationId xmlns:a16="http://schemas.microsoft.com/office/drawing/2014/main" id="{5B532C75-A866-468C-BE58-A86437ED64C9}"/>
              </a:ext>
            </a:extLst>
          </p:cNvPr>
          <p:cNvGrpSpPr>
            <a:grpSpLocks/>
          </p:cNvGrpSpPr>
          <p:nvPr/>
        </p:nvGrpSpPr>
        <p:grpSpPr bwMode="auto">
          <a:xfrm>
            <a:off x="8607425" y="4006850"/>
            <a:ext cx="271463" cy="304800"/>
            <a:chOff x="0" y="0"/>
            <a:chExt cx="402656" cy="450303"/>
          </a:xfrm>
        </p:grpSpPr>
        <p:sp>
          <p:nvSpPr>
            <p:cNvPr id="26662" name="Freeform 108">
              <a:extLst>
                <a:ext uri="{FF2B5EF4-FFF2-40B4-BE49-F238E27FC236}">
                  <a16:creationId xmlns:a16="http://schemas.microsoft.com/office/drawing/2014/main" id="{1BDADB5A-6515-46F1-8A43-662B0D1D93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63" name="Freeform 109">
              <a:extLst>
                <a:ext uri="{FF2B5EF4-FFF2-40B4-BE49-F238E27FC236}">
                  <a16:creationId xmlns:a16="http://schemas.microsoft.com/office/drawing/2014/main" id="{7FE0B188-1C85-499B-BEB4-E5971ABBF0A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64" name="Freeform 110">
              <a:extLst>
                <a:ext uri="{FF2B5EF4-FFF2-40B4-BE49-F238E27FC236}">
                  <a16:creationId xmlns:a16="http://schemas.microsoft.com/office/drawing/2014/main" id="{06805325-45B7-477A-A3D9-0286298E8B8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65" name="Freeform 111">
              <a:extLst>
                <a:ext uri="{FF2B5EF4-FFF2-40B4-BE49-F238E27FC236}">
                  <a16:creationId xmlns:a16="http://schemas.microsoft.com/office/drawing/2014/main" id="{8B4AAB5D-2198-4591-8E57-A9F33636262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66" name="Freeform 112">
              <a:extLst>
                <a:ext uri="{FF2B5EF4-FFF2-40B4-BE49-F238E27FC236}">
                  <a16:creationId xmlns:a16="http://schemas.microsoft.com/office/drawing/2014/main" id="{98A5A19D-6293-47A3-9CA9-0DA1CB57086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6667" name="组合 47">
            <a:extLst>
              <a:ext uri="{FF2B5EF4-FFF2-40B4-BE49-F238E27FC236}">
                <a16:creationId xmlns:a16="http://schemas.microsoft.com/office/drawing/2014/main" id="{C7B293D6-D0D7-4744-97B4-02ECF5114C17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5138738"/>
            <a:ext cx="269875" cy="303212"/>
            <a:chOff x="0" y="0"/>
            <a:chExt cx="406393" cy="459645"/>
          </a:xfrm>
        </p:grpSpPr>
        <p:sp>
          <p:nvSpPr>
            <p:cNvPr id="26668" name="Freeform 148">
              <a:extLst>
                <a:ext uri="{FF2B5EF4-FFF2-40B4-BE49-F238E27FC236}">
                  <a16:creationId xmlns:a16="http://schemas.microsoft.com/office/drawing/2014/main" id="{341F3802-C65B-48D4-9780-410240482C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69" name="Freeform 149">
              <a:extLst>
                <a:ext uri="{FF2B5EF4-FFF2-40B4-BE49-F238E27FC236}">
                  <a16:creationId xmlns:a16="http://schemas.microsoft.com/office/drawing/2014/main" id="{FC01B148-20AC-4CB8-BBC4-1D982AF2650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70" name="Oval 150">
              <a:extLst>
                <a:ext uri="{FF2B5EF4-FFF2-40B4-BE49-F238E27FC236}">
                  <a16:creationId xmlns:a16="http://schemas.microsoft.com/office/drawing/2014/main" id="{C2347172-E00E-434D-AABA-70318AD3D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6671" name="组合 51">
            <a:extLst>
              <a:ext uri="{FF2B5EF4-FFF2-40B4-BE49-F238E27FC236}">
                <a16:creationId xmlns:a16="http://schemas.microsoft.com/office/drawing/2014/main" id="{B8CB7E16-8400-4003-96D5-F4D7A6D8DE58}"/>
              </a:ext>
            </a:extLst>
          </p:cNvPr>
          <p:cNvGrpSpPr>
            <a:grpSpLocks/>
          </p:cNvGrpSpPr>
          <p:nvPr/>
        </p:nvGrpSpPr>
        <p:grpSpPr bwMode="auto">
          <a:xfrm>
            <a:off x="8612188" y="2892425"/>
            <a:ext cx="269875" cy="290513"/>
            <a:chOff x="0" y="0"/>
            <a:chExt cx="466184" cy="501686"/>
          </a:xfrm>
        </p:grpSpPr>
        <p:sp>
          <p:nvSpPr>
            <p:cNvPr id="26672" name="Freeform 154">
              <a:extLst>
                <a:ext uri="{FF2B5EF4-FFF2-40B4-BE49-F238E27FC236}">
                  <a16:creationId xmlns:a16="http://schemas.microsoft.com/office/drawing/2014/main" id="{C7DD6DE4-39D5-44D6-B612-D8A0C6AE9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73" name="Rectangle 155">
              <a:extLst>
                <a:ext uri="{FF2B5EF4-FFF2-40B4-BE49-F238E27FC236}">
                  <a16:creationId xmlns:a16="http://schemas.microsoft.com/office/drawing/2014/main" id="{D7236CD6-EFD2-4320-9240-7CF8A6DDE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74" name="Freeform 156">
              <a:extLst>
                <a:ext uri="{FF2B5EF4-FFF2-40B4-BE49-F238E27FC236}">
                  <a16:creationId xmlns:a16="http://schemas.microsoft.com/office/drawing/2014/main" id="{C7C1F0F2-67E6-4BD7-A0B2-92F4407A4AA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75" name="Freeform 157">
              <a:extLst>
                <a:ext uri="{FF2B5EF4-FFF2-40B4-BE49-F238E27FC236}">
                  <a16:creationId xmlns:a16="http://schemas.microsoft.com/office/drawing/2014/main" id="{147263C6-D08B-4CD2-89F9-264DF1B7681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76" name="Freeform 158">
              <a:extLst>
                <a:ext uri="{FF2B5EF4-FFF2-40B4-BE49-F238E27FC236}">
                  <a16:creationId xmlns:a16="http://schemas.microsoft.com/office/drawing/2014/main" id="{C45ECB28-EF95-4D11-B49B-C6A1A84DB3F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6677" name="文本框 57">
            <a:extLst>
              <a:ext uri="{FF2B5EF4-FFF2-40B4-BE49-F238E27FC236}">
                <a16:creationId xmlns:a16="http://schemas.microsoft.com/office/drawing/2014/main" id="{1411C8BA-A6ED-4501-90A5-BE42820A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950" y="2603500"/>
            <a:ext cx="244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78" name="文本框 58">
            <a:extLst>
              <a:ext uri="{FF2B5EF4-FFF2-40B4-BE49-F238E27FC236}">
                <a16:creationId xmlns:a16="http://schemas.microsoft.com/office/drawing/2014/main" id="{6C8A41B7-8424-45B6-A9CB-63EDDCF7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0" y="3744913"/>
            <a:ext cx="24415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79" name="文本框 59">
            <a:extLst>
              <a:ext uri="{FF2B5EF4-FFF2-40B4-BE49-F238E27FC236}">
                <a16:creationId xmlns:a16="http://schemas.microsoft.com/office/drawing/2014/main" id="{490E709E-4D9B-4924-97FD-FE870B7E5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4957763"/>
            <a:ext cx="2441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5">
            <a:extLst>
              <a:ext uri="{FF2B5EF4-FFF2-40B4-BE49-F238E27FC236}">
                <a16:creationId xmlns:a16="http://schemas.microsoft.com/office/drawing/2014/main" id="{F4B84E95-BD6B-43D7-83DF-33B0EA442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16">
            <a:extLst>
              <a:ext uri="{FF2B5EF4-FFF2-40B4-BE49-F238E27FC236}">
                <a16:creationId xmlns:a16="http://schemas.microsoft.com/office/drawing/2014/main" id="{1B1E92DE-E999-48B0-B478-6BD2E1C2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矩形 6">
            <a:extLst>
              <a:ext uri="{FF2B5EF4-FFF2-40B4-BE49-F238E27FC236}">
                <a16:creationId xmlns:a16="http://schemas.microsoft.com/office/drawing/2014/main" id="{32E15EB6-DAB7-4914-A6A1-F541C5B5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123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矩形 7">
            <a:extLst>
              <a:ext uri="{FF2B5EF4-FFF2-40B4-BE49-F238E27FC236}">
                <a16:creationId xmlns:a16="http://schemas.microsoft.com/office/drawing/2014/main" id="{89EEAAA3-5B69-49A6-86D7-87E43D4F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1250950"/>
            <a:ext cx="4335462" cy="436245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矩形 8">
            <a:extLst>
              <a:ext uri="{FF2B5EF4-FFF2-40B4-BE49-F238E27FC236}">
                <a16:creationId xmlns:a16="http://schemas.microsoft.com/office/drawing/2014/main" id="{42D30BAF-515A-4E1E-AA39-769B4254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2078038"/>
            <a:ext cx="35591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   </a:t>
            </a:r>
            <a:r>
              <a:rPr lang="en-US" altLang="zh-CN" sz="6000" dirty="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WE  ARE </a:t>
            </a:r>
            <a:endParaRPr lang="zh-CN" altLang="en-US" sz="6000" dirty="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en-US" altLang="zh-CN" sz="6000" dirty="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 CHAMPION</a:t>
            </a:r>
            <a:endParaRPr lang="zh-CN" altLang="en-US" sz="6000" dirty="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                      </a:t>
            </a:r>
            <a:endParaRPr lang="zh-CN" altLang="en-US" sz="2000" dirty="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7655" name="文本框 9">
            <a:extLst>
              <a:ext uri="{FF2B5EF4-FFF2-40B4-BE49-F238E27FC236}">
                <a16:creationId xmlns:a16="http://schemas.microsoft.com/office/drawing/2014/main" id="{761245C1-FA9E-41D1-8101-AA4D86BDA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88" y="2078038"/>
            <a:ext cx="34369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FEFEFE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endParaRPr lang="zh-CN" altLang="en-US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FDFDFD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任意多边形 19">
            <a:extLst>
              <a:ext uri="{FF2B5EF4-FFF2-40B4-BE49-F238E27FC236}">
                <a16:creationId xmlns:a16="http://schemas.microsoft.com/office/drawing/2014/main" id="{23BBC02B-9DBA-42AB-A2D4-9B3B5C8D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0"/>
            <a:ext cx="6664325" cy="6858000"/>
          </a:xfrm>
          <a:custGeom>
            <a:avLst/>
            <a:gdLst>
              <a:gd name="T0" fmla="*/ 0 w 6664986"/>
              <a:gd name="T1" fmla="*/ 0 h 6857999"/>
              <a:gd name="T2" fmla="*/ 6664986 w 6664986"/>
              <a:gd name="T3" fmla="*/ 0 h 6857999"/>
              <a:gd name="T4" fmla="*/ 6664986 w 6664986"/>
              <a:gd name="T5" fmla="*/ 6857999 h 6857999"/>
              <a:gd name="T6" fmla="*/ 3480192 w 6664986"/>
              <a:gd name="T7" fmla="*/ 6857999 h 6857999"/>
              <a:gd name="T8" fmla="*/ 0 60000 65536"/>
              <a:gd name="T9" fmla="*/ 0 60000 65536"/>
              <a:gd name="T10" fmla="*/ 0 60000 65536"/>
              <a:gd name="T11" fmla="*/ 0 60000 65536"/>
              <a:gd name="T12" fmla="*/ 0 w 6664986"/>
              <a:gd name="T13" fmla="*/ 0 h 6857999"/>
              <a:gd name="T14" fmla="*/ 6664986 w 6664986"/>
              <a:gd name="T15" fmla="*/ 6857999 h 68579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4986" h="6857999">
                <a:moveTo>
                  <a:pt x="0" y="0"/>
                </a:moveTo>
                <a:lnTo>
                  <a:pt x="6664986" y="0"/>
                </a:lnTo>
                <a:lnTo>
                  <a:pt x="6664986" y="6857999"/>
                </a:lnTo>
                <a:lnTo>
                  <a:pt x="3480192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等腰三角形 2">
            <a:extLst>
              <a:ext uri="{FF2B5EF4-FFF2-40B4-BE49-F238E27FC236}">
                <a16:creationId xmlns:a16="http://schemas.microsoft.com/office/drawing/2014/main" id="{01322D4D-580F-484C-9F32-C1DD57381968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790575" y="1789113"/>
            <a:ext cx="1038225" cy="609600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6" name="等腰三角形 2">
            <a:extLst>
              <a:ext uri="{FF2B5EF4-FFF2-40B4-BE49-F238E27FC236}">
                <a16:creationId xmlns:a16="http://schemas.microsoft.com/office/drawing/2014/main" id="{B980109D-0701-4FF0-9468-3574DE7D48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150" y="4291013"/>
            <a:ext cx="4371975" cy="257016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7" name="等腰三角形 2">
            <a:extLst>
              <a:ext uri="{FF2B5EF4-FFF2-40B4-BE49-F238E27FC236}">
                <a16:creationId xmlns:a16="http://schemas.microsoft.com/office/drawing/2014/main" id="{C057524F-C907-4E1D-84E2-227E8E7E941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820025" y="0"/>
            <a:ext cx="4371975" cy="257016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等腰三角形 2">
            <a:extLst>
              <a:ext uri="{FF2B5EF4-FFF2-40B4-BE49-F238E27FC236}">
                <a16:creationId xmlns:a16="http://schemas.microsoft.com/office/drawing/2014/main" id="{FF4DF298-7261-4E1F-8774-03E79C2584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83688" y="5092700"/>
            <a:ext cx="3008312" cy="17684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9" name="等腰三角形 2">
            <a:extLst>
              <a:ext uri="{FF2B5EF4-FFF2-40B4-BE49-F238E27FC236}">
                <a16:creationId xmlns:a16="http://schemas.microsoft.com/office/drawing/2014/main" id="{AA1D14C4-C0A5-4885-B261-5F080F261810}"/>
              </a:ext>
            </a:extLst>
          </p:cNvPr>
          <p:cNvSpPr>
            <a:spLocks noChangeArrowheads="1"/>
          </p:cNvSpPr>
          <p:nvPr/>
        </p:nvSpPr>
        <p:spPr bwMode="auto">
          <a:xfrm rot="15839482">
            <a:off x="6840538" y="2214562"/>
            <a:ext cx="884238" cy="51911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0" name="等腰三角形 2">
            <a:extLst>
              <a:ext uri="{FF2B5EF4-FFF2-40B4-BE49-F238E27FC236}">
                <a16:creationId xmlns:a16="http://schemas.microsoft.com/office/drawing/2014/main" id="{516C1809-723A-4E10-8FB8-8230EFF04265}"/>
              </a:ext>
            </a:extLst>
          </p:cNvPr>
          <p:cNvSpPr>
            <a:spLocks noChangeArrowheads="1"/>
          </p:cNvSpPr>
          <p:nvPr/>
        </p:nvSpPr>
        <p:spPr bwMode="auto">
          <a:xfrm rot="17839698">
            <a:off x="10309225" y="3290888"/>
            <a:ext cx="755650" cy="444500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等腰三角形 2">
            <a:extLst>
              <a:ext uri="{FF2B5EF4-FFF2-40B4-BE49-F238E27FC236}">
                <a16:creationId xmlns:a16="http://schemas.microsoft.com/office/drawing/2014/main" id="{3B900DF5-7F2B-4DFA-BB32-447C59C23EE5}"/>
              </a:ext>
            </a:extLst>
          </p:cNvPr>
          <p:cNvSpPr>
            <a:spLocks noChangeArrowheads="1"/>
          </p:cNvSpPr>
          <p:nvPr/>
        </p:nvSpPr>
        <p:spPr bwMode="auto">
          <a:xfrm rot="8246250">
            <a:off x="11572875" y="3706813"/>
            <a:ext cx="581025" cy="34131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2" name="等腰三角形 2">
            <a:extLst>
              <a:ext uri="{FF2B5EF4-FFF2-40B4-BE49-F238E27FC236}">
                <a16:creationId xmlns:a16="http://schemas.microsoft.com/office/drawing/2014/main" id="{3D246E47-93CC-40B1-972B-D2D952A70E3D}"/>
              </a:ext>
            </a:extLst>
          </p:cNvPr>
          <p:cNvSpPr>
            <a:spLocks noChangeArrowheads="1"/>
          </p:cNvSpPr>
          <p:nvPr/>
        </p:nvSpPr>
        <p:spPr bwMode="auto">
          <a:xfrm rot="19119864">
            <a:off x="7670800" y="2863850"/>
            <a:ext cx="414338" cy="2444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3" name="等腰三角形 2">
            <a:extLst>
              <a:ext uri="{FF2B5EF4-FFF2-40B4-BE49-F238E27FC236}">
                <a16:creationId xmlns:a16="http://schemas.microsoft.com/office/drawing/2014/main" id="{020DE1C2-D79A-4E27-BA9A-A9E6D9509272}"/>
              </a:ext>
            </a:extLst>
          </p:cNvPr>
          <p:cNvSpPr>
            <a:spLocks noChangeArrowheads="1"/>
          </p:cNvSpPr>
          <p:nvPr/>
        </p:nvSpPr>
        <p:spPr bwMode="auto">
          <a:xfrm rot="11720933">
            <a:off x="7588250" y="728663"/>
            <a:ext cx="577850" cy="33972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4" name="矩形 15">
            <a:extLst>
              <a:ext uri="{FF2B5EF4-FFF2-40B4-BE49-F238E27FC236}">
                <a16:creationId xmlns:a16="http://schemas.microsoft.com/office/drawing/2014/main" id="{4676327A-B3C1-4DE0-A06A-A9952AD2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5" name="矩形 16">
            <a:extLst>
              <a:ext uri="{FF2B5EF4-FFF2-40B4-BE49-F238E27FC236}">
                <a16:creationId xmlns:a16="http://schemas.microsoft.com/office/drawing/2014/main" id="{0E3B4008-E895-4D2F-A9C5-1FDFB24EF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6" name="文本框 17">
            <a:extLst>
              <a:ext uri="{FF2B5EF4-FFF2-40B4-BE49-F238E27FC236}">
                <a16:creationId xmlns:a16="http://schemas.microsoft.com/office/drawing/2014/main" id="{B51FC719-B375-40DE-A544-CB304567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3182938"/>
            <a:ext cx="4694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  <a:sym typeface="Britannic Bold" panose="020B0903060703020204" pitchFamily="34" charset="0"/>
              </a:rPr>
              <a:t>THANK  </a:t>
            </a:r>
            <a:r>
              <a:rPr lang="en-US" altLang="zh-CN" sz="6000" b="1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  <a:sym typeface="Britannic Bold" panose="020B0903060703020204" pitchFamily="34" charset="0"/>
              </a:rPr>
              <a:t>YOU</a:t>
            </a:r>
            <a:endParaRPr lang="zh-CN" altLang="en-US" sz="6000" b="1">
              <a:solidFill>
                <a:schemeClr val="bg1"/>
              </a:solidFill>
              <a:latin typeface="Britannic Bold" panose="020B0903060703020204" pitchFamily="34" charset="0"/>
              <a:ea typeface="方正姚体" panose="02010601030101010101" pitchFamily="2" charset="-122"/>
              <a:sym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5">
            <a:extLst>
              <a:ext uri="{FF2B5EF4-FFF2-40B4-BE49-F238E27FC236}">
                <a16:creationId xmlns:a16="http://schemas.microsoft.com/office/drawing/2014/main" id="{1363DD63-2705-48C3-A21A-C9BE4D74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16">
            <a:extLst>
              <a:ext uri="{FF2B5EF4-FFF2-40B4-BE49-F238E27FC236}">
                <a16:creationId xmlns:a16="http://schemas.microsoft.com/office/drawing/2014/main" id="{6482E7ED-B42E-4941-82B3-B1AB60F3D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等腰三角形 2">
            <a:extLst>
              <a:ext uri="{FF2B5EF4-FFF2-40B4-BE49-F238E27FC236}">
                <a16:creationId xmlns:a16="http://schemas.microsoft.com/office/drawing/2014/main" id="{910E1F03-1B79-47BC-A9EE-ACAA456D2D4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等腰三角形 2">
            <a:extLst>
              <a:ext uri="{FF2B5EF4-FFF2-40B4-BE49-F238E27FC236}">
                <a16:creationId xmlns:a16="http://schemas.microsoft.com/office/drawing/2014/main" id="{19B57850-36A8-479D-8219-C7578FEE58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矩形 7">
            <a:extLst>
              <a:ext uri="{FF2B5EF4-FFF2-40B4-BE49-F238E27FC236}">
                <a16:creationId xmlns:a16="http://schemas.microsoft.com/office/drawing/2014/main" id="{6336E659-C497-4C09-BC8F-31525BE8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矩形 8">
            <a:extLst>
              <a:ext uri="{FF2B5EF4-FFF2-40B4-BE49-F238E27FC236}">
                <a16:creationId xmlns:a16="http://schemas.microsoft.com/office/drawing/2014/main" id="{426B48E9-FF4F-493D-B052-FA69619F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8" name="矩形 9">
            <a:extLst>
              <a:ext uri="{FF2B5EF4-FFF2-40B4-BE49-F238E27FC236}">
                <a16:creationId xmlns:a16="http://schemas.microsoft.com/office/drawing/2014/main" id="{464D3FBE-0AD7-4CC0-B67A-7FC8CF43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9" name="文本框 10">
            <a:extLst>
              <a:ext uri="{FF2B5EF4-FFF2-40B4-BE49-F238E27FC236}">
                <a16:creationId xmlns:a16="http://schemas.microsoft.com/office/drawing/2014/main" id="{C8492944-5E39-481C-9003-30DB6225E6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9475" y="1824038"/>
            <a:ext cx="3235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PART    01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5130" name="文本框 13">
            <a:extLst>
              <a:ext uri="{FF2B5EF4-FFF2-40B4-BE49-F238E27FC236}">
                <a16:creationId xmlns:a16="http://schemas.microsoft.com/office/drawing/2014/main" id="{22EEE031-288A-42CC-9F1C-8B7BFCE0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131" name="直接连接符 14">
            <a:extLst>
              <a:ext uri="{FF2B5EF4-FFF2-40B4-BE49-F238E27FC236}">
                <a16:creationId xmlns:a16="http://schemas.microsoft.com/office/drawing/2014/main" id="{7599B32B-727F-4F3E-AEA0-99DDF813FF5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 cap="flat" cmpd="sng">
            <a:solidFill>
              <a:srgbClr val="FDFDFD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文本框 17">
            <a:extLst>
              <a:ext uri="{FF2B5EF4-FFF2-40B4-BE49-F238E27FC236}">
                <a16:creationId xmlns:a16="http://schemas.microsoft.com/office/drawing/2014/main" id="{7A1E4521-8B13-420D-8D4F-D282982E0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800">
              <a:solidFill>
                <a:srgbClr val="FDFDFD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FAACC012-ACC5-4C21-80DF-29685480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3588"/>
            <a:ext cx="12192000" cy="14192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矩形 15">
            <a:extLst>
              <a:ext uri="{FF2B5EF4-FFF2-40B4-BE49-F238E27FC236}">
                <a16:creationId xmlns:a16="http://schemas.microsoft.com/office/drawing/2014/main" id="{B222F19B-914C-4B0F-BF2E-C0AAFA10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矩形 16">
            <a:extLst>
              <a:ext uri="{FF2B5EF4-FFF2-40B4-BE49-F238E27FC236}">
                <a16:creationId xmlns:a16="http://schemas.microsoft.com/office/drawing/2014/main" id="{9B6ACBF1-6D7E-4257-A911-4911E217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矩形 4">
            <a:extLst>
              <a:ext uri="{FF2B5EF4-FFF2-40B4-BE49-F238E27FC236}">
                <a16:creationId xmlns:a16="http://schemas.microsoft.com/office/drawing/2014/main" id="{CA5BCF64-3DA0-4F75-98A0-1A799894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12203113" cy="4573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0" name="椭圆 5">
            <a:extLst>
              <a:ext uri="{FF2B5EF4-FFF2-40B4-BE49-F238E27FC236}">
                <a16:creationId xmlns:a16="http://schemas.microsoft.com/office/drawing/2014/main" id="{7A2C5A7E-7106-4C0D-8E88-E8073DAA5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3441700"/>
            <a:ext cx="3114675" cy="3114675"/>
          </a:xfrm>
          <a:prstGeom prst="ellipse">
            <a:avLst/>
          </a:prstGeom>
          <a:solidFill>
            <a:schemeClr val="bg1"/>
          </a:solidFill>
          <a:ln w="101600" cap="flat" cmpd="sng">
            <a:solidFill>
              <a:srgbClr val="42719B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1" name="文本框 6">
            <a:extLst>
              <a:ext uri="{FF2B5EF4-FFF2-40B4-BE49-F238E27FC236}">
                <a16:creationId xmlns:a16="http://schemas.microsoft.com/office/drawing/2014/main" id="{F1F4094E-BF90-47FE-973D-FB74FCE0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5148263"/>
            <a:ext cx="214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1303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ABOUT   US</a:t>
            </a:r>
            <a:endParaRPr lang="zh-CN" altLang="en-US" sz="3200" b="1">
              <a:solidFill>
                <a:srgbClr val="31303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2" name="Freeform 90">
            <a:extLst>
              <a:ext uri="{FF2B5EF4-FFF2-40B4-BE49-F238E27FC236}">
                <a16:creationId xmlns:a16="http://schemas.microsoft.com/office/drawing/2014/main" id="{3DBF01DB-55D9-4F32-AFE4-96CD2176375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81313" y="4194175"/>
            <a:ext cx="692150" cy="508000"/>
          </a:xfrm>
          <a:custGeom>
            <a:avLst/>
            <a:gdLst>
              <a:gd name="T0" fmla="*/ 248 w 256"/>
              <a:gd name="T1" fmla="*/ 22 h 186"/>
              <a:gd name="T2" fmla="*/ 228 w 256"/>
              <a:gd name="T3" fmla="*/ 22 h 186"/>
              <a:gd name="T4" fmla="*/ 228 w 256"/>
              <a:gd name="T5" fmla="*/ 16 h 186"/>
              <a:gd name="T6" fmla="*/ 221 w 256"/>
              <a:gd name="T7" fmla="*/ 14 h 186"/>
              <a:gd name="T8" fmla="*/ 159 w 256"/>
              <a:gd name="T9" fmla="*/ 0 h 186"/>
              <a:gd name="T10" fmla="*/ 128 w 256"/>
              <a:gd name="T11" fmla="*/ 9 h 186"/>
              <a:gd name="T12" fmla="*/ 96 w 256"/>
              <a:gd name="T13" fmla="*/ 0 h 186"/>
              <a:gd name="T14" fmla="*/ 34 w 256"/>
              <a:gd name="T15" fmla="*/ 14 h 186"/>
              <a:gd name="T16" fmla="*/ 27 w 256"/>
              <a:gd name="T17" fmla="*/ 16 h 186"/>
              <a:gd name="T18" fmla="*/ 27 w 256"/>
              <a:gd name="T19" fmla="*/ 22 h 186"/>
              <a:gd name="T20" fmla="*/ 8 w 256"/>
              <a:gd name="T21" fmla="*/ 22 h 186"/>
              <a:gd name="T22" fmla="*/ 0 w 256"/>
              <a:gd name="T23" fmla="*/ 30 h 186"/>
              <a:gd name="T24" fmla="*/ 0 w 256"/>
              <a:gd name="T25" fmla="*/ 178 h 186"/>
              <a:gd name="T26" fmla="*/ 8 w 256"/>
              <a:gd name="T27" fmla="*/ 186 h 186"/>
              <a:gd name="T28" fmla="*/ 248 w 256"/>
              <a:gd name="T29" fmla="*/ 186 h 186"/>
              <a:gd name="T30" fmla="*/ 256 w 256"/>
              <a:gd name="T31" fmla="*/ 178 h 186"/>
              <a:gd name="T32" fmla="*/ 256 w 256"/>
              <a:gd name="T33" fmla="*/ 30 h 186"/>
              <a:gd name="T34" fmla="*/ 248 w 256"/>
              <a:gd name="T35" fmla="*/ 22 h 186"/>
              <a:gd name="T36" fmla="*/ 217 w 256"/>
              <a:gd name="T37" fmla="*/ 23 h 186"/>
              <a:gd name="T38" fmla="*/ 217 w 256"/>
              <a:gd name="T39" fmla="*/ 141 h 186"/>
              <a:gd name="T40" fmla="*/ 133 w 256"/>
              <a:gd name="T41" fmla="*/ 136 h 186"/>
              <a:gd name="T42" fmla="*/ 133 w 256"/>
              <a:gd name="T43" fmla="*/ 18 h 186"/>
              <a:gd name="T44" fmla="*/ 159 w 256"/>
              <a:gd name="T45" fmla="*/ 11 h 186"/>
              <a:gd name="T46" fmla="*/ 217 w 256"/>
              <a:gd name="T47" fmla="*/ 23 h 186"/>
              <a:gd name="T48" fmla="*/ 205 w 256"/>
              <a:gd name="T49" fmla="*/ 148 h 186"/>
              <a:gd name="T50" fmla="*/ 135 w 256"/>
              <a:gd name="T51" fmla="*/ 148 h 186"/>
              <a:gd name="T52" fmla="*/ 205 w 256"/>
              <a:gd name="T53" fmla="*/ 148 h 186"/>
              <a:gd name="T54" fmla="*/ 96 w 256"/>
              <a:gd name="T55" fmla="*/ 11 h 186"/>
              <a:gd name="T56" fmla="*/ 122 w 256"/>
              <a:gd name="T57" fmla="*/ 18 h 186"/>
              <a:gd name="T58" fmla="*/ 122 w 256"/>
              <a:gd name="T59" fmla="*/ 136 h 186"/>
              <a:gd name="T60" fmla="*/ 38 w 256"/>
              <a:gd name="T61" fmla="*/ 141 h 186"/>
              <a:gd name="T62" fmla="*/ 38 w 256"/>
              <a:gd name="T63" fmla="*/ 23 h 186"/>
              <a:gd name="T64" fmla="*/ 96 w 256"/>
              <a:gd name="T65" fmla="*/ 11 h 186"/>
              <a:gd name="T66" fmla="*/ 121 w 256"/>
              <a:gd name="T67" fmla="*/ 148 h 186"/>
              <a:gd name="T68" fmla="*/ 50 w 256"/>
              <a:gd name="T69" fmla="*/ 148 h 186"/>
              <a:gd name="T70" fmla="*/ 121 w 256"/>
              <a:gd name="T71" fmla="*/ 148 h 186"/>
              <a:gd name="T72" fmla="*/ 240 w 256"/>
              <a:gd name="T73" fmla="*/ 170 h 186"/>
              <a:gd name="T74" fmla="*/ 16 w 256"/>
              <a:gd name="T75" fmla="*/ 170 h 186"/>
              <a:gd name="T76" fmla="*/ 16 w 256"/>
              <a:gd name="T77" fmla="*/ 38 h 186"/>
              <a:gd name="T78" fmla="*/ 27 w 256"/>
              <a:gd name="T79" fmla="*/ 38 h 186"/>
              <a:gd name="T80" fmla="*/ 27 w 256"/>
              <a:gd name="T81" fmla="*/ 148 h 186"/>
              <a:gd name="T82" fmla="*/ 27 w 256"/>
              <a:gd name="T83" fmla="*/ 159 h 186"/>
              <a:gd name="T84" fmla="*/ 38 w 256"/>
              <a:gd name="T85" fmla="*/ 159 h 186"/>
              <a:gd name="T86" fmla="*/ 128 w 256"/>
              <a:gd name="T87" fmla="*/ 159 h 186"/>
              <a:gd name="T88" fmla="*/ 217 w 256"/>
              <a:gd name="T89" fmla="*/ 159 h 186"/>
              <a:gd name="T90" fmla="*/ 228 w 256"/>
              <a:gd name="T91" fmla="*/ 159 h 186"/>
              <a:gd name="T92" fmla="*/ 228 w 256"/>
              <a:gd name="T93" fmla="*/ 148 h 186"/>
              <a:gd name="T94" fmla="*/ 228 w 256"/>
              <a:gd name="T95" fmla="*/ 38 h 186"/>
              <a:gd name="T96" fmla="*/ 240 w 256"/>
              <a:gd name="T97" fmla="*/ 38 h 186"/>
              <a:gd name="T98" fmla="*/ 240 w 256"/>
              <a:gd name="T99" fmla="*/ 170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6"/>
              <a:gd name="T151" fmla="*/ 0 h 186"/>
              <a:gd name="T152" fmla="*/ 256 w 256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6" h="186">
                <a:moveTo>
                  <a:pt x="24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16"/>
                  <a:pt x="228" y="16"/>
                  <a:pt x="228" y="16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20" y="13"/>
                  <a:pt x="188" y="0"/>
                  <a:pt x="159" y="0"/>
                </a:cubicBezTo>
                <a:cubicBezTo>
                  <a:pt x="146" y="0"/>
                  <a:pt x="136" y="3"/>
                  <a:pt x="128" y="9"/>
                </a:cubicBezTo>
                <a:cubicBezTo>
                  <a:pt x="120" y="3"/>
                  <a:pt x="109" y="0"/>
                  <a:pt x="96" y="0"/>
                </a:cubicBezTo>
                <a:cubicBezTo>
                  <a:pt x="68" y="0"/>
                  <a:pt x="36" y="13"/>
                  <a:pt x="34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4" y="186"/>
                  <a:pt x="8" y="186"/>
                </a:cubicBezTo>
                <a:cubicBezTo>
                  <a:pt x="248" y="186"/>
                  <a:pt x="248" y="186"/>
                  <a:pt x="248" y="186"/>
                </a:cubicBezTo>
                <a:cubicBezTo>
                  <a:pt x="252" y="186"/>
                  <a:pt x="256" y="182"/>
                  <a:pt x="256" y="178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25"/>
                  <a:pt x="252" y="22"/>
                  <a:pt x="248" y="22"/>
                </a:cubicBezTo>
                <a:close/>
                <a:moveTo>
                  <a:pt x="217" y="23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01" y="135"/>
                  <a:pt x="157" y="122"/>
                  <a:pt x="133" y="136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40" y="13"/>
                  <a:pt x="149" y="11"/>
                  <a:pt x="159" y="11"/>
                </a:cubicBezTo>
                <a:cubicBezTo>
                  <a:pt x="186" y="11"/>
                  <a:pt x="217" y="23"/>
                  <a:pt x="217" y="23"/>
                </a:cubicBezTo>
                <a:close/>
                <a:moveTo>
                  <a:pt x="205" y="148"/>
                </a:moveTo>
                <a:cubicBezTo>
                  <a:pt x="135" y="148"/>
                  <a:pt x="135" y="148"/>
                  <a:pt x="135" y="148"/>
                </a:cubicBezTo>
                <a:cubicBezTo>
                  <a:pt x="148" y="135"/>
                  <a:pt x="183" y="141"/>
                  <a:pt x="205" y="148"/>
                </a:cubicBezTo>
                <a:close/>
                <a:moveTo>
                  <a:pt x="96" y="11"/>
                </a:moveTo>
                <a:cubicBezTo>
                  <a:pt x="106" y="11"/>
                  <a:pt x="116" y="13"/>
                  <a:pt x="122" y="18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99" y="122"/>
                  <a:pt x="55" y="135"/>
                  <a:pt x="38" y="141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70" y="11"/>
                  <a:pt x="96" y="11"/>
                </a:cubicBezTo>
                <a:close/>
                <a:moveTo>
                  <a:pt x="121" y="148"/>
                </a:moveTo>
                <a:cubicBezTo>
                  <a:pt x="50" y="148"/>
                  <a:pt x="50" y="148"/>
                  <a:pt x="50" y="148"/>
                </a:cubicBezTo>
                <a:cubicBezTo>
                  <a:pt x="73" y="141"/>
                  <a:pt x="107" y="135"/>
                  <a:pt x="121" y="148"/>
                </a:cubicBezTo>
                <a:close/>
                <a:moveTo>
                  <a:pt x="240" y="170"/>
                </a:moveTo>
                <a:cubicBezTo>
                  <a:pt x="16" y="170"/>
                  <a:pt x="16" y="170"/>
                  <a:pt x="16" y="170"/>
                </a:cubicBezTo>
                <a:cubicBezTo>
                  <a:pt x="16" y="38"/>
                  <a:pt x="16" y="38"/>
                  <a:pt x="1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38" y="159"/>
                  <a:pt x="38" y="159"/>
                  <a:pt x="38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40" y="38"/>
                  <a:pt x="240" y="38"/>
                  <a:pt x="240" y="38"/>
                </a:cubicBezTo>
                <a:lnTo>
                  <a:pt x="240" y="170"/>
                </a:lnTo>
                <a:close/>
              </a:path>
            </a:pathLst>
          </a:custGeom>
          <a:solidFill>
            <a:srgbClr val="31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3" name="文本框 8">
            <a:extLst>
              <a:ext uri="{FF2B5EF4-FFF2-40B4-BE49-F238E27FC236}">
                <a16:creationId xmlns:a16="http://schemas.microsoft.com/office/drawing/2014/main" id="{D857185B-53AD-4CD8-8F49-EAE288D0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4779963"/>
            <a:ext cx="66087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r>
              <a:rPr lang="en-US" altLang="zh-CN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C0C0C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endParaRPr lang="zh-CN" altLang="en-US" sz="1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5">
            <a:extLst>
              <a:ext uri="{FF2B5EF4-FFF2-40B4-BE49-F238E27FC236}">
                <a16:creationId xmlns:a16="http://schemas.microsoft.com/office/drawing/2014/main" id="{9E26ED33-CAEF-4308-9BF4-4105D3AE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矩形 16">
            <a:extLst>
              <a:ext uri="{FF2B5EF4-FFF2-40B4-BE49-F238E27FC236}">
                <a16:creationId xmlns:a16="http://schemas.microsoft.com/office/drawing/2014/main" id="{89A90E4D-2DAC-480E-B806-88BB15006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等腰三角形 2">
            <a:extLst>
              <a:ext uri="{FF2B5EF4-FFF2-40B4-BE49-F238E27FC236}">
                <a16:creationId xmlns:a16="http://schemas.microsoft.com/office/drawing/2014/main" id="{3FE325E9-ADD7-4A48-B82F-FC0FEE2A5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等腰三角形 2">
            <a:extLst>
              <a:ext uri="{FF2B5EF4-FFF2-40B4-BE49-F238E27FC236}">
                <a16:creationId xmlns:a16="http://schemas.microsoft.com/office/drawing/2014/main" id="{0BA25803-2D2B-455C-8841-3533511C84E6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文本框 5">
            <a:extLst>
              <a:ext uri="{FF2B5EF4-FFF2-40B4-BE49-F238E27FC236}">
                <a16:creationId xmlns:a16="http://schemas.microsoft.com/office/drawing/2014/main" id="{59CCAF71-45D8-43BB-BD56-C5FF8796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7175" name="椭圆 6">
            <a:extLst>
              <a:ext uri="{FF2B5EF4-FFF2-40B4-BE49-F238E27FC236}">
                <a16:creationId xmlns:a16="http://schemas.microsoft.com/office/drawing/2014/main" id="{DE55B141-5D0F-4FD5-A91B-012191D11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65363"/>
            <a:ext cx="919163" cy="919162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椭圆 7">
            <a:extLst>
              <a:ext uri="{FF2B5EF4-FFF2-40B4-BE49-F238E27FC236}">
                <a16:creationId xmlns:a16="http://schemas.microsoft.com/office/drawing/2014/main" id="{314F6128-6540-405E-8B6C-A9300D57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2746375"/>
            <a:ext cx="803275" cy="803275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椭圆 8">
            <a:extLst>
              <a:ext uri="{FF2B5EF4-FFF2-40B4-BE49-F238E27FC236}">
                <a16:creationId xmlns:a16="http://schemas.microsoft.com/office/drawing/2014/main" id="{E46A1C17-BB38-48F3-B530-0B5A7CD0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3" y="3794125"/>
            <a:ext cx="665162" cy="66516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椭圆 9">
            <a:extLst>
              <a:ext uri="{FF2B5EF4-FFF2-40B4-BE49-F238E27FC236}">
                <a16:creationId xmlns:a16="http://schemas.microsoft.com/office/drawing/2014/main" id="{9C360AF8-B024-42A6-9ED4-E1A64D8FF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32350" y="4703763"/>
            <a:ext cx="611188" cy="6111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椭圆 10">
            <a:extLst>
              <a:ext uri="{FF2B5EF4-FFF2-40B4-BE49-F238E27FC236}">
                <a16:creationId xmlns:a16="http://schemas.microsoft.com/office/drawing/2014/main" id="{CF586B42-C3CF-4D55-9A02-14F2D587B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6763" y="5186363"/>
            <a:ext cx="539750" cy="5397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椭圆 11">
            <a:extLst>
              <a:ext uri="{FF2B5EF4-FFF2-40B4-BE49-F238E27FC236}">
                <a16:creationId xmlns:a16="http://schemas.microsoft.com/office/drawing/2014/main" id="{CAFD00DC-E9A8-43C4-A5A1-D2781D3CD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9738" y="4775200"/>
            <a:ext cx="468312" cy="468313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椭圆 12">
            <a:extLst>
              <a:ext uri="{FF2B5EF4-FFF2-40B4-BE49-F238E27FC236}">
                <a16:creationId xmlns:a16="http://schemas.microsoft.com/office/drawing/2014/main" id="{60813AEE-AC90-474A-A7AF-5050B49AB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9475" y="3840163"/>
            <a:ext cx="431800" cy="4318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2" name="椭圆 13">
            <a:extLst>
              <a:ext uri="{FF2B5EF4-FFF2-40B4-BE49-F238E27FC236}">
                <a16:creationId xmlns:a16="http://schemas.microsoft.com/office/drawing/2014/main" id="{84BC8494-5CCD-4A2E-B547-05E99C261B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688" y="3048000"/>
            <a:ext cx="360362" cy="358775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183" name="组合 14">
            <a:extLst>
              <a:ext uri="{FF2B5EF4-FFF2-40B4-BE49-F238E27FC236}">
                <a16:creationId xmlns:a16="http://schemas.microsoft.com/office/drawing/2014/main" id="{1DBB3E99-5130-45D6-9703-31F50124215B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2508250"/>
            <a:ext cx="552450" cy="419100"/>
            <a:chOff x="0" y="0"/>
            <a:chExt cx="509646" cy="387231"/>
          </a:xfrm>
        </p:grpSpPr>
        <p:sp>
          <p:nvSpPr>
            <p:cNvPr id="7184" name="Freeform 20">
              <a:extLst>
                <a:ext uri="{FF2B5EF4-FFF2-40B4-BE49-F238E27FC236}">
                  <a16:creationId xmlns:a16="http://schemas.microsoft.com/office/drawing/2014/main" id="{FC28C4A4-34FE-4147-9F23-E14E3892A23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5" name="Freeform 21">
              <a:extLst>
                <a:ext uri="{FF2B5EF4-FFF2-40B4-BE49-F238E27FC236}">
                  <a16:creationId xmlns:a16="http://schemas.microsoft.com/office/drawing/2014/main" id="{2BB93E4F-635A-46A5-9424-4F6EA5778F1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86" name="组合 19">
            <a:extLst>
              <a:ext uri="{FF2B5EF4-FFF2-40B4-BE49-F238E27FC236}">
                <a16:creationId xmlns:a16="http://schemas.microsoft.com/office/drawing/2014/main" id="{A2B44887-7EB4-4E3E-A419-11FA4F06CD2D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2921000"/>
            <a:ext cx="322262" cy="412750"/>
            <a:chOff x="0" y="0"/>
            <a:chExt cx="563562" cy="720725"/>
          </a:xfrm>
        </p:grpSpPr>
        <p:sp>
          <p:nvSpPr>
            <p:cNvPr id="7187" name="Freeform 32">
              <a:extLst>
                <a:ext uri="{FF2B5EF4-FFF2-40B4-BE49-F238E27FC236}">
                  <a16:creationId xmlns:a16="http://schemas.microsoft.com/office/drawing/2014/main" id="{A08A8E72-61BA-468E-AA47-5942108E0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8" name="Freeform 33">
              <a:extLst>
                <a:ext uri="{FF2B5EF4-FFF2-40B4-BE49-F238E27FC236}">
                  <a16:creationId xmlns:a16="http://schemas.microsoft.com/office/drawing/2014/main" id="{FA39500E-634C-473C-89BF-196725A7F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9" name="Freeform 34">
              <a:extLst>
                <a:ext uri="{FF2B5EF4-FFF2-40B4-BE49-F238E27FC236}">
                  <a16:creationId xmlns:a16="http://schemas.microsoft.com/office/drawing/2014/main" id="{5F8F4897-366B-4FCD-AE47-30DCE9884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0" name="组合 23">
            <a:extLst>
              <a:ext uri="{FF2B5EF4-FFF2-40B4-BE49-F238E27FC236}">
                <a16:creationId xmlns:a16="http://schemas.microsoft.com/office/drawing/2014/main" id="{6D84DB3F-C28B-444D-8FCB-8A82746B77F4}"/>
              </a:ext>
            </a:extLst>
          </p:cNvPr>
          <p:cNvGrpSpPr>
            <a:grpSpLocks/>
          </p:cNvGrpSpPr>
          <p:nvPr/>
        </p:nvGrpSpPr>
        <p:grpSpPr bwMode="auto">
          <a:xfrm>
            <a:off x="4997450" y="4814888"/>
            <a:ext cx="319088" cy="357187"/>
            <a:chOff x="0" y="0"/>
            <a:chExt cx="402656" cy="450303"/>
          </a:xfrm>
        </p:grpSpPr>
        <p:sp>
          <p:nvSpPr>
            <p:cNvPr id="7191" name="Freeform 108">
              <a:extLst>
                <a:ext uri="{FF2B5EF4-FFF2-40B4-BE49-F238E27FC236}">
                  <a16:creationId xmlns:a16="http://schemas.microsoft.com/office/drawing/2014/main" id="{AC2BFA2E-52A3-4D5B-A50D-070F97CCC67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2" name="Freeform 109">
              <a:extLst>
                <a:ext uri="{FF2B5EF4-FFF2-40B4-BE49-F238E27FC236}">
                  <a16:creationId xmlns:a16="http://schemas.microsoft.com/office/drawing/2014/main" id="{15059C2D-C67B-43C7-9A4F-4E98CE46BA7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3" name="Freeform 110">
              <a:extLst>
                <a:ext uri="{FF2B5EF4-FFF2-40B4-BE49-F238E27FC236}">
                  <a16:creationId xmlns:a16="http://schemas.microsoft.com/office/drawing/2014/main" id="{06FAEE5B-D549-4242-BFE2-63DC8DE393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4" name="Freeform 111">
              <a:extLst>
                <a:ext uri="{FF2B5EF4-FFF2-40B4-BE49-F238E27FC236}">
                  <a16:creationId xmlns:a16="http://schemas.microsoft.com/office/drawing/2014/main" id="{DAE72B20-C30D-4081-93F5-D9E546EA8BF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5" name="Freeform 112">
              <a:extLst>
                <a:ext uri="{FF2B5EF4-FFF2-40B4-BE49-F238E27FC236}">
                  <a16:creationId xmlns:a16="http://schemas.microsoft.com/office/drawing/2014/main" id="{CEF60586-A9CF-4F24-A6BD-7E348F70BF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6" name="组合 29">
            <a:extLst>
              <a:ext uri="{FF2B5EF4-FFF2-40B4-BE49-F238E27FC236}">
                <a16:creationId xmlns:a16="http://schemas.microsoft.com/office/drawing/2014/main" id="{447247C0-2559-469C-B2DA-44A57C4462F3}"/>
              </a:ext>
            </a:extLst>
          </p:cNvPr>
          <p:cNvGrpSpPr>
            <a:grpSpLocks/>
          </p:cNvGrpSpPr>
          <p:nvPr/>
        </p:nvGrpSpPr>
        <p:grpSpPr bwMode="auto">
          <a:xfrm>
            <a:off x="4538663" y="3976688"/>
            <a:ext cx="360362" cy="344487"/>
            <a:chOff x="0" y="0"/>
            <a:chExt cx="2438400" cy="2332038"/>
          </a:xfrm>
        </p:grpSpPr>
        <p:sp>
          <p:nvSpPr>
            <p:cNvPr id="7197" name="Freeform 25">
              <a:extLst>
                <a:ext uri="{FF2B5EF4-FFF2-40B4-BE49-F238E27FC236}">
                  <a16:creationId xmlns:a16="http://schemas.microsoft.com/office/drawing/2014/main" id="{3889E6A7-61A7-45B2-8FCF-FDDF28565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8" name="任意多边形 31">
              <a:extLst>
                <a:ext uri="{FF2B5EF4-FFF2-40B4-BE49-F238E27FC236}">
                  <a16:creationId xmlns:a16="http://schemas.microsoft.com/office/drawing/2014/main" id="{B96B3A73-8970-4F0B-B868-356990C7D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9" name="组合 32">
            <a:extLst>
              <a:ext uri="{FF2B5EF4-FFF2-40B4-BE49-F238E27FC236}">
                <a16:creationId xmlns:a16="http://schemas.microsoft.com/office/drawing/2014/main" id="{AC64F2D2-9945-4D1E-88B6-37D854431F75}"/>
              </a:ext>
            </a:extLst>
          </p:cNvPr>
          <p:cNvGrpSpPr>
            <a:grpSpLocks/>
          </p:cNvGrpSpPr>
          <p:nvPr/>
        </p:nvGrpSpPr>
        <p:grpSpPr bwMode="auto">
          <a:xfrm>
            <a:off x="5984875" y="5329238"/>
            <a:ext cx="261938" cy="258762"/>
            <a:chOff x="0" y="0"/>
            <a:chExt cx="453105" cy="448433"/>
          </a:xfrm>
        </p:grpSpPr>
        <p:sp>
          <p:nvSpPr>
            <p:cNvPr id="7200" name="Freeform 136">
              <a:extLst>
                <a:ext uri="{FF2B5EF4-FFF2-40B4-BE49-F238E27FC236}">
                  <a16:creationId xmlns:a16="http://schemas.microsoft.com/office/drawing/2014/main" id="{4F275F3B-75C4-48D9-8D0D-C1347EC4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1" name="Freeform 137">
              <a:extLst>
                <a:ext uri="{FF2B5EF4-FFF2-40B4-BE49-F238E27FC236}">
                  <a16:creationId xmlns:a16="http://schemas.microsoft.com/office/drawing/2014/main" id="{A7E6548C-59A1-47AB-876A-48326ED4D8A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202" name="组合 35">
            <a:extLst>
              <a:ext uri="{FF2B5EF4-FFF2-40B4-BE49-F238E27FC236}">
                <a16:creationId xmlns:a16="http://schemas.microsoft.com/office/drawing/2014/main" id="{DB2A720F-2BFC-4353-966F-BA2AD15EA29F}"/>
              </a:ext>
            </a:extLst>
          </p:cNvPr>
          <p:cNvGrpSpPr>
            <a:grpSpLocks/>
          </p:cNvGrpSpPr>
          <p:nvPr/>
        </p:nvGrpSpPr>
        <p:grpSpPr bwMode="auto">
          <a:xfrm>
            <a:off x="6910388" y="4835525"/>
            <a:ext cx="277812" cy="314325"/>
            <a:chOff x="0" y="0"/>
            <a:chExt cx="406393" cy="459645"/>
          </a:xfrm>
        </p:grpSpPr>
        <p:sp>
          <p:nvSpPr>
            <p:cNvPr id="7203" name="Freeform 148">
              <a:extLst>
                <a:ext uri="{FF2B5EF4-FFF2-40B4-BE49-F238E27FC236}">
                  <a16:creationId xmlns:a16="http://schemas.microsoft.com/office/drawing/2014/main" id="{5E36737A-AC3E-4A6D-A234-03001A45511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4" name="Freeform 149">
              <a:extLst>
                <a:ext uri="{FF2B5EF4-FFF2-40B4-BE49-F238E27FC236}">
                  <a16:creationId xmlns:a16="http://schemas.microsoft.com/office/drawing/2014/main" id="{9E844FBE-B911-4B4C-B08C-05148398DB1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5" name="Oval 150">
              <a:extLst>
                <a:ext uri="{FF2B5EF4-FFF2-40B4-BE49-F238E27FC236}">
                  <a16:creationId xmlns:a16="http://schemas.microsoft.com/office/drawing/2014/main" id="{EB0FB7E4-4EAE-4924-B40F-9F24FEDF7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206" name="组合 39">
            <a:extLst>
              <a:ext uri="{FF2B5EF4-FFF2-40B4-BE49-F238E27FC236}">
                <a16:creationId xmlns:a16="http://schemas.microsoft.com/office/drawing/2014/main" id="{3BBF3FEE-BCCE-4BF5-B8FD-89A15ABF7C6F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3086100"/>
            <a:ext cx="250825" cy="242888"/>
            <a:chOff x="0" y="0"/>
            <a:chExt cx="490600" cy="471805"/>
          </a:xfrm>
        </p:grpSpPr>
        <p:sp>
          <p:nvSpPr>
            <p:cNvPr id="7207" name="Oval 131">
              <a:extLst>
                <a:ext uri="{FF2B5EF4-FFF2-40B4-BE49-F238E27FC236}">
                  <a16:creationId xmlns:a16="http://schemas.microsoft.com/office/drawing/2014/main" id="{C23641DE-1F04-4D95-B1E2-AB3298DE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8" name="Freeform 134">
              <a:extLst>
                <a:ext uri="{FF2B5EF4-FFF2-40B4-BE49-F238E27FC236}">
                  <a16:creationId xmlns:a16="http://schemas.microsoft.com/office/drawing/2014/main" id="{4A9ECC39-C9F5-4433-AF98-746BF3533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209" name="Freeform 223">
            <a:extLst>
              <a:ext uri="{FF2B5EF4-FFF2-40B4-BE49-F238E27FC236}">
                <a16:creationId xmlns:a16="http://schemas.microsoft.com/office/drawing/2014/main" id="{CC8645DC-EC60-45CC-BC3C-2A90E8F71E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8850" y="3937000"/>
            <a:ext cx="288925" cy="23336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210" name="直接连接符 44">
            <a:extLst>
              <a:ext uri="{FF2B5EF4-FFF2-40B4-BE49-F238E27FC236}">
                <a16:creationId xmlns:a16="http://schemas.microsoft.com/office/drawing/2014/main" id="{5AC94FB3-7686-42FB-A95B-E58A2CF4B8A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548063" y="2640012"/>
            <a:ext cx="1588" cy="900113"/>
          </a:xfrm>
          <a:prstGeom prst="line">
            <a:avLst/>
          </a:prstGeom>
          <a:noFill/>
          <a:ln w="12700" cap="flat" cmpd="sng">
            <a:solidFill>
              <a:srgbClr val="FEFEFE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1" name="椭圆 45">
            <a:extLst>
              <a:ext uri="{FF2B5EF4-FFF2-40B4-BE49-F238E27FC236}">
                <a16:creationId xmlns:a16="http://schemas.microsoft.com/office/drawing/2014/main" id="{02A89322-2FE5-4D90-9D1F-F798D63DCF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3967163" y="3049588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12" name="椭圆 46">
            <a:extLst>
              <a:ext uri="{FF2B5EF4-FFF2-40B4-BE49-F238E27FC236}">
                <a16:creationId xmlns:a16="http://schemas.microsoft.com/office/drawing/2014/main" id="{599B05AB-519D-4F2F-A7CE-880F61AD604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3076575" y="3049588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13" name="文本框 47">
            <a:extLst>
              <a:ext uri="{FF2B5EF4-FFF2-40B4-BE49-F238E27FC236}">
                <a16:creationId xmlns:a16="http://schemas.microsoft.com/office/drawing/2014/main" id="{17613ECB-E122-4637-A631-2A1EFEAE8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363913"/>
            <a:ext cx="2765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14" name="直接连接符 49">
            <a:extLst>
              <a:ext uri="{FF2B5EF4-FFF2-40B4-BE49-F238E27FC236}">
                <a16:creationId xmlns:a16="http://schemas.microsoft.com/office/drawing/2014/main" id="{462FE5FC-338F-4211-93E7-524F3A4C826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514557" y="3679031"/>
            <a:ext cx="0" cy="900113"/>
          </a:xfrm>
          <a:prstGeom prst="line">
            <a:avLst/>
          </a:prstGeom>
          <a:noFill/>
          <a:ln w="12700" cap="flat" cmpd="sng">
            <a:solidFill>
              <a:srgbClr val="FEFEFE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5" name="椭圆 50">
            <a:extLst>
              <a:ext uri="{FF2B5EF4-FFF2-40B4-BE49-F238E27FC236}">
                <a16:creationId xmlns:a16="http://schemas.microsoft.com/office/drawing/2014/main" id="{191374C7-C237-4004-AFB4-3B12764DE9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8932863" y="408781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16" name="椭圆 51">
            <a:extLst>
              <a:ext uri="{FF2B5EF4-FFF2-40B4-BE49-F238E27FC236}">
                <a16:creationId xmlns:a16="http://schemas.microsoft.com/office/drawing/2014/main" id="{81F639A2-52C7-4ADC-849B-95D890AE384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8042275" y="4087813"/>
            <a:ext cx="107950" cy="1079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17" name="文本框 52">
            <a:extLst>
              <a:ext uri="{FF2B5EF4-FFF2-40B4-BE49-F238E27FC236}">
                <a16:creationId xmlns:a16="http://schemas.microsoft.com/office/drawing/2014/main" id="{54C5F433-189F-4610-97A5-5D490988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525" y="3194050"/>
            <a:ext cx="27654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20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4">
            <a:extLst>
              <a:ext uri="{FF2B5EF4-FFF2-40B4-BE49-F238E27FC236}">
                <a16:creationId xmlns:a16="http://schemas.microsoft.com/office/drawing/2014/main" id="{3DD2EBB6-2153-405B-BFDC-2FB1A9CAC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1689100"/>
            <a:ext cx="4446588" cy="3024188"/>
          </a:xfrm>
          <a:prstGeom prst="rect">
            <a:avLst/>
          </a:prstGeom>
          <a:noFill/>
          <a:ln w="22225" cap="flat" cmpd="sng">
            <a:solidFill>
              <a:srgbClr val="ECD15A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25">
            <a:extLst>
              <a:ext uri="{FF2B5EF4-FFF2-40B4-BE49-F238E27FC236}">
                <a16:creationId xmlns:a16="http://schemas.microsoft.com/office/drawing/2014/main" id="{F29A1903-0BED-4382-9574-630453A0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09750"/>
            <a:ext cx="5051425" cy="4346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29">
            <a:extLst>
              <a:ext uri="{FF2B5EF4-FFF2-40B4-BE49-F238E27FC236}">
                <a16:creationId xmlns:a16="http://schemas.microsoft.com/office/drawing/2014/main" id="{7E56341A-12F6-4812-B624-0D69E06AA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4840288"/>
            <a:ext cx="1693862" cy="1419225"/>
          </a:xfrm>
          <a:prstGeom prst="rect">
            <a:avLst/>
          </a:prstGeom>
          <a:noFill/>
          <a:ln w="22225" cap="flat" cmpd="sng">
            <a:solidFill>
              <a:srgbClr val="ECD15A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15">
            <a:extLst>
              <a:ext uri="{FF2B5EF4-FFF2-40B4-BE49-F238E27FC236}">
                <a16:creationId xmlns:a16="http://schemas.microsoft.com/office/drawing/2014/main" id="{2F38B732-7D6E-4BC3-935F-390AD4866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矩形 16">
            <a:extLst>
              <a:ext uri="{FF2B5EF4-FFF2-40B4-BE49-F238E27FC236}">
                <a16:creationId xmlns:a16="http://schemas.microsoft.com/office/drawing/2014/main" id="{5FE88438-3263-420C-B757-14340C2D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等腰三角形 2">
            <a:extLst>
              <a:ext uri="{FF2B5EF4-FFF2-40B4-BE49-F238E27FC236}">
                <a16:creationId xmlns:a16="http://schemas.microsoft.com/office/drawing/2014/main" id="{763AA651-7357-4E44-A8B0-D082663B5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等腰三角形 2">
            <a:extLst>
              <a:ext uri="{FF2B5EF4-FFF2-40B4-BE49-F238E27FC236}">
                <a16:creationId xmlns:a16="http://schemas.microsoft.com/office/drawing/2014/main" id="{1ADA11F2-0C3F-4673-8629-3C8F00BD6D1B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文本框 23">
            <a:extLst>
              <a:ext uri="{FF2B5EF4-FFF2-40B4-BE49-F238E27FC236}">
                <a16:creationId xmlns:a16="http://schemas.microsoft.com/office/drawing/2014/main" id="{5C480818-AF60-4C9A-BBBE-FB2060772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8202" name="矩形 26">
            <a:extLst>
              <a:ext uri="{FF2B5EF4-FFF2-40B4-BE49-F238E27FC236}">
                <a16:creationId xmlns:a16="http://schemas.microsoft.com/office/drawing/2014/main" id="{851CF935-1691-41B7-A8BE-693A6B74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676775"/>
            <a:ext cx="4319588" cy="88582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3" name="文本框 27">
            <a:extLst>
              <a:ext uri="{FF2B5EF4-FFF2-40B4-BE49-F238E27FC236}">
                <a16:creationId xmlns:a16="http://schemas.microsoft.com/office/drawing/2014/main" id="{6506E139-F38B-4FA6-B664-91F8D2BA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765675"/>
            <a:ext cx="108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35%</a:t>
            </a:r>
            <a:endParaRPr lang="zh-CN" altLang="en-US" sz="40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8204" name="文本框 28">
            <a:extLst>
              <a:ext uri="{FF2B5EF4-FFF2-40B4-BE49-F238E27FC236}">
                <a16:creationId xmlns:a16="http://schemas.microsoft.com/office/drawing/2014/main" id="{714376A9-B026-4356-A198-C5020D44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4857750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05" name="椭圆 30">
            <a:extLst>
              <a:ext uri="{FF2B5EF4-FFF2-40B4-BE49-F238E27FC236}">
                <a16:creationId xmlns:a16="http://schemas.microsoft.com/office/drawing/2014/main" id="{58F0A37B-D96A-42B9-AFBF-EE8D9424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2001838"/>
            <a:ext cx="750887" cy="750887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6" name="椭圆 31">
            <a:extLst>
              <a:ext uri="{FF2B5EF4-FFF2-40B4-BE49-F238E27FC236}">
                <a16:creationId xmlns:a16="http://schemas.microsoft.com/office/drawing/2014/main" id="{2A6E246A-09EB-4630-8835-3C84053D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3111500"/>
            <a:ext cx="750887" cy="749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7" name="椭圆 32">
            <a:extLst>
              <a:ext uri="{FF2B5EF4-FFF2-40B4-BE49-F238E27FC236}">
                <a16:creationId xmlns:a16="http://schemas.microsoft.com/office/drawing/2014/main" id="{D9DA2874-E710-49AE-ADC1-6DA5C014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4219575"/>
            <a:ext cx="750887" cy="750888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8" name="椭圆 33">
            <a:extLst>
              <a:ext uri="{FF2B5EF4-FFF2-40B4-BE49-F238E27FC236}">
                <a16:creationId xmlns:a16="http://schemas.microsoft.com/office/drawing/2014/main" id="{A1CABE33-B610-4BA6-A534-C5EE54C7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5329238"/>
            <a:ext cx="750887" cy="7508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209" name="组合 34">
            <a:extLst>
              <a:ext uri="{FF2B5EF4-FFF2-40B4-BE49-F238E27FC236}">
                <a16:creationId xmlns:a16="http://schemas.microsoft.com/office/drawing/2014/main" id="{F0C2138D-F880-4290-8D4A-0B844338DF4E}"/>
              </a:ext>
            </a:extLst>
          </p:cNvPr>
          <p:cNvGrpSpPr>
            <a:grpSpLocks/>
          </p:cNvGrpSpPr>
          <p:nvPr/>
        </p:nvGrpSpPr>
        <p:grpSpPr bwMode="auto">
          <a:xfrm>
            <a:off x="7470775" y="2227263"/>
            <a:ext cx="368300" cy="279400"/>
            <a:chOff x="0" y="0"/>
            <a:chExt cx="509646" cy="387231"/>
          </a:xfrm>
        </p:grpSpPr>
        <p:sp>
          <p:nvSpPr>
            <p:cNvPr id="8210" name="Freeform 20">
              <a:extLst>
                <a:ext uri="{FF2B5EF4-FFF2-40B4-BE49-F238E27FC236}">
                  <a16:creationId xmlns:a16="http://schemas.microsoft.com/office/drawing/2014/main" id="{DD0B0735-6258-41B6-909B-6469878CB87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1" name="Freeform 21">
              <a:extLst>
                <a:ext uri="{FF2B5EF4-FFF2-40B4-BE49-F238E27FC236}">
                  <a16:creationId xmlns:a16="http://schemas.microsoft.com/office/drawing/2014/main" id="{7C5117D4-94B5-4D20-964E-F698CAD6B93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12" name="组合 37">
            <a:extLst>
              <a:ext uri="{FF2B5EF4-FFF2-40B4-BE49-F238E27FC236}">
                <a16:creationId xmlns:a16="http://schemas.microsoft.com/office/drawing/2014/main" id="{10EDF3E5-776F-4327-88B8-5BC425C55453}"/>
              </a:ext>
            </a:extLst>
          </p:cNvPr>
          <p:cNvGrpSpPr>
            <a:grpSpLocks/>
          </p:cNvGrpSpPr>
          <p:nvPr/>
        </p:nvGrpSpPr>
        <p:grpSpPr bwMode="auto">
          <a:xfrm>
            <a:off x="7505700" y="5575300"/>
            <a:ext cx="296863" cy="282575"/>
            <a:chOff x="0" y="0"/>
            <a:chExt cx="2438400" cy="2332038"/>
          </a:xfrm>
        </p:grpSpPr>
        <p:sp>
          <p:nvSpPr>
            <p:cNvPr id="8213" name="Freeform 25">
              <a:extLst>
                <a:ext uri="{FF2B5EF4-FFF2-40B4-BE49-F238E27FC236}">
                  <a16:creationId xmlns:a16="http://schemas.microsoft.com/office/drawing/2014/main" id="{0A577C28-5DC7-4C2F-9DF0-09DE97920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4" name="任意多边形 39">
              <a:extLst>
                <a:ext uri="{FF2B5EF4-FFF2-40B4-BE49-F238E27FC236}">
                  <a16:creationId xmlns:a16="http://schemas.microsoft.com/office/drawing/2014/main" id="{0DC85552-F4E8-4BFD-B644-4A23DD38F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15" name="组合 40">
            <a:extLst>
              <a:ext uri="{FF2B5EF4-FFF2-40B4-BE49-F238E27FC236}">
                <a16:creationId xmlns:a16="http://schemas.microsoft.com/office/drawing/2014/main" id="{7DBD6475-49AE-4D27-8FB0-D6B224818349}"/>
              </a:ext>
            </a:extLst>
          </p:cNvPr>
          <p:cNvGrpSpPr>
            <a:grpSpLocks/>
          </p:cNvGrpSpPr>
          <p:nvPr/>
        </p:nvGrpSpPr>
        <p:grpSpPr bwMode="auto">
          <a:xfrm>
            <a:off x="7529513" y="4406900"/>
            <a:ext cx="249237" cy="317500"/>
            <a:chOff x="0" y="0"/>
            <a:chExt cx="563562" cy="720725"/>
          </a:xfrm>
        </p:grpSpPr>
        <p:sp>
          <p:nvSpPr>
            <p:cNvPr id="8216" name="Freeform 32">
              <a:extLst>
                <a:ext uri="{FF2B5EF4-FFF2-40B4-BE49-F238E27FC236}">
                  <a16:creationId xmlns:a16="http://schemas.microsoft.com/office/drawing/2014/main" id="{C8FBC764-5604-4394-A367-C3FEA91E3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7" name="Freeform 33">
              <a:extLst>
                <a:ext uri="{FF2B5EF4-FFF2-40B4-BE49-F238E27FC236}">
                  <a16:creationId xmlns:a16="http://schemas.microsoft.com/office/drawing/2014/main" id="{31485AC4-FDFC-4790-A208-3B483F0B3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8" name="Freeform 34">
              <a:extLst>
                <a:ext uri="{FF2B5EF4-FFF2-40B4-BE49-F238E27FC236}">
                  <a16:creationId xmlns:a16="http://schemas.microsoft.com/office/drawing/2014/main" id="{99D9A001-A7D4-412B-AF6A-F1403BF61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19" name="组合 44">
            <a:extLst>
              <a:ext uri="{FF2B5EF4-FFF2-40B4-BE49-F238E27FC236}">
                <a16:creationId xmlns:a16="http://schemas.microsoft.com/office/drawing/2014/main" id="{F35EECE0-AD62-48A8-A647-C2DD9135F68A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3322638"/>
            <a:ext cx="288925" cy="323850"/>
            <a:chOff x="0" y="0"/>
            <a:chExt cx="402656" cy="450303"/>
          </a:xfrm>
        </p:grpSpPr>
        <p:sp>
          <p:nvSpPr>
            <p:cNvPr id="8220" name="Freeform 108">
              <a:extLst>
                <a:ext uri="{FF2B5EF4-FFF2-40B4-BE49-F238E27FC236}">
                  <a16:creationId xmlns:a16="http://schemas.microsoft.com/office/drawing/2014/main" id="{4E9A0A6F-A5AB-4632-A2E6-186B2E1E0D3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1" name="Freeform 109">
              <a:extLst>
                <a:ext uri="{FF2B5EF4-FFF2-40B4-BE49-F238E27FC236}">
                  <a16:creationId xmlns:a16="http://schemas.microsoft.com/office/drawing/2014/main" id="{4695F1CE-73C2-4643-8CBB-99BE5CD5977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2" name="Freeform 110">
              <a:extLst>
                <a:ext uri="{FF2B5EF4-FFF2-40B4-BE49-F238E27FC236}">
                  <a16:creationId xmlns:a16="http://schemas.microsoft.com/office/drawing/2014/main" id="{DF7A68CD-895A-457C-B1DD-A7AACD52474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3" name="Freeform 111">
              <a:extLst>
                <a:ext uri="{FF2B5EF4-FFF2-40B4-BE49-F238E27FC236}">
                  <a16:creationId xmlns:a16="http://schemas.microsoft.com/office/drawing/2014/main" id="{D14AA54A-A02F-4D3C-9BBB-A69A7E4B32E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4" name="Freeform 112">
              <a:extLst>
                <a:ext uri="{FF2B5EF4-FFF2-40B4-BE49-F238E27FC236}">
                  <a16:creationId xmlns:a16="http://schemas.microsoft.com/office/drawing/2014/main" id="{28782680-EED8-4DF1-81C9-0186767DD3C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225" name="文本框 50">
            <a:extLst>
              <a:ext uri="{FF2B5EF4-FFF2-40B4-BE49-F238E27FC236}">
                <a16:creationId xmlns:a16="http://schemas.microsoft.com/office/drawing/2014/main" id="{6C0E2AF1-DF4C-4139-B26B-82F3229C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2001838"/>
            <a:ext cx="214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26" name="文本框 51">
            <a:extLst>
              <a:ext uri="{FF2B5EF4-FFF2-40B4-BE49-F238E27FC236}">
                <a16:creationId xmlns:a16="http://schemas.microsoft.com/office/drawing/2014/main" id="{92D4EB6F-5183-4D57-B9B3-92FFADC2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3140075"/>
            <a:ext cx="2147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27" name="文本框 52">
            <a:extLst>
              <a:ext uri="{FF2B5EF4-FFF2-40B4-BE49-F238E27FC236}">
                <a16:creationId xmlns:a16="http://schemas.microsoft.com/office/drawing/2014/main" id="{8CF50128-09A6-4B83-BEA6-AB9E6AA7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4241800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28" name="文本框 53">
            <a:extLst>
              <a:ext uri="{FF2B5EF4-FFF2-40B4-BE49-F238E27FC236}">
                <a16:creationId xmlns:a16="http://schemas.microsoft.com/office/drawing/2014/main" id="{2933844D-B5F1-4FDC-A4DC-272C5B63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5381625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5">
            <a:extLst>
              <a:ext uri="{FF2B5EF4-FFF2-40B4-BE49-F238E27FC236}">
                <a16:creationId xmlns:a16="http://schemas.microsoft.com/office/drawing/2014/main" id="{6A5E75FD-11CF-4F05-8183-E0B31479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16">
            <a:extLst>
              <a:ext uri="{FF2B5EF4-FFF2-40B4-BE49-F238E27FC236}">
                <a16:creationId xmlns:a16="http://schemas.microsoft.com/office/drawing/2014/main" id="{290D7A13-FC43-40AF-A3B7-53DFF350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等腰三角形 2">
            <a:extLst>
              <a:ext uri="{FF2B5EF4-FFF2-40B4-BE49-F238E27FC236}">
                <a16:creationId xmlns:a16="http://schemas.microsoft.com/office/drawing/2014/main" id="{562B6496-E803-4EF0-977C-6626D082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-7938"/>
            <a:ext cx="982662" cy="577851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等腰三角形 2">
            <a:extLst>
              <a:ext uri="{FF2B5EF4-FFF2-40B4-BE49-F238E27FC236}">
                <a16:creationId xmlns:a16="http://schemas.microsoft.com/office/drawing/2014/main" id="{0F8AC763-EDC7-462B-A2A9-218D28D5EBC5}"/>
              </a:ext>
            </a:extLst>
          </p:cNvPr>
          <p:cNvSpPr>
            <a:spLocks noChangeArrowheads="1"/>
          </p:cNvSpPr>
          <p:nvPr/>
        </p:nvSpPr>
        <p:spPr bwMode="auto">
          <a:xfrm rot="17941507">
            <a:off x="2939256" y="537369"/>
            <a:ext cx="804863" cy="473075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文本框 23">
            <a:extLst>
              <a:ext uri="{FF2B5EF4-FFF2-40B4-BE49-F238E27FC236}">
                <a16:creationId xmlns:a16="http://schemas.microsoft.com/office/drawing/2014/main" id="{CA5C81D4-C60E-4B25-8193-57152015D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921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/>
          </a:p>
        </p:txBody>
      </p:sp>
      <p:sp>
        <p:nvSpPr>
          <p:cNvPr id="9223" name="直接连接符 6">
            <a:extLst>
              <a:ext uri="{FF2B5EF4-FFF2-40B4-BE49-F238E27FC236}">
                <a16:creationId xmlns:a16="http://schemas.microsoft.com/office/drawing/2014/main" id="{0236527F-9636-4265-A058-18193EF4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450" y="4410075"/>
            <a:ext cx="0" cy="2447925"/>
          </a:xfrm>
          <a:prstGeom prst="line">
            <a:avLst/>
          </a:prstGeom>
          <a:noFill/>
          <a:ln w="19050" cap="flat" cmpd="sng">
            <a:solidFill>
              <a:srgbClr val="E9CA5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直接连接符 7">
            <a:extLst>
              <a:ext uri="{FF2B5EF4-FFF2-40B4-BE49-F238E27FC236}">
                <a16:creationId xmlns:a16="http://schemas.microsoft.com/office/drawing/2014/main" id="{A3BE82F3-B7BA-49B9-8B4C-52FB3FEE9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4463" y="4337050"/>
            <a:ext cx="1587" cy="2520950"/>
          </a:xfrm>
          <a:prstGeom prst="line">
            <a:avLst/>
          </a:prstGeom>
          <a:noFill/>
          <a:ln w="19050" cap="flat" cmpd="sng">
            <a:solidFill>
              <a:srgbClr val="E9CA53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直接连接符 8">
            <a:extLst>
              <a:ext uri="{FF2B5EF4-FFF2-40B4-BE49-F238E27FC236}">
                <a16:creationId xmlns:a16="http://schemas.microsoft.com/office/drawing/2014/main" id="{AFC14DFA-8140-4364-885D-ED5438703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2688" y="2478088"/>
            <a:ext cx="1587" cy="4392612"/>
          </a:xfrm>
          <a:prstGeom prst="line">
            <a:avLst/>
          </a:prstGeom>
          <a:noFill/>
          <a:ln w="19050" cap="flat" cmpd="sng">
            <a:solidFill>
              <a:srgbClr val="595959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直接连接符 9">
            <a:extLst>
              <a:ext uri="{FF2B5EF4-FFF2-40B4-BE49-F238E27FC236}">
                <a16:creationId xmlns:a16="http://schemas.microsoft.com/office/drawing/2014/main" id="{8C06ABF8-5719-40F1-8F36-D8C10B201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513" y="2478088"/>
            <a:ext cx="1587" cy="4392612"/>
          </a:xfrm>
          <a:prstGeom prst="line">
            <a:avLst/>
          </a:prstGeom>
          <a:noFill/>
          <a:ln w="19050" cap="flat" cmpd="sng">
            <a:solidFill>
              <a:srgbClr val="595959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椭圆 10">
            <a:extLst>
              <a:ext uri="{FF2B5EF4-FFF2-40B4-BE49-F238E27FC236}">
                <a16:creationId xmlns:a16="http://schemas.microsoft.com/office/drawing/2014/main" id="{E48D02FE-98FB-4323-8F77-1FF48C21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667000"/>
            <a:ext cx="1849437" cy="184785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椭圆 11">
            <a:extLst>
              <a:ext uri="{FF2B5EF4-FFF2-40B4-BE49-F238E27FC236}">
                <a16:creationId xmlns:a16="http://schemas.microsoft.com/office/drawing/2014/main" id="{4DD8575E-C75F-415D-832A-8BDCB17A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775" y="2790825"/>
            <a:ext cx="1601788" cy="1600200"/>
          </a:xfrm>
          <a:prstGeom prst="ellipse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9" name="椭圆 12">
            <a:extLst>
              <a:ext uri="{FF2B5EF4-FFF2-40B4-BE49-F238E27FC236}">
                <a16:creationId xmlns:a16="http://schemas.microsoft.com/office/drawing/2014/main" id="{293772BF-3FA7-4BD4-8D33-6EF3C3E8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8" y="1458913"/>
            <a:ext cx="1408112" cy="14081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0" name="椭圆 13">
            <a:extLst>
              <a:ext uri="{FF2B5EF4-FFF2-40B4-BE49-F238E27FC236}">
                <a16:creationId xmlns:a16="http://schemas.microsoft.com/office/drawing/2014/main" id="{B030A44E-E083-468B-A95F-61B20011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75" y="1458913"/>
            <a:ext cx="1047750" cy="1047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文本框 14">
            <a:extLst>
              <a:ext uri="{FF2B5EF4-FFF2-40B4-BE49-F238E27FC236}">
                <a16:creationId xmlns:a16="http://schemas.microsoft.com/office/drawing/2014/main" id="{ADD8AE78-EC8F-4410-9637-552BB39C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5" y="3175000"/>
            <a:ext cx="1268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35%</a:t>
            </a:r>
            <a:endParaRPr lang="zh-CN" altLang="en-US" sz="48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9232" name="文本框 19">
            <a:extLst>
              <a:ext uri="{FF2B5EF4-FFF2-40B4-BE49-F238E27FC236}">
                <a16:creationId xmlns:a16="http://schemas.microsoft.com/office/drawing/2014/main" id="{50EB7D69-CC6D-4F23-9BC3-F5731EF5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1831975"/>
            <a:ext cx="118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1,359</a:t>
            </a:r>
            <a:endParaRPr lang="zh-CN" altLang="en-US" sz="36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9233" name="文本框 20">
            <a:extLst>
              <a:ext uri="{FF2B5EF4-FFF2-40B4-BE49-F238E27FC236}">
                <a16:creationId xmlns:a16="http://schemas.microsoft.com/office/drawing/2014/main" id="{BA808A7D-0387-4214-B7C7-1D3848139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413" y="3222625"/>
            <a:ext cx="106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267</a:t>
            </a:r>
            <a:endParaRPr lang="zh-CN" altLang="en-US" sz="4800">
              <a:solidFill>
                <a:srgbClr val="000000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9234" name="文本框 21">
            <a:extLst>
              <a:ext uri="{FF2B5EF4-FFF2-40B4-BE49-F238E27FC236}">
                <a16:creationId xmlns:a16="http://schemas.microsoft.com/office/drawing/2014/main" id="{6ABA7FDB-FED5-4F48-AD83-A337D8F0C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0888" y="1687513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78%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9235" name="圆角矩形 22">
            <a:extLst>
              <a:ext uri="{FF2B5EF4-FFF2-40B4-BE49-F238E27FC236}">
                <a16:creationId xmlns:a16="http://schemas.microsoft.com/office/drawing/2014/main" id="{43260EBD-D7C5-41C6-A2DC-4A0E152E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168650"/>
            <a:ext cx="847725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6" name="文本框 24">
            <a:extLst>
              <a:ext uri="{FF2B5EF4-FFF2-40B4-BE49-F238E27FC236}">
                <a16:creationId xmlns:a16="http://schemas.microsoft.com/office/drawing/2014/main" id="{9AF8A321-4C2D-4CC4-8F31-B6FF19A6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2524125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zh-CN" altLang="en-US"/>
          </a:p>
        </p:txBody>
      </p:sp>
      <p:sp>
        <p:nvSpPr>
          <p:cNvPr id="9237" name="文本框 25">
            <a:extLst>
              <a:ext uri="{FF2B5EF4-FFF2-40B4-BE49-F238E27FC236}">
                <a16:creationId xmlns:a16="http://schemas.microsoft.com/office/drawing/2014/main" id="{454F5907-8C77-4187-A5A4-17ED0B932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2519363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zh-CN" altLang="en-US"/>
          </a:p>
        </p:txBody>
      </p:sp>
      <p:sp>
        <p:nvSpPr>
          <p:cNvPr id="9238" name="文本框 26">
            <a:extLst>
              <a:ext uri="{FF2B5EF4-FFF2-40B4-BE49-F238E27FC236}">
                <a16:creationId xmlns:a16="http://schemas.microsoft.com/office/drawing/2014/main" id="{FD661AB5-923E-4ECC-B908-950B641F5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511425"/>
            <a:ext cx="119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zh-CN" altLang="en-US"/>
          </a:p>
        </p:txBody>
      </p:sp>
      <p:sp>
        <p:nvSpPr>
          <p:cNvPr id="9239" name="文本框 27">
            <a:extLst>
              <a:ext uri="{FF2B5EF4-FFF2-40B4-BE49-F238E27FC236}">
                <a16:creationId xmlns:a16="http://schemas.microsoft.com/office/drawing/2014/main" id="{08777D72-BC36-43A9-94E8-B04AC1F35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2519363"/>
            <a:ext cx="119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zh-CN" altLang="en-US"/>
          </a:p>
        </p:txBody>
      </p:sp>
      <p:sp>
        <p:nvSpPr>
          <p:cNvPr id="9240" name="圆角矩形 28">
            <a:extLst>
              <a:ext uri="{FF2B5EF4-FFF2-40B4-BE49-F238E27FC236}">
                <a16:creationId xmlns:a16="http://schemas.microsoft.com/office/drawing/2014/main" id="{0690F723-60B0-418D-A4E5-AC600D66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3171825"/>
            <a:ext cx="847725" cy="520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1" name="圆角矩形 29">
            <a:extLst>
              <a:ext uri="{FF2B5EF4-FFF2-40B4-BE49-F238E27FC236}">
                <a16:creationId xmlns:a16="http://schemas.microsoft.com/office/drawing/2014/main" id="{897319D1-C58A-4ED5-B200-5166B076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3168650"/>
            <a:ext cx="847725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2" name="圆角矩形 30">
            <a:extLst>
              <a:ext uri="{FF2B5EF4-FFF2-40B4-BE49-F238E27FC236}">
                <a16:creationId xmlns:a16="http://schemas.microsoft.com/office/drawing/2014/main" id="{A90D0FC7-00BB-4ECD-BFC5-A64C47B05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3168650"/>
            <a:ext cx="847725" cy="520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43" name="组合 31">
            <a:extLst>
              <a:ext uri="{FF2B5EF4-FFF2-40B4-BE49-F238E27FC236}">
                <a16:creationId xmlns:a16="http://schemas.microsoft.com/office/drawing/2014/main" id="{E0AA50E8-E2A1-4B2E-89F7-2E7C8E45C0D3}"/>
              </a:ext>
            </a:extLst>
          </p:cNvPr>
          <p:cNvGrpSpPr>
            <a:grpSpLocks/>
          </p:cNvGrpSpPr>
          <p:nvPr/>
        </p:nvGrpSpPr>
        <p:grpSpPr bwMode="auto">
          <a:xfrm>
            <a:off x="946150" y="3278188"/>
            <a:ext cx="314325" cy="301625"/>
            <a:chOff x="0" y="0"/>
            <a:chExt cx="2438400" cy="2332038"/>
          </a:xfrm>
        </p:grpSpPr>
        <p:sp>
          <p:nvSpPr>
            <p:cNvPr id="9244" name="Freeform 25">
              <a:extLst>
                <a:ext uri="{FF2B5EF4-FFF2-40B4-BE49-F238E27FC236}">
                  <a16:creationId xmlns:a16="http://schemas.microsoft.com/office/drawing/2014/main" id="{57F69107-37C7-418F-887C-74A540E99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5" name="任意多边形 33">
              <a:extLst>
                <a:ext uri="{FF2B5EF4-FFF2-40B4-BE49-F238E27FC236}">
                  <a16:creationId xmlns:a16="http://schemas.microsoft.com/office/drawing/2014/main" id="{EC5ED2DA-0CC4-4A01-BC55-92C471A01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246" name="组合 34">
            <a:extLst>
              <a:ext uri="{FF2B5EF4-FFF2-40B4-BE49-F238E27FC236}">
                <a16:creationId xmlns:a16="http://schemas.microsoft.com/office/drawing/2014/main" id="{04B60003-6D11-4BA8-B90D-2E0194C02150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3279775"/>
            <a:ext cx="419100" cy="319088"/>
            <a:chOff x="0" y="0"/>
            <a:chExt cx="509646" cy="387231"/>
          </a:xfrm>
        </p:grpSpPr>
        <p:sp>
          <p:nvSpPr>
            <p:cNvPr id="9247" name="Freeform 20">
              <a:extLst>
                <a:ext uri="{FF2B5EF4-FFF2-40B4-BE49-F238E27FC236}">
                  <a16:creationId xmlns:a16="http://schemas.microsoft.com/office/drawing/2014/main" id="{BA8BE7F4-8D1A-4185-B068-9A50B8DCC22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8" name="Freeform 21">
              <a:extLst>
                <a:ext uri="{FF2B5EF4-FFF2-40B4-BE49-F238E27FC236}">
                  <a16:creationId xmlns:a16="http://schemas.microsoft.com/office/drawing/2014/main" id="{461A4D62-EEFA-4C67-A064-88DDD50870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249" name="组合 37">
            <a:extLst>
              <a:ext uri="{FF2B5EF4-FFF2-40B4-BE49-F238E27FC236}">
                <a16:creationId xmlns:a16="http://schemas.microsoft.com/office/drawing/2014/main" id="{F4398E92-0C5D-4C3C-BC8E-E7D1F2B2B136}"/>
              </a:ext>
            </a:extLst>
          </p:cNvPr>
          <p:cNvGrpSpPr>
            <a:grpSpLocks/>
          </p:cNvGrpSpPr>
          <p:nvPr/>
        </p:nvGrpSpPr>
        <p:grpSpPr bwMode="auto">
          <a:xfrm>
            <a:off x="5078413" y="3222625"/>
            <a:ext cx="282575" cy="361950"/>
            <a:chOff x="0" y="0"/>
            <a:chExt cx="563562" cy="720725"/>
          </a:xfrm>
        </p:grpSpPr>
        <p:sp>
          <p:nvSpPr>
            <p:cNvPr id="9250" name="Freeform 32">
              <a:extLst>
                <a:ext uri="{FF2B5EF4-FFF2-40B4-BE49-F238E27FC236}">
                  <a16:creationId xmlns:a16="http://schemas.microsoft.com/office/drawing/2014/main" id="{DE360AB7-C939-4896-A34B-592D63F5E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1" name="Freeform 33">
              <a:extLst>
                <a:ext uri="{FF2B5EF4-FFF2-40B4-BE49-F238E27FC236}">
                  <a16:creationId xmlns:a16="http://schemas.microsoft.com/office/drawing/2014/main" id="{8EBE4DDB-6BA8-4110-9A26-9DDD2F1BA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2" name="Freeform 34">
              <a:extLst>
                <a:ext uri="{FF2B5EF4-FFF2-40B4-BE49-F238E27FC236}">
                  <a16:creationId xmlns:a16="http://schemas.microsoft.com/office/drawing/2014/main" id="{6229795B-C1E4-4680-8305-C84ABB80C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253" name="组合 41">
            <a:extLst>
              <a:ext uri="{FF2B5EF4-FFF2-40B4-BE49-F238E27FC236}">
                <a16:creationId xmlns:a16="http://schemas.microsoft.com/office/drawing/2014/main" id="{BD15B731-6CDA-40C2-93E5-557A7A142BEC}"/>
              </a:ext>
            </a:extLst>
          </p:cNvPr>
          <p:cNvGrpSpPr>
            <a:grpSpLocks/>
          </p:cNvGrpSpPr>
          <p:nvPr/>
        </p:nvGrpSpPr>
        <p:grpSpPr bwMode="auto">
          <a:xfrm>
            <a:off x="3687763" y="3224213"/>
            <a:ext cx="342900" cy="384175"/>
            <a:chOff x="0" y="0"/>
            <a:chExt cx="402656" cy="450303"/>
          </a:xfrm>
        </p:grpSpPr>
        <p:sp>
          <p:nvSpPr>
            <p:cNvPr id="9254" name="Freeform 108">
              <a:extLst>
                <a:ext uri="{FF2B5EF4-FFF2-40B4-BE49-F238E27FC236}">
                  <a16:creationId xmlns:a16="http://schemas.microsoft.com/office/drawing/2014/main" id="{C41386E5-A682-49FC-A157-E96F462CCD5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5" name="Freeform 109">
              <a:extLst>
                <a:ext uri="{FF2B5EF4-FFF2-40B4-BE49-F238E27FC236}">
                  <a16:creationId xmlns:a16="http://schemas.microsoft.com/office/drawing/2014/main" id="{5966EA9C-A643-4E7F-B7C2-85403F656D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6" name="Freeform 110">
              <a:extLst>
                <a:ext uri="{FF2B5EF4-FFF2-40B4-BE49-F238E27FC236}">
                  <a16:creationId xmlns:a16="http://schemas.microsoft.com/office/drawing/2014/main" id="{2C9767D9-09B8-4AEA-9168-2D2BE97E57D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7" name="Freeform 111">
              <a:extLst>
                <a:ext uri="{FF2B5EF4-FFF2-40B4-BE49-F238E27FC236}">
                  <a16:creationId xmlns:a16="http://schemas.microsoft.com/office/drawing/2014/main" id="{BF473D5F-502D-4BAA-B291-794064CBAD5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8" name="Freeform 112">
              <a:extLst>
                <a:ext uri="{FF2B5EF4-FFF2-40B4-BE49-F238E27FC236}">
                  <a16:creationId xmlns:a16="http://schemas.microsoft.com/office/drawing/2014/main" id="{04975C28-90DA-4C29-AB7D-B1A11B468F2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59" name="文本框 47">
            <a:extLst>
              <a:ext uri="{FF2B5EF4-FFF2-40B4-BE49-F238E27FC236}">
                <a16:creationId xmlns:a16="http://schemas.microsoft.com/office/drawing/2014/main" id="{0960C5FA-3A46-41A2-A716-D5DFDE5C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4197350"/>
            <a:ext cx="53387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3F3F3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 to</a:t>
            </a:r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F3F3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add   you to the center of the  narrative thought  Click here to add  you to</a:t>
            </a:r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F3F3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center of the  narrative thought</a:t>
            </a:r>
          </a:p>
          <a:p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F3F3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 to</a:t>
            </a:r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F3F3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add   you to the center of the  narrative thought  Click here to add  you to</a:t>
            </a:r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F3F3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the center of the  narrative thought</a:t>
            </a:r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>
            <a:extLst>
              <a:ext uri="{FF2B5EF4-FFF2-40B4-BE49-F238E27FC236}">
                <a16:creationId xmlns:a16="http://schemas.microsoft.com/office/drawing/2014/main" id="{E18911EE-81E6-4BA8-A0D1-E73EB5A7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16">
            <a:extLst>
              <a:ext uri="{FF2B5EF4-FFF2-40B4-BE49-F238E27FC236}">
                <a16:creationId xmlns:a16="http://schemas.microsoft.com/office/drawing/2014/main" id="{28E357C1-C34C-4321-9E58-3F51164F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等腰三角形 2">
            <a:extLst>
              <a:ext uri="{FF2B5EF4-FFF2-40B4-BE49-F238E27FC236}">
                <a16:creationId xmlns:a16="http://schemas.microsoft.com/office/drawing/2014/main" id="{AFE33945-A850-4F32-8008-8D23AFBCFE6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14925" y="0"/>
            <a:ext cx="4643438" cy="2728913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等腰三角形 2">
            <a:extLst>
              <a:ext uri="{FF2B5EF4-FFF2-40B4-BE49-F238E27FC236}">
                <a16:creationId xmlns:a16="http://schemas.microsoft.com/office/drawing/2014/main" id="{F65908F0-250C-4BB6-9FEA-A7E570DC22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1038" y="5246688"/>
            <a:ext cx="2741612" cy="1611312"/>
          </a:xfrm>
          <a:custGeom>
            <a:avLst/>
            <a:gdLst>
              <a:gd name="T0" fmla="*/ 0 w 1842868"/>
              <a:gd name="T1" fmla="*/ 0 h 1083213"/>
              <a:gd name="T2" fmla="*/ 1209822 w 1842868"/>
              <a:gd name="T3" fmla="*/ 1 h 1083213"/>
              <a:gd name="T4" fmla="*/ 1842868 w 1842868"/>
              <a:gd name="T5" fmla="*/ 1083213 h 1083213"/>
              <a:gd name="T6" fmla="*/ 0 w 1842868"/>
              <a:gd name="T7" fmla="*/ 0 h 1083213"/>
              <a:gd name="T8" fmla="*/ 0 60000 65536"/>
              <a:gd name="T9" fmla="*/ 0 60000 65536"/>
              <a:gd name="T10" fmla="*/ 0 60000 65536"/>
              <a:gd name="T11" fmla="*/ 0 60000 65536"/>
              <a:gd name="T12" fmla="*/ 0 w 1842868"/>
              <a:gd name="T13" fmla="*/ 0 h 1083213"/>
              <a:gd name="T14" fmla="*/ 1842868 w 1842868"/>
              <a:gd name="T15" fmla="*/ 1083213 h 108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2868" h="1083213">
                <a:moveTo>
                  <a:pt x="0" y="0"/>
                </a:moveTo>
                <a:lnTo>
                  <a:pt x="1209822" y="1"/>
                </a:lnTo>
                <a:lnTo>
                  <a:pt x="1842868" y="108321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矩形 7">
            <a:extLst>
              <a:ext uri="{FF2B5EF4-FFF2-40B4-BE49-F238E27FC236}">
                <a16:creationId xmlns:a16="http://schemas.microsoft.com/office/drawing/2014/main" id="{BB9C748C-0BBF-4E62-A45F-0ADE0ECD2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1675"/>
            <a:ext cx="1758950" cy="149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7" name="矩形 8">
            <a:extLst>
              <a:ext uri="{FF2B5EF4-FFF2-40B4-BE49-F238E27FC236}">
                <a16:creationId xmlns:a16="http://schemas.microsoft.com/office/drawing/2014/main" id="{67B41A7F-1685-419A-90CD-5EE3642B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3241675"/>
            <a:ext cx="1758950" cy="149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8" name="矩形 9">
            <a:extLst>
              <a:ext uri="{FF2B5EF4-FFF2-40B4-BE49-F238E27FC236}">
                <a16:creationId xmlns:a16="http://schemas.microsoft.com/office/drawing/2014/main" id="{1DD5D3A9-4361-45F6-8275-05D21F4F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3241675"/>
            <a:ext cx="1758950" cy="1492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9" name="文本框 10">
            <a:extLst>
              <a:ext uri="{FF2B5EF4-FFF2-40B4-BE49-F238E27FC236}">
                <a16:creationId xmlns:a16="http://schemas.microsoft.com/office/drawing/2014/main" id="{60FCBDEA-1807-4B63-81F3-F65A6D8960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9475" y="1824038"/>
            <a:ext cx="333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EBCE57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PART    02</a:t>
            </a:r>
            <a:endParaRPr lang="zh-CN" altLang="en-US" sz="6600">
              <a:solidFill>
                <a:srgbClr val="EBCE57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10250" name="文本框 13">
            <a:extLst>
              <a:ext uri="{FF2B5EF4-FFF2-40B4-BE49-F238E27FC236}">
                <a16:creationId xmlns:a16="http://schemas.microsoft.com/office/drawing/2014/main" id="{D72F6151-827E-41A7-97C8-25BCAB03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4048125"/>
            <a:ext cx="3894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4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60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0251" name="直接连接符 14">
            <a:extLst>
              <a:ext uri="{FF2B5EF4-FFF2-40B4-BE49-F238E27FC236}">
                <a16:creationId xmlns:a16="http://schemas.microsoft.com/office/drawing/2014/main" id="{F368446B-0B37-4A63-9669-ADA1EA65556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008269" y="2247107"/>
            <a:ext cx="1587" cy="3600450"/>
          </a:xfrm>
          <a:prstGeom prst="line">
            <a:avLst/>
          </a:prstGeom>
          <a:noFill/>
          <a:ln w="12700" cap="flat" cmpd="sng">
            <a:solidFill>
              <a:srgbClr val="FDFDFD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文本框 17">
            <a:extLst>
              <a:ext uri="{FF2B5EF4-FFF2-40B4-BE49-F238E27FC236}">
                <a16:creationId xmlns:a16="http://schemas.microsoft.com/office/drawing/2014/main" id="{532FC212-48AB-46F4-A5AD-9090E781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3159125"/>
            <a:ext cx="452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rgbClr val="FDFDFD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800">
              <a:solidFill>
                <a:srgbClr val="FDFDFD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5">
            <a:extLst>
              <a:ext uri="{FF2B5EF4-FFF2-40B4-BE49-F238E27FC236}">
                <a16:creationId xmlns:a16="http://schemas.microsoft.com/office/drawing/2014/main" id="{7C95BB2A-E7FE-49FE-988B-4E9F5633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-955675"/>
            <a:ext cx="534987" cy="8159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16">
            <a:extLst>
              <a:ext uri="{FF2B5EF4-FFF2-40B4-BE49-F238E27FC236}">
                <a16:creationId xmlns:a16="http://schemas.microsoft.com/office/drawing/2014/main" id="{1610B912-BEC5-44BE-A196-5D0E75F0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-955675"/>
            <a:ext cx="534988" cy="815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6">
            <a:extLst>
              <a:ext uri="{FF2B5EF4-FFF2-40B4-BE49-F238E27FC236}">
                <a16:creationId xmlns:a16="http://schemas.microsoft.com/office/drawing/2014/main" id="{DE26DAE5-06F0-4E87-881B-7749DD4B9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0"/>
            <a:ext cx="2668587" cy="4562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矩形 7">
            <a:extLst>
              <a:ext uri="{FF2B5EF4-FFF2-40B4-BE49-F238E27FC236}">
                <a16:creationId xmlns:a16="http://schemas.microsoft.com/office/drawing/2014/main" id="{D2B5543D-E21D-43D3-9935-90D8FE68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0"/>
            <a:ext cx="2668587" cy="2187575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矩形 8">
            <a:extLst>
              <a:ext uri="{FF2B5EF4-FFF2-40B4-BE49-F238E27FC236}">
                <a16:creationId xmlns:a16="http://schemas.microsoft.com/office/drawing/2014/main" id="{19586448-40B7-4B4E-A50B-FF47D1C4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4673600"/>
            <a:ext cx="2668587" cy="2185988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矩形 9">
            <a:extLst>
              <a:ext uri="{FF2B5EF4-FFF2-40B4-BE49-F238E27FC236}">
                <a16:creationId xmlns:a16="http://schemas.microsoft.com/office/drawing/2014/main" id="{AE8CDF8B-D046-4BCE-85B0-4BCFA8880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2309813"/>
            <a:ext cx="2668587" cy="4560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矩形 10">
            <a:extLst>
              <a:ext uri="{FF2B5EF4-FFF2-40B4-BE49-F238E27FC236}">
                <a16:creationId xmlns:a16="http://schemas.microsoft.com/office/drawing/2014/main" id="{2C116DAA-7E17-4874-A362-AA1FAABF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413" y="0"/>
            <a:ext cx="2668587" cy="45624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11">
            <a:extLst>
              <a:ext uri="{FF2B5EF4-FFF2-40B4-BE49-F238E27FC236}">
                <a16:creationId xmlns:a16="http://schemas.microsoft.com/office/drawing/2014/main" id="{2A82A5BD-DB9F-4DFB-A1ED-6B07FC55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413" y="4673600"/>
            <a:ext cx="2668587" cy="2185988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74" name="组合 12">
            <a:extLst>
              <a:ext uri="{FF2B5EF4-FFF2-40B4-BE49-F238E27FC236}">
                <a16:creationId xmlns:a16="http://schemas.microsoft.com/office/drawing/2014/main" id="{6CF945F5-47E6-4BE6-8C58-15AE3B0B6F3C}"/>
              </a:ext>
            </a:extLst>
          </p:cNvPr>
          <p:cNvGrpSpPr>
            <a:grpSpLocks/>
          </p:cNvGrpSpPr>
          <p:nvPr/>
        </p:nvGrpSpPr>
        <p:grpSpPr bwMode="auto">
          <a:xfrm>
            <a:off x="10555288" y="4840288"/>
            <a:ext cx="604837" cy="458787"/>
            <a:chOff x="0" y="0"/>
            <a:chExt cx="509646" cy="387231"/>
          </a:xfrm>
        </p:grpSpPr>
        <p:sp>
          <p:nvSpPr>
            <p:cNvPr id="11275" name="Freeform 20">
              <a:extLst>
                <a:ext uri="{FF2B5EF4-FFF2-40B4-BE49-F238E27FC236}">
                  <a16:creationId xmlns:a16="http://schemas.microsoft.com/office/drawing/2014/main" id="{C6E80FDE-A652-4A14-9D76-D78A819ABF1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6" name="Freeform 21">
              <a:extLst>
                <a:ext uri="{FF2B5EF4-FFF2-40B4-BE49-F238E27FC236}">
                  <a16:creationId xmlns:a16="http://schemas.microsoft.com/office/drawing/2014/main" id="{51DE5F8D-328B-4B5A-A6B2-36E88280F1B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77" name="组合 19">
            <a:extLst>
              <a:ext uri="{FF2B5EF4-FFF2-40B4-BE49-F238E27FC236}">
                <a16:creationId xmlns:a16="http://schemas.microsoft.com/office/drawing/2014/main" id="{BC1E6D08-85AC-4D6F-8A99-B4BA0EF07E8C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4892675"/>
            <a:ext cx="485775" cy="465138"/>
            <a:chOff x="0" y="0"/>
            <a:chExt cx="2438400" cy="2332038"/>
          </a:xfrm>
        </p:grpSpPr>
        <p:sp>
          <p:nvSpPr>
            <p:cNvPr id="11278" name="Freeform 25">
              <a:extLst>
                <a:ext uri="{FF2B5EF4-FFF2-40B4-BE49-F238E27FC236}">
                  <a16:creationId xmlns:a16="http://schemas.microsoft.com/office/drawing/2014/main" id="{884702C5-ED83-4681-BF4C-EF720748D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9" name="任意多边形 21">
              <a:extLst>
                <a:ext uri="{FF2B5EF4-FFF2-40B4-BE49-F238E27FC236}">
                  <a16:creationId xmlns:a16="http://schemas.microsoft.com/office/drawing/2014/main" id="{D783741E-2B86-4BCC-852F-09CE57A5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80" name="组合 22">
            <a:extLst>
              <a:ext uri="{FF2B5EF4-FFF2-40B4-BE49-F238E27FC236}">
                <a16:creationId xmlns:a16="http://schemas.microsoft.com/office/drawing/2014/main" id="{ECD87EAA-70EA-413F-832F-DD83DB8A0D54}"/>
              </a:ext>
            </a:extLst>
          </p:cNvPr>
          <p:cNvGrpSpPr>
            <a:grpSpLocks/>
          </p:cNvGrpSpPr>
          <p:nvPr/>
        </p:nvGrpSpPr>
        <p:grpSpPr bwMode="auto">
          <a:xfrm>
            <a:off x="7850188" y="123825"/>
            <a:ext cx="427037" cy="546100"/>
            <a:chOff x="0" y="0"/>
            <a:chExt cx="563562" cy="720725"/>
          </a:xfrm>
        </p:grpSpPr>
        <p:sp>
          <p:nvSpPr>
            <p:cNvPr id="11281" name="Freeform 32">
              <a:extLst>
                <a:ext uri="{FF2B5EF4-FFF2-40B4-BE49-F238E27FC236}">
                  <a16:creationId xmlns:a16="http://schemas.microsoft.com/office/drawing/2014/main" id="{816D2A52-7D3B-4765-8CA0-78445F9B5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2" name="Freeform 33">
              <a:extLst>
                <a:ext uri="{FF2B5EF4-FFF2-40B4-BE49-F238E27FC236}">
                  <a16:creationId xmlns:a16="http://schemas.microsoft.com/office/drawing/2014/main" id="{C9D2ABCE-9D4D-49CE-9C87-40F7CE63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3" name="Freeform 34">
              <a:extLst>
                <a:ext uri="{FF2B5EF4-FFF2-40B4-BE49-F238E27FC236}">
                  <a16:creationId xmlns:a16="http://schemas.microsoft.com/office/drawing/2014/main" id="{AB0660E6-A526-464A-9DE0-0200604E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1284" name="文本框 27">
            <a:extLst>
              <a:ext uri="{FF2B5EF4-FFF2-40B4-BE49-F238E27FC236}">
                <a16:creationId xmlns:a16="http://schemas.microsoft.com/office/drawing/2014/main" id="{CDC6F2B1-B7F4-427F-B160-BB971ABC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5691188"/>
            <a:ext cx="2352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5" name="文本框 28">
            <a:extLst>
              <a:ext uri="{FF2B5EF4-FFF2-40B4-BE49-F238E27FC236}">
                <a16:creationId xmlns:a16="http://schemas.microsoft.com/office/drawing/2014/main" id="{07D9DA50-5C4F-49E5-AC40-D54DC149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0" y="5691188"/>
            <a:ext cx="2351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6" name="文本框 29">
            <a:extLst>
              <a:ext uri="{FF2B5EF4-FFF2-40B4-BE49-F238E27FC236}">
                <a16:creationId xmlns:a16="http://schemas.microsoft.com/office/drawing/2014/main" id="{E7F1CBDB-B239-48D5-9339-191B67527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1047750"/>
            <a:ext cx="2352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</a:p>
          <a:p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7" name="矩形 30">
            <a:extLst>
              <a:ext uri="{FF2B5EF4-FFF2-40B4-BE49-F238E27FC236}">
                <a16:creationId xmlns:a16="http://schemas.microsoft.com/office/drawing/2014/main" id="{E2500285-B3ED-49A4-9233-36FFA9EB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479550"/>
            <a:ext cx="2387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EBCE5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</a:t>
            </a:r>
            <a:endParaRPr lang="zh-CN" altLang="en-US" sz="4400" b="1">
              <a:solidFill>
                <a:srgbClr val="EBCE57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3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your title</a:t>
            </a:r>
            <a:endParaRPr lang="zh-CN" alt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8" name="文本框 31">
            <a:extLst>
              <a:ext uri="{FF2B5EF4-FFF2-40B4-BE49-F238E27FC236}">
                <a16:creationId xmlns:a16="http://schemas.microsoft.com/office/drawing/2014/main" id="{E765E4F1-030F-4898-8CA8-A4BAB3E8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057525"/>
            <a:ext cx="34369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262626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6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Pages>0</Pages>
  <Words>1719</Words>
  <Characters>0</Characters>
  <Application>Microsoft Office PowerPoint</Application>
  <DocSecurity>0</DocSecurity>
  <PresentationFormat>宽屏</PresentationFormat>
  <Lines>0</Lines>
  <Paragraphs>352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 Light</vt:lpstr>
      <vt:lpstr>Calibri</vt:lpstr>
      <vt:lpstr>方正姚体</vt:lpstr>
      <vt:lpstr>Impact</vt:lpstr>
      <vt:lpstr>华文宋体</vt:lpstr>
      <vt:lpstr>Agency FB</vt:lpstr>
      <vt:lpstr>微软雅黑</vt:lpstr>
      <vt:lpstr>Aharoni</vt:lpstr>
      <vt:lpstr>Gulim</vt:lpstr>
      <vt:lpstr>Britannic Bold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www.freeppt7.com</dc:creator>
  <cp:keywords>https:/www.freeppt7.com</cp:keywords>
  <dc:description/>
  <cp:lastModifiedBy>宇 之灵</cp:lastModifiedBy>
  <cp:revision>81</cp:revision>
  <dcterms:created xsi:type="dcterms:W3CDTF">2015-08-25T05:38:00Z</dcterms:created>
  <dcterms:modified xsi:type="dcterms:W3CDTF">2020-01-10T06:43:47Z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2052-9.1.0.5113</vt:lpwstr>
  </property>
</Properties>
</file>