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3" r:id="rId19"/>
    <p:sldId id="274" r:id="rId20"/>
    <p:sldId id="275" r:id="rId21"/>
    <p:sldId id="277" r:id="rId22"/>
    <p:sldId id="288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56ABB-9944-4260-8782-2DAA1AD788BC}" type="datetimeFigureOut">
              <a:rPr lang="zh-CN" altLang="en-US" smtClean="0"/>
              <a:t>2020/1/10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C9960-5059-44A4-95F3-1F5FE44E84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65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/>
              <a:t>Template from</a:t>
            </a:r>
            <a:r>
              <a:rPr lang="zh-CN" altLang="en-US" dirty="0"/>
              <a:t>：</a:t>
            </a:r>
            <a:r>
              <a:rPr lang="en-US" altLang="zh-CN" dirty="0"/>
              <a:t>https://www.freeppt7.com</a:t>
            </a: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22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F74444-79BE-4877-9973-1F12E7166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B1E34DE-4C4A-4955-BA9F-E6C8752E7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492888-7C37-4397-9C76-D4AC0103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C53B1-8597-4534-B81A-5A4076CA8F23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72326F-20C5-4B8A-A7B5-F2D51418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A771A8-78AD-43B5-A45D-4692D085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4D890-1619-4E87-BCE0-04C6234000A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0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950828-576D-4834-B26D-44AA050C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713375-95E3-46CD-BFE0-458C21D6D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15AE3E-5352-466D-B91B-F7071D894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C53B1-8597-4534-B81A-5A4076CA8F23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A32BF8-3303-48C5-B769-97D8962F2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4D22ED-EE16-4D80-9DC7-3B0D6982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4AAF3-BDBB-4136-BC7C-FFFC2DFAEEE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3C5B74-E2DF-43D2-8ED1-D3F8DBAE4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502F89-6223-414A-BCDA-CF472893C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4A9269-0471-4DB6-BA5D-B1BCF129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C53B1-8597-4534-B81A-5A4076CA8F23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E15958-4477-4991-B93D-8D85E0EF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E5C125-F862-456C-AD63-1B3DAE36C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E915D-E918-4525-820B-291849AE51AD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64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189808-E630-496C-9B48-4AEBDD2E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866061-C3AD-45AA-93C1-AA0621D4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FEAC53B1-8597-4534-B81A-5A4076CA8F23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0AA121A-02A5-4183-8EF1-5AEFBC97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602DD9-CE8A-461A-9BFC-0355AD6D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FE990E5D-93DF-41BF-B360-9284EDB9E73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15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348742" y="243040"/>
            <a:ext cx="493058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188184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2ED147-2917-4AEA-8546-58ABF050A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6553FC-0447-4C9A-BC27-58DC52179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13E04B-2A9B-42FC-815C-4CA21BF8A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C53B1-8597-4534-B81A-5A4076CA8F23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099E4B-F09B-4758-BB24-4D065B5E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9E3CBB-123D-45E0-A7D8-74556995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BAFBF-03A3-47DC-BD49-B6C2D8C41F7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5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F01CED-29C6-4629-A444-E1F6844D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D86EA5-858D-4DEF-A928-BC7A0295F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6DE69D-3CDC-494D-A51C-BE95F788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C53B1-8597-4534-B81A-5A4076CA8F23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76E91C-FE0B-491E-B8FC-0FE49EBA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DABAAE-4343-4612-BAFA-96A77B6B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51274-823F-4FF0-BF60-60B9FE71243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2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31730F-0744-44FB-A72A-1A84F7B6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367158-7161-426E-B42C-E788C0FF3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9CA0B3-AF74-4C85-B7FF-3B718B707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EA25B-9DEF-4EE6-A82A-1600230F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C53B1-8597-4534-B81A-5A4076CA8F23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A13A7F-E6BE-4E46-80CA-BC4B3017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7FEA0C-249E-4748-B69D-F1E7EA5C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CFE81-EA04-47B3-A42C-6626080E9B1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5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827CC1-0B70-4E6F-A84E-8696CA2E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EFAD7B-9CC2-4AED-A6FE-7F23B2FB7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597B35-0693-4B04-8116-C95FF9B94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626F4CF-348D-4A76-8CC9-4CFD7AF1E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9A3CAA-D2A4-4852-93B0-8C4DDB5C2D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1828630-056A-44E2-AB6A-05623F62F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C53B1-8597-4534-B81A-5A4076CA8F23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CFC90F5-3352-4364-87A6-0E59FFB4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DAAF0B3-FB5D-4A86-84E7-13DD98D1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83F6D-46B2-4FBD-ADE2-FF2BDA6D4F5C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7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167E6C-9833-48A9-BFB8-6A79E2AF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488100-D734-4023-A23C-D538164E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C53B1-8597-4534-B81A-5A4076CA8F23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BAD32B-39C9-4089-AE28-BFE143FB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A63173-26CF-4394-AFE3-4626A60B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EB3D6-4946-4107-8EDA-E8D035EBA5B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0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313EC92-2062-43D5-9A7D-C8B07853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C53B1-8597-4534-B81A-5A4076CA8F23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2B96201-81D7-4B17-8997-7CAA6119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6F445F-38C1-4A0C-92A1-5D59119D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08A15-1438-4A5F-8907-244F6D1FD1A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2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AA6432-3F8A-488F-BBCA-C6CF172D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CCFD24-604E-452D-A057-584109336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1FD766-0A36-4ED1-B9B4-1EB2E4525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7C28B3-CA6A-4DC9-A90F-6043F368D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C53B1-8597-4534-B81A-5A4076CA8F23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6A3399-7396-4F17-B62B-9242DF5C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3E4ED5-30D1-4AEB-9CD9-A73AD097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A2AAC-E612-4C57-B1F4-195FC898620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6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69059A-A3D1-4595-AB20-4316DD59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F0F7B1-CE7B-406B-A15E-04711A3C5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BD2F0C-1650-43DA-8AFC-C0F8B9925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44A90F-272D-463E-8785-E8A86272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C53B1-8597-4534-B81A-5A4076CA8F23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815A40-840C-4D9B-9AD9-2A08BCF4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363B31-5A10-4186-87DB-1E74CC88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D3CD4-F793-448B-9297-9B43777F59C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6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E9CA1627-15C8-4B85-A675-1451FCF707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E2A5E68E-F452-4EF6-BD66-6573301CB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CFCE85D5-ED15-48E7-A4EE-791581404D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EAC53B1-8597-4534-B81A-5A4076CA8F23}" type="datetime1">
              <a:rPr lang="zh-CN" altLang="en-US"/>
              <a:pPr/>
              <a:t>2020/1/10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C2E19452-7202-4724-96A0-B8C6376FBE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895A5819-5B27-401E-9E68-F898B84B3A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13F1C9D-E2C6-4E40-A60E-C2CC995EB5A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任意多边形 23">
            <a:extLst>
              <a:ext uri="{FF2B5EF4-FFF2-40B4-BE49-F238E27FC236}">
                <a16:creationId xmlns:a16="http://schemas.microsoft.com/office/drawing/2014/main" id="{06930D82-18C6-4555-B991-52C83AD96A41}"/>
              </a:ext>
            </a:extLst>
          </p:cNvPr>
          <p:cNvSpPr>
            <a:spLocks noChangeArrowheads="1"/>
          </p:cNvSpPr>
          <p:nvPr/>
        </p:nvSpPr>
        <p:spPr bwMode="auto">
          <a:xfrm rot="1800000" flipV="1">
            <a:off x="4090988" y="3508375"/>
            <a:ext cx="2027237" cy="4133850"/>
          </a:xfrm>
          <a:custGeom>
            <a:avLst/>
            <a:gdLst>
              <a:gd name="T0" fmla="*/ 0 w 2026880"/>
              <a:gd name="T1" fmla="*/ 4133980 h 4133980"/>
              <a:gd name="T2" fmla="*/ 2026880 w 2026880"/>
              <a:gd name="T3" fmla="*/ 2963760 h 4133980"/>
              <a:gd name="T4" fmla="*/ 2026880 w 2026880"/>
              <a:gd name="T5" fmla="*/ 1170220 h 4133980"/>
              <a:gd name="T6" fmla="*/ 0 w 2026880"/>
              <a:gd name="T7" fmla="*/ 0 h 4133980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4133980"/>
              <a:gd name="T14" fmla="*/ 2026880 w 2026880"/>
              <a:gd name="T15" fmla="*/ 4133980 h 4133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4133980">
                <a:moveTo>
                  <a:pt x="0" y="4133980"/>
                </a:moveTo>
                <a:lnTo>
                  <a:pt x="2026880" y="2963760"/>
                </a:lnTo>
                <a:lnTo>
                  <a:pt x="2026880" y="1170220"/>
                </a:lnTo>
                <a:lnTo>
                  <a:pt x="0" y="0"/>
                </a:lnTo>
                <a:close/>
              </a:path>
            </a:pathLst>
          </a:cu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任意多边形 27">
            <a:extLst>
              <a:ext uri="{FF2B5EF4-FFF2-40B4-BE49-F238E27FC236}">
                <a16:creationId xmlns:a16="http://schemas.microsoft.com/office/drawing/2014/main" id="{8C81B183-5A99-4E98-AF1E-56D430986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0"/>
            <a:ext cx="9096375" cy="6858000"/>
          </a:xfrm>
          <a:custGeom>
            <a:avLst/>
            <a:gdLst>
              <a:gd name="T0" fmla="*/ 0 w 9095751"/>
              <a:gd name="T1" fmla="*/ 0 h 6858000"/>
              <a:gd name="T2" fmla="*/ 9095751 w 9095751"/>
              <a:gd name="T3" fmla="*/ 0 h 6858000"/>
              <a:gd name="T4" fmla="*/ 9095751 w 9095751"/>
              <a:gd name="T5" fmla="*/ 6858000 h 6858000"/>
              <a:gd name="T6" fmla="*/ 3959468 w 9095751"/>
              <a:gd name="T7" fmla="*/ 6858000 h 6858000"/>
              <a:gd name="T8" fmla="*/ 0 60000 65536"/>
              <a:gd name="T9" fmla="*/ 0 60000 65536"/>
              <a:gd name="T10" fmla="*/ 0 60000 65536"/>
              <a:gd name="T11" fmla="*/ 0 60000 65536"/>
              <a:gd name="T12" fmla="*/ 0 w 9095751"/>
              <a:gd name="T13" fmla="*/ 0 h 6858000"/>
              <a:gd name="T14" fmla="*/ 9095751 w 9095751"/>
              <a:gd name="T15" fmla="*/ 6858000 h 6858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95751" h="6858000">
                <a:moveTo>
                  <a:pt x="0" y="0"/>
                </a:moveTo>
                <a:lnTo>
                  <a:pt x="9095751" y="0"/>
                </a:lnTo>
                <a:lnTo>
                  <a:pt x="9095751" y="6858000"/>
                </a:lnTo>
                <a:lnTo>
                  <a:pt x="3959468" y="6858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1">
            <a:extLst>
              <a:ext uri="{FF2B5EF4-FFF2-40B4-BE49-F238E27FC236}">
                <a16:creationId xmlns:a16="http://schemas.microsoft.com/office/drawing/2014/main" id="{B2A4F92F-EF37-40F9-AD3A-CA7EF824F2F1}"/>
              </a:ext>
            </a:extLst>
          </p:cNvPr>
          <p:cNvSpPr>
            <a:spLocks noChangeArrowheads="1"/>
          </p:cNvSpPr>
          <p:nvPr/>
        </p:nvSpPr>
        <p:spPr bwMode="auto">
          <a:xfrm rot="19800000">
            <a:off x="4560888" y="-935038"/>
            <a:ext cx="2027237" cy="6399213"/>
          </a:xfrm>
          <a:custGeom>
            <a:avLst/>
            <a:gdLst>
              <a:gd name="T0" fmla="*/ 0 w 2026880"/>
              <a:gd name="T1" fmla="*/ 0 h 6399694"/>
              <a:gd name="T2" fmla="*/ 2026880 w 2026880"/>
              <a:gd name="T3" fmla="*/ 1170220 h 6399694"/>
              <a:gd name="T4" fmla="*/ 2026880 w 2026880"/>
              <a:gd name="T5" fmla="*/ 5229474 h 6399694"/>
              <a:gd name="T6" fmla="*/ 0 w 2026880"/>
              <a:gd name="T7" fmla="*/ 6399694 h 6399694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6399694"/>
              <a:gd name="T14" fmla="*/ 2026880 w 2026880"/>
              <a:gd name="T15" fmla="*/ 6399694 h 6399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6399694">
                <a:moveTo>
                  <a:pt x="0" y="0"/>
                </a:moveTo>
                <a:lnTo>
                  <a:pt x="2026880" y="1170220"/>
                </a:lnTo>
                <a:lnTo>
                  <a:pt x="2026880" y="5229474"/>
                </a:lnTo>
                <a:lnTo>
                  <a:pt x="0" y="6399694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文本框 24">
            <a:extLst>
              <a:ext uri="{FF2B5EF4-FFF2-40B4-BE49-F238E27FC236}">
                <a16:creationId xmlns:a16="http://schemas.microsoft.com/office/drawing/2014/main" id="{B9C7E631-FDA4-4519-9B35-F78CDAAE8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847975"/>
            <a:ext cx="41687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20273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POWERPOINT   </a:t>
            </a:r>
          </a:p>
          <a:p>
            <a:r>
              <a:rPr lang="en-US" altLang="zh-CN" sz="4800" b="1">
                <a:solidFill>
                  <a:srgbClr val="20273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4400" b="1">
                <a:solidFill>
                  <a:srgbClr val="20273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TEMPLATE</a:t>
            </a:r>
            <a:endParaRPr lang="zh-CN" altLang="en-US" sz="4400" b="1">
              <a:solidFill>
                <a:srgbClr val="20273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3078" name="文本框 25">
            <a:extLst>
              <a:ext uri="{FF2B5EF4-FFF2-40B4-BE49-F238E27FC236}">
                <a16:creationId xmlns:a16="http://schemas.microsoft.com/office/drawing/2014/main" id="{4878862C-F6C6-402F-B13B-1BC1A31CE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7775" y="4851400"/>
            <a:ext cx="25314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2020</a:t>
            </a:r>
            <a:endParaRPr lang="zh-CN" altLang="en-US" sz="8800" b="1" dirty="0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24">
            <a:extLst>
              <a:ext uri="{FF2B5EF4-FFF2-40B4-BE49-F238E27FC236}">
                <a16:creationId xmlns:a16="http://schemas.microsoft.com/office/drawing/2014/main" id="{979633A9-FCDD-48A7-AAA1-6339DFB0F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2291" name="组合 3">
            <a:extLst>
              <a:ext uri="{FF2B5EF4-FFF2-40B4-BE49-F238E27FC236}">
                <a16:creationId xmlns:a16="http://schemas.microsoft.com/office/drawing/2014/main" id="{5FD5341A-BB67-48B4-B255-B04F9451A29E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12292" name="平行四边形 18">
              <a:extLst>
                <a:ext uri="{FF2B5EF4-FFF2-40B4-BE49-F238E27FC236}">
                  <a16:creationId xmlns:a16="http://schemas.microsoft.com/office/drawing/2014/main" id="{84946988-E366-4963-8053-9B825BA9161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293" name="平行四边形 16">
              <a:extLst>
                <a:ext uri="{FF2B5EF4-FFF2-40B4-BE49-F238E27FC236}">
                  <a16:creationId xmlns:a16="http://schemas.microsoft.com/office/drawing/2014/main" id="{48B59A82-B9F2-4578-9BB2-906B7CB5E56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294" name="平行四边形 15">
              <a:extLst>
                <a:ext uri="{FF2B5EF4-FFF2-40B4-BE49-F238E27FC236}">
                  <a16:creationId xmlns:a16="http://schemas.microsoft.com/office/drawing/2014/main" id="{A897B726-2EA1-4B29-8F28-AAE6E3F910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295" name="组合 22">
            <a:extLst>
              <a:ext uri="{FF2B5EF4-FFF2-40B4-BE49-F238E27FC236}">
                <a16:creationId xmlns:a16="http://schemas.microsoft.com/office/drawing/2014/main" id="{2CA5F7EA-4521-4933-8720-1A7246148AFE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12296" name="平行四边形 23">
              <a:extLst>
                <a:ext uri="{FF2B5EF4-FFF2-40B4-BE49-F238E27FC236}">
                  <a16:creationId xmlns:a16="http://schemas.microsoft.com/office/drawing/2014/main" id="{25A5388D-02EA-4D52-93E2-9509ECEF0F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297" name="平行四边形 26">
              <a:extLst>
                <a:ext uri="{FF2B5EF4-FFF2-40B4-BE49-F238E27FC236}">
                  <a16:creationId xmlns:a16="http://schemas.microsoft.com/office/drawing/2014/main" id="{14E5C47E-AD11-41BB-9BE0-E5C9548979E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298" name="平行四边形 32">
              <a:extLst>
                <a:ext uri="{FF2B5EF4-FFF2-40B4-BE49-F238E27FC236}">
                  <a16:creationId xmlns:a16="http://schemas.microsoft.com/office/drawing/2014/main" id="{EA470604-400A-4486-9123-0311E8DFB77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2299" name="任意多边形 21">
            <a:extLst>
              <a:ext uri="{FF2B5EF4-FFF2-40B4-BE49-F238E27FC236}">
                <a16:creationId xmlns:a16="http://schemas.microsoft.com/office/drawing/2014/main" id="{13DFEB8F-A449-4A7E-9903-C0309A5B24D5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605338" y="3049588"/>
            <a:ext cx="7586662" cy="2551112"/>
          </a:xfrm>
          <a:custGeom>
            <a:avLst/>
            <a:gdLst>
              <a:gd name="T0" fmla="*/ 5523606 w 7587038"/>
              <a:gd name="T1" fmla="*/ 2063432 h 2063432"/>
              <a:gd name="T2" fmla="*/ 0 w 7587038"/>
              <a:gd name="T3" fmla="*/ 2063432 h 2063432"/>
              <a:gd name="T4" fmla="*/ 0 w 7587038"/>
              <a:gd name="T5" fmla="*/ 0 h 2063432"/>
              <a:gd name="T6" fmla="*/ 7587038 w 7587038"/>
              <a:gd name="T7" fmla="*/ 0 h 2063432"/>
              <a:gd name="T8" fmla="*/ 0 60000 65536"/>
              <a:gd name="T9" fmla="*/ 0 60000 65536"/>
              <a:gd name="T10" fmla="*/ 0 60000 65536"/>
              <a:gd name="T11" fmla="*/ 0 60000 65536"/>
              <a:gd name="T12" fmla="*/ 0 w 7587038"/>
              <a:gd name="T13" fmla="*/ 0 h 2063432"/>
              <a:gd name="T14" fmla="*/ 7587038 w 7587038"/>
              <a:gd name="T15" fmla="*/ 2063432 h 2063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87038" h="2063432">
                <a:moveTo>
                  <a:pt x="5523606" y="2063432"/>
                </a:moveTo>
                <a:lnTo>
                  <a:pt x="0" y="2063432"/>
                </a:lnTo>
                <a:lnTo>
                  <a:pt x="0" y="0"/>
                </a:lnTo>
                <a:lnTo>
                  <a:pt x="7587038" y="0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0" name="任意多边形 25">
            <a:extLst>
              <a:ext uri="{FF2B5EF4-FFF2-40B4-BE49-F238E27FC236}">
                <a16:creationId xmlns:a16="http://schemas.microsoft.com/office/drawing/2014/main" id="{C79AC546-3394-4C75-95FD-1D84A0197423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6791325" y="1992313"/>
            <a:ext cx="5400675" cy="904875"/>
          </a:xfrm>
          <a:custGeom>
            <a:avLst/>
            <a:gdLst>
              <a:gd name="T0" fmla="*/ 4668474 w 5400319"/>
              <a:gd name="T1" fmla="*/ 731845 h 731845"/>
              <a:gd name="T2" fmla="*/ 0 w 5400319"/>
              <a:gd name="T3" fmla="*/ 731845 h 731845"/>
              <a:gd name="T4" fmla="*/ 0 w 5400319"/>
              <a:gd name="T5" fmla="*/ 0 h 731845"/>
              <a:gd name="T6" fmla="*/ 5400319 w 5400319"/>
              <a:gd name="T7" fmla="*/ 0 h 731845"/>
              <a:gd name="T8" fmla="*/ 0 60000 65536"/>
              <a:gd name="T9" fmla="*/ 0 60000 65536"/>
              <a:gd name="T10" fmla="*/ 0 60000 65536"/>
              <a:gd name="T11" fmla="*/ 0 60000 65536"/>
              <a:gd name="T12" fmla="*/ 0 w 5400319"/>
              <a:gd name="T13" fmla="*/ 0 h 731845"/>
              <a:gd name="T14" fmla="*/ 5400319 w 5400319"/>
              <a:gd name="T15" fmla="*/ 731845 h 7318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00319" h="731845">
                <a:moveTo>
                  <a:pt x="4668474" y="731845"/>
                </a:moveTo>
                <a:lnTo>
                  <a:pt x="0" y="731845"/>
                </a:lnTo>
                <a:lnTo>
                  <a:pt x="0" y="0"/>
                </a:lnTo>
                <a:lnTo>
                  <a:pt x="5400319" y="0"/>
                </a:lnTo>
                <a:close/>
              </a:path>
            </a:pathLst>
          </a:cu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1" name="任意多边形 27">
            <a:extLst>
              <a:ext uri="{FF2B5EF4-FFF2-40B4-BE49-F238E27FC236}">
                <a16:creationId xmlns:a16="http://schemas.microsoft.com/office/drawing/2014/main" id="{5C874A76-CA3B-47BD-A66D-806D3FF57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92313"/>
            <a:ext cx="7586663" cy="3608387"/>
          </a:xfrm>
          <a:custGeom>
            <a:avLst/>
            <a:gdLst>
              <a:gd name="T0" fmla="*/ 0 w 7587038"/>
              <a:gd name="T1" fmla="*/ 0 h 2918564"/>
              <a:gd name="T2" fmla="*/ 7587038 w 7587038"/>
              <a:gd name="T3" fmla="*/ 0 h 2918564"/>
              <a:gd name="T4" fmla="*/ 4668474 w 7587038"/>
              <a:gd name="T5" fmla="*/ 2918564 h 2918564"/>
              <a:gd name="T6" fmla="*/ 0 w 7587038"/>
              <a:gd name="T7" fmla="*/ 2918564 h 2918564"/>
              <a:gd name="T8" fmla="*/ 0 60000 65536"/>
              <a:gd name="T9" fmla="*/ 0 60000 65536"/>
              <a:gd name="T10" fmla="*/ 0 60000 65536"/>
              <a:gd name="T11" fmla="*/ 0 60000 65536"/>
              <a:gd name="T12" fmla="*/ 0 w 7587038"/>
              <a:gd name="T13" fmla="*/ 0 h 2918564"/>
              <a:gd name="T14" fmla="*/ 7587038 w 7587038"/>
              <a:gd name="T15" fmla="*/ 2918564 h 29185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87038" h="2918564">
                <a:moveTo>
                  <a:pt x="0" y="0"/>
                </a:moveTo>
                <a:lnTo>
                  <a:pt x="7587038" y="0"/>
                </a:lnTo>
                <a:lnTo>
                  <a:pt x="4668474" y="2918564"/>
                </a:lnTo>
                <a:lnTo>
                  <a:pt x="0" y="2918564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2" name="矩形 28">
            <a:extLst>
              <a:ext uri="{FF2B5EF4-FFF2-40B4-BE49-F238E27FC236}">
                <a16:creationId xmlns:a16="http://schemas.microsoft.com/office/drawing/2014/main" id="{3C6CB240-9E73-436C-9110-C5AAFC239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563" y="2189163"/>
            <a:ext cx="3914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your title</a:t>
            </a:r>
            <a:endParaRPr lang="zh-CN" altLang="en-US" sz="2800" b="1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2800" b="1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03" name="文本框 29">
            <a:extLst>
              <a:ext uri="{FF2B5EF4-FFF2-40B4-BE49-F238E27FC236}">
                <a16:creationId xmlns:a16="http://schemas.microsoft.com/office/drawing/2014/main" id="{AB207CE8-2665-4C7B-898E-4CD8F50FA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975" y="3506788"/>
            <a:ext cx="495458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you to the  center of the</a:t>
            </a:r>
            <a:endParaRPr lang="zh-CN" altLang="en-US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  you to the </a:t>
            </a:r>
          </a:p>
          <a:p>
            <a:r>
              <a:rPr lang="en-US" altLang="zh-CN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center of the  narrative thought  Click here to add  </a:t>
            </a:r>
          </a:p>
          <a:p>
            <a:r>
              <a:rPr lang="en-US" altLang="zh-CN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you to the  center of the narrative thought  Click </a:t>
            </a:r>
          </a:p>
          <a:p>
            <a:r>
              <a:rPr lang="en-US" altLang="zh-CN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here to add  you to the  center of the  narrative</a:t>
            </a:r>
            <a:endParaRPr lang="zh-CN" altLang="en-US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thought</a:t>
            </a:r>
            <a:endParaRPr lang="zh-CN" altLang="en-US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20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20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24">
            <a:extLst>
              <a:ext uri="{FF2B5EF4-FFF2-40B4-BE49-F238E27FC236}">
                <a16:creationId xmlns:a16="http://schemas.microsoft.com/office/drawing/2014/main" id="{D6106417-CEE8-4E5E-8AFE-147D16F2A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3315" name="组合 3">
            <a:extLst>
              <a:ext uri="{FF2B5EF4-FFF2-40B4-BE49-F238E27FC236}">
                <a16:creationId xmlns:a16="http://schemas.microsoft.com/office/drawing/2014/main" id="{EB088FE0-7155-4EB0-AA89-5EAEBCE54899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13316" name="平行四边形 18">
              <a:extLst>
                <a:ext uri="{FF2B5EF4-FFF2-40B4-BE49-F238E27FC236}">
                  <a16:creationId xmlns:a16="http://schemas.microsoft.com/office/drawing/2014/main" id="{C59CFF16-E474-4D63-9C58-97CF6466D1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17" name="平行四边形 16">
              <a:extLst>
                <a:ext uri="{FF2B5EF4-FFF2-40B4-BE49-F238E27FC236}">
                  <a16:creationId xmlns:a16="http://schemas.microsoft.com/office/drawing/2014/main" id="{15129E27-0729-4685-9D84-932DFF091D2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18" name="平行四边形 15">
              <a:extLst>
                <a:ext uri="{FF2B5EF4-FFF2-40B4-BE49-F238E27FC236}">
                  <a16:creationId xmlns:a16="http://schemas.microsoft.com/office/drawing/2014/main" id="{68D4052C-4424-4BF7-9D3B-AEB79428F74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3319" name="组合 22">
            <a:extLst>
              <a:ext uri="{FF2B5EF4-FFF2-40B4-BE49-F238E27FC236}">
                <a16:creationId xmlns:a16="http://schemas.microsoft.com/office/drawing/2014/main" id="{C03B68F6-3DA8-4CA1-BD51-3D78AE819C7D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13320" name="平行四边形 23">
              <a:extLst>
                <a:ext uri="{FF2B5EF4-FFF2-40B4-BE49-F238E27FC236}">
                  <a16:creationId xmlns:a16="http://schemas.microsoft.com/office/drawing/2014/main" id="{B8C471FD-D315-4CA2-86FA-A4DD324A262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21" name="平行四边形 26">
              <a:extLst>
                <a:ext uri="{FF2B5EF4-FFF2-40B4-BE49-F238E27FC236}">
                  <a16:creationId xmlns:a16="http://schemas.microsoft.com/office/drawing/2014/main" id="{72A10AD3-DEB1-4E73-8AC4-A8CCAB84FD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22" name="平行四边形 32">
              <a:extLst>
                <a:ext uri="{FF2B5EF4-FFF2-40B4-BE49-F238E27FC236}">
                  <a16:creationId xmlns:a16="http://schemas.microsoft.com/office/drawing/2014/main" id="{E1F80723-3185-4EEF-A61F-D7369F80F42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323" name="六边形 1">
            <a:extLst>
              <a:ext uri="{FF2B5EF4-FFF2-40B4-BE49-F238E27FC236}">
                <a16:creationId xmlns:a16="http://schemas.microsoft.com/office/drawing/2014/main" id="{37695FEC-C144-4892-B6AC-BE95C8E98AA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13350" y="2608263"/>
            <a:ext cx="1795463" cy="1547812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4" name="六边形 21">
            <a:extLst>
              <a:ext uri="{FF2B5EF4-FFF2-40B4-BE49-F238E27FC236}">
                <a16:creationId xmlns:a16="http://schemas.microsoft.com/office/drawing/2014/main" id="{31BDCFEF-D36F-4C80-90CF-A78B5EB8F69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672263" y="3395663"/>
            <a:ext cx="1795462" cy="1547812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5" name="六边形 25">
            <a:extLst>
              <a:ext uri="{FF2B5EF4-FFF2-40B4-BE49-F238E27FC236}">
                <a16:creationId xmlns:a16="http://schemas.microsoft.com/office/drawing/2014/main" id="{E81836E4-27A3-4CBF-8760-F0E10381A4E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07000" y="4210050"/>
            <a:ext cx="1795463" cy="1547813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6" name="六边形 27">
            <a:extLst>
              <a:ext uri="{FF2B5EF4-FFF2-40B4-BE49-F238E27FC236}">
                <a16:creationId xmlns:a16="http://schemas.microsoft.com/office/drawing/2014/main" id="{571DC767-0499-4735-BFCE-343A8413A89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748088" y="3395663"/>
            <a:ext cx="1795462" cy="1547812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3327" name="组合 28">
            <a:extLst>
              <a:ext uri="{FF2B5EF4-FFF2-40B4-BE49-F238E27FC236}">
                <a16:creationId xmlns:a16="http://schemas.microsoft.com/office/drawing/2014/main" id="{A6FB5C1E-1CF6-4CD2-80C7-1DB658C2BD92}"/>
              </a:ext>
            </a:extLst>
          </p:cNvPr>
          <p:cNvGrpSpPr>
            <a:grpSpLocks/>
          </p:cNvGrpSpPr>
          <p:nvPr/>
        </p:nvGrpSpPr>
        <p:grpSpPr bwMode="auto">
          <a:xfrm>
            <a:off x="7358063" y="3838575"/>
            <a:ext cx="503237" cy="568325"/>
            <a:chOff x="0" y="0"/>
            <a:chExt cx="406393" cy="459645"/>
          </a:xfrm>
        </p:grpSpPr>
        <p:sp>
          <p:nvSpPr>
            <p:cNvPr id="13328" name="Freeform 148">
              <a:extLst>
                <a:ext uri="{FF2B5EF4-FFF2-40B4-BE49-F238E27FC236}">
                  <a16:creationId xmlns:a16="http://schemas.microsoft.com/office/drawing/2014/main" id="{EA19FB01-2639-49BA-A83B-563B764A369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29" name="Freeform 149">
              <a:extLst>
                <a:ext uri="{FF2B5EF4-FFF2-40B4-BE49-F238E27FC236}">
                  <a16:creationId xmlns:a16="http://schemas.microsoft.com/office/drawing/2014/main" id="{29E52587-4F26-408D-B51A-6281E186857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0" name="Oval 150">
              <a:extLst>
                <a:ext uri="{FF2B5EF4-FFF2-40B4-BE49-F238E27FC236}">
                  <a16:creationId xmlns:a16="http://schemas.microsoft.com/office/drawing/2014/main" id="{BCA3E9C0-5F4C-4F6E-89F7-FB50393B9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31" name="组合 33">
            <a:extLst>
              <a:ext uri="{FF2B5EF4-FFF2-40B4-BE49-F238E27FC236}">
                <a16:creationId xmlns:a16="http://schemas.microsoft.com/office/drawing/2014/main" id="{80ACFDAE-8DA6-446C-BF49-9C57C3AC8108}"/>
              </a:ext>
            </a:extLst>
          </p:cNvPr>
          <p:cNvGrpSpPr>
            <a:grpSpLocks/>
          </p:cNvGrpSpPr>
          <p:nvPr/>
        </p:nvGrpSpPr>
        <p:grpSpPr bwMode="auto">
          <a:xfrm>
            <a:off x="5897563" y="4706938"/>
            <a:ext cx="471487" cy="527050"/>
            <a:chOff x="0" y="0"/>
            <a:chExt cx="402656" cy="450303"/>
          </a:xfrm>
        </p:grpSpPr>
        <p:sp>
          <p:nvSpPr>
            <p:cNvPr id="13332" name="Freeform 108">
              <a:extLst>
                <a:ext uri="{FF2B5EF4-FFF2-40B4-BE49-F238E27FC236}">
                  <a16:creationId xmlns:a16="http://schemas.microsoft.com/office/drawing/2014/main" id="{FD57231D-A6EB-4C14-8B07-3BC3A3BD1DC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3" name="Freeform 109">
              <a:extLst>
                <a:ext uri="{FF2B5EF4-FFF2-40B4-BE49-F238E27FC236}">
                  <a16:creationId xmlns:a16="http://schemas.microsoft.com/office/drawing/2014/main" id="{A1A8C2B4-2004-44A7-B268-E1F96BF9E6C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4" name="Freeform 110">
              <a:extLst>
                <a:ext uri="{FF2B5EF4-FFF2-40B4-BE49-F238E27FC236}">
                  <a16:creationId xmlns:a16="http://schemas.microsoft.com/office/drawing/2014/main" id="{CC876552-A4AD-48F6-AD1A-CFD565F87EF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5" name="Freeform 111">
              <a:extLst>
                <a:ext uri="{FF2B5EF4-FFF2-40B4-BE49-F238E27FC236}">
                  <a16:creationId xmlns:a16="http://schemas.microsoft.com/office/drawing/2014/main" id="{CB0C31CB-7990-4BFB-B194-C55DF1FEAE8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6" name="Freeform 112">
              <a:extLst>
                <a:ext uri="{FF2B5EF4-FFF2-40B4-BE49-F238E27FC236}">
                  <a16:creationId xmlns:a16="http://schemas.microsoft.com/office/drawing/2014/main" id="{C64CEBAB-0447-4190-9C79-5B5AA197142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37" name="组合 39">
            <a:extLst>
              <a:ext uri="{FF2B5EF4-FFF2-40B4-BE49-F238E27FC236}">
                <a16:creationId xmlns:a16="http://schemas.microsoft.com/office/drawing/2014/main" id="{4385C373-EA0E-4FA0-B2E0-C71C074A4CF3}"/>
              </a:ext>
            </a:extLst>
          </p:cNvPr>
          <p:cNvGrpSpPr>
            <a:grpSpLocks/>
          </p:cNvGrpSpPr>
          <p:nvPr/>
        </p:nvGrpSpPr>
        <p:grpSpPr bwMode="auto">
          <a:xfrm>
            <a:off x="5880100" y="3136900"/>
            <a:ext cx="468313" cy="463550"/>
            <a:chOff x="0" y="0"/>
            <a:chExt cx="453105" cy="448433"/>
          </a:xfrm>
        </p:grpSpPr>
        <p:sp>
          <p:nvSpPr>
            <p:cNvPr id="13338" name="Freeform 136">
              <a:extLst>
                <a:ext uri="{FF2B5EF4-FFF2-40B4-BE49-F238E27FC236}">
                  <a16:creationId xmlns:a16="http://schemas.microsoft.com/office/drawing/2014/main" id="{D34AD7FD-2ED7-4E82-86B9-D6E7B86B4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9" name="Freeform 137">
              <a:extLst>
                <a:ext uri="{FF2B5EF4-FFF2-40B4-BE49-F238E27FC236}">
                  <a16:creationId xmlns:a16="http://schemas.microsoft.com/office/drawing/2014/main" id="{3C539DE9-A35F-4B1A-98F7-1F53E72189C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40" name="组合 42">
            <a:extLst>
              <a:ext uri="{FF2B5EF4-FFF2-40B4-BE49-F238E27FC236}">
                <a16:creationId xmlns:a16="http://schemas.microsoft.com/office/drawing/2014/main" id="{F85FBAB2-2131-40BF-AF34-6CAED8DD41F1}"/>
              </a:ext>
            </a:extLst>
          </p:cNvPr>
          <p:cNvGrpSpPr>
            <a:grpSpLocks/>
          </p:cNvGrpSpPr>
          <p:nvPr/>
        </p:nvGrpSpPr>
        <p:grpSpPr bwMode="auto">
          <a:xfrm>
            <a:off x="4406900" y="3883025"/>
            <a:ext cx="484188" cy="520700"/>
            <a:chOff x="0" y="0"/>
            <a:chExt cx="466184" cy="501686"/>
          </a:xfrm>
        </p:grpSpPr>
        <p:sp>
          <p:nvSpPr>
            <p:cNvPr id="13341" name="Freeform 154">
              <a:extLst>
                <a:ext uri="{FF2B5EF4-FFF2-40B4-BE49-F238E27FC236}">
                  <a16:creationId xmlns:a16="http://schemas.microsoft.com/office/drawing/2014/main" id="{1AEE4BD9-266B-4755-9A60-A5AFCE678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2" name="Rectangle 155">
              <a:extLst>
                <a:ext uri="{FF2B5EF4-FFF2-40B4-BE49-F238E27FC236}">
                  <a16:creationId xmlns:a16="http://schemas.microsoft.com/office/drawing/2014/main" id="{F1A68457-31C4-4CBD-B944-3FC0C3371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3" name="Freeform 156">
              <a:extLst>
                <a:ext uri="{FF2B5EF4-FFF2-40B4-BE49-F238E27FC236}">
                  <a16:creationId xmlns:a16="http://schemas.microsoft.com/office/drawing/2014/main" id="{F59DB692-1546-483D-A3D3-14BCC99A9C1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4" name="Freeform 157">
              <a:extLst>
                <a:ext uri="{FF2B5EF4-FFF2-40B4-BE49-F238E27FC236}">
                  <a16:creationId xmlns:a16="http://schemas.microsoft.com/office/drawing/2014/main" id="{96E6A5EC-8201-46A3-8A65-196089BC8F2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5" name="Freeform 158">
              <a:extLst>
                <a:ext uri="{FF2B5EF4-FFF2-40B4-BE49-F238E27FC236}">
                  <a16:creationId xmlns:a16="http://schemas.microsoft.com/office/drawing/2014/main" id="{40808D6B-B3E1-41C8-A36E-81757039C70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3346" name="文本框 49">
            <a:extLst>
              <a:ext uri="{FF2B5EF4-FFF2-40B4-BE49-F238E27FC236}">
                <a16:creationId xmlns:a16="http://schemas.microsoft.com/office/drawing/2014/main" id="{D694C42C-406B-4B0E-BB43-4DA46174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282825"/>
            <a:ext cx="2786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6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2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3347" name="文本框 50">
            <a:extLst>
              <a:ext uri="{FF2B5EF4-FFF2-40B4-BE49-F238E27FC236}">
                <a16:creationId xmlns:a16="http://schemas.microsoft.com/office/drawing/2014/main" id="{87238AA6-FD3D-4337-BA06-4052BC8ED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3" y="5260975"/>
            <a:ext cx="2786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6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2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3348" name="文本框 51">
            <a:extLst>
              <a:ext uri="{FF2B5EF4-FFF2-40B4-BE49-F238E27FC236}">
                <a16:creationId xmlns:a16="http://schemas.microsoft.com/office/drawing/2014/main" id="{FCF57E89-AB45-43D7-8F32-1A62541C9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9163" y="2363788"/>
            <a:ext cx="2786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6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2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3349" name="文本框 52">
            <a:extLst>
              <a:ext uri="{FF2B5EF4-FFF2-40B4-BE49-F238E27FC236}">
                <a16:creationId xmlns:a16="http://schemas.microsoft.com/office/drawing/2014/main" id="{0B4E2937-88F4-4CFA-AA77-819BFF6C7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0275" y="5341938"/>
            <a:ext cx="2786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6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2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24">
            <a:extLst>
              <a:ext uri="{FF2B5EF4-FFF2-40B4-BE49-F238E27FC236}">
                <a16:creationId xmlns:a16="http://schemas.microsoft.com/office/drawing/2014/main" id="{85FFAB79-DAC1-4705-AF01-E761AD32F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4339" name="组合 3">
            <a:extLst>
              <a:ext uri="{FF2B5EF4-FFF2-40B4-BE49-F238E27FC236}">
                <a16:creationId xmlns:a16="http://schemas.microsoft.com/office/drawing/2014/main" id="{6513E4A3-2D28-4D55-8237-9F5078558120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14340" name="平行四边形 18">
              <a:extLst>
                <a:ext uri="{FF2B5EF4-FFF2-40B4-BE49-F238E27FC236}">
                  <a16:creationId xmlns:a16="http://schemas.microsoft.com/office/drawing/2014/main" id="{7D3CD207-5FFC-404B-A712-58F1C08CD8D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41" name="平行四边形 16">
              <a:extLst>
                <a:ext uri="{FF2B5EF4-FFF2-40B4-BE49-F238E27FC236}">
                  <a16:creationId xmlns:a16="http://schemas.microsoft.com/office/drawing/2014/main" id="{6977403B-E98D-4CCB-BFEA-F4DC342C30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42" name="平行四边形 15">
              <a:extLst>
                <a:ext uri="{FF2B5EF4-FFF2-40B4-BE49-F238E27FC236}">
                  <a16:creationId xmlns:a16="http://schemas.microsoft.com/office/drawing/2014/main" id="{24C1E80A-EA67-4336-AD05-EFA8B01FD8E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4343" name="组合 22">
            <a:extLst>
              <a:ext uri="{FF2B5EF4-FFF2-40B4-BE49-F238E27FC236}">
                <a16:creationId xmlns:a16="http://schemas.microsoft.com/office/drawing/2014/main" id="{711D333A-A688-4C31-A536-DF5916EE4BF9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14344" name="平行四边形 23">
              <a:extLst>
                <a:ext uri="{FF2B5EF4-FFF2-40B4-BE49-F238E27FC236}">
                  <a16:creationId xmlns:a16="http://schemas.microsoft.com/office/drawing/2014/main" id="{3F5C06CE-1EB2-4D7D-BF04-31754B5004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45" name="平行四边形 26">
              <a:extLst>
                <a:ext uri="{FF2B5EF4-FFF2-40B4-BE49-F238E27FC236}">
                  <a16:creationId xmlns:a16="http://schemas.microsoft.com/office/drawing/2014/main" id="{E868D17A-9518-4F35-9D64-9C5A6082388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46" name="平行四边形 32">
              <a:extLst>
                <a:ext uri="{FF2B5EF4-FFF2-40B4-BE49-F238E27FC236}">
                  <a16:creationId xmlns:a16="http://schemas.microsoft.com/office/drawing/2014/main" id="{F4990865-265F-4F6E-9E11-12CB913ACA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347" name="矩形 1">
            <a:extLst>
              <a:ext uri="{FF2B5EF4-FFF2-40B4-BE49-F238E27FC236}">
                <a16:creationId xmlns:a16="http://schemas.microsoft.com/office/drawing/2014/main" id="{4C554F48-719D-4FC7-B27F-F4E5556EE38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700000">
            <a:off x="2508251" y="2481262"/>
            <a:ext cx="1509712" cy="150971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8" name="矩形 21">
            <a:extLst>
              <a:ext uri="{FF2B5EF4-FFF2-40B4-BE49-F238E27FC236}">
                <a16:creationId xmlns:a16="http://schemas.microsoft.com/office/drawing/2014/main" id="{8B072463-108A-4AD4-96A6-8F9044EE3C3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700000">
            <a:off x="1387475" y="3600450"/>
            <a:ext cx="1509713" cy="1509713"/>
          </a:xfrm>
          <a:prstGeom prst="rect">
            <a:avLst/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9" name="矩形 27">
            <a:extLst>
              <a:ext uri="{FF2B5EF4-FFF2-40B4-BE49-F238E27FC236}">
                <a16:creationId xmlns:a16="http://schemas.microsoft.com/office/drawing/2014/main" id="{6E65A0A6-3E9C-4421-9453-D758B7ED36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700000">
            <a:off x="4762500" y="2466975"/>
            <a:ext cx="1509713" cy="1509713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0" name="矩形 28">
            <a:extLst>
              <a:ext uri="{FF2B5EF4-FFF2-40B4-BE49-F238E27FC236}">
                <a16:creationId xmlns:a16="http://schemas.microsoft.com/office/drawing/2014/main" id="{741B71CE-DE6C-4E6E-AF2C-364274A6217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700000">
            <a:off x="3643313" y="3586163"/>
            <a:ext cx="1509712" cy="1509712"/>
          </a:xfrm>
          <a:prstGeom prst="rect">
            <a:avLst/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1" name="矩形 30">
            <a:extLst>
              <a:ext uri="{FF2B5EF4-FFF2-40B4-BE49-F238E27FC236}">
                <a16:creationId xmlns:a16="http://schemas.microsoft.com/office/drawing/2014/main" id="{47CAEA7C-574D-4524-BF75-D761B2DA1FD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700000">
            <a:off x="7028656" y="2439194"/>
            <a:ext cx="1509713" cy="1508125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2" name="矩形 31">
            <a:extLst>
              <a:ext uri="{FF2B5EF4-FFF2-40B4-BE49-F238E27FC236}">
                <a16:creationId xmlns:a16="http://schemas.microsoft.com/office/drawing/2014/main" id="{8BF88DD8-649D-4422-9671-1F89F8BD2F0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700000">
            <a:off x="5909469" y="3558381"/>
            <a:ext cx="1508125" cy="1509713"/>
          </a:xfrm>
          <a:prstGeom prst="rect">
            <a:avLst/>
          </a:pr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3" name="矩形 34">
            <a:extLst>
              <a:ext uri="{FF2B5EF4-FFF2-40B4-BE49-F238E27FC236}">
                <a16:creationId xmlns:a16="http://schemas.microsoft.com/office/drawing/2014/main" id="{92429E99-F465-4DFF-B0EC-69F55B5572A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700000">
            <a:off x="9295606" y="2424907"/>
            <a:ext cx="1508125" cy="1509712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4" name="矩形 35">
            <a:extLst>
              <a:ext uri="{FF2B5EF4-FFF2-40B4-BE49-F238E27FC236}">
                <a16:creationId xmlns:a16="http://schemas.microsoft.com/office/drawing/2014/main" id="{87590213-7426-436D-9A26-5732DDA53FF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700000">
            <a:off x="8174832" y="3545681"/>
            <a:ext cx="1509712" cy="1508125"/>
          </a:xfrm>
          <a:prstGeom prst="rect">
            <a:avLst/>
          </a:pr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55" name="文本框 36">
            <a:extLst>
              <a:ext uri="{FF2B5EF4-FFF2-40B4-BE49-F238E27FC236}">
                <a16:creationId xmlns:a16="http://schemas.microsoft.com/office/drawing/2014/main" id="{E27CE6B1-A2F0-4696-B94B-63766F100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363" y="4064000"/>
            <a:ext cx="185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 sz="20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4356" name="文本框 37">
            <a:extLst>
              <a:ext uri="{FF2B5EF4-FFF2-40B4-BE49-F238E27FC236}">
                <a16:creationId xmlns:a16="http://schemas.microsoft.com/office/drawing/2014/main" id="{B31B3822-3BF0-4F93-8DA1-E00F33A69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4049713"/>
            <a:ext cx="1854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 sz="20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4357" name="文本框 38">
            <a:extLst>
              <a:ext uri="{FF2B5EF4-FFF2-40B4-BE49-F238E27FC236}">
                <a16:creationId xmlns:a16="http://schemas.microsoft.com/office/drawing/2014/main" id="{1030EAFD-C449-4BAA-9D18-6247E40E1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213" y="4049713"/>
            <a:ext cx="1855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 sz="20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4358" name="文本框 39">
            <a:extLst>
              <a:ext uri="{FF2B5EF4-FFF2-40B4-BE49-F238E27FC236}">
                <a16:creationId xmlns:a16="http://schemas.microsoft.com/office/drawing/2014/main" id="{87AD6C9D-6D55-4BAE-B7AE-CC2A5D18D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049713"/>
            <a:ext cx="1854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 sz="20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24">
            <a:extLst>
              <a:ext uri="{FF2B5EF4-FFF2-40B4-BE49-F238E27FC236}">
                <a16:creationId xmlns:a16="http://schemas.microsoft.com/office/drawing/2014/main" id="{FDC0F6A6-0B07-436E-ACFB-D9B408F61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5363" name="组合 3">
            <a:extLst>
              <a:ext uri="{FF2B5EF4-FFF2-40B4-BE49-F238E27FC236}">
                <a16:creationId xmlns:a16="http://schemas.microsoft.com/office/drawing/2014/main" id="{231D8626-A93F-4F63-A367-B51BF8B26DC8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15364" name="平行四边形 18">
              <a:extLst>
                <a:ext uri="{FF2B5EF4-FFF2-40B4-BE49-F238E27FC236}">
                  <a16:creationId xmlns:a16="http://schemas.microsoft.com/office/drawing/2014/main" id="{8DA1291D-946A-4F24-AEAB-9084F9ED06A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65" name="平行四边形 16">
              <a:extLst>
                <a:ext uri="{FF2B5EF4-FFF2-40B4-BE49-F238E27FC236}">
                  <a16:creationId xmlns:a16="http://schemas.microsoft.com/office/drawing/2014/main" id="{C9FA0EE2-81CF-45E1-A5D9-A61434C1C02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66" name="平行四边形 15">
              <a:extLst>
                <a:ext uri="{FF2B5EF4-FFF2-40B4-BE49-F238E27FC236}">
                  <a16:creationId xmlns:a16="http://schemas.microsoft.com/office/drawing/2014/main" id="{021970E9-DDE8-4563-96EC-0C5BD93AC45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367" name="组合 22">
            <a:extLst>
              <a:ext uri="{FF2B5EF4-FFF2-40B4-BE49-F238E27FC236}">
                <a16:creationId xmlns:a16="http://schemas.microsoft.com/office/drawing/2014/main" id="{7142C858-D6AB-4225-9FCE-3B502D9F4F01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15368" name="平行四边形 23">
              <a:extLst>
                <a:ext uri="{FF2B5EF4-FFF2-40B4-BE49-F238E27FC236}">
                  <a16:creationId xmlns:a16="http://schemas.microsoft.com/office/drawing/2014/main" id="{8C7471ED-0871-4711-B506-F493A8C0D0A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69" name="平行四边形 26">
              <a:extLst>
                <a:ext uri="{FF2B5EF4-FFF2-40B4-BE49-F238E27FC236}">
                  <a16:creationId xmlns:a16="http://schemas.microsoft.com/office/drawing/2014/main" id="{6852A8E9-CE33-4737-8323-EC4106FE14C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70" name="平行四边形 32">
              <a:extLst>
                <a:ext uri="{FF2B5EF4-FFF2-40B4-BE49-F238E27FC236}">
                  <a16:creationId xmlns:a16="http://schemas.microsoft.com/office/drawing/2014/main" id="{4A2141FC-B800-4873-8650-25204CEB2B9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5371" name="任意多边形 21">
            <a:extLst>
              <a:ext uri="{FF2B5EF4-FFF2-40B4-BE49-F238E27FC236}">
                <a16:creationId xmlns:a16="http://schemas.microsoft.com/office/drawing/2014/main" id="{379AB34F-A653-4225-A1A6-3532CB6C7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075" y="2187575"/>
            <a:ext cx="3335338" cy="1681163"/>
          </a:xfrm>
          <a:custGeom>
            <a:avLst/>
            <a:gdLst>
              <a:gd name="T0" fmla="*/ 1667953 w 3335906"/>
              <a:gd name="T1" fmla="*/ 0 h 1680131"/>
              <a:gd name="T2" fmla="*/ 3335906 w 3335906"/>
              <a:gd name="T3" fmla="*/ 1667953 h 1680131"/>
              <a:gd name="T4" fmla="*/ 3334679 w 3335906"/>
              <a:gd name="T5" fmla="*/ 1680131 h 1680131"/>
              <a:gd name="T6" fmla="*/ 3216580 w 3335906"/>
              <a:gd name="T7" fmla="*/ 1680131 h 1680131"/>
              <a:gd name="T8" fmla="*/ 3217328 w 3335906"/>
              <a:gd name="T9" fmla="*/ 1672709 h 1680131"/>
              <a:gd name="T10" fmla="*/ 1667953 w 3335906"/>
              <a:gd name="T11" fmla="*/ 123333 h 1680131"/>
              <a:gd name="T12" fmla="*/ 118578 w 3335906"/>
              <a:gd name="T13" fmla="*/ 1672709 h 1680131"/>
              <a:gd name="T14" fmla="*/ 119326 w 3335906"/>
              <a:gd name="T15" fmla="*/ 1680131 h 1680131"/>
              <a:gd name="T16" fmla="*/ 1228 w 3335906"/>
              <a:gd name="T17" fmla="*/ 1680131 h 1680131"/>
              <a:gd name="T18" fmla="*/ 0 w 3335906"/>
              <a:gd name="T19" fmla="*/ 1667953 h 1680131"/>
              <a:gd name="T20" fmla="*/ 1667953 w 3335906"/>
              <a:gd name="T21" fmla="*/ 0 h 16801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35906"/>
              <a:gd name="T34" fmla="*/ 0 h 1680131"/>
              <a:gd name="T35" fmla="*/ 3335906 w 3335906"/>
              <a:gd name="T36" fmla="*/ 1680131 h 16801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35906" h="1680131">
                <a:moveTo>
                  <a:pt x="1667953" y="0"/>
                </a:moveTo>
                <a:cubicBezTo>
                  <a:pt x="2589139" y="0"/>
                  <a:pt x="3335906" y="746768"/>
                  <a:pt x="3335906" y="1667953"/>
                </a:cubicBezTo>
                <a:lnTo>
                  <a:pt x="3334679" y="1680131"/>
                </a:lnTo>
                <a:lnTo>
                  <a:pt x="3216580" y="1680131"/>
                </a:lnTo>
                <a:lnTo>
                  <a:pt x="3217328" y="1672709"/>
                </a:lnTo>
                <a:cubicBezTo>
                  <a:pt x="3217328" y="817013"/>
                  <a:pt x="2523649" y="123333"/>
                  <a:pt x="1667953" y="123333"/>
                </a:cubicBezTo>
                <a:cubicBezTo>
                  <a:pt x="812258" y="123333"/>
                  <a:pt x="118578" y="817013"/>
                  <a:pt x="118578" y="1672709"/>
                </a:cubicBezTo>
                <a:lnTo>
                  <a:pt x="119326" y="1680131"/>
                </a:lnTo>
                <a:lnTo>
                  <a:pt x="1228" y="1680131"/>
                </a:lnTo>
                <a:lnTo>
                  <a:pt x="0" y="1667953"/>
                </a:lnTo>
                <a:cubicBezTo>
                  <a:pt x="0" y="746768"/>
                  <a:pt x="746768" y="0"/>
                  <a:pt x="1667953" y="0"/>
                </a:cubicBezTo>
                <a:close/>
              </a:path>
            </a:pathLst>
          </a:cu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2" name="任意多边形 25">
            <a:extLst>
              <a:ext uri="{FF2B5EF4-FFF2-40B4-BE49-F238E27FC236}">
                <a16:creationId xmlns:a16="http://schemas.microsoft.com/office/drawing/2014/main" id="{7A635E35-2FF5-48D4-9F3E-05A518581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675" y="2422525"/>
            <a:ext cx="2897188" cy="1449388"/>
          </a:xfrm>
          <a:custGeom>
            <a:avLst/>
            <a:gdLst>
              <a:gd name="T0" fmla="*/ 1411502 w 2823004"/>
              <a:gd name="T1" fmla="*/ 0 h 1412983"/>
              <a:gd name="T2" fmla="*/ 2823004 w 2823004"/>
              <a:gd name="T3" fmla="*/ 1411502 h 1412983"/>
              <a:gd name="T4" fmla="*/ 2822929 w 2823004"/>
              <a:gd name="T5" fmla="*/ 1412983 h 1412983"/>
              <a:gd name="T6" fmla="*/ 75 w 2823004"/>
              <a:gd name="T7" fmla="*/ 1412983 h 1412983"/>
              <a:gd name="T8" fmla="*/ 0 w 2823004"/>
              <a:gd name="T9" fmla="*/ 1411502 h 1412983"/>
              <a:gd name="T10" fmla="*/ 1411502 w 2823004"/>
              <a:gd name="T11" fmla="*/ 0 h 14129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23004"/>
              <a:gd name="T19" fmla="*/ 0 h 1412983"/>
              <a:gd name="T20" fmla="*/ 2823004 w 2823004"/>
              <a:gd name="T21" fmla="*/ 1412983 h 14129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23004" h="1412983">
                <a:moveTo>
                  <a:pt x="1411502" y="0"/>
                </a:moveTo>
                <a:cubicBezTo>
                  <a:pt x="2191053" y="0"/>
                  <a:pt x="2823004" y="631951"/>
                  <a:pt x="2823004" y="1411502"/>
                </a:cubicBezTo>
                <a:lnTo>
                  <a:pt x="2822929" y="1412983"/>
                </a:lnTo>
                <a:lnTo>
                  <a:pt x="75" y="1412983"/>
                </a:lnTo>
                <a:lnTo>
                  <a:pt x="0" y="1411502"/>
                </a:lnTo>
                <a:cubicBezTo>
                  <a:pt x="0" y="631951"/>
                  <a:pt x="631951" y="0"/>
                  <a:pt x="1411502" y="0"/>
                </a:cubicBezTo>
                <a:close/>
              </a:path>
            </a:pathLst>
          </a:cu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3" name="任意多边形 27">
            <a:extLst>
              <a:ext uri="{FF2B5EF4-FFF2-40B4-BE49-F238E27FC236}">
                <a16:creationId xmlns:a16="http://schemas.microsoft.com/office/drawing/2014/main" id="{C145F9D2-1074-44E9-813E-BF967DBE31B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30700" y="3868738"/>
            <a:ext cx="3335338" cy="1679575"/>
          </a:xfrm>
          <a:custGeom>
            <a:avLst/>
            <a:gdLst>
              <a:gd name="T0" fmla="*/ 1667953 w 3335906"/>
              <a:gd name="T1" fmla="*/ 0 h 1680131"/>
              <a:gd name="T2" fmla="*/ 3335906 w 3335906"/>
              <a:gd name="T3" fmla="*/ 1667953 h 1680131"/>
              <a:gd name="T4" fmla="*/ 3334679 w 3335906"/>
              <a:gd name="T5" fmla="*/ 1680131 h 1680131"/>
              <a:gd name="T6" fmla="*/ 3216580 w 3335906"/>
              <a:gd name="T7" fmla="*/ 1680131 h 1680131"/>
              <a:gd name="T8" fmla="*/ 3217328 w 3335906"/>
              <a:gd name="T9" fmla="*/ 1672709 h 1680131"/>
              <a:gd name="T10" fmla="*/ 1667953 w 3335906"/>
              <a:gd name="T11" fmla="*/ 123333 h 1680131"/>
              <a:gd name="T12" fmla="*/ 118578 w 3335906"/>
              <a:gd name="T13" fmla="*/ 1672709 h 1680131"/>
              <a:gd name="T14" fmla="*/ 119326 w 3335906"/>
              <a:gd name="T15" fmla="*/ 1680131 h 1680131"/>
              <a:gd name="T16" fmla="*/ 1228 w 3335906"/>
              <a:gd name="T17" fmla="*/ 1680131 h 1680131"/>
              <a:gd name="T18" fmla="*/ 0 w 3335906"/>
              <a:gd name="T19" fmla="*/ 1667953 h 1680131"/>
              <a:gd name="T20" fmla="*/ 1667953 w 3335906"/>
              <a:gd name="T21" fmla="*/ 0 h 16801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35906"/>
              <a:gd name="T34" fmla="*/ 0 h 1680131"/>
              <a:gd name="T35" fmla="*/ 3335906 w 3335906"/>
              <a:gd name="T36" fmla="*/ 1680131 h 16801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35906" h="1680131">
                <a:moveTo>
                  <a:pt x="1667953" y="0"/>
                </a:moveTo>
                <a:cubicBezTo>
                  <a:pt x="2589139" y="0"/>
                  <a:pt x="3335906" y="746768"/>
                  <a:pt x="3335906" y="1667953"/>
                </a:cubicBezTo>
                <a:lnTo>
                  <a:pt x="3334679" y="1680131"/>
                </a:lnTo>
                <a:lnTo>
                  <a:pt x="3216580" y="1680131"/>
                </a:lnTo>
                <a:lnTo>
                  <a:pt x="3217328" y="1672709"/>
                </a:lnTo>
                <a:cubicBezTo>
                  <a:pt x="3217328" y="817013"/>
                  <a:pt x="2523649" y="123333"/>
                  <a:pt x="1667953" y="123333"/>
                </a:cubicBezTo>
                <a:cubicBezTo>
                  <a:pt x="812258" y="123333"/>
                  <a:pt x="118578" y="817013"/>
                  <a:pt x="118578" y="1672709"/>
                </a:cubicBezTo>
                <a:lnTo>
                  <a:pt x="119326" y="1680131"/>
                </a:lnTo>
                <a:lnTo>
                  <a:pt x="1228" y="1680131"/>
                </a:lnTo>
                <a:lnTo>
                  <a:pt x="0" y="1667953"/>
                </a:lnTo>
                <a:cubicBezTo>
                  <a:pt x="0" y="746768"/>
                  <a:pt x="746768" y="0"/>
                  <a:pt x="1667953" y="0"/>
                </a:cubicBez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4" name="任意多边形 28">
            <a:extLst>
              <a:ext uri="{FF2B5EF4-FFF2-40B4-BE49-F238E27FC236}">
                <a16:creationId xmlns:a16="http://schemas.microsoft.com/office/drawing/2014/main" id="{538A882E-AE3E-4F5F-98FC-4AF91673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3325" y="2187575"/>
            <a:ext cx="3335338" cy="1681163"/>
          </a:xfrm>
          <a:custGeom>
            <a:avLst/>
            <a:gdLst>
              <a:gd name="T0" fmla="*/ 1667953 w 3335906"/>
              <a:gd name="T1" fmla="*/ 0 h 1680131"/>
              <a:gd name="T2" fmla="*/ 3335906 w 3335906"/>
              <a:gd name="T3" fmla="*/ 1667953 h 1680131"/>
              <a:gd name="T4" fmla="*/ 3334679 w 3335906"/>
              <a:gd name="T5" fmla="*/ 1680131 h 1680131"/>
              <a:gd name="T6" fmla="*/ 3216580 w 3335906"/>
              <a:gd name="T7" fmla="*/ 1680131 h 1680131"/>
              <a:gd name="T8" fmla="*/ 3217328 w 3335906"/>
              <a:gd name="T9" fmla="*/ 1672709 h 1680131"/>
              <a:gd name="T10" fmla="*/ 1667953 w 3335906"/>
              <a:gd name="T11" fmla="*/ 123333 h 1680131"/>
              <a:gd name="T12" fmla="*/ 118578 w 3335906"/>
              <a:gd name="T13" fmla="*/ 1672709 h 1680131"/>
              <a:gd name="T14" fmla="*/ 119326 w 3335906"/>
              <a:gd name="T15" fmla="*/ 1680131 h 1680131"/>
              <a:gd name="T16" fmla="*/ 1228 w 3335906"/>
              <a:gd name="T17" fmla="*/ 1680131 h 1680131"/>
              <a:gd name="T18" fmla="*/ 0 w 3335906"/>
              <a:gd name="T19" fmla="*/ 1667953 h 1680131"/>
              <a:gd name="T20" fmla="*/ 1667953 w 3335906"/>
              <a:gd name="T21" fmla="*/ 0 h 16801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35906"/>
              <a:gd name="T34" fmla="*/ 0 h 1680131"/>
              <a:gd name="T35" fmla="*/ 3335906 w 3335906"/>
              <a:gd name="T36" fmla="*/ 1680131 h 16801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35906" h="1680131">
                <a:moveTo>
                  <a:pt x="1667953" y="0"/>
                </a:moveTo>
                <a:cubicBezTo>
                  <a:pt x="2589139" y="0"/>
                  <a:pt x="3335906" y="746768"/>
                  <a:pt x="3335906" y="1667953"/>
                </a:cubicBezTo>
                <a:lnTo>
                  <a:pt x="3334679" y="1680131"/>
                </a:lnTo>
                <a:lnTo>
                  <a:pt x="3216580" y="1680131"/>
                </a:lnTo>
                <a:lnTo>
                  <a:pt x="3217328" y="1672709"/>
                </a:lnTo>
                <a:cubicBezTo>
                  <a:pt x="3217328" y="817013"/>
                  <a:pt x="2523649" y="123333"/>
                  <a:pt x="1667953" y="123333"/>
                </a:cubicBezTo>
                <a:cubicBezTo>
                  <a:pt x="812258" y="123333"/>
                  <a:pt x="118578" y="817013"/>
                  <a:pt x="118578" y="1672709"/>
                </a:cubicBezTo>
                <a:lnTo>
                  <a:pt x="119326" y="1680131"/>
                </a:lnTo>
                <a:lnTo>
                  <a:pt x="1228" y="1680131"/>
                </a:lnTo>
                <a:lnTo>
                  <a:pt x="0" y="1667953"/>
                </a:lnTo>
                <a:cubicBezTo>
                  <a:pt x="0" y="746768"/>
                  <a:pt x="746768" y="0"/>
                  <a:pt x="1667953" y="0"/>
                </a:cubicBezTo>
                <a:close/>
              </a:path>
            </a:pathLst>
          </a:cu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5" name="任意多边形 29">
            <a:extLst>
              <a:ext uri="{FF2B5EF4-FFF2-40B4-BE49-F238E27FC236}">
                <a16:creationId xmlns:a16="http://schemas.microsoft.com/office/drawing/2014/main" id="{95119821-1035-4EAF-9217-127188DDB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0" y="2406650"/>
            <a:ext cx="2897188" cy="1449388"/>
          </a:xfrm>
          <a:custGeom>
            <a:avLst/>
            <a:gdLst>
              <a:gd name="T0" fmla="*/ 1411502 w 2823004"/>
              <a:gd name="T1" fmla="*/ 0 h 1412983"/>
              <a:gd name="T2" fmla="*/ 2823004 w 2823004"/>
              <a:gd name="T3" fmla="*/ 1411502 h 1412983"/>
              <a:gd name="T4" fmla="*/ 2822929 w 2823004"/>
              <a:gd name="T5" fmla="*/ 1412983 h 1412983"/>
              <a:gd name="T6" fmla="*/ 75 w 2823004"/>
              <a:gd name="T7" fmla="*/ 1412983 h 1412983"/>
              <a:gd name="T8" fmla="*/ 0 w 2823004"/>
              <a:gd name="T9" fmla="*/ 1411502 h 1412983"/>
              <a:gd name="T10" fmla="*/ 1411502 w 2823004"/>
              <a:gd name="T11" fmla="*/ 0 h 14129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23004"/>
              <a:gd name="T19" fmla="*/ 0 h 1412983"/>
              <a:gd name="T20" fmla="*/ 2823004 w 2823004"/>
              <a:gd name="T21" fmla="*/ 1412983 h 14129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23004" h="1412983">
                <a:moveTo>
                  <a:pt x="1411502" y="0"/>
                </a:moveTo>
                <a:cubicBezTo>
                  <a:pt x="2191053" y="0"/>
                  <a:pt x="2823004" y="631951"/>
                  <a:pt x="2823004" y="1411502"/>
                </a:cubicBezTo>
                <a:lnTo>
                  <a:pt x="2822929" y="1412983"/>
                </a:lnTo>
                <a:lnTo>
                  <a:pt x="75" y="1412983"/>
                </a:lnTo>
                <a:lnTo>
                  <a:pt x="0" y="1411502"/>
                </a:lnTo>
                <a:cubicBezTo>
                  <a:pt x="0" y="631951"/>
                  <a:pt x="631951" y="0"/>
                  <a:pt x="1411502" y="0"/>
                </a:cubicBezTo>
                <a:close/>
              </a:path>
            </a:pathLst>
          </a:cu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6" name="任意多边形 30">
            <a:extLst>
              <a:ext uri="{FF2B5EF4-FFF2-40B4-BE49-F238E27FC236}">
                <a16:creationId xmlns:a16="http://schemas.microsoft.com/office/drawing/2014/main" id="{92E86733-0FF8-484F-A4FC-4738C214EDD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49775" y="3875088"/>
            <a:ext cx="2897188" cy="1449387"/>
          </a:xfrm>
          <a:custGeom>
            <a:avLst/>
            <a:gdLst>
              <a:gd name="T0" fmla="*/ 1411502 w 2823004"/>
              <a:gd name="T1" fmla="*/ 0 h 1412983"/>
              <a:gd name="T2" fmla="*/ 2823004 w 2823004"/>
              <a:gd name="T3" fmla="*/ 1411502 h 1412983"/>
              <a:gd name="T4" fmla="*/ 2822929 w 2823004"/>
              <a:gd name="T5" fmla="*/ 1412983 h 1412983"/>
              <a:gd name="T6" fmla="*/ 75 w 2823004"/>
              <a:gd name="T7" fmla="*/ 1412983 h 1412983"/>
              <a:gd name="T8" fmla="*/ 0 w 2823004"/>
              <a:gd name="T9" fmla="*/ 1411502 h 1412983"/>
              <a:gd name="T10" fmla="*/ 1411502 w 2823004"/>
              <a:gd name="T11" fmla="*/ 0 h 14129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23004"/>
              <a:gd name="T19" fmla="*/ 0 h 1412983"/>
              <a:gd name="T20" fmla="*/ 2823004 w 2823004"/>
              <a:gd name="T21" fmla="*/ 1412983 h 14129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23004" h="1412983">
                <a:moveTo>
                  <a:pt x="1411502" y="0"/>
                </a:moveTo>
                <a:cubicBezTo>
                  <a:pt x="2191053" y="0"/>
                  <a:pt x="2823004" y="631951"/>
                  <a:pt x="2823004" y="1411502"/>
                </a:cubicBezTo>
                <a:lnTo>
                  <a:pt x="2822929" y="1412983"/>
                </a:lnTo>
                <a:lnTo>
                  <a:pt x="75" y="1412983"/>
                </a:lnTo>
                <a:lnTo>
                  <a:pt x="0" y="1411502"/>
                </a:lnTo>
                <a:cubicBezTo>
                  <a:pt x="0" y="631951"/>
                  <a:pt x="631951" y="0"/>
                  <a:pt x="1411502" y="0"/>
                </a:cubicBez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7" name="文本框 31">
            <a:extLst>
              <a:ext uri="{FF2B5EF4-FFF2-40B4-BE49-F238E27FC236}">
                <a16:creationId xmlns:a16="http://schemas.microsoft.com/office/drawing/2014/main" id="{0AE1765C-A0B0-475C-8FB6-2FA679C87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106738"/>
            <a:ext cx="1387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3,658</a:t>
            </a:r>
            <a:endParaRPr lang="en-US" altLang="zh-CN" sz="24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5378" name="文本框 33">
            <a:extLst>
              <a:ext uri="{FF2B5EF4-FFF2-40B4-BE49-F238E27FC236}">
                <a16:creationId xmlns:a16="http://schemas.microsoft.com/office/drawing/2014/main" id="{FEC14F82-B420-4D0A-9EA2-2E531D3BB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4494213"/>
            <a:ext cx="1214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74%</a:t>
            </a:r>
            <a:endParaRPr lang="en-US" altLang="zh-CN" sz="24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5379" name="文本框 34">
            <a:extLst>
              <a:ext uri="{FF2B5EF4-FFF2-40B4-BE49-F238E27FC236}">
                <a16:creationId xmlns:a16="http://schemas.microsoft.com/office/drawing/2014/main" id="{295C9057-48EC-43D2-A8E8-383711F84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150" y="3073400"/>
            <a:ext cx="15478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30000</a:t>
            </a:r>
            <a:endParaRPr lang="en-US" altLang="zh-CN" sz="24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5380" name="文本框 35">
            <a:extLst>
              <a:ext uri="{FF2B5EF4-FFF2-40B4-BE49-F238E27FC236}">
                <a16:creationId xmlns:a16="http://schemas.microsoft.com/office/drawing/2014/main" id="{0EA49F3E-67AC-4545-BE44-2B1A6D02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88" y="2341563"/>
            <a:ext cx="285273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C0C0C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</a:t>
            </a:r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</a:t>
            </a:r>
            <a:endParaRPr lang="zh-CN" altLang="en-US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the  center of the  narrative thought</a:t>
            </a:r>
            <a:endParaRPr lang="zh-CN" altLang="en-US"/>
          </a:p>
        </p:txBody>
      </p:sp>
      <p:sp>
        <p:nvSpPr>
          <p:cNvPr id="15381" name="文本框 36">
            <a:extLst>
              <a:ext uri="{FF2B5EF4-FFF2-40B4-BE49-F238E27FC236}">
                <a16:creationId xmlns:a16="http://schemas.microsoft.com/office/drawing/2014/main" id="{248E415E-E0CB-4711-8BC4-E7F32D454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4064000"/>
            <a:ext cx="28543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C0C0C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</a:t>
            </a:r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</a:t>
            </a:r>
            <a:endParaRPr lang="zh-CN" altLang="en-US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the  center of the  narrative thought</a:t>
            </a:r>
            <a:endParaRPr lang="zh-CN" altLang="en-US"/>
          </a:p>
        </p:txBody>
      </p:sp>
      <p:sp>
        <p:nvSpPr>
          <p:cNvPr id="15382" name="文本框 37">
            <a:extLst>
              <a:ext uri="{FF2B5EF4-FFF2-40B4-BE49-F238E27FC236}">
                <a16:creationId xmlns:a16="http://schemas.microsoft.com/office/drawing/2014/main" id="{CA944054-4A09-4E30-9754-C266E67E7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6850" y="4064000"/>
            <a:ext cx="28543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C0C0C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</a:t>
            </a:r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</a:t>
            </a:r>
            <a:endParaRPr lang="zh-CN" altLang="en-US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the  center of the  narrative thought</a:t>
            </a:r>
            <a:endParaRPr lang="zh-CN" altLang="en-US"/>
          </a:p>
        </p:txBody>
      </p:sp>
      <p:grpSp>
        <p:nvGrpSpPr>
          <p:cNvPr id="15383" name="组合 38">
            <a:extLst>
              <a:ext uri="{FF2B5EF4-FFF2-40B4-BE49-F238E27FC236}">
                <a16:creationId xmlns:a16="http://schemas.microsoft.com/office/drawing/2014/main" id="{7C21599F-4340-4C60-9406-45E5FBEA5CA0}"/>
              </a:ext>
            </a:extLst>
          </p:cNvPr>
          <p:cNvGrpSpPr>
            <a:grpSpLocks/>
          </p:cNvGrpSpPr>
          <p:nvPr/>
        </p:nvGrpSpPr>
        <p:grpSpPr bwMode="auto">
          <a:xfrm>
            <a:off x="5802313" y="4011613"/>
            <a:ext cx="490537" cy="557212"/>
            <a:chOff x="0" y="0"/>
            <a:chExt cx="406393" cy="459645"/>
          </a:xfrm>
        </p:grpSpPr>
        <p:sp>
          <p:nvSpPr>
            <p:cNvPr id="15384" name="Freeform 148">
              <a:extLst>
                <a:ext uri="{FF2B5EF4-FFF2-40B4-BE49-F238E27FC236}">
                  <a16:creationId xmlns:a16="http://schemas.microsoft.com/office/drawing/2014/main" id="{40281D11-8269-4C4A-8E80-D8114B89D8A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85" name="Freeform 149">
              <a:extLst>
                <a:ext uri="{FF2B5EF4-FFF2-40B4-BE49-F238E27FC236}">
                  <a16:creationId xmlns:a16="http://schemas.microsoft.com/office/drawing/2014/main" id="{5F0283F0-428B-4B38-AA7B-732B02FD8A9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86" name="Oval 150">
              <a:extLst>
                <a:ext uri="{FF2B5EF4-FFF2-40B4-BE49-F238E27FC236}">
                  <a16:creationId xmlns:a16="http://schemas.microsoft.com/office/drawing/2014/main" id="{93F14CBE-D3BB-4CAC-9521-556CB9E10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5387" name="组合 42">
            <a:extLst>
              <a:ext uri="{FF2B5EF4-FFF2-40B4-BE49-F238E27FC236}">
                <a16:creationId xmlns:a16="http://schemas.microsoft.com/office/drawing/2014/main" id="{D2E5F97D-88A3-4085-8587-3D6720CE57C9}"/>
              </a:ext>
            </a:extLst>
          </p:cNvPr>
          <p:cNvGrpSpPr>
            <a:grpSpLocks/>
          </p:cNvGrpSpPr>
          <p:nvPr/>
        </p:nvGrpSpPr>
        <p:grpSpPr bwMode="auto">
          <a:xfrm>
            <a:off x="2597150" y="2619375"/>
            <a:ext cx="460375" cy="514350"/>
            <a:chOff x="0" y="0"/>
            <a:chExt cx="402656" cy="450303"/>
          </a:xfrm>
        </p:grpSpPr>
        <p:sp>
          <p:nvSpPr>
            <p:cNvPr id="15388" name="Freeform 108">
              <a:extLst>
                <a:ext uri="{FF2B5EF4-FFF2-40B4-BE49-F238E27FC236}">
                  <a16:creationId xmlns:a16="http://schemas.microsoft.com/office/drawing/2014/main" id="{7417A440-BF70-408F-8D8F-9E75FCF0D04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89" name="Freeform 109">
              <a:extLst>
                <a:ext uri="{FF2B5EF4-FFF2-40B4-BE49-F238E27FC236}">
                  <a16:creationId xmlns:a16="http://schemas.microsoft.com/office/drawing/2014/main" id="{0C8ED792-8838-4CEC-88D5-CA9633D0B8F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90" name="Freeform 110">
              <a:extLst>
                <a:ext uri="{FF2B5EF4-FFF2-40B4-BE49-F238E27FC236}">
                  <a16:creationId xmlns:a16="http://schemas.microsoft.com/office/drawing/2014/main" id="{AA45EBFD-5888-4F5B-962E-751126F888B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91" name="Freeform 111">
              <a:extLst>
                <a:ext uri="{FF2B5EF4-FFF2-40B4-BE49-F238E27FC236}">
                  <a16:creationId xmlns:a16="http://schemas.microsoft.com/office/drawing/2014/main" id="{963469D9-87AB-4B27-A398-AE6A14245BA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92" name="Freeform 112">
              <a:extLst>
                <a:ext uri="{FF2B5EF4-FFF2-40B4-BE49-F238E27FC236}">
                  <a16:creationId xmlns:a16="http://schemas.microsoft.com/office/drawing/2014/main" id="{53224386-B3E6-4A86-803D-22ED1746463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5393" name="组合 48">
            <a:extLst>
              <a:ext uri="{FF2B5EF4-FFF2-40B4-BE49-F238E27FC236}">
                <a16:creationId xmlns:a16="http://schemas.microsoft.com/office/drawing/2014/main" id="{9DC64092-31B5-4501-8424-433DD7B5E274}"/>
              </a:ext>
            </a:extLst>
          </p:cNvPr>
          <p:cNvGrpSpPr>
            <a:grpSpLocks/>
          </p:cNvGrpSpPr>
          <p:nvPr/>
        </p:nvGrpSpPr>
        <p:grpSpPr bwMode="auto">
          <a:xfrm>
            <a:off x="8996363" y="2625725"/>
            <a:ext cx="400050" cy="393700"/>
            <a:chOff x="0" y="0"/>
            <a:chExt cx="453105" cy="448433"/>
          </a:xfrm>
        </p:grpSpPr>
        <p:sp>
          <p:nvSpPr>
            <p:cNvPr id="15394" name="Freeform 136">
              <a:extLst>
                <a:ext uri="{FF2B5EF4-FFF2-40B4-BE49-F238E27FC236}">
                  <a16:creationId xmlns:a16="http://schemas.microsoft.com/office/drawing/2014/main" id="{D0D46E21-13BE-4E30-AE0C-1BF2DA3D1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95" name="Freeform 137">
              <a:extLst>
                <a:ext uri="{FF2B5EF4-FFF2-40B4-BE49-F238E27FC236}">
                  <a16:creationId xmlns:a16="http://schemas.microsoft.com/office/drawing/2014/main" id="{A975DF11-21EF-4F40-8BDD-EB4C045C992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24">
            <a:extLst>
              <a:ext uri="{FF2B5EF4-FFF2-40B4-BE49-F238E27FC236}">
                <a16:creationId xmlns:a16="http://schemas.microsoft.com/office/drawing/2014/main" id="{AB55B07E-0AC3-4786-9207-9392D77E7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6387" name="组合 3">
            <a:extLst>
              <a:ext uri="{FF2B5EF4-FFF2-40B4-BE49-F238E27FC236}">
                <a16:creationId xmlns:a16="http://schemas.microsoft.com/office/drawing/2014/main" id="{6E0F55B3-11A6-4BDE-84D0-8C13100FF8B6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16388" name="平行四边形 18">
              <a:extLst>
                <a:ext uri="{FF2B5EF4-FFF2-40B4-BE49-F238E27FC236}">
                  <a16:creationId xmlns:a16="http://schemas.microsoft.com/office/drawing/2014/main" id="{D0551CBF-1BA0-487B-9886-9B09FA5E1D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89" name="平行四边形 16">
              <a:extLst>
                <a:ext uri="{FF2B5EF4-FFF2-40B4-BE49-F238E27FC236}">
                  <a16:creationId xmlns:a16="http://schemas.microsoft.com/office/drawing/2014/main" id="{D58516C2-88A7-453D-9367-01AA73100F8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0" name="平行四边形 15">
              <a:extLst>
                <a:ext uri="{FF2B5EF4-FFF2-40B4-BE49-F238E27FC236}">
                  <a16:creationId xmlns:a16="http://schemas.microsoft.com/office/drawing/2014/main" id="{DFECB4DA-FC8D-43BA-9D5E-458D90F34C8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391" name="组合 22">
            <a:extLst>
              <a:ext uri="{FF2B5EF4-FFF2-40B4-BE49-F238E27FC236}">
                <a16:creationId xmlns:a16="http://schemas.microsoft.com/office/drawing/2014/main" id="{00051764-5389-4EEA-A09C-71157FFE9887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16392" name="平行四边形 23">
              <a:extLst>
                <a:ext uri="{FF2B5EF4-FFF2-40B4-BE49-F238E27FC236}">
                  <a16:creationId xmlns:a16="http://schemas.microsoft.com/office/drawing/2014/main" id="{0A13CAC8-1C77-42C8-A3B3-AAAA23879BA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3" name="平行四边形 26">
              <a:extLst>
                <a:ext uri="{FF2B5EF4-FFF2-40B4-BE49-F238E27FC236}">
                  <a16:creationId xmlns:a16="http://schemas.microsoft.com/office/drawing/2014/main" id="{947EC998-E4B2-401A-B460-82FB0DA73DE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4" name="平行四边形 32">
              <a:extLst>
                <a:ext uri="{FF2B5EF4-FFF2-40B4-BE49-F238E27FC236}">
                  <a16:creationId xmlns:a16="http://schemas.microsoft.com/office/drawing/2014/main" id="{2DB9C2C7-2121-4D2D-98BA-FE476F8A2C5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6395" name="任意多边形 30">
            <a:extLst>
              <a:ext uri="{FF2B5EF4-FFF2-40B4-BE49-F238E27FC236}">
                <a16:creationId xmlns:a16="http://schemas.microsoft.com/office/drawing/2014/main" id="{6101739B-66E0-412E-A8A1-9E19EA236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2259013"/>
            <a:ext cx="3384550" cy="833437"/>
          </a:xfrm>
          <a:custGeom>
            <a:avLst/>
            <a:gdLst>
              <a:gd name="T0" fmla="*/ 481347 w 3384545"/>
              <a:gd name="T1" fmla="*/ 0 h 833717"/>
              <a:gd name="T2" fmla="*/ 2967687 w 3384545"/>
              <a:gd name="T3" fmla="*/ 0 h 833717"/>
              <a:gd name="T4" fmla="*/ 3384545 w 3384545"/>
              <a:gd name="T5" fmla="*/ 416859 h 833717"/>
              <a:gd name="T6" fmla="*/ 2967687 w 3384545"/>
              <a:gd name="T7" fmla="*/ 833717 h 833717"/>
              <a:gd name="T8" fmla="*/ 0 w 3384545"/>
              <a:gd name="T9" fmla="*/ 833717 h 8337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84545"/>
              <a:gd name="T16" fmla="*/ 0 h 833717"/>
              <a:gd name="T17" fmla="*/ 3384545 w 3384545"/>
              <a:gd name="T18" fmla="*/ 833717 h 8337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84545" h="833717">
                <a:moveTo>
                  <a:pt x="481347" y="0"/>
                </a:moveTo>
                <a:lnTo>
                  <a:pt x="2967687" y="0"/>
                </a:lnTo>
                <a:lnTo>
                  <a:pt x="3384545" y="416859"/>
                </a:lnTo>
                <a:lnTo>
                  <a:pt x="2967687" y="833717"/>
                </a:lnTo>
                <a:lnTo>
                  <a:pt x="0" y="833717"/>
                </a:lnTo>
                <a:close/>
              </a:path>
            </a:pathLst>
          </a:cu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6" name="任意多边形 33">
            <a:extLst>
              <a:ext uri="{FF2B5EF4-FFF2-40B4-BE49-F238E27FC236}">
                <a16:creationId xmlns:a16="http://schemas.microsoft.com/office/drawing/2014/main" id="{F9525612-EC4D-499B-AD69-4969245B8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938" y="3092450"/>
            <a:ext cx="3378200" cy="835025"/>
          </a:xfrm>
          <a:custGeom>
            <a:avLst/>
            <a:gdLst>
              <a:gd name="T0" fmla="*/ 481347 w 3378000"/>
              <a:gd name="T1" fmla="*/ 0 h 833717"/>
              <a:gd name="T2" fmla="*/ 2961142 w 3378000"/>
              <a:gd name="T3" fmla="*/ 0 h 833717"/>
              <a:gd name="T4" fmla="*/ 3378000 w 3378000"/>
              <a:gd name="T5" fmla="*/ 416859 h 833717"/>
              <a:gd name="T6" fmla="*/ 2961142 w 3378000"/>
              <a:gd name="T7" fmla="*/ 833717 h 833717"/>
              <a:gd name="T8" fmla="*/ 0 w 3378000"/>
              <a:gd name="T9" fmla="*/ 833717 h 8337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78000"/>
              <a:gd name="T16" fmla="*/ 0 h 833717"/>
              <a:gd name="T17" fmla="*/ 3378000 w 3378000"/>
              <a:gd name="T18" fmla="*/ 833717 h 8337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78000" h="833717">
                <a:moveTo>
                  <a:pt x="481347" y="0"/>
                </a:moveTo>
                <a:lnTo>
                  <a:pt x="2961142" y="0"/>
                </a:lnTo>
                <a:lnTo>
                  <a:pt x="3378000" y="416859"/>
                </a:lnTo>
                <a:lnTo>
                  <a:pt x="2961142" y="833717"/>
                </a:lnTo>
                <a:lnTo>
                  <a:pt x="0" y="833717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7" name="任意多边形 35">
            <a:extLst>
              <a:ext uri="{FF2B5EF4-FFF2-40B4-BE49-F238E27FC236}">
                <a16:creationId xmlns:a16="http://schemas.microsoft.com/office/drawing/2014/main" id="{9DF36ACC-072B-45F9-BE6F-1AC4F0373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925" y="3927475"/>
            <a:ext cx="3403600" cy="833438"/>
          </a:xfrm>
          <a:custGeom>
            <a:avLst/>
            <a:gdLst>
              <a:gd name="T0" fmla="*/ 481346 w 3403756"/>
              <a:gd name="T1" fmla="*/ 0 h 833717"/>
              <a:gd name="T2" fmla="*/ 2986898 w 3403756"/>
              <a:gd name="T3" fmla="*/ 0 h 833717"/>
              <a:gd name="T4" fmla="*/ 3403756 w 3403756"/>
              <a:gd name="T5" fmla="*/ 416859 h 833717"/>
              <a:gd name="T6" fmla="*/ 2986898 w 3403756"/>
              <a:gd name="T7" fmla="*/ 833717 h 833717"/>
              <a:gd name="T8" fmla="*/ 0 w 3403756"/>
              <a:gd name="T9" fmla="*/ 833717 h 8337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3756"/>
              <a:gd name="T16" fmla="*/ 0 h 833717"/>
              <a:gd name="T17" fmla="*/ 3403756 w 3403756"/>
              <a:gd name="T18" fmla="*/ 833717 h 8337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3756" h="833717">
                <a:moveTo>
                  <a:pt x="481346" y="0"/>
                </a:moveTo>
                <a:lnTo>
                  <a:pt x="2986898" y="0"/>
                </a:lnTo>
                <a:lnTo>
                  <a:pt x="3403756" y="416859"/>
                </a:lnTo>
                <a:lnTo>
                  <a:pt x="2986898" y="833717"/>
                </a:lnTo>
                <a:lnTo>
                  <a:pt x="0" y="833717"/>
                </a:lnTo>
                <a:close/>
              </a:path>
            </a:pathLst>
          </a:cu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8" name="任意多边形 37">
            <a:extLst>
              <a:ext uri="{FF2B5EF4-FFF2-40B4-BE49-F238E27FC236}">
                <a16:creationId xmlns:a16="http://schemas.microsoft.com/office/drawing/2014/main" id="{BD953902-B588-40A0-848A-23EC880E1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4752975"/>
            <a:ext cx="3430587" cy="833438"/>
          </a:xfrm>
          <a:custGeom>
            <a:avLst/>
            <a:gdLst>
              <a:gd name="T0" fmla="*/ 481347 w 3430800"/>
              <a:gd name="T1" fmla="*/ 0 h 833717"/>
              <a:gd name="T2" fmla="*/ 3013942 w 3430800"/>
              <a:gd name="T3" fmla="*/ 0 h 833717"/>
              <a:gd name="T4" fmla="*/ 3430800 w 3430800"/>
              <a:gd name="T5" fmla="*/ 416859 h 833717"/>
              <a:gd name="T6" fmla="*/ 3013942 w 3430800"/>
              <a:gd name="T7" fmla="*/ 833717 h 833717"/>
              <a:gd name="T8" fmla="*/ 0 w 3430800"/>
              <a:gd name="T9" fmla="*/ 833717 h 8337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30800"/>
              <a:gd name="T16" fmla="*/ 0 h 833717"/>
              <a:gd name="T17" fmla="*/ 3430800 w 3430800"/>
              <a:gd name="T18" fmla="*/ 833717 h 8337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30800" h="833717">
                <a:moveTo>
                  <a:pt x="481347" y="0"/>
                </a:moveTo>
                <a:lnTo>
                  <a:pt x="3013942" y="0"/>
                </a:lnTo>
                <a:lnTo>
                  <a:pt x="3430800" y="416859"/>
                </a:lnTo>
                <a:lnTo>
                  <a:pt x="3013942" y="833717"/>
                </a:lnTo>
                <a:lnTo>
                  <a:pt x="0" y="833717"/>
                </a:lnTo>
                <a:close/>
              </a:path>
            </a:pathLst>
          </a:cu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9" name="文本框 38">
            <a:extLst>
              <a:ext uri="{FF2B5EF4-FFF2-40B4-BE49-F238E27FC236}">
                <a16:creationId xmlns:a16="http://schemas.microsoft.com/office/drawing/2014/main" id="{C91917E5-DC0A-4912-A5DC-E297FA9F0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2492375"/>
            <a:ext cx="2073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7200" b="1">
                <a:solidFill>
                  <a:srgbClr val="00A1D8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83%</a:t>
            </a:r>
            <a:endParaRPr lang="en-US" altLang="zh-CN" sz="6600" b="1">
              <a:solidFill>
                <a:srgbClr val="00A1D8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6400" name="文本框 39">
            <a:extLst>
              <a:ext uri="{FF2B5EF4-FFF2-40B4-BE49-F238E27FC236}">
                <a16:creationId xmlns:a16="http://schemas.microsoft.com/office/drawing/2014/main" id="{ED95C90A-AD17-4F57-8AC4-BCABFFDCC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3749675"/>
            <a:ext cx="2727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4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6401" name="文本框 40">
            <a:extLst>
              <a:ext uri="{FF2B5EF4-FFF2-40B4-BE49-F238E27FC236}">
                <a16:creationId xmlns:a16="http://schemas.microsoft.com/office/drawing/2014/main" id="{77DFB1CC-F63E-49B1-B593-FE00BB279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00" y="2444750"/>
            <a:ext cx="188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 HERE</a:t>
            </a:r>
            <a:endParaRPr lang="en-US" altLang="zh-CN" sz="20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6402" name="文本框 41">
            <a:extLst>
              <a:ext uri="{FF2B5EF4-FFF2-40B4-BE49-F238E27FC236}">
                <a16:creationId xmlns:a16="http://schemas.microsoft.com/office/drawing/2014/main" id="{F7733BA5-BD8A-4B71-B6C7-836134BA8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3292475"/>
            <a:ext cx="188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 HERE</a:t>
            </a:r>
            <a:endParaRPr lang="en-US" altLang="zh-CN" sz="20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6403" name="文本框 42">
            <a:extLst>
              <a:ext uri="{FF2B5EF4-FFF2-40B4-BE49-F238E27FC236}">
                <a16:creationId xmlns:a16="http://schemas.microsoft.com/office/drawing/2014/main" id="{7202EDC4-035F-4FA4-9FF1-ACC6D99C3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50" y="4105275"/>
            <a:ext cx="1884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 HERE</a:t>
            </a:r>
            <a:endParaRPr lang="en-US" altLang="zh-CN" sz="20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6404" name="文本框 43">
            <a:extLst>
              <a:ext uri="{FF2B5EF4-FFF2-40B4-BE49-F238E27FC236}">
                <a16:creationId xmlns:a16="http://schemas.microsoft.com/office/drawing/2014/main" id="{442AD8E7-21FD-4892-A439-77CC79EED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4919663"/>
            <a:ext cx="1884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 HERE</a:t>
            </a:r>
            <a:endParaRPr lang="en-US" altLang="zh-CN" sz="20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6405" name="组合 44">
            <a:extLst>
              <a:ext uri="{FF2B5EF4-FFF2-40B4-BE49-F238E27FC236}">
                <a16:creationId xmlns:a16="http://schemas.microsoft.com/office/drawing/2014/main" id="{8EA3596D-95BC-4CF6-B1A8-A09A1F8869B4}"/>
              </a:ext>
            </a:extLst>
          </p:cNvPr>
          <p:cNvGrpSpPr>
            <a:grpSpLocks/>
          </p:cNvGrpSpPr>
          <p:nvPr/>
        </p:nvGrpSpPr>
        <p:grpSpPr bwMode="auto">
          <a:xfrm>
            <a:off x="6827838" y="2465388"/>
            <a:ext cx="333375" cy="376237"/>
            <a:chOff x="0" y="0"/>
            <a:chExt cx="406393" cy="459645"/>
          </a:xfrm>
        </p:grpSpPr>
        <p:sp>
          <p:nvSpPr>
            <p:cNvPr id="16406" name="Freeform 148">
              <a:extLst>
                <a:ext uri="{FF2B5EF4-FFF2-40B4-BE49-F238E27FC236}">
                  <a16:creationId xmlns:a16="http://schemas.microsoft.com/office/drawing/2014/main" id="{9EF651AE-A657-4B1F-8E64-E9F82C00A79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07" name="Freeform 149">
              <a:extLst>
                <a:ext uri="{FF2B5EF4-FFF2-40B4-BE49-F238E27FC236}">
                  <a16:creationId xmlns:a16="http://schemas.microsoft.com/office/drawing/2014/main" id="{C06C77E8-4023-491D-B5D8-AA947277E0E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08" name="Oval 150">
              <a:extLst>
                <a:ext uri="{FF2B5EF4-FFF2-40B4-BE49-F238E27FC236}">
                  <a16:creationId xmlns:a16="http://schemas.microsoft.com/office/drawing/2014/main" id="{AF3A42BA-3807-46B0-96A4-2A5664091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6409" name="组合 48">
            <a:extLst>
              <a:ext uri="{FF2B5EF4-FFF2-40B4-BE49-F238E27FC236}">
                <a16:creationId xmlns:a16="http://schemas.microsoft.com/office/drawing/2014/main" id="{00E85F31-221E-463E-A51E-4E7E562CEB72}"/>
              </a:ext>
            </a:extLst>
          </p:cNvPr>
          <p:cNvGrpSpPr>
            <a:grpSpLocks/>
          </p:cNvGrpSpPr>
          <p:nvPr/>
        </p:nvGrpSpPr>
        <p:grpSpPr bwMode="auto">
          <a:xfrm>
            <a:off x="5529263" y="5003800"/>
            <a:ext cx="312737" cy="350838"/>
            <a:chOff x="0" y="0"/>
            <a:chExt cx="402656" cy="450303"/>
          </a:xfrm>
        </p:grpSpPr>
        <p:sp>
          <p:nvSpPr>
            <p:cNvPr id="16410" name="Freeform 108">
              <a:extLst>
                <a:ext uri="{FF2B5EF4-FFF2-40B4-BE49-F238E27FC236}">
                  <a16:creationId xmlns:a16="http://schemas.microsoft.com/office/drawing/2014/main" id="{B49751F0-C0B3-45E9-BC79-876BF1D339F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11" name="Freeform 109">
              <a:extLst>
                <a:ext uri="{FF2B5EF4-FFF2-40B4-BE49-F238E27FC236}">
                  <a16:creationId xmlns:a16="http://schemas.microsoft.com/office/drawing/2014/main" id="{F71201A1-0760-4860-AA49-94C2439F2CE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12" name="Freeform 110">
              <a:extLst>
                <a:ext uri="{FF2B5EF4-FFF2-40B4-BE49-F238E27FC236}">
                  <a16:creationId xmlns:a16="http://schemas.microsoft.com/office/drawing/2014/main" id="{BC41BD2E-2BE6-47B4-8BF7-0FAFE9A6CA1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13" name="Freeform 111">
              <a:extLst>
                <a:ext uri="{FF2B5EF4-FFF2-40B4-BE49-F238E27FC236}">
                  <a16:creationId xmlns:a16="http://schemas.microsoft.com/office/drawing/2014/main" id="{3EBCE956-7619-474F-968E-9548BA256E7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14" name="Freeform 112">
              <a:extLst>
                <a:ext uri="{FF2B5EF4-FFF2-40B4-BE49-F238E27FC236}">
                  <a16:creationId xmlns:a16="http://schemas.microsoft.com/office/drawing/2014/main" id="{DABD88BE-84AD-44BA-B489-BCBDF0C2E48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6415" name="组合 54">
            <a:extLst>
              <a:ext uri="{FF2B5EF4-FFF2-40B4-BE49-F238E27FC236}">
                <a16:creationId xmlns:a16="http://schemas.microsoft.com/office/drawing/2014/main" id="{EC18F499-D50D-4177-84C2-EB88C340C211}"/>
              </a:ext>
            </a:extLst>
          </p:cNvPr>
          <p:cNvGrpSpPr>
            <a:grpSpLocks/>
          </p:cNvGrpSpPr>
          <p:nvPr/>
        </p:nvGrpSpPr>
        <p:grpSpPr bwMode="auto">
          <a:xfrm>
            <a:off x="5978525" y="4208463"/>
            <a:ext cx="271463" cy="268287"/>
            <a:chOff x="0" y="0"/>
            <a:chExt cx="453105" cy="448433"/>
          </a:xfrm>
        </p:grpSpPr>
        <p:sp>
          <p:nvSpPr>
            <p:cNvPr id="16416" name="Freeform 136">
              <a:extLst>
                <a:ext uri="{FF2B5EF4-FFF2-40B4-BE49-F238E27FC236}">
                  <a16:creationId xmlns:a16="http://schemas.microsoft.com/office/drawing/2014/main" id="{EE48AB7F-B696-428D-A21C-5C0CA879B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17" name="Freeform 137">
              <a:extLst>
                <a:ext uri="{FF2B5EF4-FFF2-40B4-BE49-F238E27FC236}">
                  <a16:creationId xmlns:a16="http://schemas.microsoft.com/office/drawing/2014/main" id="{4D529EC6-E05D-41E4-B1D4-4F197ED946C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6418" name="组合 57">
            <a:extLst>
              <a:ext uri="{FF2B5EF4-FFF2-40B4-BE49-F238E27FC236}">
                <a16:creationId xmlns:a16="http://schemas.microsoft.com/office/drawing/2014/main" id="{40330D81-EEB0-4540-BC2B-573731B2EFB0}"/>
              </a:ext>
            </a:extLst>
          </p:cNvPr>
          <p:cNvGrpSpPr>
            <a:grpSpLocks/>
          </p:cNvGrpSpPr>
          <p:nvPr/>
        </p:nvGrpSpPr>
        <p:grpSpPr bwMode="auto">
          <a:xfrm>
            <a:off x="6369050" y="3346450"/>
            <a:ext cx="320675" cy="344488"/>
            <a:chOff x="0" y="0"/>
            <a:chExt cx="466184" cy="501686"/>
          </a:xfrm>
        </p:grpSpPr>
        <p:sp>
          <p:nvSpPr>
            <p:cNvPr id="16419" name="Freeform 154">
              <a:extLst>
                <a:ext uri="{FF2B5EF4-FFF2-40B4-BE49-F238E27FC236}">
                  <a16:creationId xmlns:a16="http://schemas.microsoft.com/office/drawing/2014/main" id="{B3F9B9FB-8440-4DFB-B403-D918F70EE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0" name="Rectangle 155">
              <a:extLst>
                <a:ext uri="{FF2B5EF4-FFF2-40B4-BE49-F238E27FC236}">
                  <a16:creationId xmlns:a16="http://schemas.microsoft.com/office/drawing/2014/main" id="{93C60346-6005-4F34-B8C6-E7EE6E466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1" name="Freeform 156">
              <a:extLst>
                <a:ext uri="{FF2B5EF4-FFF2-40B4-BE49-F238E27FC236}">
                  <a16:creationId xmlns:a16="http://schemas.microsoft.com/office/drawing/2014/main" id="{14E3C556-4526-4702-B633-8FCF59EF7E1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2" name="Freeform 157">
              <a:extLst>
                <a:ext uri="{FF2B5EF4-FFF2-40B4-BE49-F238E27FC236}">
                  <a16:creationId xmlns:a16="http://schemas.microsoft.com/office/drawing/2014/main" id="{3D160FE2-967E-411A-827A-78C479D385E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3" name="Freeform 158">
              <a:extLst>
                <a:ext uri="{FF2B5EF4-FFF2-40B4-BE49-F238E27FC236}">
                  <a16:creationId xmlns:a16="http://schemas.microsoft.com/office/drawing/2014/main" id="{D7D11460-E112-4E86-9DD9-DF7545C0B1C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6424" name="文本框 63">
            <a:extLst>
              <a:ext uri="{FF2B5EF4-FFF2-40B4-BE49-F238E27FC236}">
                <a16:creationId xmlns:a16="http://schemas.microsoft.com/office/drawing/2014/main" id="{419DA356-03AD-4C19-BE70-EE110C8D2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188" y="2414588"/>
            <a:ext cx="32146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6425" name="文本框 64">
            <a:extLst>
              <a:ext uri="{FF2B5EF4-FFF2-40B4-BE49-F238E27FC236}">
                <a16:creationId xmlns:a16="http://schemas.microsoft.com/office/drawing/2014/main" id="{33E83D55-5FC3-422B-809B-4CAE1907D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638" y="3265488"/>
            <a:ext cx="32146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6426" name="文本框 65">
            <a:extLst>
              <a:ext uri="{FF2B5EF4-FFF2-40B4-BE49-F238E27FC236}">
                <a16:creationId xmlns:a16="http://schemas.microsoft.com/office/drawing/2014/main" id="{427B15A0-FB2A-42E0-88BE-7C9D64CDE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838" y="4076700"/>
            <a:ext cx="3214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6427" name="文本框 66">
            <a:extLst>
              <a:ext uri="{FF2B5EF4-FFF2-40B4-BE49-F238E27FC236}">
                <a16:creationId xmlns:a16="http://schemas.microsoft.com/office/drawing/2014/main" id="{24606A55-AA9B-482C-8C24-905E88B72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4929188"/>
            <a:ext cx="3216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24">
            <a:extLst>
              <a:ext uri="{FF2B5EF4-FFF2-40B4-BE49-F238E27FC236}">
                <a16:creationId xmlns:a16="http://schemas.microsoft.com/office/drawing/2014/main" id="{A62DADBE-B528-4743-B217-BB46155FB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7411" name="组合 3">
            <a:extLst>
              <a:ext uri="{FF2B5EF4-FFF2-40B4-BE49-F238E27FC236}">
                <a16:creationId xmlns:a16="http://schemas.microsoft.com/office/drawing/2014/main" id="{9D662CFA-D3C4-4047-844A-63B024ABAC7F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17412" name="平行四边形 18">
              <a:extLst>
                <a:ext uri="{FF2B5EF4-FFF2-40B4-BE49-F238E27FC236}">
                  <a16:creationId xmlns:a16="http://schemas.microsoft.com/office/drawing/2014/main" id="{BAD5B6A1-AC47-44F4-A25E-0080AED0AA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3" name="平行四边形 16">
              <a:extLst>
                <a:ext uri="{FF2B5EF4-FFF2-40B4-BE49-F238E27FC236}">
                  <a16:creationId xmlns:a16="http://schemas.microsoft.com/office/drawing/2014/main" id="{D4846486-518B-47A6-B8EE-84FE2390AD6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4" name="平行四边形 15">
              <a:extLst>
                <a:ext uri="{FF2B5EF4-FFF2-40B4-BE49-F238E27FC236}">
                  <a16:creationId xmlns:a16="http://schemas.microsoft.com/office/drawing/2014/main" id="{93F4D49D-2FDC-445C-8AB7-F8B5A946D61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7415" name="组合 22">
            <a:extLst>
              <a:ext uri="{FF2B5EF4-FFF2-40B4-BE49-F238E27FC236}">
                <a16:creationId xmlns:a16="http://schemas.microsoft.com/office/drawing/2014/main" id="{503B6328-40BF-4C0F-AF86-093DE2A9C5D3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17416" name="平行四边形 23">
              <a:extLst>
                <a:ext uri="{FF2B5EF4-FFF2-40B4-BE49-F238E27FC236}">
                  <a16:creationId xmlns:a16="http://schemas.microsoft.com/office/drawing/2014/main" id="{7F5CA063-C7F5-4ADF-A86B-0F4F12AFAC4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平行四边形 26">
              <a:extLst>
                <a:ext uri="{FF2B5EF4-FFF2-40B4-BE49-F238E27FC236}">
                  <a16:creationId xmlns:a16="http://schemas.microsoft.com/office/drawing/2014/main" id="{DBBA3324-47B2-4A74-880D-A3A75724038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8" name="平行四边形 32">
              <a:extLst>
                <a:ext uri="{FF2B5EF4-FFF2-40B4-BE49-F238E27FC236}">
                  <a16:creationId xmlns:a16="http://schemas.microsoft.com/office/drawing/2014/main" id="{10F041ED-EF53-4588-BCE3-2420C66DB8D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19" name="任意多边形 21">
            <a:extLst>
              <a:ext uri="{FF2B5EF4-FFF2-40B4-BE49-F238E27FC236}">
                <a16:creationId xmlns:a16="http://schemas.microsoft.com/office/drawing/2014/main" id="{C0D76B5E-56D4-4995-964B-4198C46FD319}"/>
              </a:ext>
            </a:extLst>
          </p:cNvPr>
          <p:cNvSpPr>
            <a:spLocks noChangeArrowheads="1"/>
          </p:cNvSpPr>
          <p:nvPr/>
        </p:nvSpPr>
        <p:spPr bwMode="auto">
          <a:xfrm rot="19800000">
            <a:off x="3495675" y="2287588"/>
            <a:ext cx="1171575" cy="5214937"/>
          </a:xfrm>
          <a:custGeom>
            <a:avLst/>
            <a:gdLst>
              <a:gd name="T0" fmla="*/ 1170373 w 1170373"/>
              <a:gd name="T1" fmla="*/ 675715 h 5214450"/>
              <a:gd name="T2" fmla="*/ 0 w 1170373"/>
              <a:gd name="T3" fmla="*/ 0 h 5214450"/>
              <a:gd name="T4" fmla="*/ 0 w 1170373"/>
              <a:gd name="T5" fmla="*/ 4538735 h 5214450"/>
              <a:gd name="T6" fmla="*/ 1170373 w 1170373"/>
              <a:gd name="T7" fmla="*/ 5214450 h 5214450"/>
              <a:gd name="T8" fmla="*/ 0 60000 65536"/>
              <a:gd name="T9" fmla="*/ 0 60000 65536"/>
              <a:gd name="T10" fmla="*/ 0 60000 65536"/>
              <a:gd name="T11" fmla="*/ 0 60000 65536"/>
              <a:gd name="T12" fmla="*/ 0 w 1170373"/>
              <a:gd name="T13" fmla="*/ 0 h 5214450"/>
              <a:gd name="T14" fmla="*/ 1170373 w 1170373"/>
              <a:gd name="T15" fmla="*/ 5214450 h 5214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0373" h="5214450">
                <a:moveTo>
                  <a:pt x="1170373" y="675715"/>
                </a:moveTo>
                <a:lnTo>
                  <a:pt x="0" y="0"/>
                </a:lnTo>
                <a:lnTo>
                  <a:pt x="0" y="4538735"/>
                </a:lnTo>
                <a:lnTo>
                  <a:pt x="1170373" y="5214450"/>
                </a:lnTo>
                <a:close/>
              </a:path>
            </a:pathLst>
          </a:cu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0" name="任意多边形 25">
            <a:extLst>
              <a:ext uri="{FF2B5EF4-FFF2-40B4-BE49-F238E27FC236}">
                <a16:creationId xmlns:a16="http://schemas.microsoft.com/office/drawing/2014/main" id="{9D28D332-0532-491C-9A2F-BD9C43F25169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1214438" y="2287588"/>
            <a:ext cx="1169987" cy="5214937"/>
          </a:xfrm>
          <a:custGeom>
            <a:avLst/>
            <a:gdLst>
              <a:gd name="T0" fmla="*/ 1170373 w 1170373"/>
              <a:gd name="T1" fmla="*/ 675715 h 5214450"/>
              <a:gd name="T2" fmla="*/ 0 w 1170373"/>
              <a:gd name="T3" fmla="*/ 0 h 5214450"/>
              <a:gd name="T4" fmla="*/ 0 w 1170373"/>
              <a:gd name="T5" fmla="*/ 4538735 h 5214450"/>
              <a:gd name="T6" fmla="*/ 1170373 w 1170373"/>
              <a:gd name="T7" fmla="*/ 5214450 h 5214450"/>
              <a:gd name="T8" fmla="*/ 0 60000 65536"/>
              <a:gd name="T9" fmla="*/ 0 60000 65536"/>
              <a:gd name="T10" fmla="*/ 0 60000 65536"/>
              <a:gd name="T11" fmla="*/ 0 60000 65536"/>
              <a:gd name="T12" fmla="*/ 0 w 1170373"/>
              <a:gd name="T13" fmla="*/ 0 h 5214450"/>
              <a:gd name="T14" fmla="*/ 1170373 w 1170373"/>
              <a:gd name="T15" fmla="*/ 5214450 h 5214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0373" h="5214450">
                <a:moveTo>
                  <a:pt x="1170373" y="675715"/>
                </a:moveTo>
                <a:lnTo>
                  <a:pt x="0" y="0"/>
                </a:lnTo>
                <a:lnTo>
                  <a:pt x="0" y="4538735"/>
                </a:lnTo>
                <a:lnTo>
                  <a:pt x="1170373" y="5214450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7421" name="图片 38">
            <a:extLst>
              <a:ext uri="{FF2B5EF4-FFF2-40B4-BE49-F238E27FC236}">
                <a16:creationId xmlns:a16="http://schemas.microsoft.com/office/drawing/2014/main" id="{F9EEC76A-A543-469B-85FA-A47D30133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t="3702" r="10960" b="15459"/>
          <a:stretch>
            <a:fillRect/>
          </a:stretch>
        </p:blipFill>
        <p:spPr bwMode="auto">
          <a:xfrm>
            <a:off x="1968500" y="1651000"/>
            <a:ext cx="19970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矩形 39">
            <a:extLst>
              <a:ext uri="{FF2B5EF4-FFF2-40B4-BE49-F238E27FC236}">
                <a16:creationId xmlns:a16="http://schemas.microsoft.com/office/drawing/2014/main" id="{DC8CC991-91C1-4490-9424-DEAAC70EC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2290763"/>
            <a:ext cx="1601788" cy="2792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3" name="文本框 40">
            <a:extLst>
              <a:ext uri="{FF2B5EF4-FFF2-40B4-BE49-F238E27FC236}">
                <a16:creationId xmlns:a16="http://schemas.microsoft.com/office/drawing/2014/main" id="{C07868DF-F573-4F87-AF45-075F19589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025" y="2290763"/>
            <a:ext cx="46545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</a:t>
            </a:r>
            <a:r>
              <a:rPr lang="en-US" altLang="zh-CN" sz="2400" b="1">
                <a:solidFill>
                  <a:srgbClr val="00A1D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zh-CN" altLang="en-US" sz="2400" b="1">
              <a:solidFill>
                <a:srgbClr val="00A1D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2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</a:t>
            </a:r>
            <a:endParaRPr lang="zh-CN" altLang="en-US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you to the  center of the </a:t>
            </a:r>
          </a:p>
          <a:p>
            <a:r>
              <a:rPr lang="en-US" altLang="zh-CN" sz="16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</a:t>
            </a:r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  <a:endParaRPr lang="zh-CN" altLang="en-US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</a:t>
            </a:r>
            <a:endParaRPr lang="zh-CN" altLang="en-US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you to the  center of the </a:t>
            </a:r>
            <a:endParaRPr lang="zh-CN" altLang="en-US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</a:t>
            </a:r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  <a:endParaRPr lang="zh-CN" altLang="en-US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24">
            <a:extLst>
              <a:ext uri="{FF2B5EF4-FFF2-40B4-BE49-F238E27FC236}">
                <a16:creationId xmlns:a16="http://schemas.microsoft.com/office/drawing/2014/main" id="{0EEAFCBA-CB41-4D5F-801C-3D94E9CB4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8435" name="组合 3">
            <a:extLst>
              <a:ext uri="{FF2B5EF4-FFF2-40B4-BE49-F238E27FC236}">
                <a16:creationId xmlns:a16="http://schemas.microsoft.com/office/drawing/2014/main" id="{1151A88C-E06E-423F-806F-B6A53B88B26B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18436" name="平行四边形 18">
              <a:extLst>
                <a:ext uri="{FF2B5EF4-FFF2-40B4-BE49-F238E27FC236}">
                  <a16:creationId xmlns:a16="http://schemas.microsoft.com/office/drawing/2014/main" id="{54BA1787-155B-4468-9411-7F496DEFBC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37" name="平行四边形 16">
              <a:extLst>
                <a:ext uri="{FF2B5EF4-FFF2-40B4-BE49-F238E27FC236}">
                  <a16:creationId xmlns:a16="http://schemas.microsoft.com/office/drawing/2014/main" id="{E5A0CE18-FFE2-4E6B-A24F-C96AEF90644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38" name="平行四边形 15">
              <a:extLst>
                <a:ext uri="{FF2B5EF4-FFF2-40B4-BE49-F238E27FC236}">
                  <a16:creationId xmlns:a16="http://schemas.microsoft.com/office/drawing/2014/main" id="{95635AC5-B1A5-4E77-AFCA-B3948E3B60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439" name="组合 22">
            <a:extLst>
              <a:ext uri="{FF2B5EF4-FFF2-40B4-BE49-F238E27FC236}">
                <a16:creationId xmlns:a16="http://schemas.microsoft.com/office/drawing/2014/main" id="{236A7AA1-E955-4C37-AD79-A2265E1027C2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18440" name="平行四边形 23">
              <a:extLst>
                <a:ext uri="{FF2B5EF4-FFF2-40B4-BE49-F238E27FC236}">
                  <a16:creationId xmlns:a16="http://schemas.microsoft.com/office/drawing/2014/main" id="{4901C644-E34C-4E6A-840B-71CDB5A4612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1" name="平行四边形 26">
              <a:extLst>
                <a:ext uri="{FF2B5EF4-FFF2-40B4-BE49-F238E27FC236}">
                  <a16:creationId xmlns:a16="http://schemas.microsoft.com/office/drawing/2014/main" id="{7558C38B-E204-4229-8931-3B1EE30DEB7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2" name="平行四边形 32">
              <a:extLst>
                <a:ext uri="{FF2B5EF4-FFF2-40B4-BE49-F238E27FC236}">
                  <a16:creationId xmlns:a16="http://schemas.microsoft.com/office/drawing/2014/main" id="{ECF05DDB-48AC-4A3D-B625-5DA6FD5E0D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443" name="直接连接符 21">
            <a:extLst>
              <a:ext uri="{FF2B5EF4-FFF2-40B4-BE49-F238E27FC236}">
                <a16:creationId xmlns:a16="http://schemas.microsoft.com/office/drawing/2014/main" id="{27797B11-D399-4D9F-A13C-83F82F976C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98838" y="4078288"/>
            <a:ext cx="492125" cy="468312"/>
          </a:xfrm>
          <a:prstGeom prst="line">
            <a:avLst/>
          </a:prstGeom>
          <a:noFill/>
          <a:ln w="12700" cap="flat" cmpd="sng">
            <a:solidFill>
              <a:srgbClr val="3F3F3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4" name="直接连接符 25">
            <a:extLst>
              <a:ext uri="{FF2B5EF4-FFF2-40B4-BE49-F238E27FC236}">
                <a16:creationId xmlns:a16="http://schemas.microsoft.com/office/drawing/2014/main" id="{CC7AB0DB-3F3D-4BB5-8B78-3A7EB292C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951288"/>
            <a:ext cx="603250" cy="325437"/>
          </a:xfrm>
          <a:prstGeom prst="line">
            <a:avLst/>
          </a:prstGeom>
          <a:noFill/>
          <a:ln w="12700" cap="flat" cmpd="sng">
            <a:solidFill>
              <a:srgbClr val="3F3F3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5" name="直接连接符 27">
            <a:extLst>
              <a:ext uri="{FF2B5EF4-FFF2-40B4-BE49-F238E27FC236}">
                <a16:creationId xmlns:a16="http://schemas.microsoft.com/office/drawing/2014/main" id="{FB97FF6D-E48F-45E3-B460-524ABADB32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1650" y="4387850"/>
            <a:ext cx="696913" cy="1120775"/>
          </a:xfrm>
          <a:prstGeom prst="line">
            <a:avLst/>
          </a:prstGeom>
          <a:noFill/>
          <a:ln w="12700" cap="flat" cmpd="sng">
            <a:solidFill>
              <a:srgbClr val="3F3F3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6" name="椭圆 28">
            <a:extLst>
              <a:ext uri="{FF2B5EF4-FFF2-40B4-BE49-F238E27FC236}">
                <a16:creationId xmlns:a16="http://schemas.microsoft.com/office/drawing/2014/main" id="{F12B49A4-826F-48EA-BC7B-38F09EB3E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314575"/>
            <a:ext cx="2155825" cy="2154238"/>
          </a:xfrm>
          <a:prstGeom prst="ellipse">
            <a:avLst/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7" name="椭圆 29">
            <a:extLst>
              <a:ext uri="{FF2B5EF4-FFF2-40B4-BE49-F238E27FC236}">
                <a16:creationId xmlns:a16="http://schemas.microsoft.com/office/drawing/2014/main" id="{01A0A654-71C6-4EED-B420-F67F46488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7925" y="3157538"/>
            <a:ext cx="1376363" cy="1376362"/>
          </a:xfrm>
          <a:prstGeom prst="ellipse">
            <a:avLst/>
          </a:pr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8" name="椭圆 30">
            <a:extLst>
              <a:ext uri="{FF2B5EF4-FFF2-40B4-BE49-F238E27FC236}">
                <a16:creationId xmlns:a16="http://schemas.microsoft.com/office/drawing/2014/main" id="{9D14AD08-F3F0-4C8E-9D0F-CAB93B24CF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52788" y="4470400"/>
            <a:ext cx="252412" cy="250825"/>
          </a:xfrm>
          <a:prstGeom prst="ellipse">
            <a:avLst/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9" name="椭圆 31">
            <a:extLst>
              <a:ext uri="{FF2B5EF4-FFF2-40B4-BE49-F238E27FC236}">
                <a16:creationId xmlns:a16="http://schemas.microsoft.com/office/drawing/2014/main" id="{FACB0452-1E61-41C4-A8B5-7C494C9FBF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9838" y="5800725"/>
            <a:ext cx="252412" cy="252413"/>
          </a:xfrm>
          <a:prstGeom prst="ellipse">
            <a:avLst/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0" name="椭圆 33">
            <a:extLst>
              <a:ext uri="{FF2B5EF4-FFF2-40B4-BE49-F238E27FC236}">
                <a16:creationId xmlns:a16="http://schemas.microsoft.com/office/drawing/2014/main" id="{2C4C457E-23CE-43B9-979D-17EC1200C8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4450" y="3862388"/>
            <a:ext cx="250825" cy="252412"/>
          </a:xfrm>
          <a:prstGeom prst="ellipse">
            <a:avLst/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1" name="椭圆 34">
            <a:extLst>
              <a:ext uri="{FF2B5EF4-FFF2-40B4-BE49-F238E27FC236}">
                <a16:creationId xmlns:a16="http://schemas.microsoft.com/office/drawing/2014/main" id="{6820BE1E-A10D-427F-B516-AD7AFF2036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8988" y="3825875"/>
            <a:ext cx="252412" cy="252413"/>
          </a:xfrm>
          <a:prstGeom prst="ellipse">
            <a:avLst/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2" name="椭圆 35">
            <a:extLst>
              <a:ext uri="{FF2B5EF4-FFF2-40B4-BE49-F238E27FC236}">
                <a16:creationId xmlns:a16="http://schemas.microsoft.com/office/drawing/2014/main" id="{5337852E-D70F-4088-A620-27F6AD3C17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84950" y="4241800"/>
            <a:ext cx="252413" cy="250825"/>
          </a:xfrm>
          <a:prstGeom prst="ellipse">
            <a:avLst/>
          </a:pr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3" name="椭圆 36">
            <a:extLst>
              <a:ext uri="{FF2B5EF4-FFF2-40B4-BE49-F238E27FC236}">
                <a16:creationId xmlns:a16="http://schemas.microsoft.com/office/drawing/2014/main" id="{BB1904F9-5173-4550-89DB-3A99852284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80363" y="5289550"/>
            <a:ext cx="252412" cy="252413"/>
          </a:xfrm>
          <a:prstGeom prst="ellipse">
            <a:avLst/>
          </a:pr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4" name="椭圆 37">
            <a:extLst>
              <a:ext uri="{FF2B5EF4-FFF2-40B4-BE49-F238E27FC236}">
                <a16:creationId xmlns:a16="http://schemas.microsoft.com/office/drawing/2014/main" id="{F02CC67C-4821-4E6E-B445-CFE42DD208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64588" y="4205288"/>
            <a:ext cx="252412" cy="252412"/>
          </a:xfrm>
          <a:prstGeom prst="ellipse">
            <a:avLst/>
          </a:pr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5" name="椭圆 38">
            <a:extLst>
              <a:ext uri="{FF2B5EF4-FFF2-40B4-BE49-F238E27FC236}">
                <a16:creationId xmlns:a16="http://schemas.microsoft.com/office/drawing/2014/main" id="{EEDD2759-B774-4182-9A4D-BA24AAE62F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48875" y="3390900"/>
            <a:ext cx="252413" cy="252413"/>
          </a:xfrm>
          <a:prstGeom prst="ellipse">
            <a:avLst/>
          </a:pr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6" name="椭圆 39">
            <a:extLst>
              <a:ext uri="{FF2B5EF4-FFF2-40B4-BE49-F238E27FC236}">
                <a16:creationId xmlns:a16="http://schemas.microsoft.com/office/drawing/2014/main" id="{1308373F-5AE2-4ACC-BB08-A5393A27F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275" y="4078288"/>
            <a:ext cx="1712913" cy="1712912"/>
          </a:xfrm>
          <a:prstGeom prst="ellipse">
            <a:avLst/>
          </a:pr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7" name="椭圆 40">
            <a:extLst>
              <a:ext uri="{FF2B5EF4-FFF2-40B4-BE49-F238E27FC236}">
                <a16:creationId xmlns:a16="http://schemas.microsoft.com/office/drawing/2014/main" id="{E12432F7-0056-4FBC-A0EF-60D406C7D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4470400"/>
            <a:ext cx="1497012" cy="1497013"/>
          </a:xfrm>
          <a:prstGeom prst="ellipse">
            <a:avLst/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8458" name="组合 41">
            <a:extLst>
              <a:ext uri="{FF2B5EF4-FFF2-40B4-BE49-F238E27FC236}">
                <a16:creationId xmlns:a16="http://schemas.microsoft.com/office/drawing/2014/main" id="{6D0BDC60-2859-4B12-82E2-F33A49D38730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4651375"/>
            <a:ext cx="574675" cy="568325"/>
            <a:chOff x="0" y="0"/>
            <a:chExt cx="453105" cy="448433"/>
          </a:xfrm>
        </p:grpSpPr>
        <p:sp>
          <p:nvSpPr>
            <p:cNvPr id="18459" name="Freeform 136">
              <a:extLst>
                <a:ext uri="{FF2B5EF4-FFF2-40B4-BE49-F238E27FC236}">
                  <a16:creationId xmlns:a16="http://schemas.microsoft.com/office/drawing/2014/main" id="{64077229-3171-4046-BB13-8A0B37127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0" name="Freeform 137">
              <a:extLst>
                <a:ext uri="{FF2B5EF4-FFF2-40B4-BE49-F238E27FC236}">
                  <a16:creationId xmlns:a16="http://schemas.microsoft.com/office/drawing/2014/main" id="{C14084C1-49EA-40E7-BD6F-833F1172342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461" name="组合 44">
            <a:extLst>
              <a:ext uri="{FF2B5EF4-FFF2-40B4-BE49-F238E27FC236}">
                <a16:creationId xmlns:a16="http://schemas.microsoft.com/office/drawing/2014/main" id="{085CAABF-23C6-4DE1-99AF-95FE555D31C2}"/>
              </a:ext>
            </a:extLst>
          </p:cNvPr>
          <p:cNvGrpSpPr>
            <a:grpSpLocks/>
          </p:cNvGrpSpPr>
          <p:nvPr/>
        </p:nvGrpSpPr>
        <p:grpSpPr bwMode="auto">
          <a:xfrm>
            <a:off x="4683125" y="3027363"/>
            <a:ext cx="673100" cy="723900"/>
            <a:chOff x="0" y="0"/>
            <a:chExt cx="466184" cy="501686"/>
          </a:xfrm>
        </p:grpSpPr>
        <p:sp>
          <p:nvSpPr>
            <p:cNvPr id="18462" name="Freeform 154">
              <a:extLst>
                <a:ext uri="{FF2B5EF4-FFF2-40B4-BE49-F238E27FC236}">
                  <a16:creationId xmlns:a16="http://schemas.microsoft.com/office/drawing/2014/main" id="{8C944C3C-2403-4981-8C80-C2ABC8CB2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3" name="Rectangle 155">
              <a:extLst>
                <a:ext uri="{FF2B5EF4-FFF2-40B4-BE49-F238E27FC236}">
                  <a16:creationId xmlns:a16="http://schemas.microsoft.com/office/drawing/2014/main" id="{A34C9344-594D-4BFF-B0A7-B707E030C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4" name="Freeform 156">
              <a:extLst>
                <a:ext uri="{FF2B5EF4-FFF2-40B4-BE49-F238E27FC236}">
                  <a16:creationId xmlns:a16="http://schemas.microsoft.com/office/drawing/2014/main" id="{3D4A63F7-7E7C-47CA-95E1-891005C6EA0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5" name="Freeform 157">
              <a:extLst>
                <a:ext uri="{FF2B5EF4-FFF2-40B4-BE49-F238E27FC236}">
                  <a16:creationId xmlns:a16="http://schemas.microsoft.com/office/drawing/2014/main" id="{06551736-2CA3-48B3-A6E8-838135571B0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6" name="Freeform 158">
              <a:extLst>
                <a:ext uri="{FF2B5EF4-FFF2-40B4-BE49-F238E27FC236}">
                  <a16:creationId xmlns:a16="http://schemas.microsoft.com/office/drawing/2014/main" id="{A29D75B3-F961-4B25-8D6F-39A2E618658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467" name="组合 50">
            <a:extLst>
              <a:ext uri="{FF2B5EF4-FFF2-40B4-BE49-F238E27FC236}">
                <a16:creationId xmlns:a16="http://schemas.microsoft.com/office/drawing/2014/main" id="{3E89F106-8A35-4E1C-8C72-E8EBAEC06371}"/>
              </a:ext>
            </a:extLst>
          </p:cNvPr>
          <p:cNvGrpSpPr>
            <a:grpSpLocks/>
          </p:cNvGrpSpPr>
          <p:nvPr/>
        </p:nvGrpSpPr>
        <p:grpSpPr bwMode="auto">
          <a:xfrm>
            <a:off x="2701925" y="4967288"/>
            <a:ext cx="515938" cy="495300"/>
            <a:chOff x="0" y="0"/>
            <a:chExt cx="490600" cy="471805"/>
          </a:xfrm>
        </p:grpSpPr>
        <p:sp>
          <p:nvSpPr>
            <p:cNvPr id="18468" name="Oval 131">
              <a:extLst>
                <a:ext uri="{FF2B5EF4-FFF2-40B4-BE49-F238E27FC236}">
                  <a16:creationId xmlns:a16="http://schemas.microsoft.com/office/drawing/2014/main" id="{8A06D11B-B079-4D04-B2DC-D6E015DB2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15" y="0"/>
              <a:ext cx="220770" cy="2235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69" name="Freeform 134">
              <a:extLst>
                <a:ext uri="{FF2B5EF4-FFF2-40B4-BE49-F238E27FC236}">
                  <a16:creationId xmlns:a16="http://schemas.microsoft.com/office/drawing/2014/main" id="{86FCDB50-D6AC-43D5-95EC-D1A045C92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8467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470" name="组合 53">
            <a:extLst>
              <a:ext uri="{FF2B5EF4-FFF2-40B4-BE49-F238E27FC236}">
                <a16:creationId xmlns:a16="http://schemas.microsoft.com/office/drawing/2014/main" id="{4C1DAB3B-55FF-4B6E-B044-E8B3FC02C0B7}"/>
              </a:ext>
            </a:extLst>
          </p:cNvPr>
          <p:cNvGrpSpPr>
            <a:grpSpLocks/>
          </p:cNvGrpSpPr>
          <p:nvPr/>
        </p:nvGrpSpPr>
        <p:grpSpPr bwMode="auto">
          <a:xfrm>
            <a:off x="9275763" y="3562350"/>
            <a:ext cx="468312" cy="528638"/>
            <a:chOff x="0" y="0"/>
            <a:chExt cx="406393" cy="459645"/>
          </a:xfrm>
        </p:grpSpPr>
        <p:sp>
          <p:nvSpPr>
            <p:cNvPr id="18471" name="Freeform 148">
              <a:extLst>
                <a:ext uri="{FF2B5EF4-FFF2-40B4-BE49-F238E27FC236}">
                  <a16:creationId xmlns:a16="http://schemas.microsoft.com/office/drawing/2014/main" id="{7BD50976-6469-4190-B16F-B2744F21A9B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2" name="Freeform 149">
              <a:extLst>
                <a:ext uri="{FF2B5EF4-FFF2-40B4-BE49-F238E27FC236}">
                  <a16:creationId xmlns:a16="http://schemas.microsoft.com/office/drawing/2014/main" id="{4F6BDD63-AD2F-46B6-8A20-7AB41A9EAA8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73" name="Oval 150">
              <a:extLst>
                <a:ext uri="{FF2B5EF4-FFF2-40B4-BE49-F238E27FC236}">
                  <a16:creationId xmlns:a16="http://schemas.microsoft.com/office/drawing/2014/main" id="{7D62AE67-5310-4C2D-91E2-3F701B454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8474" name="文本框 57">
            <a:extLst>
              <a:ext uri="{FF2B5EF4-FFF2-40B4-BE49-F238E27FC236}">
                <a16:creationId xmlns:a16="http://schemas.microsoft.com/office/drawing/2014/main" id="{F907D135-D629-475B-9E87-1749954F9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238" y="1489075"/>
            <a:ext cx="25701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8475" name="文本框 58">
            <a:extLst>
              <a:ext uri="{FF2B5EF4-FFF2-40B4-BE49-F238E27FC236}">
                <a16:creationId xmlns:a16="http://schemas.microsoft.com/office/drawing/2014/main" id="{A8518165-C495-4C30-8F02-DC1532AB5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3576638"/>
            <a:ext cx="25701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8476" name="文本框 59">
            <a:extLst>
              <a:ext uri="{FF2B5EF4-FFF2-40B4-BE49-F238E27FC236}">
                <a16:creationId xmlns:a16="http://schemas.microsoft.com/office/drawing/2014/main" id="{3C0E3B3D-8489-4238-82C7-82F35A9DE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75" y="5800725"/>
            <a:ext cx="25701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8477" name="文本框 60">
            <a:extLst>
              <a:ext uri="{FF2B5EF4-FFF2-40B4-BE49-F238E27FC236}">
                <a16:creationId xmlns:a16="http://schemas.microsoft.com/office/drawing/2014/main" id="{0B9B6F4E-1D17-416E-8525-9917EFC10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50" y="4552950"/>
            <a:ext cx="25701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24">
            <a:extLst>
              <a:ext uri="{FF2B5EF4-FFF2-40B4-BE49-F238E27FC236}">
                <a16:creationId xmlns:a16="http://schemas.microsoft.com/office/drawing/2014/main" id="{5C634D04-2AB6-424C-889A-EDA0842B0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9459" name="组合 3">
            <a:extLst>
              <a:ext uri="{FF2B5EF4-FFF2-40B4-BE49-F238E27FC236}">
                <a16:creationId xmlns:a16="http://schemas.microsoft.com/office/drawing/2014/main" id="{95D419DF-DEE8-4CC7-B0F4-BE3EAE86CB5B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19460" name="平行四边形 18">
              <a:extLst>
                <a:ext uri="{FF2B5EF4-FFF2-40B4-BE49-F238E27FC236}">
                  <a16:creationId xmlns:a16="http://schemas.microsoft.com/office/drawing/2014/main" id="{90F05998-FDAA-4A7F-8557-73CF8706BFE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61" name="平行四边形 16">
              <a:extLst>
                <a:ext uri="{FF2B5EF4-FFF2-40B4-BE49-F238E27FC236}">
                  <a16:creationId xmlns:a16="http://schemas.microsoft.com/office/drawing/2014/main" id="{27AEAC04-0484-4571-A2B0-CD135451DA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62" name="平行四边形 15">
              <a:extLst>
                <a:ext uri="{FF2B5EF4-FFF2-40B4-BE49-F238E27FC236}">
                  <a16:creationId xmlns:a16="http://schemas.microsoft.com/office/drawing/2014/main" id="{0783F5AF-A0C8-44F7-9E0A-F3BBADDE70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9463" name="组合 22">
            <a:extLst>
              <a:ext uri="{FF2B5EF4-FFF2-40B4-BE49-F238E27FC236}">
                <a16:creationId xmlns:a16="http://schemas.microsoft.com/office/drawing/2014/main" id="{40F58984-BAE6-4253-A2F1-DE63A33E2E3D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19464" name="平行四边形 23">
              <a:extLst>
                <a:ext uri="{FF2B5EF4-FFF2-40B4-BE49-F238E27FC236}">
                  <a16:creationId xmlns:a16="http://schemas.microsoft.com/office/drawing/2014/main" id="{1F898851-1BC9-4BA5-9CC1-70A1DC13DB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65" name="平行四边形 26">
              <a:extLst>
                <a:ext uri="{FF2B5EF4-FFF2-40B4-BE49-F238E27FC236}">
                  <a16:creationId xmlns:a16="http://schemas.microsoft.com/office/drawing/2014/main" id="{96668761-894B-4ED4-9655-7E3626EAA62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466" name="平行四边形 32">
              <a:extLst>
                <a:ext uri="{FF2B5EF4-FFF2-40B4-BE49-F238E27FC236}">
                  <a16:creationId xmlns:a16="http://schemas.microsoft.com/office/drawing/2014/main" id="{29B00A97-5BD2-43BC-A733-BD36226C54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9467" name="任意多边形 21">
            <a:extLst>
              <a:ext uri="{FF2B5EF4-FFF2-40B4-BE49-F238E27FC236}">
                <a16:creationId xmlns:a16="http://schemas.microsoft.com/office/drawing/2014/main" id="{9E00029B-1372-447E-891D-2F49076F7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2035175"/>
            <a:ext cx="1374775" cy="1677988"/>
          </a:xfrm>
          <a:custGeom>
            <a:avLst/>
            <a:gdLst>
              <a:gd name="T0" fmla="*/ 0 w 1214904"/>
              <a:gd name="T1" fmla="*/ 0 h 2048025"/>
              <a:gd name="T2" fmla="*/ 1214904 w 1214904"/>
              <a:gd name="T3" fmla="*/ 1372484 h 2048025"/>
              <a:gd name="T4" fmla="*/ 1214904 w 1214904"/>
              <a:gd name="T5" fmla="*/ 1455115 h 2048025"/>
              <a:gd name="T6" fmla="*/ 1214904 w 1214904"/>
              <a:gd name="T7" fmla="*/ 1965394 h 2048025"/>
              <a:gd name="T8" fmla="*/ 1214904 w 1214904"/>
              <a:gd name="T9" fmla="*/ 2048025 h 2048025"/>
              <a:gd name="T10" fmla="*/ 0 w 1214904"/>
              <a:gd name="T11" fmla="*/ 1146305 h 2048025"/>
              <a:gd name="T12" fmla="*/ 0 w 1214904"/>
              <a:gd name="T13" fmla="*/ 1063674 h 2048025"/>
              <a:gd name="T14" fmla="*/ 0 w 1214904"/>
              <a:gd name="T15" fmla="*/ 82631 h 20480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4904"/>
              <a:gd name="T25" fmla="*/ 0 h 2048025"/>
              <a:gd name="T26" fmla="*/ 1214904 w 1214904"/>
              <a:gd name="T27" fmla="*/ 2048025 h 20480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4904" h="2048025">
                <a:moveTo>
                  <a:pt x="0" y="0"/>
                </a:moveTo>
                <a:lnTo>
                  <a:pt x="1214904" y="1372484"/>
                </a:lnTo>
                <a:lnTo>
                  <a:pt x="1214904" y="1455115"/>
                </a:lnTo>
                <a:lnTo>
                  <a:pt x="1214904" y="1965394"/>
                </a:lnTo>
                <a:lnTo>
                  <a:pt x="1214904" y="2048025"/>
                </a:lnTo>
                <a:lnTo>
                  <a:pt x="0" y="1146305"/>
                </a:lnTo>
                <a:lnTo>
                  <a:pt x="0" y="1063674"/>
                </a:lnTo>
                <a:lnTo>
                  <a:pt x="0" y="82631"/>
                </a:lnTo>
                <a:close/>
              </a:path>
            </a:pathLst>
          </a:custGeom>
          <a:solidFill>
            <a:srgbClr val="151A2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8" name="任意多边形 25">
            <a:extLst>
              <a:ext uri="{FF2B5EF4-FFF2-40B4-BE49-F238E27FC236}">
                <a16:creationId xmlns:a16="http://schemas.microsoft.com/office/drawing/2014/main" id="{CD42561B-261A-463D-89F1-0211B36D1B1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721225" y="3803650"/>
            <a:ext cx="1374775" cy="1778000"/>
          </a:xfrm>
          <a:custGeom>
            <a:avLst/>
            <a:gdLst>
              <a:gd name="T0" fmla="*/ 1214904 w 1214906"/>
              <a:gd name="T1" fmla="*/ 2169441 h 2169441"/>
              <a:gd name="T2" fmla="*/ 1214904 w 1214906"/>
              <a:gd name="T3" fmla="*/ 1965393 h 2169441"/>
              <a:gd name="T4" fmla="*/ 1214906 w 1214906"/>
              <a:gd name="T5" fmla="*/ 1965394 h 2169441"/>
              <a:gd name="T6" fmla="*/ 1214906 w 1214906"/>
              <a:gd name="T7" fmla="*/ 1372484 h 2169441"/>
              <a:gd name="T8" fmla="*/ 2 w 1214906"/>
              <a:gd name="T9" fmla="*/ 0 h 2169441"/>
              <a:gd name="T10" fmla="*/ 2 w 1214906"/>
              <a:gd name="T11" fmla="*/ 204050 h 2169441"/>
              <a:gd name="T12" fmla="*/ 0 w 1214906"/>
              <a:gd name="T13" fmla="*/ 204047 h 2169441"/>
              <a:gd name="T14" fmla="*/ 0 w 1214906"/>
              <a:gd name="T15" fmla="*/ 1267721 h 21694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14906"/>
              <a:gd name="T25" fmla="*/ 0 h 2169441"/>
              <a:gd name="T26" fmla="*/ 1214906 w 1214906"/>
              <a:gd name="T27" fmla="*/ 2169441 h 21694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14906" h="2169441">
                <a:moveTo>
                  <a:pt x="1214904" y="2169441"/>
                </a:moveTo>
                <a:lnTo>
                  <a:pt x="1214904" y="1965393"/>
                </a:lnTo>
                <a:lnTo>
                  <a:pt x="1214906" y="1965394"/>
                </a:lnTo>
                <a:lnTo>
                  <a:pt x="1214906" y="1372484"/>
                </a:lnTo>
                <a:lnTo>
                  <a:pt x="2" y="0"/>
                </a:lnTo>
                <a:lnTo>
                  <a:pt x="2" y="204050"/>
                </a:lnTo>
                <a:lnTo>
                  <a:pt x="0" y="204047"/>
                </a:lnTo>
                <a:lnTo>
                  <a:pt x="0" y="1267721"/>
                </a:lnTo>
                <a:close/>
              </a:path>
            </a:pathLst>
          </a:custGeom>
          <a:solidFill>
            <a:srgbClr val="302F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9" name="矩形 27">
            <a:extLst>
              <a:ext uri="{FF2B5EF4-FFF2-40B4-BE49-F238E27FC236}">
                <a16:creationId xmlns:a16="http://schemas.microsoft.com/office/drawing/2014/main" id="{290352C9-AB55-41E7-90D2-0C9BD6326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28825"/>
            <a:ext cx="4721225" cy="892175"/>
          </a:xfrm>
          <a:prstGeom prst="rect">
            <a:avLst/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0" name="矩形 28">
            <a:extLst>
              <a:ext uri="{FF2B5EF4-FFF2-40B4-BE49-F238E27FC236}">
                <a16:creationId xmlns:a16="http://schemas.microsoft.com/office/drawing/2014/main" id="{1BFDDDB8-1547-4BD2-BD39-13F543DAE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21000"/>
            <a:ext cx="4721225" cy="892175"/>
          </a:xfrm>
          <a:prstGeom prst="rect">
            <a:avLst/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1" name="任意多边形 29">
            <a:extLst>
              <a:ext uri="{FF2B5EF4-FFF2-40B4-BE49-F238E27FC236}">
                <a16:creationId xmlns:a16="http://schemas.microsoft.com/office/drawing/2014/main" id="{FF2628DC-DF6C-4102-B65D-21139A48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2921000"/>
            <a:ext cx="1374775" cy="892175"/>
          </a:xfrm>
          <a:custGeom>
            <a:avLst/>
            <a:gdLst>
              <a:gd name="T0" fmla="*/ 0 w 859824"/>
              <a:gd name="T1" fmla="*/ 0 h 675510"/>
              <a:gd name="T2" fmla="*/ 859824 w 859824"/>
              <a:gd name="T3" fmla="*/ 421199 h 675510"/>
              <a:gd name="T4" fmla="*/ 859824 w 859824"/>
              <a:gd name="T5" fmla="*/ 675510 h 675510"/>
              <a:gd name="T6" fmla="*/ 0 w 859824"/>
              <a:gd name="T7" fmla="*/ 675510 h 675510"/>
              <a:gd name="T8" fmla="*/ 0 60000 65536"/>
              <a:gd name="T9" fmla="*/ 0 60000 65536"/>
              <a:gd name="T10" fmla="*/ 0 60000 65536"/>
              <a:gd name="T11" fmla="*/ 0 60000 65536"/>
              <a:gd name="T12" fmla="*/ 0 w 859824"/>
              <a:gd name="T13" fmla="*/ 0 h 675510"/>
              <a:gd name="T14" fmla="*/ 859824 w 859824"/>
              <a:gd name="T15" fmla="*/ 675510 h 6755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9824" h="675510">
                <a:moveTo>
                  <a:pt x="0" y="0"/>
                </a:moveTo>
                <a:lnTo>
                  <a:pt x="859824" y="421199"/>
                </a:lnTo>
                <a:lnTo>
                  <a:pt x="859824" y="675510"/>
                </a:lnTo>
                <a:lnTo>
                  <a:pt x="0" y="675510"/>
                </a:lnTo>
                <a:close/>
              </a:path>
            </a:pathLst>
          </a:custGeom>
          <a:solidFill>
            <a:srgbClr val="0088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2" name="矩形 30">
            <a:extLst>
              <a:ext uri="{FF2B5EF4-FFF2-40B4-BE49-F238E27FC236}">
                <a16:creationId xmlns:a16="http://schemas.microsoft.com/office/drawing/2014/main" id="{2BF3D8DD-875D-4245-99A1-39D778DA310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4695825"/>
            <a:ext cx="4721225" cy="892175"/>
          </a:xfrm>
          <a:prstGeom prst="rect">
            <a:avLst/>
          </a:pr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3" name="矩形 31">
            <a:extLst>
              <a:ext uri="{FF2B5EF4-FFF2-40B4-BE49-F238E27FC236}">
                <a16:creationId xmlns:a16="http://schemas.microsoft.com/office/drawing/2014/main" id="{7B58A2AB-111F-4819-BD1F-98F678DB046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3803650"/>
            <a:ext cx="4721225" cy="892175"/>
          </a:xfrm>
          <a:prstGeom prst="rect">
            <a:avLst/>
          </a:pr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4" name="任意多边形 33">
            <a:extLst>
              <a:ext uri="{FF2B5EF4-FFF2-40B4-BE49-F238E27FC236}">
                <a16:creationId xmlns:a16="http://schemas.microsoft.com/office/drawing/2014/main" id="{9072B611-FCF3-4E0B-806D-2C2DA9E4985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721225" y="3803650"/>
            <a:ext cx="1374775" cy="890588"/>
          </a:xfrm>
          <a:custGeom>
            <a:avLst/>
            <a:gdLst>
              <a:gd name="T0" fmla="*/ 0 w 859824"/>
              <a:gd name="T1" fmla="*/ 0 h 675510"/>
              <a:gd name="T2" fmla="*/ 859824 w 859824"/>
              <a:gd name="T3" fmla="*/ 421199 h 675510"/>
              <a:gd name="T4" fmla="*/ 859824 w 859824"/>
              <a:gd name="T5" fmla="*/ 675510 h 675510"/>
              <a:gd name="T6" fmla="*/ 0 w 859824"/>
              <a:gd name="T7" fmla="*/ 675510 h 675510"/>
              <a:gd name="T8" fmla="*/ 0 60000 65536"/>
              <a:gd name="T9" fmla="*/ 0 60000 65536"/>
              <a:gd name="T10" fmla="*/ 0 60000 65536"/>
              <a:gd name="T11" fmla="*/ 0 60000 65536"/>
              <a:gd name="T12" fmla="*/ 0 w 859824"/>
              <a:gd name="T13" fmla="*/ 0 h 675510"/>
              <a:gd name="T14" fmla="*/ 859824 w 859824"/>
              <a:gd name="T15" fmla="*/ 675510 h 6755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9824" h="675510">
                <a:moveTo>
                  <a:pt x="0" y="0"/>
                </a:moveTo>
                <a:lnTo>
                  <a:pt x="859824" y="421199"/>
                </a:lnTo>
                <a:lnTo>
                  <a:pt x="859824" y="675510"/>
                </a:lnTo>
                <a:lnTo>
                  <a:pt x="0" y="675510"/>
                </a:lnTo>
                <a:close/>
              </a:path>
            </a:pathLst>
          </a:custGeom>
          <a:solidFill>
            <a:srgbClr val="85929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5" name="任意多边形 34">
            <a:extLst>
              <a:ext uri="{FF2B5EF4-FFF2-40B4-BE49-F238E27FC236}">
                <a16:creationId xmlns:a16="http://schemas.microsoft.com/office/drawing/2014/main" id="{A3B6AC9E-E18E-4A2E-AC57-D93660A18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65475"/>
            <a:ext cx="6096000" cy="307975"/>
          </a:xfrm>
          <a:custGeom>
            <a:avLst/>
            <a:gdLst>
              <a:gd name="T0" fmla="*/ 0 w 6095998"/>
              <a:gd name="T1" fmla="*/ 0 h 308220"/>
              <a:gd name="T2" fmla="*/ 6095998 w 6095998"/>
              <a:gd name="T3" fmla="*/ 0 h 308220"/>
              <a:gd name="T4" fmla="*/ 6095998 w 6095998"/>
              <a:gd name="T5" fmla="*/ 308220 h 308220"/>
              <a:gd name="T6" fmla="*/ 0 w 6095998"/>
              <a:gd name="T7" fmla="*/ 308220 h 308220"/>
              <a:gd name="T8" fmla="*/ 0 60000 65536"/>
              <a:gd name="T9" fmla="*/ 0 60000 65536"/>
              <a:gd name="T10" fmla="*/ 0 60000 65536"/>
              <a:gd name="T11" fmla="*/ 0 60000 65536"/>
              <a:gd name="T12" fmla="*/ 0 w 6095998"/>
              <a:gd name="T13" fmla="*/ 0 h 308220"/>
              <a:gd name="T14" fmla="*/ 6095998 w 6095998"/>
              <a:gd name="T15" fmla="*/ 308220 h 3082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5998" h="308220">
                <a:moveTo>
                  <a:pt x="0" y="0"/>
                </a:moveTo>
                <a:lnTo>
                  <a:pt x="6095998" y="0"/>
                </a:lnTo>
                <a:lnTo>
                  <a:pt x="6095998" y="308220"/>
                </a:lnTo>
                <a:lnTo>
                  <a:pt x="0" y="308220"/>
                </a:lnTo>
                <a:close/>
              </a:path>
            </a:pathLst>
          </a:cu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6" name="任意多边形 35">
            <a:extLst>
              <a:ext uri="{FF2B5EF4-FFF2-40B4-BE49-F238E27FC236}">
                <a16:creationId xmlns:a16="http://schemas.microsoft.com/office/drawing/2014/main" id="{5B6C4F8E-D2A3-4DEA-8991-9E7622316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471863"/>
            <a:ext cx="6096000" cy="325437"/>
          </a:xfrm>
          <a:custGeom>
            <a:avLst/>
            <a:gdLst>
              <a:gd name="T0" fmla="*/ 0 w 6096001"/>
              <a:gd name="T1" fmla="*/ 0 h 325464"/>
              <a:gd name="T2" fmla="*/ 6096001 w 6096001"/>
              <a:gd name="T3" fmla="*/ 0 h 325464"/>
              <a:gd name="T4" fmla="*/ 6096001 w 6096001"/>
              <a:gd name="T5" fmla="*/ 325464 h 325464"/>
              <a:gd name="T6" fmla="*/ 0 w 6096001"/>
              <a:gd name="T7" fmla="*/ 325464 h 325464"/>
              <a:gd name="T8" fmla="*/ 0 60000 65536"/>
              <a:gd name="T9" fmla="*/ 0 60000 65536"/>
              <a:gd name="T10" fmla="*/ 0 60000 65536"/>
              <a:gd name="T11" fmla="*/ 0 60000 65536"/>
              <a:gd name="T12" fmla="*/ 0 w 6096001"/>
              <a:gd name="T13" fmla="*/ 0 h 325464"/>
              <a:gd name="T14" fmla="*/ 6096001 w 6096001"/>
              <a:gd name="T15" fmla="*/ 325464 h 3254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6001" h="325464">
                <a:moveTo>
                  <a:pt x="0" y="0"/>
                </a:moveTo>
                <a:lnTo>
                  <a:pt x="6096001" y="0"/>
                </a:lnTo>
                <a:lnTo>
                  <a:pt x="6096001" y="325464"/>
                </a:lnTo>
                <a:lnTo>
                  <a:pt x="0" y="325464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7" name="任意多边形 36">
            <a:extLst>
              <a:ext uri="{FF2B5EF4-FFF2-40B4-BE49-F238E27FC236}">
                <a16:creationId xmlns:a16="http://schemas.microsoft.com/office/drawing/2014/main" id="{161A6178-9C12-4082-AF0E-C55137484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797300"/>
            <a:ext cx="6096000" cy="346075"/>
          </a:xfrm>
          <a:custGeom>
            <a:avLst/>
            <a:gdLst>
              <a:gd name="T0" fmla="*/ 0 w 6095998"/>
              <a:gd name="T1" fmla="*/ 0 h 344546"/>
              <a:gd name="T2" fmla="*/ 6095998 w 6095998"/>
              <a:gd name="T3" fmla="*/ 0 h 344546"/>
              <a:gd name="T4" fmla="*/ 6095998 w 6095998"/>
              <a:gd name="T5" fmla="*/ 344546 h 344546"/>
              <a:gd name="T6" fmla="*/ 0 w 6095998"/>
              <a:gd name="T7" fmla="*/ 344546 h 344546"/>
              <a:gd name="T8" fmla="*/ 0 60000 65536"/>
              <a:gd name="T9" fmla="*/ 0 60000 65536"/>
              <a:gd name="T10" fmla="*/ 0 60000 65536"/>
              <a:gd name="T11" fmla="*/ 0 60000 65536"/>
              <a:gd name="T12" fmla="*/ 0 w 6095998"/>
              <a:gd name="T13" fmla="*/ 0 h 344546"/>
              <a:gd name="T14" fmla="*/ 6095998 w 6095998"/>
              <a:gd name="T15" fmla="*/ 344546 h 344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5998" h="344546">
                <a:moveTo>
                  <a:pt x="0" y="0"/>
                </a:moveTo>
                <a:lnTo>
                  <a:pt x="6095998" y="0"/>
                </a:lnTo>
                <a:lnTo>
                  <a:pt x="6095998" y="344546"/>
                </a:lnTo>
                <a:lnTo>
                  <a:pt x="0" y="344546"/>
                </a:lnTo>
                <a:close/>
              </a:path>
            </a:pathLst>
          </a:cu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8" name="任意多边形 37">
            <a:extLst>
              <a:ext uri="{FF2B5EF4-FFF2-40B4-BE49-F238E27FC236}">
                <a16:creationId xmlns:a16="http://schemas.microsoft.com/office/drawing/2014/main" id="{9C7CA4F6-52F8-41D0-BAF3-22AF0A61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133850"/>
            <a:ext cx="6096000" cy="323850"/>
          </a:xfrm>
          <a:custGeom>
            <a:avLst/>
            <a:gdLst>
              <a:gd name="T0" fmla="*/ 0 w 6096001"/>
              <a:gd name="T1" fmla="*/ 0 h 324108"/>
              <a:gd name="T2" fmla="*/ 6096001 w 6096001"/>
              <a:gd name="T3" fmla="*/ 0 h 324108"/>
              <a:gd name="T4" fmla="*/ 6096001 w 6096001"/>
              <a:gd name="T5" fmla="*/ 324108 h 324108"/>
              <a:gd name="T6" fmla="*/ 0 w 6096001"/>
              <a:gd name="T7" fmla="*/ 324108 h 324108"/>
              <a:gd name="T8" fmla="*/ 0 60000 65536"/>
              <a:gd name="T9" fmla="*/ 0 60000 65536"/>
              <a:gd name="T10" fmla="*/ 0 60000 65536"/>
              <a:gd name="T11" fmla="*/ 0 60000 65536"/>
              <a:gd name="T12" fmla="*/ 0 w 6096001"/>
              <a:gd name="T13" fmla="*/ 0 h 324108"/>
              <a:gd name="T14" fmla="*/ 6096001 w 6096001"/>
              <a:gd name="T15" fmla="*/ 324108 h 324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96001" h="324108">
                <a:moveTo>
                  <a:pt x="0" y="0"/>
                </a:moveTo>
                <a:lnTo>
                  <a:pt x="6096001" y="0"/>
                </a:lnTo>
                <a:lnTo>
                  <a:pt x="6096001" y="324108"/>
                </a:lnTo>
                <a:lnTo>
                  <a:pt x="0" y="324108"/>
                </a:lnTo>
                <a:close/>
              </a:path>
            </a:pathLst>
          </a:cu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9" name="椭圆 38">
            <a:extLst>
              <a:ext uri="{FF2B5EF4-FFF2-40B4-BE49-F238E27FC236}">
                <a16:creationId xmlns:a16="http://schemas.microsoft.com/office/drawing/2014/main" id="{D787D711-113D-4D5A-9DEF-5F868EF37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863" y="2776538"/>
            <a:ext cx="2071687" cy="2071687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80" name="文本框 39">
            <a:extLst>
              <a:ext uri="{FF2B5EF4-FFF2-40B4-BE49-F238E27FC236}">
                <a16:creationId xmlns:a16="http://schemas.microsoft.com/office/drawing/2014/main" id="{459F99F6-BFC4-43CF-9ADA-D8ACBA950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3971925"/>
            <a:ext cx="305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FBFBFB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600">
              <a:solidFill>
                <a:srgbClr val="FBFBFB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BFBFB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000">
              <a:solidFill>
                <a:srgbClr val="FBFBFB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9481" name="文本框 40">
            <a:extLst>
              <a:ext uri="{FF2B5EF4-FFF2-40B4-BE49-F238E27FC236}">
                <a16:creationId xmlns:a16="http://schemas.microsoft.com/office/drawing/2014/main" id="{A0F837B3-2AA3-4078-B001-F23147BAE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2178050"/>
            <a:ext cx="305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FBFBFB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600">
              <a:solidFill>
                <a:srgbClr val="FBFBFB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BFBFB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000">
              <a:solidFill>
                <a:srgbClr val="FBFBFB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9482" name="文本框 41">
            <a:extLst>
              <a:ext uri="{FF2B5EF4-FFF2-40B4-BE49-F238E27FC236}">
                <a16:creationId xmlns:a16="http://schemas.microsoft.com/office/drawing/2014/main" id="{B53B3EBC-E3AE-49D0-A2F7-70E1C0256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688" y="3081338"/>
            <a:ext cx="3055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6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0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9483" name="文本框 42">
            <a:extLst>
              <a:ext uri="{FF2B5EF4-FFF2-40B4-BE49-F238E27FC236}">
                <a16:creationId xmlns:a16="http://schemas.microsoft.com/office/drawing/2014/main" id="{C9E9F215-C27B-4F25-B20B-9D5C0717C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4860925"/>
            <a:ext cx="30559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6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0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9484" name="组合 43">
            <a:extLst>
              <a:ext uri="{FF2B5EF4-FFF2-40B4-BE49-F238E27FC236}">
                <a16:creationId xmlns:a16="http://schemas.microsoft.com/office/drawing/2014/main" id="{10620ECB-4F83-4635-BD5E-2B68B507675D}"/>
              </a:ext>
            </a:extLst>
          </p:cNvPr>
          <p:cNvGrpSpPr>
            <a:grpSpLocks/>
          </p:cNvGrpSpPr>
          <p:nvPr/>
        </p:nvGrpSpPr>
        <p:grpSpPr bwMode="auto">
          <a:xfrm>
            <a:off x="350838" y="4881563"/>
            <a:ext cx="479425" cy="541337"/>
            <a:chOff x="0" y="0"/>
            <a:chExt cx="406393" cy="459645"/>
          </a:xfrm>
        </p:grpSpPr>
        <p:sp>
          <p:nvSpPr>
            <p:cNvPr id="19485" name="Freeform 148">
              <a:extLst>
                <a:ext uri="{FF2B5EF4-FFF2-40B4-BE49-F238E27FC236}">
                  <a16:creationId xmlns:a16="http://schemas.microsoft.com/office/drawing/2014/main" id="{1A9EE63E-BEEF-4B95-9491-69BE5F59504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6" name="Freeform 149">
              <a:extLst>
                <a:ext uri="{FF2B5EF4-FFF2-40B4-BE49-F238E27FC236}">
                  <a16:creationId xmlns:a16="http://schemas.microsoft.com/office/drawing/2014/main" id="{322CB50E-AFD1-4297-A6D4-2B80CB35CFA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7" name="Oval 150">
              <a:extLst>
                <a:ext uri="{FF2B5EF4-FFF2-40B4-BE49-F238E27FC236}">
                  <a16:creationId xmlns:a16="http://schemas.microsoft.com/office/drawing/2014/main" id="{AEAC98AA-2F9C-4B98-B399-CE96B31A7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9488" name="组合 47">
            <a:extLst>
              <a:ext uri="{FF2B5EF4-FFF2-40B4-BE49-F238E27FC236}">
                <a16:creationId xmlns:a16="http://schemas.microsoft.com/office/drawing/2014/main" id="{906378FC-97B4-4B7E-A170-7409231CA92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130550"/>
            <a:ext cx="447675" cy="501650"/>
            <a:chOff x="0" y="0"/>
            <a:chExt cx="402656" cy="450303"/>
          </a:xfrm>
        </p:grpSpPr>
        <p:sp>
          <p:nvSpPr>
            <p:cNvPr id="19489" name="Freeform 108">
              <a:extLst>
                <a:ext uri="{FF2B5EF4-FFF2-40B4-BE49-F238E27FC236}">
                  <a16:creationId xmlns:a16="http://schemas.microsoft.com/office/drawing/2014/main" id="{6D1714B0-6293-4038-A338-49C966BF37E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0" name="Freeform 109">
              <a:extLst>
                <a:ext uri="{FF2B5EF4-FFF2-40B4-BE49-F238E27FC236}">
                  <a16:creationId xmlns:a16="http://schemas.microsoft.com/office/drawing/2014/main" id="{9B29A090-3606-4DEB-806E-89B1A543E25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1" name="Freeform 110">
              <a:extLst>
                <a:ext uri="{FF2B5EF4-FFF2-40B4-BE49-F238E27FC236}">
                  <a16:creationId xmlns:a16="http://schemas.microsoft.com/office/drawing/2014/main" id="{6E84FE67-FAFF-48FA-AF0C-DCFF401AF68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2" name="Freeform 111">
              <a:extLst>
                <a:ext uri="{FF2B5EF4-FFF2-40B4-BE49-F238E27FC236}">
                  <a16:creationId xmlns:a16="http://schemas.microsoft.com/office/drawing/2014/main" id="{BE3B4004-F494-4DAB-8CEB-CC85F41AAD5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3" name="Freeform 112">
              <a:extLst>
                <a:ext uri="{FF2B5EF4-FFF2-40B4-BE49-F238E27FC236}">
                  <a16:creationId xmlns:a16="http://schemas.microsoft.com/office/drawing/2014/main" id="{DB542089-A8E7-4231-90B5-960EE151B27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9494" name="组合 53">
            <a:extLst>
              <a:ext uri="{FF2B5EF4-FFF2-40B4-BE49-F238E27FC236}">
                <a16:creationId xmlns:a16="http://schemas.microsoft.com/office/drawing/2014/main" id="{E29CF707-5E01-4C61-BECD-0DB83BC6789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087813"/>
            <a:ext cx="388938" cy="384175"/>
            <a:chOff x="0" y="0"/>
            <a:chExt cx="453105" cy="448433"/>
          </a:xfrm>
        </p:grpSpPr>
        <p:sp>
          <p:nvSpPr>
            <p:cNvPr id="19495" name="Freeform 136">
              <a:extLst>
                <a:ext uri="{FF2B5EF4-FFF2-40B4-BE49-F238E27FC236}">
                  <a16:creationId xmlns:a16="http://schemas.microsoft.com/office/drawing/2014/main" id="{4A14F55E-1E7D-4438-AEB9-F236D13E1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6" name="Freeform 137">
              <a:extLst>
                <a:ext uri="{FF2B5EF4-FFF2-40B4-BE49-F238E27FC236}">
                  <a16:creationId xmlns:a16="http://schemas.microsoft.com/office/drawing/2014/main" id="{CCDA6581-DE11-4EB8-9965-BEA77785D19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9497" name="组合 56">
            <a:extLst>
              <a:ext uri="{FF2B5EF4-FFF2-40B4-BE49-F238E27FC236}">
                <a16:creationId xmlns:a16="http://schemas.microsoft.com/office/drawing/2014/main" id="{4C79016B-CA4E-45F0-90DB-3D9A42BEEBA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54250"/>
            <a:ext cx="460375" cy="495300"/>
            <a:chOff x="0" y="0"/>
            <a:chExt cx="466184" cy="501686"/>
          </a:xfrm>
        </p:grpSpPr>
        <p:sp>
          <p:nvSpPr>
            <p:cNvPr id="19498" name="Freeform 154">
              <a:extLst>
                <a:ext uri="{FF2B5EF4-FFF2-40B4-BE49-F238E27FC236}">
                  <a16:creationId xmlns:a16="http://schemas.microsoft.com/office/drawing/2014/main" id="{2DFC364E-4A51-47CF-873F-5E1128C8F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9" name="Rectangle 155">
              <a:extLst>
                <a:ext uri="{FF2B5EF4-FFF2-40B4-BE49-F238E27FC236}">
                  <a16:creationId xmlns:a16="http://schemas.microsoft.com/office/drawing/2014/main" id="{E5DF3329-2914-4C6B-A3C1-9F137166B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00" name="Freeform 156">
              <a:extLst>
                <a:ext uri="{FF2B5EF4-FFF2-40B4-BE49-F238E27FC236}">
                  <a16:creationId xmlns:a16="http://schemas.microsoft.com/office/drawing/2014/main" id="{3DA7356C-690B-4E0A-A06E-0EB0CB43D29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01" name="Freeform 157">
              <a:extLst>
                <a:ext uri="{FF2B5EF4-FFF2-40B4-BE49-F238E27FC236}">
                  <a16:creationId xmlns:a16="http://schemas.microsoft.com/office/drawing/2014/main" id="{2718CE66-BEEF-402D-8623-9B613818326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502" name="Freeform 158">
              <a:extLst>
                <a:ext uri="{FF2B5EF4-FFF2-40B4-BE49-F238E27FC236}">
                  <a16:creationId xmlns:a16="http://schemas.microsoft.com/office/drawing/2014/main" id="{2541D493-B4C8-4017-88A6-592B8A901D2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24">
            <a:extLst>
              <a:ext uri="{FF2B5EF4-FFF2-40B4-BE49-F238E27FC236}">
                <a16:creationId xmlns:a16="http://schemas.microsoft.com/office/drawing/2014/main" id="{3C01A003-46CE-4479-BE8A-94341CB88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20483" name="组合 3">
            <a:extLst>
              <a:ext uri="{FF2B5EF4-FFF2-40B4-BE49-F238E27FC236}">
                <a16:creationId xmlns:a16="http://schemas.microsoft.com/office/drawing/2014/main" id="{8D06A04F-5B9A-4024-8D31-860A15713036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20484" name="平行四边形 18">
              <a:extLst>
                <a:ext uri="{FF2B5EF4-FFF2-40B4-BE49-F238E27FC236}">
                  <a16:creationId xmlns:a16="http://schemas.microsoft.com/office/drawing/2014/main" id="{388DF010-46A3-4986-8CDE-5BDFAA23E65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485" name="平行四边形 16">
              <a:extLst>
                <a:ext uri="{FF2B5EF4-FFF2-40B4-BE49-F238E27FC236}">
                  <a16:creationId xmlns:a16="http://schemas.microsoft.com/office/drawing/2014/main" id="{D08EFD81-334B-4BB0-BCAE-4B0FDCC18D0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486" name="平行四边形 15">
              <a:extLst>
                <a:ext uri="{FF2B5EF4-FFF2-40B4-BE49-F238E27FC236}">
                  <a16:creationId xmlns:a16="http://schemas.microsoft.com/office/drawing/2014/main" id="{FF12C421-3391-464A-85B7-13425AE7A4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0487" name="组合 22">
            <a:extLst>
              <a:ext uri="{FF2B5EF4-FFF2-40B4-BE49-F238E27FC236}">
                <a16:creationId xmlns:a16="http://schemas.microsoft.com/office/drawing/2014/main" id="{AA5896C0-838C-4710-A26F-92C8BF4977BE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20488" name="平行四边形 23">
              <a:extLst>
                <a:ext uri="{FF2B5EF4-FFF2-40B4-BE49-F238E27FC236}">
                  <a16:creationId xmlns:a16="http://schemas.microsoft.com/office/drawing/2014/main" id="{13784E31-6F61-48DD-A09E-936A23B546F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489" name="平行四边形 26">
              <a:extLst>
                <a:ext uri="{FF2B5EF4-FFF2-40B4-BE49-F238E27FC236}">
                  <a16:creationId xmlns:a16="http://schemas.microsoft.com/office/drawing/2014/main" id="{9099E71C-C2EF-41C7-99AC-CE9692D24B6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490" name="平行四边形 32">
              <a:extLst>
                <a:ext uri="{FF2B5EF4-FFF2-40B4-BE49-F238E27FC236}">
                  <a16:creationId xmlns:a16="http://schemas.microsoft.com/office/drawing/2014/main" id="{454E8CEA-D518-4261-B019-A9D1B99D57B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aphicFrame>
        <p:nvGraphicFramePr>
          <p:cNvPr id="20491" name="Object 11">
            <a:hlinkClick r:id="" action="ppaction://ole?verb=1"/>
            <a:extLst>
              <a:ext uri="{FF2B5EF4-FFF2-40B4-BE49-F238E27FC236}">
                <a16:creationId xmlns:a16="http://schemas.microsoft.com/office/drawing/2014/main" id="{E46378A1-CDB6-4D61-A54D-89D667F0C9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8750" y="1077913"/>
          <a:ext cx="13282613" cy="554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r:id="rId3" imgW="8948160" imgH="4110480" progId="Excel.Chart.8">
                  <p:embed/>
                </p:oleObj>
              </mc:Choice>
              <mc:Fallback>
                <p:oleObj r:id="rId3" imgW="8948160" imgH="4110480" progId="Excel.Char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1077913"/>
                        <a:ext cx="13282613" cy="554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等腰三角形 21">
            <a:extLst>
              <a:ext uri="{FF2B5EF4-FFF2-40B4-BE49-F238E27FC236}">
                <a16:creationId xmlns:a16="http://schemas.microsoft.com/office/drawing/2014/main" id="{0D8A11A2-51C1-4C72-8748-CBE3D4791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5410200"/>
            <a:ext cx="422275" cy="485775"/>
          </a:xfrm>
          <a:prstGeom prst="triangle">
            <a:avLst>
              <a:gd name="adj" fmla="val 50000"/>
            </a:avLst>
          </a:prstGeom>
          <a:solidFill>
            <a:srgbClr val="2027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3" name="文本框 56">
            <a:extLst>
              <a:ext uri="{FF2B5EF4-FFF2-40B4-BE49-F238E27FC236}">
                <a16:creationId xmlns:a16="http://schemas.microsoft.com/office/drawing/2014/main" id="{F00C0611-A9DA-4B1B-8F32-C9509638B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5321300"/>
            <a:ext cx="25495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4" name="等腰三角形 25">
            <a:extLst>
              <a:ext uri="{FF2B5EF4-FFF2-40B4-BE49-F238E27FC236}">
                <a16:creationId xmlns:a16="http://schemas.microsoft.com/office/drawing/2014/main" id="{518ABC52-540B-4ECE-BA63-BDDCA1B24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5449888"/>
            <a:ext cx="442912" cy="528637"/>
          </a:xfrm>
          <a:prstGeom prst="triangle">
            <a:avLst>
              <a:gd name="adj" fmla="val 50000"/>
            </a:avLst>
          </a:prstGeom>
          <a:solidFill>
            <a:srgbClr val="A6AF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5" name="等腰三角形 29">
            <a:extLst>
              <a:ext uri="{FF2B5EF4-FFF2-40B4-BE49-F238E27FC236}">
                <a16:creationId xmlns:a16="http://schemas.microsoft.com/office/drawing/2014/main" id="{47002B1F-29EB-4BFD-9A65-6704CBB0723F}"/>
              </a:ext>
            </a:extLst>
          </p:cNvPr>
          <p:cNvSpPr>
            <a:spLocks noChangeArrowheads="1"/>
          </p:cNvSpPr>
          <p:nvPr/>
        </p:nvSpPr>
        <p:spPr bwMode="auto">
          <a:xfrm rot="10860000" flipV="1">
            <a:off x="4632325" y="5476875"/>
            <a:ext cx="442913" cy="528638"/>
          </a:xfrm>
          <a:prstGeom prst="triangle">
            <a:avLst>
              <a:gd name="adj" fmla="val 50000"/>
            </a:avLst>
          </a:prstGeom>
          <a:solidFill>
            <a:srgbClr val="00A1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6" name="文本框 56">
            <a:extLst>
              <a:ext uri="{FF2B5EF4-FFF2-40B4-BE49-F238E27FC236}">
                <a16:creationId xmlns:a16="http://schemas.microsoft.com/office/drawing/2014/main" id="{F4FEA9FA-94CB-4337-BC65-65A4AC707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763" y="5324475"/>
            <a:ext cx="2551112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7" name="文本框 56">
            <a:extLst>
              <a:ext uri="{FF2B5EF4-FFF2-40B4-BE49-F238E27FC236}">
                <a16:creationId xmlns:a16="http://schemas.microsoft.com/office/drawing/2014/main" id="{0A189606-577D-464A-941E-50E782638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3" y="5365750"/>
            <a:ext cx="2551112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4">
            <a:extLst>
              <a:ext uri="{FF2B5EF4-FFF2-40B4-BE49-F238E27FC236}">
                <a16:creationId xmlns:a16="http://schemas.microsoft.com/office/drawing/2014/main" id="{0B44662A-FE45-4CBD-848A-6AF5ADEAD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21507" name="组合 3">
            <a:extLst>
              <a:ext uri="{FF2B5EF4-FFF2-40B4-BE49-F238E27FC236}">
                <a16:creationId xmlns:a16="http://schemas.microsoft.com/office/drawing/2014/main" id="{2878FF00-9FE7-4CB1-AADB-99A82F116B5C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21508" name="平行四边形 18">
              <a:extLst>
                <a:ext uri="{FF2B5EF4-FFF2-40B4-BE49-F238E27FC236}">
                  <a16:creationId xmlns:a16="http://schemas.microsoft.com/office/drawing/2014/main" id="{DEDF26F2-595B-4C32-AFAA-A58D6E61A4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09" name="平行四边形 16">
              <a:extLst>
                <a:ext uri="{FF2B5EF4-FFF2-40B4-BE49-F238E27FC236}">
                  <a16:creationId xmlns:a16="http://schemas.microsoft.com/office/drawing/2014/main" id="{F016A667-CDAC-4CEB-B68C-5C2E244E27B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0" name="平行四边形 15">
              <a:extLst>
                <a:ext uri="{FF2B5EF4-FFF2-40B4-BE49-F238E27FC236}">
                  <a16:creationId xmlns:a16="http://schemas.microsoft.com/office/drawing/2014/main" id="{ECCC0D45-BDBE-448B-AD6E-079DC0F84C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11" name="组合 22">
            <a:extLst>
              <a:ext uri="{FF2B5EF4-FFF2-40B4-BE49-F238E27FC236}">
                <a16:creationId xmlns:a16="http://schemas.microsoft.com/office/drawing/2014/main" id="{4EFAA8B8-B621-4BA0-8C5F-5737ADFDE106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21512" name="平行四边形 23">
              <a:extLst>
                <a:ext uri="{FF2B5EF4-FFF2-40B4-BE49-F238E27FC236}">
                  <a16:creationId xmlns:a16="http://schemas.microsoft.com/office/drawing/2014/main" id="{65E060B1-B8D2-4676-8F5B-DAA40E52BF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3" name="平行四边形 26">
              <a:extLst>
                <a:ext uri="{FF2B5EF4-FFF2-40B4-BE49-F238E27FC236}">
                  <a16:creationId xmlns:a16="http://schemas.microsoft.com/office/drawing/2014/main" id="{5153A60C-9DFC-401F-BFB3-B4C81D1ED53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4" name="平行四边形 32">
              <a:extLst>
                <a:ext uri="{FF2B5EF4-FFF2-40B4-BE49-F238E27FC236}">
                  <a16:creationId xmlns:a16="http://schemas.microsoft.com/office/drawing/2014/main" id="{7F3561DF-4C1B-4D44-8814-FFF183FF6F8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1515" name="等腰三角形 21">
            <a:extLst>
              <a:ext uri="{FF2B5EF4-FFF2-40B4-BE49-F238E27FC236}">
                <a16:creationId xmlns:a16="http://schemas.microsoft.com/office/drawing/2014/main" id="{277D0F5E-36B5-4E40-B317-E341D7B92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8" y="3101975"/>
            <a:ext cx="2520950" cy="2173288"/>
          </a:xfrm>
          <a:prstGeom prst="triangle">
            <a:avLst>
              <a:gd name="adj" fmla="val 50000"/>
            </a:avLst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6" name="等腰三角形 25">
            <a:extLst>
              <a:ext uri="{FF2B5EF4-FFF2-40B4-BE49-F238E27FC236}">
                <a16:creationId xmlns:a16="http://schemas.microsoft.com/office/drawing/2014/main" id="{23DE7D63-1CEB-405B-B23F-3EAD83058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38" y="3094038"/>
            <a:ext cx="2520950" cy="2173287"/>
          </a:xfrm>
          <a:prstGeom prst="triangle">
            <a:avLst>
              <a:gd name="adj" fmla="val 50000"/>
            </a:avLst>
          </a:pr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7" name="等腰三角形 27">
            <a:extLst>
              <a:ext uri="{FF2B5EF4-FFF2-40B4-BE49-F238E27FC236}">
                <a16:creationId xmlns:a16="http://schemas.microsoft.com/office/drawing/2014/main" id="{2C2DFD0C-D393-42ED-9E60-512A0452A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338" y="3094038"/>
            <a:ext cx="2520950" cy="2173287"/>
          </a:xfrm>
          <a:prstGeom prst="triangle">
            <a:avLst>
              <a:gd name="adj" fmla="val 50000"/>
            </a:avLst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8" name="等腰三角形 28">
            <a:extLst>
              <a:ext uri="{FF2B5EF4-FFF2-40B4-BE49-F238E27FC236}">
                <a16:creationId xmlns:a16="http://schemas.microsoft.com/office/drawing/2014/main" id="{F8D8C73D-9CA5-4AD9-82F0-67F0BB174CB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378575" y="3109913"/>
            <a:ext cx="2520950" cy="2173287"/>
          </a:xfrm>
          <a:prstGeom prst="triangle">
            <a:avLst>
              <a:gd name="adj" fmla="val 50000"/>
            </a:avLst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9" name="等腰三角形 29">
            <a:extLst>
              <a:ext uri="{FF2B5EF4-FFF2-40B4-BE49-F238E27FC236}">
                <a16:creationId xmlns:a16="http://schemas.microsoft.com/office/drawing/2014/main" id="{66DE3E03-5CB7-46CB-B1E0-B92EDDC6818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336925" y="3086100"/>
            <a:ext cx="2520950" cy="2173288"/>
          </a:xfrm>
          <a:prstGeom prst="triangle">
            <a:avLst>
              <a:gd name="adj" fmla="val 50000"/>
            </a:avLst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1520" name="组合 30">
            <a:extLst>
              <a:ext uri="{FF2B5EF4-FFF2-40B4-BE49-F238E27FC236}">
                <a16:creationId xmlns:a16="http://schemas.microsoft.com/office/drawing/2014/main" id="{3A796A2B-7132-4CD9-9B32-8D4B1B6B8B2C}"/>
              </a:ext>
            </a:extLst>
          </p:cNvPr>
          <p:cNvGrpSpPr>
            <a:grpSpLocks/>
          </p:cNvGrpSpPr>
          <p:nvPr/>
        </p:nvGrpSpPr>
        <p:grpSpPr bwMode="auto">
          <a:xfrm>
            <a:off x="7440613" y="3409950"/>
            <a:ext cx="555625" cy="622300"/>
            <a:chOff x="0" y="0"/>
            <a:chExt cx="402656" cy="450303"/>
          </a:xfrm>
        </p:grpSpPr>
        <p:sp>
          <p:nvSpPr>
            <p:cNvPr id="21521" name="Freeform 108">
              <a:extLst>
                <a:ext uri="{FF2B5EF4-FFF2-40B4-BE49-F238E27FC236}">
                  <a16:creationId xmlns:a16="http://schemas.microsoft.com/office/drawing/2014/main" id="{9920F989-5FA0-47E7-BC15-5A9D09538CA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22" name="Freeform 109">
              <a:extLst>
                <a:ext uri="{FF2B5EF4-FFF2-40B4-BE49-F238E27FC236}">
                  <a16:creationId xmlns:a16="http://schemas.microsoft.com/office/drawing/2014/main" id="{6E41F813-A0BC-485F-AD1A-F89AF300192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23" name="Freeform 110">
              <a:extLst>
                <a:ext uri="{FF2B5EF4-FFF2-40B4-BE49-F238E27FC236}">
                  <a16:creationId xmlns:a16="http://schemas.microsoft.com/office/drawing/2014/main" id="{F61D53FC-9D13-4C42-8B07-B8151722CC1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24" name="Freeform 111">
              <a:extLst>
                <a:ext uri="{FF2B5EF4-FFF2-40B4-BE49-F238E27FC236}">
                  <a16:creationId xmlns:a16="http://schemas.microsoft.com/office/drawing/2014/main" id="{E7E07CA2-7C9B-497D-B851-556CEF69202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25" name="Freeform 112">
              <a:extLst>
                <a:ext uri="{FF2B5EF4-FFF2-40B4-BE49-F238E27FC236}">
                  <a16:creationId xmlns:a16="http://schemas.microsoft.com/office/drawing/2014/main" id="{119AC9C4-C05B-474D-84DA-37809451BE2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1526" name="组合 37">
            <a:extLst>
              <a:ext uri="{FF2B5EF4-FFF2-40B4-BE49-F238E27FC236}">
                <a16:creationId xmlns:a16="http://schemas.microsoft.com/office/drawing/2014/main" id="{EB7A4176-B6FA-4EF0-8C1B-D48440F64E75}"/>
              </a:ext>
            </a:extLst>
          </p:cNvPr>
          <p:cNvGrpSpPr>
            <a:grpSpLocks/>
          </p:cNvGrpSpPr>
          <p:nvPr/>
        </p:nvGrpSpPr>
        <p:grpSpPr bwMode="auto">
          <a:xfrm>
            <a:off x="8845550" y="4217988"/>
            <a:ext cx="593725" cy="671512"/>
            <a:chOff x="0" y="0"/>
            <a:chExt cx="406393" cy="459645"/>
          </a:xfrm>
        </p:grpSpPr>
        <p:sp>
          <p:nvSpPr>
            <p:cNvPr id="21527" name="Freeform 148">
              <a:extLst>
                <a:ext uri="{FF2B5EF4-FFF2-40B4-BE49-F238E27FC236}">
                  <a16:creationId xmlns:a16="http://schemas.microsoft.com/office/drawing/2014/main" id="{C88E5B22-19F4-4D73-B4D4-D08B9EE28D2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28" name="Freeform 149">
              <a:extLst>
                <a:ext uri="{FF2B5EF4-FFF2-40B4-BE49-F238E27FC236}">
                  <a16:creationId xmlns:a16="http://schemas.microsoft.com/office/drawing/2014/main" id="{E663A2C9-3E52-4A06-9A55-C4C23F2F834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29" name="Oval 150">
              <a:extLst>
                <a:ext uri="{FF2B5EF4-FFF2-40B4-BE49-F238E27FC236}">
                  <a16:creationId xmlns:a16="http://schemas.microsoft.com/office/drawing/2014/main" id="{176A1A6B-AED2-4150-A786-26401E09B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1530" name="组合 41">
            <a:extLst>
              <a:ext uri="{FF2B5EF4-FFF2-40B4-BE49-F238E27FC236}">
                <a16:creationId xmlns:a16="http://schemas.microsoft.com/office/drawing/2014/main" id="{783942AC-0DAA-46DF-BB4B-6F0116BE6304}"/>
              </a:ext>
            </a:extLst>
          </p:cNvPr>
          <p:cNvGrpSpPr>
            <a:grpSpLocks/>
          </p:cNvGrpSpPr>
          <p:nvPr/>
        </p:nvGrpSpPr>
        <p:grpSpPr bwMode="auto">
          <a:xfrm>
            <a:off x="2767013" y="4338638"/>
            <a:ext cx="571500" cy="546100"/>
            <a:chOff x="0" y="0"/>
            <a:chExt cx="2438400" cy="2332038"/>
          </a:xfrm>
        </p:grpSpPr>
        <p:sp>
          <p:nvSpPr>
            <p:cNvPr id="21531" name="Freeform 25">
              <a:extLst>
                <a:ext uri="{FF2B5EF4-FFF2-40B4-BE49-F238E27FC236}">
                  <a16:creationId xmlns:a16="http://schemas.microsoft.com/office/drawing/2014/main" id="{0F4D2220-7AA0-47BC-8B07-4D7360404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32" name="任意多边形 43">
              <a:extLst>
                <a:ext uri="{FF2B5EF4-FFF2-40B4-BE49-F238E27FC236}">
                  <a16:creationId xmlns:a16="http://schemas.microsoft.com/office/drawing/2014/main" id="{1C9A8C2D-F30E-4B6E-8CEB-8FB689025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1533" name="组合 44">
            <a:extLst>
              <a:ext uri="{FF2B5EF4-FFF2-40B4-BE49-F238E27FC236}">
                <a16:creationId xmlns:a16="http://schemas.microsoft.com/office/drawing/2014/main" id="{6260F013-175F-4E60-9F72-3B878A628E9F}"/>
              </a:ext>
            </a:extLst>
          </p:cNvPr>
          <p:cNvGrpSpPr>
            <a:grpSpLocks/>
          </p:cNvGrpSpPr>
          <p:nvPr/>
        </p:nvGrpSpPr>
        <p:grpSpPr bwMode="auto">
          <a:xfrm>
            <a:off x="5843588" y="4262438"/>
            <a:ext cx="569912" cy="612775"/>
            <a:chOff x="0" y="0"/>
            <a:chExt cx="466184" cy="501686"/>
          </a:xfrm>
        </p:grpSpPr>
        <p:sp>
          <p:nvSpPr>
            <p:cNvPr id="21534" name="Freeform 154">
              <a:extLst>
                <a:ext uri="{FF2B5EF4-FFF2-40B4-BE49-F238E27FC236}">
                  <a16:creationId xmlns:a16="http://schemas.microsoft.com/office/drawing/2014/main" id="{FEE2305E-734F-40D6-8FB5-862EF1E0A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35" name="Rectangle 155">
              <a:extLst>
                <a:ext uri="{FF2B5EF4-FFF2-40B4-BE49-F238E27FC236}">
                  <a16:creationId xmlns:a16="http://schemas.microsoft.com/office/drawing/2014/main" id="{AE14829A-2089-45D5-9C00-43B67FE92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36" name="Freeform 156">
              <a:extLst>
                <a:ext uri="{FF2B5EF4-FFF2-40B4-BE49-F238E27FC236}">
                  <a16:creationId xmlns:a16="http://schemas.microsoft.com/office/drawing/2014/main" id="{F80CB585-2C7E-472D-BA46-687BFA8A5DE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37" name="Freeform 157">
              <a:extLst>
                <a:ext uri="{FF2B5EF4-FFF2-40B4-BE49-F238E27FC236}">
                  <a16:creationId xmlns:a16="http://schemas.microsoft.com/office/drawing/2014/main" id="{B5CB81E7-ABC4-44AE-A818-42E392B69A8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38" name="Freeform 158">
              <a:extLst>
                <a:ext uri="{FF2B5EF4-FFF2-40B4-BE49-F238E27FC236}">
                  <a16:creationId xmlns:a16="http://schemas.microsoft.com/office/drawing/2014/main" id="{E818394A-9DC5-4EAB-9FDC-7429A7F04DF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1539" name="组合 50">
            <a:extLst>
              <a:ext uri="{FF2B5EF4-FFF2-40B4-BE49-F238E27FC236}">
                <a16:creationId xmlns:a16="http://schemas.microsoft.com/office/drawing/2014/main" id="{CB150F7E-1BB6-45F0-A3AF-5E7A51146BFB}"/>
              </a:ext>
            </a:extLst>
          </p:cNvPr>
          <p:cNvGrpSpPr>
            <a:grpSpLocks/>
          </p:cNvGrpSpPr>
          <p:nvPr/>
        </p:nvGrpSpPr>
        <p:grpSpPr bwMode="auto">
          <a:xfrm>
            <a:off x="4279900" y="3409950"/>
            <a:ext cx="492125" cy="631825"/>
            <a:chOff x="0" y="0"/>
            <a:chExt cx="563562" cy="720725"/>
          </a:xfrm>
        </p:grpSpPr>
        <p:sp>
          <p:nvSpPr>
            <p:cNvPr id="21540" name="Freeform 32">
              <a:extLst>
                <a:ext uri="{FF2B5EF4-FFF2-40B4-BE49-F238E27FC236}">
                  <a16:creationId xmlns:a16="http://schemas.microsoft.com/office/drawing/2014/main" id="{93FCDA1E-4604-4A44-89DC-3264BDEE1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41" name="Freeform 33">
              <a:extLst>
                <a:ext uri="{FF2B5EF4-FFF2-40B4-BE49-F238E27FC236}">
                  <a16:creationId xmlns:a16="http://schemas.microsoft.com/office/drawing/2014/main" id="{DD6082F3-B9C5-4903-9C67-C102673E8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542" name="Freeform 34">
              <a:extLst>
                <a:ext uri="{FF2B5EF4-FFF2-40B4-BE49-F238E27FC236}">
                  <a16:creationId xmlns:a16="http://schemas.microsoft.com/office/drawing/2014/main" id="{B6968B55-1DD1-4AA0-9225-E0308A8A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1543" name="文本框 54">
            <a:extLst>
              <a:ext uri="{FF2B5EF4-FFF2-40B4-BE49-F238E27FC236}">
                <a16:creationId xmlns:a16="http://schemas.microsoft.com/office/drawing/2014/main" id="{2CE681B9-3659-4226-A624-16A608A50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2214563"/>
            <a:ext cx="25511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44" name="文本框 55">
            <a:extLst>
              <a:ext uri="{FF2B5EF4-FFF2-40B4-BE49-F238E27FC236}">
                <a16:creationId xmlns:a16="http://schemas.microsoft.com/office/drawing/2014/main" id="{D118F54E-6505-49C3-99D1-1D55BCE72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425" y="2219325"/>
            <a:ext cx="2551113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45" name="文本框 56">
            <a:extLst>
              <a:ext uri="{FF2B5EF4-FFF2-40B4-BE49-F238E27FC236}">
                <a16:creationId xmlns:a16="http://schemas.microsoft.com/office/drawing/2014/main" id="{8A53E2BA-2ECD-4AC9-A0F6-9A21BA4A2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0" y="5584825"/>
            <a:ext cx="2549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46" name="文本框 57">
            <a:extLst>
              <a:ext uri="{FF2B5EF4-FFF2-40B4-BE49-F238E27FC236}">
                <a16:creationId xmlns:a16="http://schemas.microsoft.com/office/drawing/2014/main" id="{DD3EA96C-A5C8-4DCC-A57C-37F6961D8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5" y="5591175"/>
            <a:ext cx="25511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47" name="文本框 58">
            <a:extLst>
              <a:ext uri="{FF2B5EF4-FFF2-40B4-BE49-F238E27FC236}">
                <a16:creationId xmlns:a16="http://schemas.microsoft.com/office/drawing/2014/main" id="{2FF17FD2-06DA-4418-9218-F1040D1BF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338" y="5581650"/>
            <a:ext cx="25511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34">
            <a:extLst>
              <a:ext uri="{FF2B5EF4-FFF2-40B4-BE49-F238E27FC236}">
                <a16:creationId xmlns:a16="http://schemas.microsoft.com/office/drawing/2014/main" id="{C9F38EFD-E2E9-4430-BD6E-0E25C17F4F6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0"/>
            <a:ext cx="1222851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矩形 33">
            <a:extLst>
              <a:ext uri="{FF2B5EF4-FFF2-40B4-BE49-F238E27FC236}">
                <a16:creationId xmlns:a16="http://schemas.microsoft.com/office/drawing/2014/main" id="{154E7812-CA31-41D4-A0DD-E7C3E51D3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1295400"/>
            <a:ext cx="3616325" cy="4300538"/>
          </a:xfrm>
          <a:prstGeom prst="rect">
            <a:avLst/>
          </a:prstGeom>
          <a:solidFill>
            <a:srgbClr val="0C0C0C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100" name="组合 1">
            <a:extLst>
              <a:ext uri="{FF2B5EF4-FFF2-40B4-BE49-F238E27FC236}">
                <a16:creationId xmlns:a16="http://schemas.microsoft.com/office/drawing/2014/main" id="{9D53F052-6B0D-4181-AF1A-AA0428C9B68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50013" y="-1112838"/>
            <a:ext cx="4833937" cy="9090026"/>
            <a:chOff x="0" y="0"/>
            <a:chExt cx="4833881" cy="9089156"/>
          </a:xfrm>
        </p:grpSpPr>
        <p:sp>
          <p:nvSpPr>
            <p:cNvPr id="4101" name="任意多边形 24">
              <a:extLst>
                <a:ext uri="{FF2B5EF4-FFF2-40B4-BE49-F238E27FC236}">
                  <a16:creationId xmlns:a16="http://schemas.microsoft.com/office/drawing/2014/main" id="{705457CB-C86E-497B-916F-156AC4FB40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 flipH="1">
              <a:off x="0" y="4439266"/>
              <a:ext cx="1170373" cy="4101661"/>
            </a:xfrm>
            <a:custGeom>
              <a:avLst/>
              <a:gdLst>
                <a:gd name="T0" fmla="*/ 1170373 w 1170373"/>
                <a:gd name="T1" fmla="*/ 675715 h 4101661"/>
                <a:gd name="T2" fmla="*/ 0 w 1170373"/>
                <a:gd name="T3" fmla="*/ 0 h 4101661"/>
                <a:gd name="T4" fmla="*/ 0 w 1170373"/>
                <a:gd name="T5" fmla="*/ 3425946 h 4101661"/>
                <a:gd name="T6" fmla="*/ 1170373 w 1170373"/>
                <a:gd name="T7" fmla="*/ 4101661 h 41016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0373"/>
                <a:gd name="T13" fmla="*/ 0 h 4101661"/>
                <a:gd name="T14" fmla="*/ 1170373 w 1170373"/>
                <a:gd name="T15" fmla="*/ 4101661 h 41016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0373" h="4101661">
                  <a:moveTo>
                    <a:pt x="1170373" y="675715"/>
                  </a:moveTo>
                  <a:lnTo>
                    <a:pt x="0" y="0"/>
                  </a:lnTo>
                  <a:lnTo>
                    <a:pt x="0" y="3425946"/>
                  </a:lnTo>
                  <a:lnTo>
                    <a:pt x="1170373" y="4101661"/>
                  </a:lnTo>
                  <a:close/>
                </a:path>
              </a:pathLst>
            </a:cu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02" name="任意多边形 10">
              <a:extLst>
                <a:ext uri="{FF2B5EF4-FFF2-40B4-BE49-F238E27FC236}">
                  <a16:creationId xmlns:a16="http://schemas.microsoft.com/office/drawing/2014/main" id="{704B9ABD-69C4-490A-BF98-7C2093B0DB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 flipH="1">
              <a:off x="1407925" y="0"/>
              <a:ext cx="2026880" cy="9089156"/>
            </a:xfrm>
            <a:custGeom>
              <a:avLst/>
              <a:gdLst>
                <a:gd name="T0" fmla="*/ 0 w 2026880"/>
                <a:gd name="T1" fmla="*/ 0 h 9089156"/>
                <a:gd name="T2" fmla="*/ 2026880 w 2026880"/>
                <a:gd name="T3" fmla="*/ 1170220 h 9089156"/>
                <a:gd name="T4" fmla="*/ 2026880 w 2026880"/>
                <a:gd name="T5" fmla="*/ 9089156 h 9089156"/>
                <a:gd name="T6" fmla="*/ 0 w 2026880"/>
                <a:gd name="T7" fmla="*/ 7918936 h 9089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26880"/>
                <a:gd name="T13" fmla="*/ 0 h 9089156"/>
                <a:gd name="T14" fmla="*/ 2026880 w 2026880"/>
                <a:gd name="T15" fmla="*/ 9089156 h 9089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26880" h="9089156">
                  <a:moveTo>
                    <a:pt x="0" y="0"/>
                  </a:moveTo>
                  <a:lnTo>
                    <a:pt x="2026880" y="1170220"/>
                  </a:lnTo>
                  <a:lnTo>
                    <a:pt x="2026880" y="9089156"/>
                  </a:lnTo>
                  <a:lnTo>
                    <a:pt x="0" y="7918936"/>
                  </a:lnTo>
                  <a:close/>
                </a:path>
              </a:pathLst>
            </a:cu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03" name="任意多边形 26">
              <a:extLst>
                <a:ext uri="{FF2B5EF4-FFF2-40B4-BE49-F238E27FC236}">
                  <a16:creationId xmlns:a16="http://schemas.microsoft.com/office/drawing/2014/main" id="{54C496CE-622A-4C2A-B5E3-DCF9B48B2F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 flipH="1">
              <a:off x="2718803" y="3830808"/>
              <a:ext cx="1170373" cy="4753805"/>
            </a:xfrm>
            <a:custGeom>
              <a:avLst/>
              <a:gdLst>
                <a:gd name="T0" fmla="*/ 1170373 w 1170373"/>
                <a:gd name="T1" fmla="*/ 675715 h 4753805"/>
                <a:gd name="T2" fmla="*/ 0 w 1170373"/>
                <a:gd name="T3" fmla="*/ 0 h 4753805"/>
                <a:gd name="T4" fmla="*/ 0 w 1170373"/>
                <a:gd name="T5" fmla="*/ 4078090 h 4753805"/>
                <a:gd name="T6" fmla="*/ 1170373 w 1170373"/>
                <a:gd name="T7" fmla="*/ 4753805 h 47538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0373"/>
                <a:gd name="T13" fmla="*/ 0 h 4753805"/>
                <a:gd name="T14" fmla="*/ 1170373 w 1170373"/>
                <a:gd name="T15" fmla="*/ 4753805 h 47538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0373" h="4753805">
                  <a:moveTo>
                    <a:pt x="1170373" y="675715"/>
                  </a:moveTo>
                  <a:lnTo>
                    <a:pt x="0" y="0"/>
                  </a:lnTo>
                  <a:lnTo>
                    <a:pt x="0" y="4078090"/>
                  </a:lnTo>
                  <a:lnTo>
                    <a:pt x="1170373" y="4753805"/>
                  </a:lnTo>
                  <a:close/>
                </a:path>
              </a:pathLst>
            </a:cu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04" name="任意多边形 28">
              <a:extLst>
                <a:ext uri="{FF2B5EF4-FFF2-40B4-BE49-F238E27FC236}">
                  <a16:creationId xmlns:a16="http://schemas.microsoft.com/office/drawing/2014/main" id="{8B688375-8694-463C-AF76-9999051487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 flipH="1">
              <a:off x="3663508" y="3401020"/>
              <a:ext cx="1170373" cy="5214450"/>
            </a:xfrm>
            <a:custGeom>
              <a:avLst/>
              <a:gdLst>
                <a:gd name="T0" fmla="*/ 1170373 w 1170373"/>
                <a:gd name="T1" fmla="*/ 675715 h 5214450"/>
                <a:gd name="T2" fmla="*/ 0 w 1170373"/>
                <a:gd name="T3" fmla="*/ 0 h 5214450"/>
                <a:gd name="T4" fmla="*/ 0 w 1170373"/>
                <a:gd name="T5" fmla="*/ 4538735 h 5214450"/>
                <a:gd name="T6" fmla="*/ 1170373 w 1170373"/>
                <a:gd name="T7" fmla="*/ 5214450 h 52144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0373"/>
                <a:gd name="T13" fmla="*/ 0 h 5214450"/>
                <a:gd name="T14" fmla="*/ 1170373 w 1170373"/>
                <a:gd name="T15" fmla="*/ 5214450 h 52144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0373" h="5214450">
                  <a:moveTo>
                    <a:pt x="1170373" y="675715"/>
                  </a:moveTo>
                  <a:lnTo>
                    <a:pt x="0" y="0"/>
                  </a:lnTo>
                  <a:lnTo>
                    <a:pt x="0" y="4538735"/>
                  </a:lnTo>
                  <a:lnTo>
                    <a:pt x="1170373" y="5214450"/>
                  </a:ln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05" name="文本框 14">
              <a:extLst>
                <a:ext uri="{FF2B5EF4-FFF2-40B4-BE49-F238E27FC236}">
                  <a16:creationId xmlns:a16="http://schemas.microsoft.com/office/drawing/2014/main" id="{4291489C-DC94-4C0E-B27B-04D0ABD825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49924">
              <a:off x="181032" y="3944412"/>
              <a:ext cx="436048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72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CONCENTS</a:t>
              </a:r>
              <a:endParaRPr lang="zh-CN" altLang="en-US" sz="72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</p:grpSp>
      <p:sp>
        <p:nvSpPr>
          <p:cNvPr id="4106" name="文本框 29">
            <a:extLst>
              <a:ext uri="{FF2B5EF4-FFF2-40B4-BE49-F238E27FC236}">
                <a16:creationId xmlns:a16="http://schemas.microsoft.com/office/drawing/2014/main" id="{BD768825-4FB8-4813-8BDB-DDA244E4B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0" y="1546225"/>
            <a:ext cx="2082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ABOUT     US</a:t>
            </a:r>
            <a:endParaRPr lang="zh-CN" altLang="en-US" sz="28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4107" name="文本框 30">
            <a:extLst>
              <a:ext uri="{FF2B5EF4-FFF2-40B4-BE49-F238E27FC236}">
                <a16:creationId xmlns:a16="http://schemas.microsoft.com/office/drawing/2014/main" id="{4829A42C-867F-412A-810C-E56130246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2660650"/>
            <a:ext cx="2401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OUR   SERVICE</a:t>
            </a:r>
            <a:endParaRPr lang="zh-CN" altLang="en-US" sz="28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4108" name="文本框 31">
            <a:extLst>
              <a:ext uri="{FF2B5EF4-FFF2-40B4-BE49-F238E27FC236}">
                <a16:creationId xmlns:a16="http://schemas.microsoft.com/office/drawing/2014/main" id="{98C8C9BF-04E1-4C5B-8036-F35413634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425" y="3746500"/>
            <a:ext cx="2763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DATA   ANALYSIS</a:t>
            </a:r>
            <a:endParaRPr lang="zh-CN" altLang="en-US" sz="28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4109" name="文本框 32">
            <a:extLst>
              <a:ext uri="{FF2B5EF4-FFF2-40B4-BE49-F238E27FC236}">
                <a16:creationId xmlns:a16="http://schemas.microsoft.com/office/drawing/2014/main" id="{32A35327-30FE-437E-A826-AF63F40A9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4821238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PORTFOLIO</a:t>
            </a:r>
            <a:endParaRPr lang="zh-CN" altLang="en-US" sz="28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4">
            <a:extLst>
              <a:ext uri="{FF2B5EF4-FFF2-40B4-BE49-F238E27FC236}">
                <a16:creationId xmlns:a16="http://schemas.microsoft.com/office/drawing/2014/main" id="{574C5A16-3FB3-47E0-97B4-5FE9D58AE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22531" name="组合 3">
            <a:extLst>
              <a:ext uri="{FF2B5EF4-FFF2-40B4-BE49-F238E27FC236}">
                <a16:creationId xmlns:a16="http://schemas.microsoft.com/office/drawing/2014/main" id="{6C97D249-B9CA-4857-A1C4-E9A961E4EBCA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22532" name="平行四边形 18">
              <a:extLst>
                <a:ext uri="{FF2B5EF4-FFF2-40B4-BE49-F238E27FC236}">
                  <a16:creationId xmlns:a16="http://schemas.microsoft.com/office/drawing/2014/main" id="{A13D5CA4-7DB9-4A6F-9867-FF9B582310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33" name="平行四边形 16">
              <a:extLst>
                <a:ext uri="{FF2B5EF4-FFF2-40B4-BE49-F238E27FC236}">
                  <a16:creationId xmlns:a16="http://schemas.microsoft.com/office/drawing/2014/main" id="{C5452D50-1BAE-42BE-B2FD-E10BE2C9F37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34" name="平行四边形 15">
              <a:extLst>
                <a:ext uri="{FF2B5EF4-FFF2-40B4-BE49-F238E27FC236}">
                  <a16:creationId xmlns:a16="http://schemas.microsoft.com/office/drawing/2014/main" id="{7EA8717D-B10B-4D0E-A7CA-FEFEC684CA4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2535" name="组合 22">
            <a:extLst>
              <a:ext uri="{FF2B5EF4-FFF2-40B4-BE49-F238E27FC236}">
                <a16:creationId xmlns:a16="http://schemas.microsoft.com/office/drawing/2014/main" id="{8FBD2C16-5AFD-44AC-BC6E-E37321FBAEF4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22536" name="平行四边形 23">
              <a:extLst>
                <a:ext uri="{FF2B5EF4-FFF2-40B4-BE49-F238E27FC236}">
                  <a16:creationId xmlns:a16="http://schemas.microsoft.com/office/drawing/2014/main" id="{1AB2B157-2DAB-4160-BC98-C15DADB6ED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37" name="平行四边形 26">
              <a:extLst>
                <a:ext uri="{FF2B5EF4-FFF2-40B4-BE49-F238E27FC236}">
                  <a16:creationId xmlns:a16="http://schemas.microsoft.com/office/drawing/2014/main" id="{41B6BC84-4268-4013-8CE6-ACE7E51CC8B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538" name="平行四边形 32">
              <a:extLst>
                <a:ext uri="{FF2B5EF4-FFF2-40B4-BE49-F238E27FC236}">
                  <a16:creationId xmlns:a16="http://schemas.microsoft.com/office/drawing/2014/main" id="{DB0BEEED-68AF-4128-8E5D-699D89CE8E8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539" name="任意多边形 21">
            <a:extLst>
              <a:ext uri="{FF2B5EF4-FFF2-40B4-BE49-F238E27FC236}">
                <a16:creationId xmlns:a16="http://schemas.microsoft.com/office/drawing/2014/main" id="{C73F33EA-5729-4F4A-A105-7FD7B7865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2163"/>
            <a:ext cx="5387975" cy="1012825"/>
          </a:xfrm>
          <a:custGeom>
            <a:avLst/>
            <a:gdLst>
              <a:gd name="T0" fmla="*/ 5295902 w 5388429"/>
              <a:gd name="T1" fmla="*/ 0 h 1012510"/>
              <a:gd name="T2" fmla="*/ 5388429 w 5388429"/>
              <a:gd name="T3" fmla="*/ 0 h 1012510"/>
              <a:gd name="T4" fmla="*/ 5388429 w 5388429"/>
              <a:gd name="T5" fmla="*/ 663958 h 1012510"/>
              <a:gd name="T6" fmla="*/ 5039877 w 5388429"/>
              <a:gd name="T7" fmla="*/ 1012510 h 1012510"/>
              <a:gd name="T8" fmla="*/ 0 w 5388429"/>
              <a:gd name="T9" fmla="*/ 1012510 h 1012510"/>
              <a:gd name="T10" fmla="*/ 0 w 5388429"/>
              <a:gd name="T11" fmla="*/ 908130 h 1012510"/>
              <a:gd name="T12" fmla="*/ 4947350 w 5388429"/>
              <a:gd name="T13" fmla="*/ 908130 h 1012510"/>
              <a:gd name="T14" fmla="*/ 5295902 w 5388429"/>
              <a:gd name="T15" fmla="*/ 559578 h 10125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388429"/>
              <a:gd name="T25" fmla="*/ 0 h 1012510"/>
              <a:gd name="T26" fmla="*/ 5388429 w 5388429"/>
              <a:gd name="T27" fmla="*/ 1012510 h 10125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88429" h="1012510">
                <a:moveTo>
                  <a:pt x="5295902" y="0"/>
                </a:moveTo>
                <a:lnTo>
                  <a:pt x="5388429" y="0"/>
                </a:lnTo>
                <a:lnTo>
                  <a:pt x="5388429" y="663958"/>
                </a:lnTo>
                <a:cubicBezTo>
                  <a:pt x="5388429" y="856458"/>
                  <a:pt x="5232377" y="1012510"/>
                  <a:pt x="5039877" y="1012510"/>
                </a:cubicBezTo>
                <a:lnTo>
                  <a:pt x="0" y="1012510"/>
                </a:lnTo>
                <a:lnTo>
                  <a:pt x="0" y="908130"/>
                </a:lnTo>
                <a:lnTo>
                  <a:pt x="4947350" y="908130"/>
                </a:lnTo>
                <a:cubicBezTo>
                  <a:pt x="5139850" y="908130"/>
                  <a:pt x="5295902" y="752078"/>
                  <a:pt x="5295902" y="559578"/>
                </a:cubicBezTo>
                <a:close/>
              </a:path>
            </a:pathLst>
          </a:cu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0" name="椭圆 25">
            <a:extLst>
              <a:ext uri="{FF2B5EF4-FFF2-40B4-BE49-F238E27FC236}">
                <a16:creationId xmlns:a16="http://schemas.microsoft.com/office/drawing/2014/main" id="{6FDE7893-93F2-48FC-AEAE-2513043ED4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62500" y="2179638"/>
            <a:ext cx="1152525" cy="1152525"/>
          </a:xfrm>
          <a:prstGeom prst="ellipse">
            <a:avLst/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1" name="椭圆 27">
            <a:extLst>
              <a:ext uri="{FF2B5EF4-FFF2-40B4-BE49-F238E27FC236}">
                <a16:creationId xmlns:a16="http://schemas.microsoft.com/office/drawing/2014/main" id="{EC8FA204-4705-4E41-8A92-F96600C0AA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52850" y="2908300"/>
            <a:ext cx="1150938" cy="1152525"/>
          </a:xfrm>
          <a:prstGeom prst="ellipse">
            <a:avLst/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2" name="椭圆 30">
            <a:extLst>
              <a:ext uri="{FF2B5EF4-FFF2-40B4-BE49-F238E27FC236}">
                <a16:creationId xmlns:a16="http://schemas.microsoft.com/office/drawing/2014/main" id="{FA35A5F7-84EE-48D8-9BC5-DAF7BB641E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04088" y="2908300"/>
            <a:ext cx="1150937" cy="1152525"/>
          </a:xfrm>
          <a:prstGeom prst="ellipse">
            <a:avLst/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3" name="椭圆 31">
            <a:extLst>
              <a:ext uri="{FF2B5EF4-FFF2-40B4-BE49-F238E27FC236}">
                <a16:creationId xmlns:a16="http://schemas.microsoft.com/office/drawing/2014/main" id="{41325EED-1020-4A4A-8AA8-714B7508D2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2850" y="2179638"/>
            <a:ext cx="1152525" cy="1152525"/>
          </a:xfrm>
          <a:prstGeom prst="ellipse">
            <a:avLst/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4" name="任意多边形 33">
            <a:extLst>
              <a:ext uri="{FF2B5EF4-FFF2-40B4-BE49-F238E27FC236}">
                <a16:creationId xmlns:a16="http://schemas.microsoft.com/office/drawing/2014/main" id="{DAA2E65E-DCC5-4FF7-B43D-8245CE529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60825"/>
            <a:ext cx="4413250" cy="1012825"/>
          </a:xfrm>
          <a:custGeom>
            <a:avLst/>
            <a:gdLst>
              <a:gd name="T0" fmla="*/ 4321630 w 4414157"/>
              <a:gd name="T1" fmla="*/ 0 h 1012510"/>
              <a:gd name="T2" fmla="*/ 4414157 w 4414157"/>
              <a:gd name="T3" fmla="*/ 0 h 1012510"/>
              <a:gd name="T4" fmla="*/ 4414157 w 4414157"/>
              <a:gd name="T5" fmla="*/ 663958 h 1012510"/>
              <a:gd name="T6" fmla="*/ 4065605 w 4414157"/>
              <a:gd name="T7" fmla="*/ 1012510 h 1012510"/>
              <a:gd name="T8" fmla="*/ 0 w 4414157"/>
              <a:gd name="T9" fmla="*/ 1012510 h 1012510"/>
              <a:gd name="T10" fmla="*/ 0 w 4414157"/>
              <a:gd name="T11" fmla="*/ 908130 h 1012510"/>
              <a:gd name="T12" fmla="*/ 3973078 w 4414157"/>
              <a:gd name="T13" fmla="*/ 908130 h 1012510"/>
              <a:gd name="T14" fmla="*/ 4321630 w 4414157"/>
              <a:gd name="T15" fmla="*/ 559578 h 10125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14157"/>
              <a:gd name="T25" fmla="*/ 0 h 1012510"/>
              <a:gd name="T26" fmla="*/ 4414157 w 4414157"/>
              <a:gd name="T27" fmla="*/ 1012510 h 10125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14157" h="1012510">
                <a:moveTo>
                  <a:pt x="4321630" y="0"/>
                </a:moveTo>
                <a:lnTo>
                  <a:pt x="4414157" y="0"/>
                </a:lnTo>
                <a:lnTo>
                  <a:pt x="4414157" y="663958"/>
                </a:lnTo>
                <a:cubicBezTo>
                  <a:pt x="4414157" y="856458"/>
                  <a:pt x="4258105" y="1012510"/>
                  <a:pt x="4065605" y="1012510"/>
                </a:cubicBezTo>
                <a:lnTo>
                  <a:pt x="0" y="1012510"/>
                </a:lnTo>
                <a:lnTo>
                  <a:pt x="0" y="908130"/>
                </a:lnTo>
                <a:lnTo>
                  <a:pt x="3973078" y="908130"/>
                </a:lnTo>
                <a:cubicBezTo>
                  <a:pt x="4165578" y="908130"/>
                  <a:pt x="4321630" y="752078"/>
                  <a:pt x="4321630" y="559578"/>
                </a:cubicBez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5" name="任意多边形 35">
            <a:extLst>
              <a:ext uri="{FF2B5EF4-FFF2-40B4-BE49-F238E27FC236}">
                <a16:creationId xmlns:a16="http://schemas.microsoft.com/office/drawing/2014/main" id="{AF83093A-5472-4F84-8897-29429F11A47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19900" y="3316288"/>
            <a:ext cx="5387975" cy="1012825"/>
          </a:xfrm>
          <a:custGeom>
            <a:avLst/>
            <a:gdLst>
              <a:gd name="T0" fmla="*/ 5295902 w 5388429"/>
              <a:gd name="T1" fmla="*/ 0 h 1012510"/>
              <a:gd name="T2" fmla="*/ 5388429 w 5388429"/>
              <a:gd name="T3" fmla="*/ 0 h 1012510"/>
              <a:gd name="T4" fmla="*/ 5388429 w 5388429"/>
              <a:gd name="T5" fmla="*/ 663958 h 1012510"/>
              <a:gd name="T6" fmla="*/ 5039877 w 5388429"/>
              <a:gd name="T7" fmla="*/ 1012510 h 1012510"/>
              <a:gd name="T8" fmla="*/ 0 w 5388429"/>
              <a:gd name="T9" fmla="*/ 1012510 h 1012510"/>
              <a:gd name="T10" fmla="*/ 0 w 5388429"/>
              <a:gd name="T11" fmla="*/ 908130 h 1012510"/>
              <a:gd name="T12" fmla="*/ 4947350 w 5388429"/>
              <a:gd name="T13" fmla="*/ 908130 h 1012510"/>
              <a:gd name="T14" fmla="*/ 5295902 w 5388429"/>
              <a:gd name="T15" fmla="*/ 559578 h 10125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388429"/>
              <a:gd name="T25" fmla="*/ 0 h 1012510"/>
              <a:gd name="T26" fmla="*/ 5388429 w 5388429"/>
              <a:gd name="T27" fmla="*/ 1012510 h 10125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88429" h="1012510">
                <a:moveTo>
                  <a:pt x="5295902" y="0"/>
                </a:moveTo>
                <a:lnTo>
                  <a:pt x="5388429" y="0"/>
                </a:lnTo>
                <a:lnTo>
                  <a:pt x="5388429" y="663958"/>
                </a:lnTo>
                <a:cubicBezTo>
                  <a:pt x="5388429" y="856458"/>
                  <a:pt x="5232377" y="1012510"/>
                  <a:pt x="5039877" y="1012510"/>
                </a:cubicBezTo>
                <a:lnTo>
                  <a:pt x="0" y="1012510"/>
                </a:lnTo>
                <a:lnTo>
                  <a:pt x="0" y="908130"/>
                </a:lnTo>
                <a:lnTo>
                  <a:pt x="4947350" y="908130"/>
                </a:lnTo>
                <a:cubicBezTo>
                  <a:pt x="5139850" y="908130"/>
                  <a:pt x="5295902" y="752078"/>
                  <a:pt x="5295902" y="559578"/>
                </a:cubicBezTo>
                <a:close/>
              </a:path>
            </a:pathLst>
          </a:cu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6" name="任意多边形 36">
            <a:extLst>
              <a:ext uri="{FF2B5EF4-FFF2-40B4-BE49-F238E27FC236}">
                <a16:creationId xmlns:a16="http://schemas.microsoft.com/office/drawing/2014/main" id="{796BCBD3-CA76-480F-8630-C4C760865E7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94625" y="4044950"/>
            <a:ext cx="4414838" cy="1012825"/>
          </a:xfrm>
          <a:custGeom>
            <a:avLst/>
            <a:gdLst>
              <a:gd name="T0" fmla="*/ 4415098 w 4415098"/>
              <a:gd name="T1" fmla="*/ 0 h 1012510"/>
              <a:gd name="T2" fmla="*/ 4322571 w 4415098"/>
              <a:gd name="T3" fmla="*/ 0 h 1012510"/>
              <a:gd name="T4" fmla="*/ 4322571 w 4415098"/>
              <a:gd name="T5" fmla="*/ 559578 h 1012510"/>
              <a:gd name="T6" fmla="*/ 3974019 w 4415098"/>
              <a:gd name="T7" fmla="*/ 908130 h 1012510"/>
              <a:gd name="T8" fmla="*/ 0 w 4415098"/>
              <a:gd name="T9" fmla="*/ 908130 h 1012510"/>
              <a:gd name="T10" fmla="*/ 0 w 4415098"/>
              <a:gd name="T11" fmla="*/ 1012510 h 1012510"/>
              <a:gd name="T12" fmla="*/ 4066546 w 4415098"/>
              <a:gd name="T13" fmla="*/ 1012510 h 1012510"/>
              <a:gd name="T14" fmla="*/ 4415098 w 4415098"/>
              <a:gd name="T15" fmla="*/ 663958 h 10125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15098"/>
              <a:gd name="T25" fmla="*/ 0 h 1012510"/>
              <a:gd name="T26" fmla="*/ 4415098 w 4415098"/>
              <a:gd name="T27" fmla="*/ 1012510 h 10125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15098" h="1012510">
                <a:moveTo>
                  <a:pt x="4415098" y="0"/>
                </a:moveTo>
                <a:lnTo>
                  <a:pt x="4322571" y="0"/>
                </a:lnTo>
                <a:lnTo>
                  <a:pt x="4322571" y="559578"/>
                </a:lnTo>
                <a:cubicBezTo>
                  <a:pt x="4322571" y="752078"/>
                  <a:pt x="4166519" y="908130"/>
                  <a:pt x="3974019" y="908130"/>
                </a:cubicBezTo>
                <a:lnTo>
                  <a:pt x="0" y="908130"/>
                </a:lnTo>
                <a:lnTo>
                  <a:pt x="0" y="1012510"/>
                </a:lnTo>
                <a:lnTo>
                  <a:pt x="4066546" y="1012510"/>
                </a:lnTo>
                <a:cubicBezTo>
                  <a:pt x="4259046" y="1012510"/>
                  <a:pt x="4415098" y="856458"/>
                  <a:pt x="4415098" y="663958"/>
                </a:cubicBez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2547" name="组合 38">
            <a:extLst>
              <a:ext uri="{FF2B5EF4-FFF2-40B4-BE49-F238E27FC236}">
                <a16:creationId xmlns:a16="http://schemas.microsoft.com/office/drawing/2014/main" id="{7485679B-F31C-4B01-9A1E-D907BB5A0BCD}"/>
              </a:ext>
            </a:extLst>
          </p:cNvPr>
          <p:cNvGrpSpPr>
            <a:grpSpLocks/>
          </p:cNvGrpSpPr>
          <p:nvPr/>
        </p:nvGrpSpPr>
        <p:grpSpPr bwMode="auto">
          <a:xfrm>
            <a:off x="4057650" y="3119438"/>
            <a:ext cx="573088" cy="600075"/>
            <a:chOff x="0" y="0"/>
            <a:chExt cx="444697" cy="466185"/>
          </a:xfrm>
        </p:grpSpPr>
        <p:sp>
          <p:nvSpPr>
            <p:cNvPr id="22548" name="Freeform 11">
              <a:extLst>
                <a:ext uri="{FF2B5EF4-FFF2-40B4-BE49-F238E27FC236}">
                  <a16:creationId xmlns:a16="http://schemas.microsoft.com/office/drawing/2014/main" id="{D9CAB0F5-1EA2-4D0B-8681-D08EFCDB3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93" y="245705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0"/>
                <a:gd name="T26" fmla="*/ 40 w 4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49" name="Freeform 12">
              <a:extLst>
                <a:ext uri="{FF2B5EF4-FFF2-40B4-BE49-F238E27FC236}">
                  <a16:creationId xmlns:a16="http://schemas.microsoft.com/office/drawing/2014/main" id="{6C6E15E7-D43E-45BC-A6E3-697C950D5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4912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59"/>
                <a:gd name="T41" fmla="*/ 159 w 159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0" name="Freeform 13">
              <a:extLst>
                <a:ext uri="{FF2B5EF4-FFF2-40B4-BE49-F238E27FC236}">
                  <a16:creationId xmlns:a16="http://schemas.microsoft.com/office/drawing/2014/main" id="{8CB8125F-7FE2-4538-9557-B7E9DE7E7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02" y="221415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73"/>
                <a:gd name="T20" fmla="*/ 71 w 71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1" name="Freeform 14">
              <a:extLst>
                <a:ext uri="{FF2B5EF4-FFF2-40B4-BE49-F238E27FC236}">
                  <a16:creationId xmlns:a16="http://schemas.microsoft.com/office/drawing/2014/main" id="{7AB222BC-6736-424E-BAD4-F08CDA975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43" y="88753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163"/>
                <a:gd name="T20" fmla="*/ 154 w 154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2" name="Freeform 15">
              <a:extLst>
                <a:ext uri="{FF2B5EF4-FFF2-40B4-BE49-F238E27FC236}">
                  <a16:creationId xmlns:a16="http://schemas.microsoft.com/office/drawing/2014/main" id="{2F0AC8E7-95B9-4C30-A82D-DA896F76E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25" y="55120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64"/>
                <a:gd name="T29" fmla="*/ 61 w 61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3" name="Freeform 16">
              <a:extLst>
                <a:ext uri="{FF2B5EF4-FFF2-40B4-BE49-F238E27FC236}">
                  <a16:creationId xmlns:a16="http://schemas.microsoft.com/office/drawing/2014/main" id="{95CA147F-2F0B-4F0B-B630-9E586E781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15" y="27093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66"/>
                <a:gd name="T29" fmla="*/ 64 w 6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4" name="Freeform 17">
              <a:extLst>
                <a:ext uri="{FF2B5EF4-FFF2-40B4-BE49-F238E27FC236}">
                  <a16:creationId xmlns:a16="http://schemas.microsoft.com/office/drawing/2014/main" id="{4B750312-8125-43C0-AD15-F5BF89D8B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" y="181242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99"/>
                <a:gd name="T47" fmla="*/ 100 w 100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5" name="Freeform 18">
              <a:extLst>
                <a:ext uri="{FF2B5EF4-FFF2-40B4-BE49-F238E27FC236}">
                  <a16:creationId xmlns:a16="http://schemas.microsoft.com/office/drawing/2014/main" id="{2AD287C5-C9A7-4890-9AEA-6E9013311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74" y="0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64"/>
                <a:gd name="T29" fmla="*/ 62 w 62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2556" name="组合 47">
            <a:extLst>
              <a:ext uri="{FF2B5EF4-FFF2-40B4-BE49-F238E27FC236}">
                <a16:creationId xmlns:a16="http://schemas.microsoft.com/office/drawing/2014/main" id="{DF8BF587-1ED3-4F2E-BBF9-FF7FF727A96C}"/>
              </a:ext>
            </a:extLst>
          </p:cNvPr>
          <p:cNvGrpSpPr>
            <a:grpSpLocks/>
          </p:cNvGrpSpPr>
          <p:nvPr/>
        </p:nvGrpSpPr>
        <p:grpSpPr bwMode="auto">
          <a:xfrm>
            <a:off x="5146675" y="2482850"/>
            <a:ext cx="454025" cy="506413"/>
            <a:chOff x="0" y="0"/>
            <a:chExt cx="402656" cy="450303"/>
          </a:xfrm>
        </p:grpSpPr>
        <p:sp>
          <p:nvSpPr>
            <p:cNvPr id="22557" name="Freeform 108">
              <a:extLst>
                <a:ext uri="{FF2B5EF4-FFF2-40B4-BE49-F238E27FC236}">
                  <a16:creationId xmlns:a16="http://schemas.microsoft.com/office/drawing/2014/main" id="{9CA6F001-4889-440A-BFE6-F62D8F0CA68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8" name="Freeform 109">
              <a:extLst>
                <a:ext uri="{FF2B5EF4-FFF2-40B4-BE49-F238E27FC236}">
                  <a16:creationId xmlns:a16="http://schemas.microsoft.com/office/drawing/2014/main" id="{29EE7FB9-B732-437C-B1A9-404C90B425A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9" name="Freeform 110">
              <a:extLst>
                <a:ext uri="{FF2B5EF4-FFF2-40B4-BE49-F238E27FC236}">
                  <a16:creationId xmlns:a16="http://schemas.microsoft.com/office/drawing/2014/main" id="{2FCA3CE6-3790-45B0-BF05-07B24A47B68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60" name="Freeform 111">
              <a:extLst>
                <a:ext uri="{FF2B5EF4-FFF2-40B4-BE49-F238E27FC236}">
                  <a16:creationId xmlns:a16="http://schemas.microsoft.com/office/drawing/2014/main" id="{580C15EF-5516-4706-BABD-68DF1D189B7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61" name="Freeform 112">
              <a:extLst>
                <a:ext uri="{FF2B5EF4-FFF2-40B4-BE49-F238E27FC236}">
                  <a16:creationId xmlns:a16="http://schemas.microsoft.com/office/drawing/2014/main" id="{FAF4E77A-0F4F-4A56-A5FD-DC3268B20F8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2562" name="组合 53">
            <a:extLst>
              <a:ext uri="{FF2B5EF4-FFF2-40B4-BE49-F238E27FC236}">
                <a16:creationId xmlns:a16="http://schemas.microsoft.com/office/drawing/2014/main" id="{21DA0386-86E8-4078-B492-6B11978D499F}"/>
              </a:ext>
            </a:extLst>
          </p:cNvPr>
          <p:cNvGrpSpPr>
            <a:grpSpLocks/>
          </p:cNvGrpSpPr>
          <p:nvPr/>
        </p:nvGrpSpPr>
        <p:grpSpPr bwMode="auto">
          <a:xfrm>
            <a:off x="7645400" y="3200400"/>
            <a:ext cx="449263" cy="508000"/>
            <a:chOff x="0" y="0"/>
            <a:chExt cx="406393" cy="459645"/>
          </a:xfrm>
        </p:grpSpPr>
        <p:sp>
          <p:nvSpPr>
            <p:cNvPr id="22563" name="Freeform 148">
              <a:extLst>
                <a:ext uri="{FF2B5EF4-FFF2-40B4-BE49-F238E27FC236}">
                  <a16:creationId xmlns:a16="http://schemas.microsoft.com/office/drawing/2014/main" id="{EEAE27E1-3A21-49B0-8128-47ECA957F4C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64" name="Freeform 149">
              <a:extLst>
                <a:ext uri="{FF2B5EF4-FFF2-40B4-BE49-F238E27FC236}">
                  <a16:creationId xmlns:a16="http://schemas.microsoft.com/office/drawing/2014/main" id="{D9504360-0166-49B2-A12D-63127E7B9E9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65" name="Oval 150">
              <a:extLst>
                <a:ext uri="{FF2B5EF4-FFF2-40B4-BE49-F238E27FC236}">
                  <a16:creationId xmlns:a16="http://schemas.microsoft.com/office/drawing/2014/main" id="{0D798EA5-C0EE-43AC-AD30-941F43E7E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2566" name="组合 57">
            <a:extLst>
              <a:ext uri="{FF2B5EF4-FFF2-40B4-BE49-F238E27FC236}">
                <a16:creationId xmlns:a16="http://schemas.microsoft.com/office/drawing/2014/main" id="{09526E49-1891-4862-B7C2-A3BF07304B08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2533650"/>
            <a:ext cx="431800" cy="427038"/>
            <a:chOff x="0" y="0"/>
            <a:chExt cx="453105" cy="448433"/>
          </a:xfrm>
        </p:grpSpPr>
        <p:sp>
          <p:nvSpPr>
            <p:cNvPr id="22567" name="Freeform 136">
              <a:extLst>
                <a:ext uri="{FF2B5EF4-FFF2-40B4-BE49-F238E27FC236}">
                  <a16:creationId xmlns:a16="http://schemas.microsoft.com/office/drawing/2014/main" id="{2FC7DAB2-5561-4731-87FD-D1E0ACF26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68" name="Freeform 137">
              <a:extLst>
                <a:ext uri="{FF2B5EF4-FFF2-40B4-BE49-F238E27FC236}">
                  <a16:creationId xmlns:a16="http://schemas.microsoft.com/office/drawing/2014/main" id="{34A58D83-26F7-4495-89D0-10B2BE4B48D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2569" name="文本框 69">
            <a:extLst>
              <a:ext uri="{FF2B5EF4-FFF2-40B4-BE49-F238E27FC236}">
                <a16:creationId xmlns:a16="http://schemas.microsoft.com/office/drawing/2014/main" id="{D79174B6-AC97-4BD8-81AC-73332693C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213" y="1793875"/>
            <a:ext cx="25701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2570" name="文本框 70">
            <a:extLst>
              <a:ext uri="{FF2B5EF4-FFF2-40B4-BE49-F238E27FC236}">
                <a16:creationId xmlns:a16="http://schemas.microsoft.com/office/drawing/2014/main" id="{E5EAF206-E0CA-4C5A-A511-571D6ABC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963" y="1800225"/>
            <a:ext cx="25701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2571" name="文本框 71">
            <a:extLst>
              <a:ext uri="{FF2B5EF4-FFF2-40B4-BE49-F238E27FC236}">
                <a16:creationId xmlns:a16="http://schemas.microsoft.com/office/drawing/2014/main" id="{90CBD5EA-ADB2-48E2-8820-9A2380AD2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8213" y="2636838"/>
            <a:ext cx="25701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2572" name="文本框 72">
            <a:extLst>
              <a:ext uri="{FF2B5EF4-FFF2-40B4-BE49-F238E27FC236}">
                <a16:creationId xmlns:a16="http://schemas.microsoft.com/office/drawing/2014/main" id="{6D969BBB-D5A6-4949-9833-214D85A6E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225" y="2643188"/>
            <a:ext cx="25701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2573" name="文本框 73">
            <a:extLst>
              <a:ext uri="{FF2B5EF4-FFF2-40B4-BE49-F238E27FC236}">
                <a16:creationId xmlns:a16="http://schemas.microsoft.com/office/drawing/2014/main" id="{DE65F017-22B1-45C4-8357-377B38ADF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0" y="5045075"/>
            <a:ext cx="25685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2574" name="文本框 74">
            <a:extLst>
              <a:ext uri="{FF2B5EF4-FFF2-40B4-BE49-F238E27FC236}">
                <a16:creationId xmlns:a16="http://schemas.microsoft.com/office/drawing/2014/main" id="{559F1C45-7C12-4EB5-B7B8-BC147DECD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002213"/>
            <a:ext cx="25701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2575" name="椭圆 28">
            <a:extLst>
              <a:ext uri="{FF2B5EF4-FFF2-40B4-BE49-F238E27FC236}">
                <a16:creationId xmlns:a16="http://schemas.microsoft.com/office/drawing/2014/main" id="{DBB7FD48-1A76-40D3-BD46-F9DCC4448A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98738" y="3648075"/>
            <a:ext cx="1152525" cy="1152525"/>
          </a:xfrm>
          <a:prstGeom prst="ellipse">
            <a:avLst/>
          </a:pr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76" name="椭圆 29">
            <a:extLst>
              <a:ext uri="{FF2B5EF4-FFF2-40B4-BE49-F238E27FC236}">
                <a16:creationId xmlns:a16="http://schemas.microsoft.com/office/drawing/2014/main" id="{1CD074AA-833A-434F-9CCA-F984A701C9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55025" y="3665538"/>
            <a:ext cx="1152525" cy="1150937"/>
          </a:xfrm>
          <a:prstGeom prst="ellipse">
            <a:avLst/>
          </a:pr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77" name="任意多边形 34">
            <a:extLst>
              <a:ext uri="{FF2B5EF4-FFF2-40B4-BE49-F238E27FC236}">
                <a16:creationId xmlns:a16="http://schemas.microsoft.com/office/drawing/2014/main" id="{B6728DD6-24AD-40C3-B266-7BDEA4EC8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91075"/>
            <a:ext cx="3241675" cy="1012825"/>
          </a:xfrm>
          <a:custGeom>
            <a:avLst/>
            <a:gdLst>
              <a:gd name="T0" fmla="*/ 3149235 w 3241762"/>
              <a:gd name="T1" fmla="*/ 0 h 1012510"/>
              <a:gd name="T2" fmla="*/ 3241762 w 3241762"/>
              <a:gd name="T3" fmla="*/ 0 h 1012510"/>
              <a:gd name="T4" fmla="*/ 3241762 w 3241762"/>
              <a:gd name="T5" fmla="*/ 663958 h 1012510"/>
              <a:gd name="T6" fmla="*/ 2893210 w 3241762"/>
              <a:gd name="T7" fmla="*/ 1012510 h 1012510"/>
              <a:gd name="T8" fmla="*/ 0 w 3241762"/>
              <a:gd name="T9" fmla="*/ 1012510 h 1012510"/>
              <a:gd name="T10" fmla="*/ 0 w 3241762"/>
              <a:gd name="T11" fmla="*/ 908130 h 1012510"/>
              <a:gd name="T12" fmla="*/ 2800683 w 3241762"/>
              <a:gd name="T13" fmla="*/ 908130 h 1012510"/>
              <a:gd name="T14" fmla="*/ 3149235 w 3241762"/>
              <a:gd name="T15" fmla="*/ 559578 h 10125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41762"/>
              <a:gd name="T25" fmla="*/ 0 h 1012510"/>
              <a:gd name="T26" fmla="*/ 3241762 w 3241762"/>
              <a:gd name="T27" fmla="*/ 1012510 h 10125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41762" h="1012510">
                <a:moveTo>
                  <a:pt x="3149235" y="0"/>
                </a:moveTo>
                <a:lnTo>
                  <a:pt x="3241762" y="0"/>
                </a:lnTo>
                <a:lnTo>
                  <a:pt x="3241762" y="663958"/>
                </a:lnTo>
                <a:cubicBezTo>
                  <a:pt x="3241762" y="856458"/>
                  <a:pt x="3085710" y="1012510"/>
                  <a:pt x="2893210" y="1012510"/>
                </a:cubicBezTo>
                <a:lnTo>
                  <a:pt x="0" y="1012510"/>
                </a:lnTo>
                <a:lnTo>
                  <a:pt x="0" y="908130"/>
                </a:lnTo>
                <a:lnTo>
                  <a:pt x="2800683" y="908130"/>
                </a:lnTo>
                <a:cubicBezTo>
                  <a:pt x="2993183" y="908130"/>
                  <a:pt x="3149235" y="752078"/>
                  <a:pt x="3149235" y="559578"/>
                </a:cubicBezTo>
                <a:close/>
              </a:path>
            </a:pathLst>
          </a:cu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78" name="任意多边形 37">
            <a:extLst>
              <a:ext uri="{FF2B5EF4-FFF2-40B4-BE49-F238E27FC236}">
                <a16:creationId xmlns:a16="http://schemas.microsoft.com/office/drawing/2014/main" id="{BE45676B-549F-4F8C-9AEB-E8B1ABD2D1A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66200" y="4791075"/>
            <a:ext cx="3243263" cy="1012825"/>
          </a:xfrm>
          <a:custGeom>
            <a:avLst/>
            <a:gdLst>
              <a:gd name="T0" fmla="*/ 3242703 w 3242703"/>
              <a:gd name="T1" fmla="*/ 0 h 1012510"/>
              <a:gd name="T2" fmla="*/ 3150176 w 3242703"/>
              <a:gd name="T3" fmla="*/ 0 h 1012510"/>
              <a:gd name="T4" fmla="*/ 3150176 w 3242703"/>
              <a:gd name="T5" fmla="*/ 559578 h 1012510"/>
              <a:gd name="T6" fmla="*/ 2801624 w 3242703"/>
              <a:gd name="T7" fmla="*/ 908130 h 1012510"/>
              <a:gd name="T8" fmla="*/ 0 w 3242703"/>
              <a:gd name="T9" fmla="*/ 908130 h 1012510"/>
              <a:gd name="T10" fmla="*/ 0 w 3242703"/>
              <a:gd name="T11" fmla="*/ 1012510 h 1012510"/>
              <a:gd name="T12" fmla="*/ 2894151 w 3242703"/>
              <a:gd name="T13" fmla="*/ 1012510 h 1012510"/>
              <a:gd name="T14" fmla="*/ 3242703 w 3242703"/>
              <a:gd name="T15" fmla="*/ 663958 h 10125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42703"/>
              <a:gd name="T25" fmla="*/ 0 h 1012510"/>
              <a:gd name="T26" fmla="*/ 3242703 w 3242703"/>
              <a:gd name="T27" fmla="*/ 1012510 h 10125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42703" h="1012510">
                <a:moveTo>
                  <a:pt x="3242703" y="0"/>
                </a:moveTo>
                <a:lnTo>
                  <a:pt x="3150176" y="0"/>
                </a:lnTo>
                <a:lnTo>
                  <a:pt x="3150176" y="559578"/>
                </a:lnTo>
                <a:cubicBezTo>
                  <a:pt x="3150176" y="752078"/>
                  <a:pt x="2994124" y="908130"/>
                  <a:pt x="2801624" y="908130"/>
                </a:cubicBezTo>
                <a:lnTo>
                  <a:pt x="0" y="908130"/>
                </a:lnTo>
                <a:lnTo>
                  <a:pt x="0" y="1012510"/>
                </a:lnTo>
                <a:lnTo>
                  <a:pt x="2894151" y="1012510"/>
                </a:lnTo>
                <a:cubicBezTo>
                  <a:pt x="3086651" y="1012510"/>
                  <a:pt x="3242703" y="856458"/>
                  <a:pt x="3242703" y="663958"/>
                </a:cubicBezTo>
                <a:close/>
              </a:path>
            </a:pathLst>
          </a:cu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2579" name="组合 60">
            <a:extLst>
              <a:ext uri="{FF2B5EF4-FFF2-40B4-BE49-F238E27FC236}">
                <a16:creationId xmlns:a16="http://schemas.microsoft.com/office/drawing/2014/main" id="{5E4DA2D4-7000-4E8E-96B1-6A329822D9FB}"/>
              </a:ext>
            </a:extLst>
          </p:cNvPr>
          <p:cNvGrpSpPr>
            <a:grpSpLocks/>
          </p:cNvGrpSpPr>
          <p:nvPr/>
        </p:nvGrpSpPr>
        <p:grpSpPr bwMode="auto">
          <a:xfrm>
            <a:off x="8855075" y="3987800"/>
            <a:ext cx="450850" cy="485775"/>
            <a:chOff x="0" y="0"/>
            <a:chExt cx="466184" cy="501686"/>
          </a:xfrm>
        </p:grpSpPr>
        <p:sp>
          <p:nvSpPr>
            <p:cNvPr id="22580" name="Freeform 154">
              <a:extLst>
                <a:ext uri="{FF2B5EF4-FFF2-40B4-BE49-F238E27FC236}">
                  <a16:creationId xmlns:a16="http://schemas.microsoft.com/office/drawing/2014/main" id="{C4612D86-5A8E-4E52-99DA-44F97D988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81" name="Rectangle 155">
              <a:extLst>
                <a:ext uri="{FF2B5EF4-FFF2-40B4-BE49-F238E27FC236}">
                  <a16:creationId xmlns:a16="http://schemas.microsoft.com/office/drawing/2014/main" id="{03D33441-E8BA-4375-8E01-A355560F4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82" name="Freeform 156">
              <a:extLst>
                <a:ext uri="{FF2B5EF4-FFF2-40B4-BE49-F238E27FC236}">
                  <a16:creationId xmlns:a16="http://schemas.microsoft.com/office/drawing/2014/main" id="{7CB64F0A-F2B2-46E8-9BA5-B9411ED59BC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83" name="Freeform 157">
              <a:extLst>
                <a:ext uri="{FF2B5EF4-FFF2-40B4-BE49-F238E27FC236}">
                  <a16:creationId xmlns:a16="http://schemas.microsoft.com/office/drawing/2014/main" id="{8C58D5AA-90F6-428A-AC43-1859CD734BD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84" name="Freeform 158">
              <a:extLst>
                <a:ext uri="{FF2B5EF4-FFF2-40B4-BE49-F238E27FC236}">
                  <a16:creationId xmlns:a16="http://schemas.microsoft.com/office/drawing/2014/main" id="{461A9BDB-065F-478F-8479-2BDD4C12516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2585" name="组合 66">
            <a:extLst>
              <a:ext uri="{FF2B5EF4-FFF2-40B4-BE49-F238E27FC236}">
                <a16:creationId xmlns:a16="http://schemas.microsoft.com/office/drawing/2014/main" id="{60802BBA-7D54-4283-AEFC-928306670959}"/>
              </a:ext>
            </a:extLst>
          </p:cNvPr>
          <p:cNvGrpSpPr>
            <a:grpSpLocks/>
          </p:cNvGrpSpPr>
          <p:nvPr/>
        </p:nvGrpSpPr>
        <p:grpSpPr bwMode="auto">
          <a:xfrm>
            <a:off x="2919413" y="3948113"/>
            <a:ext cx="500062" cy="481012"/>
            <a:chOff x="0" y="0"/>
            <a:chExt cx="490600" cy="471805"/>
          </a:xfrm>
        </p:grpSpPr>
        <p:sp>
          <p:nvSpPr>
            <p:cNvPr id="22586" name="Oval 131">
              <a:extLst>
                <a:ext uri="{FF2B5EF4-FFF2-40B4-BE49-F238E27FC236}">
                  <a16:creationId xmlns:a16="http://schemas.microsoft.com/office/drawing/2014/main" id="{43C77A25-1DF0-4D5C-B465-6A088B6BF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15" y="0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87" name="Freeform 134">
              <a:extLst>
                <a:ext uri="{FF2B5EF4-FFF2-40B4-BE49-F238E27FC236}">
                  <a16:creationId xmlns:a16="http://schemas.microsoft.com/office/drawing/2014/main" id="{311E3D0C-0086-4261-AE14-C90DA6F4F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8467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任意多边形 33">
            <a:extLst>
              <a:ext uri="{FF2B5EF4-FFF2-40B4-BE49-F238E27FC236}">
                <a16:creationId xmlns:a16="http://schemas.microsoft.com/office/drawing/2014/main" id="{94BD3CF4-B0D6-4067-BA27-EFBFE26483CB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6378575" y="1073150"/>
            <a:ext cx="1635125" cy="6645275"/>
          </a:xfrm>
          <a:custGeom>
            <a:avLst/>
            <a:gdLst>
              <a:gd name="T0" fmla="*/ 1170373 w 1170373"/>
              <a:gd name="T1" fmla="*/ 675715 h 4753805"/>
              <a:gd name="T2" fmla="*/ 0 w 1170373"/>
              <a:gd name="T3" fmla="*/ 0 h 4753805"/>
              <a:gd name="T4" fmla="*/ 0 w 1170373"/>
              <a:gd name="T5" fmla="*/ 4078090 h 4753805"/>
              <a:gd name="T6" fmla="*/ 1170373 w 1170373"/>
              <a:gd name="T7" fmla="*/ 4753805 h 4753805"/>
              <a:gd name="T8" fmla="*/ 0 60000 65536"/>
              <a:gd name="T9" fmla="*/ 0 60000 65536"/>
              <a:gd name="T10" fmla="*/ 0 60000 65536"/>
              <a:gd name="T11" fmla="*/ 0 60000 65536"/>
              <a:gd name="T12" fmla="*/ 0 w 1170373"/>
              <a:gd name="T13" fmla="*/ 0 h 4753805"/>
              <a:gd name="T14" fmla="*/ 1170373 w 1170373"/>
              <a:gd name="T15" fmla="*/ 4753805 h 47538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0373" h="4753805">
                <a:moveTo>
                  <a:pt x="1170373" y="675715"/>
                </a:moveTo>
                <a:lnTo>
                  <a:pt x="0" y="0"/>
                </a:lnTo>
                <a:lnTo>
                  <a:pt x="0" y="4078090"/>
                </a:lnTo>
                <a:lnTo>
                  <a:pt x="1170373" y="4753805"/>
                </a:lnTo>
                <a:close/>
              </a:path>
            </a:pathLst>
          </a:cu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5" name="任意多边形 27">
            <a:extLst>
              <a:ext uri="{FF2B5EF4-FFF2-40B4-BE49-F238E27FC236}">
                <a16:creationId xmlns:a16="http://schemas.microsoft.com/office/drawing/2014/main" id="{771D1E57-E97A-43C1-953A-4C213D0B96AF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3376613" y="-1112838"/>
            <a:ext cx="2027237" cy="9090026"/>
          </a:xfrm>
          <a:custGeom>
            <a:avLst/>
            <a:gdLst>
              <a:gd name="T0" fmla="*/ 0 w 2026880"/>
              <a:gd name="T1" fmla="*/ 0 h 9089156"/>
              <a:gd name="T2" fmla="*/ 2026880 w 2026880"/>
              <a:gd name="T3" fmla="*/ 1170220 h 9089156"/>
              <a:gd name="T4" fmla="*/ 2026880 w 2026880"/>
              <a:gd name="T5" fmla="*/ 9089156 h 9089156"/>
              <a:gd name="T6" fmla="*/ 0 w 2026880"/>
              <a:gd name="T7" fmla="*/ 7918936 h 9089156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9089156"/>
              <a:gd name="T14" fmla="*/ 2026880 w 2026880"/>
              <a:gd name="T15" fmla="*/ 9089156 h 9089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9089156">
                <a:moveTo>
                  <a:pt x="0" y="0"/>
                </a:moveTo>
                <a:lnTo>
                  <a:pt x="2026880" y="1170220"/>
                </a:lnTo>
                <a:lnTo>
                  <a:pt x="2026880" y="9089156"/>
                </a:lnTo>
                <a:lnTo>
                  <a:pt x="0" y="7918936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6" name="任意多边形 29">
            <a:extLst>
              <a:ext uri="{FF2B5EF4-FFF2-40B4-BE49-F238E27FC236}">
                <a16:creationId xmlns:a16="http://schemas.microsoft.com/office/drawing/2014/main" id="{B2A887A4-8E00-4918-97AB-F07217370CFF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7461250" y="2287588"/>
            <a:ext cx="1169988" cy="5214937"/>
          </a:xfrm>
          <a:custGeom>
            <a:avLst/>
            <a:gdLst>
              <a:gd name="T0" fmla="*/ 1170373 w 1170373"/>
              <a:gd name="T1" fmla="*/ 675715 h 5214450"/>
              <a:gd name="T2" fmla="*/ 0 w 1170373"/>
              <a:gd name="T3" fmla="*/ 0 h 5214450"/>
              <a:gd name="T4" fmla="*/ 0 w 1170373"/>
              <a:gd name="T5" fmla="*/ 4538735 h 5214450"/>
              <a:gd name="T6" fmla="*/ 1170373 w 1170373"/>
              <a:gd name="T7" fmla="*/ 5214450 h 5214450"/>
              <a:gd name="T8" fmla="*/ 0 60000 65536"/>
              <a:gd name="T9" fmla="*/ 0 60000 65536"/>
              <a:gd name="T10" fmla="*/ 0 60000 65536"/>
              <a:gd name="T11" fmla="*/ 0 60000 65536"/>
              <a:gd name="T12" fmla="*/ 0 w 1170373"/>
              <a:gd name="T13" fmla="*/ 0 h 5214450"/>
              <a:gd name="T14" fmla="*/ 1170373 w 1170373"/>
              <a:gd name="T15" fmla="*/ 5214450 h 5214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0373" h="5214450">
                <a:moveTo>
                  <a:pt x="1170373" y="675715"/>
                </a:moveTo>
                <a:lnTo>
                  <a:pt x="0" y="0"/>
                </a:lnTo>
                <a:lnTo>
                  <a:pt x="0" y="4538735"/>
                </a:lnTo>
                <a:lnTo>
                  <a:pt x="1170373" y="5214450"/>
                </a:lnTo>
                <a:close/>
              </a:path>
            </a:pathLst>
          </a:cu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7" name="任意多边形 31">
            <a:extLst>
              <a:ext uri="{FF2B5EF4-FFF2-40B4-BE49-F238E27FC236}">
                <a16:creationId xmlns:a16="http://schemas.microsoft.com/office/drawing/2014/main" id="{9C827E1B-B991-4316-874D-70F30FE9DA80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5165725" y="-1112838"/>
            <a:ext cx="2027238" cy="9090026"/>
          </a:xfrm>
          <a:custGeom>
            <a:avLst/>
            <a:gdLst>
              <a:gd name="T0" fmla="*/ 0 w 2026880"/>
              <a:gd name="T1" fmla="*/ 0 h 9089156"/>
              <a:gd name="T2" fmla="*/ 2026880 w 2026880"/>
              <a:gd name="T3" fmla="*/ 1170220 h 9089156"/>
              <a:gd name="T4" fmla="*/ 2026880 w 2026880"/>
              <a:gd name="T5" fmla="*/ 9089156 h 9089156"/>
              <a:gd name="T6" fmla="*/ 0 w 2026880"/>
              <a:gd name="T7" fmla="*/ 7918936 h 9089156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9089156"/>
              <a:gd name="T14" fmla="*/ 2026880 w 2026880"/>
              <a:gd name="T15" fmla="*/ 9089156 h 90891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9089156">
                <a:moveTo>
                  <a:pt x="0" y="0"/>
                </a:moveTo>
                <a:lnTo>
                  <a:pt x="2026880" y="1170220"/>
                </a:lnTo>
                <a:lnTo>
                  <a:pt x="2026880" y="9089156"/>
                </a:lnTo>
                <a:lnTo>
                  <a:pt x="0" y="7918936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8" name="任意多边形 25">
            <a:extLst>
              <a:ext uri="{FF2B5EF4-FFF2-40B4-BE49-F238E27FC236}">
                <a16:creationId xmlns:a16="http://schemas.microsoft.com/office/drawing/2014/main" id="{5D993E61-D95C-4946-8082-C878C4EC541B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1646238" y="3313113"/>
            <a:ext cx="1169987" cy="4100512"/>
          </a:xfrm>
          <a:custGeom>
            <a:avLst/>
            <a:gdLst>
              <a:gd name="T0" fmla="*/ 1170373 w 1170373"/>
              <a:gd name="T1" fmla="*/ 675715 h 4101661"/>
              <a:gd name="T2" fmla="*/ 0 w 1170373"/>
              <a:gd name="T3" fmla="*/ 0 h 4101661"/>
              <a:gd name="T4" fmla="*/ 0 w 1170373"/>
              <a:gd name="T5" fmla="*/ 3425946 h 4101661"/>
              <a:gd name="T6" fmla="*/ 1170373 w 1170373"/>
              <a:gd name="T7" fmla="*/ 4101661 h 4101661"/>
              <a:gd name="T8" fmla="*/ 0 60000 65536"/>
              <a:gd name="T9" fmla="*/ 0 60000 65536"/>
              <a:gd name="T10" fmla="*/ 0 60000 65536"/>
              <a:gd name="T11" fmla="*/ 0 60000 65536"/>
              <a:gd name="T12" fmla="*/ 0 w 1170373"/>
              <a:gd name="T13" fmla="*/ 0 h 4101661"/>
              <a:gd name="T14" fmla="*/ 1170373 w 1170373"/>
              <a:gd name="T15" fmla="*/ 4101661 h 41016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0373" h="4101661">
                <a:moveTo>
                  <a:pt x="1170373" y="675715"/>
                </a:moveTo>
                <a:lnTo>
                  <a:pt x="0" y="0"/>
                </a:lnTo>
                <a:lnTo>
                  <a:pt x="0" y="3425946"/>
                </a:lnTo>
                <a:lnTo>
                  <a:pt x="1170373" y="4101661"/>
                </a:lnTo>
                <a:close/>
              </a:path>
            </a:pathLst>
          </a:cu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9" name="文本框 34">
            <a:extLst>
              <a:ext uri="{FF2B5EF4-FFF2-40B4-BE49-F238E27FC236}">
                <a16:creationId xmlns:a16="http://schemas.microsoft.com/office/drawing/2014/main" id="{17F503B9-C6D8-474E-9B84-2B89E6683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2955925"/>
            <a:ext cx="5181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THANK     YOU</a:t>
            </a:r>
            <a:endParaRPr lang="zh-CN" altLang="en-US" sz="66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22">
            <a:extLst>
              <a:ext uri="{FF2B5EF4-FFF2-40B4-BE49-F238E27FC236}">
                <a16:creationId xmlns:a16="http://schemas.microsoft.com/office/drawing/2014/main" id="{4699BBDE-8908-4730-BAAC-D39955905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9963"/>
            <a:ext cx="1328738" cy="4059237"/>
          </a:xfrm>
          <a:prstGeom prst="rect">
            <a:avLst/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平行四边形 17">
            <a:extLst>
              <a:ext uri="{FF2B5EF4-FFF2-40B4-BE49-F238E27FC236}">
                <a16:creationId xmlns:a16="http://schemas.microsoft.com/office/drawing/2014/main" id="{BC89145C-E839-4BC7-BE19-CC4820F48E2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44650" y="4264025"/>
            <a:ext cx="4835525" cy="2593975"/>
          </a:xfrm>
          <a:prstGeom prst="parallelogram">
            <a:avLst>
              <a:gd name="adj" fmla="val 56356"/>
            </a:avLst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任意多边形 16">
            <a:extLst>
              <a:ext uri="{FF2B5EF4-FFF2-40B4-BE49-F238E27FC236}">
                <a16:creationId xmlns:a16="http://schemas.microsoft.com/office/drawing/2014/main" id="{9C50390A-1415-4BB6-BD9B-3ABDB3A42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34438" cy="6858000"/>
          </a:xfrm>
          <a:custGeom>
            <a:avLst/>
            <a:gdLst>
              <a:gd name="T0" fmla="*/ 2682171 w 8834718"/>
              <a:gd name="T1" fmla="*/ 0 h 6858000"/>
              <a:gd name="T2" fmla="*/ 8834718 w 8834718"/>
              <a:gd name="T3" fmla="*/ 0 h 6858000"/>
              <a:gd name="T4" fmla="*/ 4969206 w 8834718"/>
              <a:gd name="T5" fmla="*/ 6858000 h 6858000"/>
              <a:gd name="T6" fmla="*/ 0 w 8834718"/>
              <a:gd name="T7" fmla="*/ 6858000 h 6858000"/>
              <a:gd name="T8" fmla="*/ 0 w 8834718"/>
              <a:gd name="T9" fmla="*/ 4758575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34718"/>
              <a:gd name="T16" fmla="*/ 0 h 6858000"/>
              <a:gd name="T17" fmla="*/ 8834718 w 8834718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34718" h="6858000">
                <a:moveTo>
                  <a:pt x="2682171" y="0"/>
                </a:moveTo>
                <a:lnTo>
                  <a:pt x="8834718" y="0"/>
                </a:lnTo>
                <a:lnTo>
                  <a:pt x="4969206" y="6858000"/>
                </a:lnTo>
                <a:lnTo>
                  <a:pt x="0" y="6858000"/>
                </a:lnTo>
                <a:lnTo>
                  <a:pt x="0" y="475857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平行四边形 18">
            <a:extLst>
              <a:ext uri="{FF2B5EF4-FFF2-40B4-BE49-F238E27FC236}">
                <a16:creationId xmlns:a16="http://schemas.microsoft.com/office/drawing/2014/main" id="{F10E29A9-78F9-41E2-860E-DFFC51D48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0"/>
            <a:ext cx="3462338" cy="2593975"/>
          </a:xfrm>
          <a:prstGeom prst="parallelogram">
            <a:avLst>
              <a:gd name="adj" fmla="val 56350"/>
            </a:avLst>
          </a:pr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平行四边形 19">
            <a:extLst>
              <a:ext uri="{FF2B5EF4-FFF2-40B4-BE49-F238E27FC236}">
                <a16:creationId xmlns:a16="http://schemas.microsoft.com/office/drawing/2014/main" id="{B08AF516-ED79-446D-AC42-7618C1CA7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013"/>
            <a:ext cx="2379663" cy="2592387"/>
          </a:xfrm>
          <a:prstGeom prst="parallelogram">
            <a:avLst>
              <a:gd name="adj" fmla="val 56361"/>
            </a:avLst>
          </a:prstGeom>
          <a:solidFill>
            <a:srgbClr val="D6DA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7" name="任意多边形 21">
            <a:extLst>
              <a:ext uri="{FF2B5EF4-FFF2-40B4-BE49-F238E27FC236}">
                <a16:creationId xmlns:a16="http://schemas.microsoft.com/office/drawing/2014/main" id="{EB59E3A4-AB12-4962-9548-134D9C8E096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0"/>
            <a:ext cx="4424363" cy="2946400"/>
          </a:xfrm>
          <a:custGeom>
            <a:avLst/>
            <a:gdLst>
              <a:gd name="T0" fmla="*/ 4424081 w 4424081"/>
              <a:gd name="T1" fmla="*/ 0 h 2946082"/>
              <a:gd name="T2" fmla="*/ 1660559 w 4424081"/>
              <a:gd name="T3" fmla="*/ 0 h 2946082"/>
              <a:gd name="T4" fmla="*/ 0 w 4424081"/>
              <a:gd name="T5" fmla="*/ 2946082 h 2946082"/>
              <a:gd name="T6" fmla="*/ 3382087 w 4424081"/>
              <a:gd name="T7" fmla="*/ 2946082 h 2946082"/>
              <a:gd name="T8" fmla="*/ 4424081 w 4424081"/>
              <a:gd name="T9" fmla="*/ 1097428 h 29460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24081"/>
              <a:gd name="T16" fmla="*/ 0 h 2946082"/>
              <a:gd name="T17" fmla="*/ 4424081 w 4424081"/>
              <a:gd name="T18" fmla="*/ 2946082 h 29460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24081" h="2946082">
                <a:moveTo>
                  <a:pt x="4424081" y="0"/>
                </a:moveTo>
                <a:lnTo>
                  <a:pt x="1660559" y="0"/>
                </a:lnTo>
                <a:lnTo>
                  <a:pt x="0" y="2946082"/>
                </a:lnTo>
                <a:lnTo>
                  <a:pt x="3382087" y="2946082"/>
                </a:lnTo>
                <a:lnTo>
                  <a:pt x="4424081" y="1097428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8" name="文本框 23">
            <a:extLst>
              <a:ext uri="{FF2B5EF4-FFF2-40B4-BE49-F238E27FC236}">
                <a16:creationId xmlns:a16="http://schemas.microsoft.com/office/drawing/2014/main" id="{F67EDA36-BFA1-4F6B-B82F-EEA74F331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574675"/>
            <a:ext cx="153828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01</a:t>
            </a:r>
            <a:endParaRPr lang="zh-CN" altLang="en-US" sz="11500" b="1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5129" name="文本框 24">
            <a:extLst>
              <a:ext uri="{FF2B5EF4-FFF2-40B4-BE49-F238E27FC236}">
                <a16:creationId xmlns:a16="http://schemas.microsoft.com/office/drawing/2014/main" id="{2F484F07-6E30-4C9D-BADD-8AD0E8A0C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3760788"/>
            <a:ext cx="4024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5130" name="文本框 25">
            <a:extLst>
              <a:ext uri="{FF2B5EF4-FFF2-40B4-BE49-F238E27FC236}">
                <a16:creationId xmlns:a16="http://schemas.microsoft.com/office/drawing/2014/main" id="{53C36A5D-59B6-4EC4-B514-94C8862F5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5" y="4146550"/>
            <a:ext cx="49752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2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平行四边形 30">
            <a:extLst>
              <a:ext uri="{FF2B5EF4-FFF2-40B4-BE49-F238E27FC236}">
                <a16:creationId xmlns:a16="http://schemas.microsoft.com/office/drawing/2014/main" id="{CDFBF75C-E469-4B5E-81D5-70F7F1AB9A94}"/>
              </a:ext>
            </a:extLst>
          </p:cNvPr>
          <p:cNvSpPr>
            <a:spLocks noChangeArrowheads="1"/>
          </p:cNvSpPr>
          <p:nvPr/>
        </p:nvSpPr>
        <p:spPr bwMode="auto">
          <a:xfrm rot="3819326" flipH="1">
            <a:off x="3645694" y="2647156"/>
            <a:ext cx="3462338" cy="2593975"/>
          </a:xfrm>
          <a:prstGeom prst="parallelogram">
            <a:avLst>
              <a:gd name="adj" fmla="val 56350"/>
            </a:avLst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7" name="平行四边形 29">
            <a:extLst>
              <a:ext uri="{FF2B5EF4-FFF2-40B4-BE49-F238E27FC236}">
                <a16:creationId xmlns:a16="http://schemas.microsoft.com/office/drawing/2014/main" id="{E78938BC-97B2-4ABF-AB6C-9637D6588FA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98775" y="2954338"/>
            <a:ext cx="3460750" cy="2593975"/>
          </a:xfrm>
          <a:prstGeom prst="parallelogram">
            <a:avLst>
              <a:gd name="adj" fmla="val 56325"/>
            </a:avLst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8" name="矩形 28">
            <a:extLst>
              <a:ext uri="{FF2B5EF4-FFF2-40B4-BE49-F238E27FC236}">
                <a16:creationId xmlns:a16="http://schemas.microsoft.com/office/drawing/2014/main" id="{19B83FB5-04E7-4E10-AEB5-AB47B9118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75" y="-15875"/>
            <a:ext cx="5057775" cy="1200150"/>
          </a:xfrm>
          <a:prstGeom prst="rect">
            <a:avLst/>
          </a:prstGeom>
          <a:solidFill>
            <a:srgbClr val="D6DA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9" name="直角三角形 2">
            <a:extLst>
              <a:ext uri="{FF2B5EF4-FFF2-40B4-BE49-F238E27FC236}">
                <a16:creationId xmlns:a16="http://schemas.microsoft.com/office/drawing/2014/main" id="{BD59EC36-05A1-4EE8-82C8-F233E1760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75" y="1587500"/>
            <a:ext cx="2857500" cy="5054600"/>
          </a:xfrm>
          <a:prstGeom prst="rtTriangle">
            <a:avLst/>
          </a:prstGeom>
          <a:solidFill>
            <a:srgbClr val="D6DA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0" name="平行四边形 18">
            <a:extLst>
              <a:ext uri="{FF2B5EF4-FFF2-40B4-BE49-F238E27FC236}">
                <a16:creationId xmlns:a16="http://schemas.microsoft.com/office/drawing/2014/main" id="{50C20F2C-87C2-41E5-89CA-CE4B96DB04A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98775" y="-7938"/>
            <a:ext cx="3460750" cy="2593976"/>
          </a:xfrm>
          <a:prstGeom prst="parallelogram">
            <a:avLst>
              <a:gd name="adj" fmla="val 56325"/>
            </a:avLst>
          </a:pr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1" name="任意多边形 27">
            <a:extLst>
              <a:ext uri="{FF2B5EF4-FFF2-40B4-BE49-F238E27FC236}">
                <a16:creationId xmlns:a16="http://schemas.microsoft.com/office/drawing/2014/main" id="{39E674D4-3636-42FB-B5F2-10F7CF7F799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15875" y="1082675"/>
            <a:ext cx="5753100" cy="3262313"/>
          </a:xfrm>
          <a:custGeom>
            <a:avLst/>
            <a:gdLst>
              <a:gd name="T0" fmla="*/ 5752284 w 5752284"/>
              <a:gd name="T1" fmla="*/ 0 h 3261887"/>
              <a:gd name="T2" fmla="*/ 1838563 w 5752284"/>
              <a:gd name="T3" fmla="*/ 0 h 3261887"/>
              <a:gd name="T4" fmla="*/ 0 w 5752284"/>
              <a:gd name="T5" fmla="*/ 3261887 h 3261887"/>
              <a:gd name="T6" fmla="*/ 4243005 w 5752284"/>
              <a:gd name="T7" fmla="*/ 3261887 h 3261887"/>
              <a:gd name="T8" fmla="*/ 5752284 w 5752284"/>
              <a:gd name="T9" fmla="*/ 584199 h 32618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52284"/>
              <a:gd name="T16" fmla="*/ 0 h 3261887"/>
              <a:gd name="T17" fmla="*/ 5752284 w 5752284"/>
              <a:gd name="T18" fmla="*/ 3261887 h 32618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52284" h="3261887">
                <a:moveTo>
                  <a:pt x="5752284" y="0"/>
                </a:moveTo>
                <a:lnTo>
                  <a:pt x="1838563" y="0"/>
                </a:lnTo>
                <a:lnTo>
                  <a:pt x="0" y="3261887"/>
                </a:lnTo>
                <a:lnTo>
                  <a:pt x="4243005" y="3261887"/>
                </a:lnTo>
                <a:lnTo>
                  <a:pt x="5752284" y="584199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2" name="任意多边形 20">
            <a:extLst>
              <a:ext uri="{FF2B5EF4-FFF2-40B4-BE49-F238E27FC236}">
                <a16:creationId xmlns:a16="http://schemas.microsoft.com/office/drawing/2014/main" id="{EB28021F-F073-4A6D-84A6-EF06D324F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-7938"/>
            <a:ext cx="8836025" cy="5561013"/>
          </a:xfrm>
          <a:custGeom>
            <a:avLst/>
            <a:gdLst>
              <a:gd name="T0" fmla="*/ 3926874 w 8834718"/>
              <a:gd name="T1" fmla="*/ 0 h 5561423"/>
              <a:gd name="T2" fmla="*/ 8834718 w 8834718"/>
              <a:gd name="T3" fmla="*/ 0 h 5561423"/>
              <a:gd name="T4" fmla="*/ 4969206 w 8834718"/>
              <a:gd name="T5" fmla="*/ 5561423 h 5561423"/>
              <a:gd name="T6" fmla="*/ 0 w 8834718"/>
              <a:gd name="T7" fmla="*/ 5561423 h 5561423"/>
              <a:gd name="T8" fmla="*/ 0 w 8834718"/>
              <a:gd name="T9" fmla="*/ 5561422 h 5561423"/>
              <a:gd name="T10" fmla="*/ 61363 w 8834718"/>
              <a:gd name="T11" fmla="*/ 5561422 h 55614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834718"/>
              <a:gd name="T19" fmla="*/ 0 h 5561423"/>
              <a:gd name="T20" fmla="*/ 8834718 w 8834718"/>
              <a:gd name="T21" fmla="*/ 5561423 h 55614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834718" h="5561423">
                <a:moveTo>
                  <a:pt x="3926874" y="0"/>
                </a:moveTo>
                <a:lnTo>
                  <a:pt x="8834718" y="0"/>
                </a:lnTo>
                <a:lnTo>
                  <a:pt x="4969206" y="5561423"/>
                </a:lnTo>
                <a:lnTo>
                  <a:pt x="0" y="5561423"/>
                </a:lnTo>
                <a:lnTo>
                  <a:pt x="0" y="5561422"/>
                </a:lnTo>
                <a:lnTo>
                  <a:pt x="61363" y="5561422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3" name="文本框 24">
            <a:extLst>
              <a:ext uri="{FF2B5EF4-FFF2-40B4-BE49-F238E27FC236}">
                <a16:creationId xmlns:a16="http://schemas.microsoft.com/office/drawing/2014/main" id="{2B658799-72FA-42BC-B425-7ECCB3F17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3251200"/>
            <a:ext cx="4024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6154" name="文本框 25">
            <a:extLst>
              <a:ext uri="{FF2B5EF4-FFF2-40B4-BE49-F238E27FC236}">
                <a16:creationId xmlns:a16="http://schemas.microsoft.com/office/drawing/2014/main" id="{D6C13AFE-5F0E-4ACB-BD28-E5E3672E7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5" y="3636963"/>
            <a:ext cx="497363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2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6155" name="文本框 31">
            <a:extLst>
              <a:ext uri="{FF2B5EF4-FFF2-40B4-BE49-F238E27FC236}">
                <a16:creationId xmlns:a16="http://schemas.microsoft.com/office/drawing/2014/main" id="{5DAD649A-360B-4D6F-9AAE-84AC06535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" y="1385888"/>
            <a:ext cx="2740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6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ABOUT    US</a:t>
            </a:r>
            <a:endParaRPr lang="en-US" altLang="zh-CN" sz="32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24">
            <a:extLst>
              <a:ext uri="{FF2B5EF4-FFF2-40B4-BE49-F238E27FC236}">
                <a16:creationId xmlns:a16="http://schemas.microsoft.com/office/drawing/2014/main" id="{C1E56B3C-21C0-4C5A-837E-6DD92D47F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7171" name="组合 3">
            <a:extLst>
              <a:ext uri="{FF2B5EF4-FFF2-40B4-BE49-F238E27FC236}">
                <a16:creationId xmlns:a16="http://schemas.microsoft.com/office/drawing/2014/main" id="{B3D7A28F-AECA-4757-90FA-B6E3E543250B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7172" name="平行四边形 18">
              <a:extLst>
                <a:ext uri="{FF2B5EF4-FFF2-40B4-BE49-F238E27FC236}">
                  <a16:creationId xmlns:a16="http://schemas.microsoft.com/office/drawing/2014/main" id="{E20E11E2-DFAF-43DB-96EB-749E97D89C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73" name="平行四边形 16">
              <a:extLst>
                <a:ext uri="{FF2B5EF4-FFF2-40B4-BE49-F238E27FC236}">
                  <a16:creationId xmlns:a16="http://schemas.microsoft.com/office/drawing/2014/main" id="{AFF4CBE8-63CF-41FD-841E-B00AEA76F27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74" name="平行四边形 15">
              <a:extLst>
                <a:ext uri="{FF2B5EF4-FFF2-40B4-BE49-F238E27FC236}">
                  <a16:creationId xmlns:a16="http://schemas.microsoft.com/office/drawing/2014/main" id="{D6071C83-0012-4EDC-9765-F42473D6F2E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7175" name="组合 22">
            <a:extLst>
              <a:ext uri="{FF2B5EF4-FFF2-40B4-BE49-F238E27FC236}">
                <a16:creationId xmlns:a16="http://schemas.microsoft.com/office/drawing/2014/main" id="{A54B7EEC-5F80-48C4-80B0-DDE13C4C83CE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7176" name="平行四边形 23">
              <a:extLst>
                <a:ext uri="{FF2B5EF4-FFF2-40B4-BE49-F238E27FC236}">
                  <a16:creationId xmlns:a16="http://schemas.microsoft.com/office/drawing/2014/main" id="{C880C742-A03B-4C41-8138-D60A190DC3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77" name="平行四边形 26">
              <a:extLst>
                <a:ext uri="{FF2B5EF4-FFF2-40B4-BE49-F238E27FC236}">
                  <a16:creationId xmlns:a16="http://schemas.microsoft.com/office/drawing/2014/main" id="{AC0AF826-415A-4C83-995E-75A7BBC18AB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78" name="平行四边形 32">
              <a:extLst>
                <a:ext uri="{FF2B5EF4-FFF2-40B4-BE49-F238E27FC236}">
                  <a16:creationId xmlns:a16="http://schemas.microsoft.com/office/drawing/2014/main" id="{7617076F-D480-4E17-9FD0-F29A100E16A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179" name="任意多边形 33">
            <a:extLst>
              <a:ext uri="{FF2B5EF4-FFF2-40B4-BE49-F238E27FC236}">
                <a16:creationId xmlns:a16="http://schemas.microsoft.com/office/drawing/2014/main" id="{68C6FB94-6BF5-4404-84A5-204E776A278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1762125" y="2460625"/>
            <a:ext cx="2447925" cy="2647950"/>
          </a:xfrm>
          <a:custGeom>
            <a:avLst/>
            <a:gdLst>
              <a:gd name="T0" fmla="*/ 2682494 w 2836097"/>
              <a:gd name="T1" fmla="*/ 3067706 h 3067706"/>
              <a:gd name="T2" fmla="*/ 876045 w 2836097"/>
              <a:gd name="T3" fmla="*/ 3067706 h 3067706"/>
              <a:gd name="T4" fmla="*/ 0 w 2836097"/>
              <a:gd name="T5" fmla="*/ 1533853 h 3067706"/>
              <a:gd name="T6" fmla="*/ 876045 w 2836097"/>
              <a:gd name="T7" fmla="*/ 0 h 3067706"/>
              <a:gd name="T8" fmla="*/ 2682494 w 2836097"/>
              <a:gd name="T9" fmla="*/ 0 h 3067706"/>
              <a:gd name="T10" fmla="*/ 2836097 w 2836097"/>
              <a:gd name="T11" fmla="*/ 268941 h 3067706"/>
              <a:gd name="T12" fmla="*/ 1473384 w 2836097"/>
              <a:gd name="T13" fmla="*/ 268941 h 3067706"/>
              <a:gd name="T14" fmla="*/ 747356 w 2836097"/>
              <a:gd name="T15" fmla="*/ 1540132 h 3067706"/>
              <a:gd name="T16" fmla="*/ 1473384 w 2836097"/>
              <a:gd name="T17" fmla="*/ 2811322 h 3067706"/>
              <a:gd name="T18" fmla="*/ 2828925 w 2836097"/>
              <a:gd name="T19" fmla="*/ 2811322 h 30677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36097"/>
              <a:gd name="T31" fmla="*/ 0 h 3067706"/>
              <a:gd name="T32" fmla="*/ 2836097 w 2836097"/>
              <a:gd name="T33" fmla="*/ 3067706 h 30677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0" name="任意多边形 34">
            <a:extLst>
              <a:ext uri="{FF2B5EF4-FFF2-40B4-BE49-F238E27FC236}">
                <a16:creationId xmlns:a16="http://schemas.microsoft.com/office/drawing/2014/main" id="{79DBE833-7B7B-486A-9CDC-24953ACA916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5283200" y="2460625"/>
            <a:ext cx="2449513" cy="2647950"/>
          </a:xfrm>
          <a:custGeom>
            <a:avLst/>
            <a:gdLst>
              <a:gd name="T0" fmla="*/ 2682494 w 2836097"/>
              <a:gd name="T1" fmla="*/ 3067706 h 3067706"/>
              <a:gd name="T2" fmla="*/ 876045 w 2836097"/>
              <a:gd name="T3" fmla="*/ 3067706 h 3067706"/>
              <a:gd name="T4" fmla="*/ 0 w 2836097"/>
              <a:gd name="T5" fmla="*/ 1533853 h 3067706"/>
              <a:gd name="T6" fmla="*/ 876045 w 2836097"/>
              <a:gd name="T7" fmla="*/ 0 h 3067706"/>
              <a:gd name="T8" fmla="*/ 2682494 w 2836097"/>
              <a:gd name="T9" fmla="*/ 0 h 3067706"/>
              <a:gd name="T10" fmla="*/ 2836097 w 2836097"/>
              <a:gd name="T11" fmla="*/ 268941 h 3067706"/>
              <a:gd name="T12" fmla="*/ 1473384 w 2836097"/>
              <a:gd name="T13" fmla="*/ 268941 h 3067706"/>
              <a:gd name="T14" fmla="*/ 747356 w 2836097"/>
              <a:gd name="T15" fmla="*/ 1540132 h 3067706"/>
              <a:gd name="T16" fmla="*/ 1473384 w 2836097"/>
              <a:gd name="T17" fmla="*/ 2811322 h 3067706"/>
              <a:gd name="T18" fmla="*/ 2828925 w 2836097"/>
              <a:gd name="T19" fmla="*/ 2811322 h 30677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36097"/>
              <a:gd name="T31" fmla="*/ 0 h 3067706"/>
              <a:gd name="T32" fmla="*/ 2836097 w 2836097"/>
              <a:gd name="T33" fmla="*/ 3067706 h 30677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1" name="任意多边形 35">
            <a:extLst>
              <a:ext uri="{FF2B5EF4-FFF2-40B4-BE49-F238E27FC236}">
                <a16:creationId xmlns:a16="http://schemas.microsoft.com/office/drawing/2014/main" id="{6346089F-5453-4293-971C-757F9098173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8805863" y="2460625"/>
            <a:ext cx="2449512" cy="2647950"/>
          </a:xfrm>
          <a:custGeom>
            <a:avLst/>
            <a:gdLst>
              <a:gd name="T0" fmla="*/ 2682494 w 2836097"/>
              <a:gd name="T1" fmla="*/ 3067706 h 3067706"/>
              <a:gd name="T2" fmla="*/ 876045 w 2836097"/>
              <a:gd name="T3" fmla="*/ 3067706 h 3067706"/>
              <a:gd name="T4" fmla="*/ 0 w 2836097"/>
              <a:gd name="T5" fmla="*/ 1533853 h 3067706"/>
              <a:gd name="T6" fmla="*/ 876045 w 2836097"/>
              <a:gd name="T7" fmla="*/ 0 h 3067706"/>
              <a:gd name="T8" fmla="*/ 2682494 w 2836097"/>
              <a:gd name="T9" fmla="*/ 0 h 3067706"/>
              <a:gd name="T10" fmla="*/ 2836097 w 2836097"/>
              <a:gd name="T11" fmla="*/ 268941 h 3067706"/>
              <a:gd name="T12" fmla="*/ 1473384 w 2836097"/>
              <a:gd name="T13" fmla="*/ 268941 h 3067706"/>
              <a:gd name="T14" fmla="*/ 747356 w 2836097"/>
              <a:gd name="T15" fmla="*/ 1540132 h 3067706"/>
              <a:gd name="T16" fmla="*/ 1473384 w 2836097"/>
              <a:gd name="T17" fmla="*/ 2811322 h 3067706"/>
              <a:gd name="T18" fmla="*/ 2828925 w 2836097"/>
              <a:gd name="T19" fmla="*/ 2811322 h 30677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36097"/>
              <a:gd name="T31" fmla="*/ 0 h 3067706"/>
              <a:gd name="T32" fmla="*/ 2836097 w 2836097"/>
              <a:gd name="T33" fmla="*/ 3067706 h 30677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2" name="文本框 36">
            <a:extLst>
              <a:ext uri="{FF2B5EF4-FFF2-40B4-BE49-F238E27FC236}">
                <a16:creationId xmlns:a16="http://schemas.microsoft.com/office/drawing/2014/main" id="{34702FF1-3BA4-4DE1-B2F6-680A1C7A9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3486150"/>
            <a:ext cx="5619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01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7183" name="文本框 37">
            <a:extLst>
              <a:ext uri="{FF2B5EF4-FFF2-40B4-BE49-F238E27FC236}">
                <a16:creationId xmlns:a16="http://schemas.microsoft.com/office/drawing/2014/main" id="{3FBA601C-7002-49BC-A890-A9ECFA99B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850" y="3486150"/>
            <a:ext cx="611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F3E4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02</a:t>
            </a:r>
            <a:endParaRPr lang="zh-CN" altLang="en-US" sz="3200">
              <a:solidFill>
                <a:srgbClr val="3F3E4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7184" name="文本框 38">
            <a:extLst>
              <a:ext uri="{FF2B5EF4-FFF2-40B4-BE49-F238E27FC236}">
                <a16:creationId xmlns:a16="http://schemas.microsoft.com/office/drawing/2014/main" id="{B51AF53E-04B5-40F2-BA70-7FE0404F2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8625" y="3502025"/>
            <a:ext cx="622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03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7185" name="文本框 39">
            <a:extLst>
              <a:ext uri="{FF2B5EF4-FFF2-40B4-BE49-F238E27FC236}">
                <a16:creationId xmlns:a16="http://schemas.microsoft.com/office/drawing/2014/main" id="{C5372BCB-C136-4B0B-9BDA-91BAC4392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3302000"/>
            <a:ext cx="21304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 Click here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6" name="文本框 40">
            <a:extLst>
              <a:ext uri="{FF2B5EF4-FFF2-40B4-BE49-F238E27FC236}">
                <a16:creationId xmlns:a16="http://schemas.microsoft.com/office/drawing/2014/main" id="{5CBF6189-00D6-420E-88C2-2A9BC6982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3302000"/>
            <a:ext cx="212883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 Click here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7" name="文本框 41">
            <a:extLst>
              <a:ext uri="{FF2B5EF4-FFF2-40B4-BE49-F238E27FC236}">
                <a16:creationId xmlns:a16="http://schemas.microsoft.com/office/drawing/2014/main" id="{26A2193F-C1BC-4E3B-A12B-20B488B4F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8975" y="3314700"/>
            <a:ext cx="212883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 Click here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you to the Center of the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24">
            <a:extLst>
              <a:ext uri="{FF2B5EF4-FFF2-40B4-BE49-F238E27FC236}">
                <a16:creationId xmlns:a16="http://schemas.microsoft.com/office/drawing/2014/main" id="{3E6BAE34-E6AC-4F98-AFCE-076D9C9ED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8195" name="组合 3">
            <a:extLst>
              <a:ext uri="{FF2B5EF4-FFF2-40B4-BE49-F238E27FC236}">
                <a16:creationId xmlns:a16="http://schemas.microsoft.com/office/drawing/2014/main" id="{4983E58C-5A84-4B6A-AFF0-1DD44D5CB271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8196" name="平行四边形 18">
              <a:extLst>
                <a:ext uri="{FF2B5EF4-FFF2-40B4-BE49-F238E27FC236}">
                  <a16:creationId xmlns:a16="http://schemas.microsoft.com/office/drawing/2014/main" id="{FB049F88-4A36-4D2C-8325-8D547D643C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7" name="平行四边形 16">
              <a:extLst>
                <a:ext uri="{FF2B5EF4-FFF2-40B4-BE49-F238E27FC236}">
                  <a16:creationId xmlns:a16="http://schemas.microsoft.com/office/drawing/2014/main" id="{C7DD9F72-2766-4C3E-93B1-B1CFC787D9B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198" name="平行四边形 15">
              <a:extLst>
                <a:ext uri="{FF2B5EF4-FFF2-40B4-BE49-F238E27FC236}">
                  <a16:creationId xmlns:a16="http://schemas.microsoft.com/office/drawing/2014/main" id="{D082A782-4504-4827-AE80-3DD76E5D0C9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199" name="组合 22">
            <a:extLst>
              <a:ext uri="{FF2B5EF4-FFF2-40B4-BE49-F238E27FC236}">
                <a16:creationId xmlns:a16="http://schemas.microsoft.com/office/drawing/2014/main" id="{EB2AC4A6-68E1-4293-B06A-AFF1182F477A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8200" name="平行四边形 23">
              <a:extLst>
                <a:ext uri="{FF2B5EF4-FFF2-40B4-BE49-F238E27FC236}">
                  <a16:creationId xmlns:a16="http://schemas.microsoft.com/office/drawing/2014/main" id="{60820448-056C-416E-B4F1-87FF67C460B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1" name="平行四边形 26">
              <a:extLst>
                <a:ext uri="{FF2B5EF4-FFF2-40B4-BE49-F238E27FC236}">
                  <a16:creationId xmlns:a16="http://schemas.microsoft.com/office/drawing/2014/main" id="{B70E403F-5486-4602-B480-13BBD7AF313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2" name="平行四边形 32">
              <a:extLst>
                <a:ext uri="{FF2B5EF4-FFF2-40B4-BE49-F238E27FC236}">
                  <a16:creationId xmlns:a16="http://schemas.microsoft.com/office/drawing/2014/main" id="{C30E8C2B-A5EE-4813-A09E-39DC19FF5B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203" name="组合 14">
            <a:extLst>
              <a:ext uri="{FF2B5EF4-FFF2-40B4-BE49-F238E27FC236}">
                <a16:creationId xmlns:a16="http://schemas.microsoft.com/office/drawing/2014/main" id="{6A16503E-ECCE-40AF-AE4A-128D0361E667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725738"/>
            <a:ext cx="3387725" cy="1993900"/>
            <a:chOff x="0" y="0"/>
            <a:chExt cx="3388229" cy="1993117"/>
          </a:xfrm>
        </p:grpSpPr>
        <p:sp>
          <p:nvSpPr>
            <p:cNvPr id="8204" name="矩形 17">
              <a:extLst>
                <a:ext uri="{FF2B5EF4-FFF2-40B4-BE49-F238E27FC236}">
                  <a16:creationId xmlns:a16="http://schemas.microsoft.com/office/drawing/2014/main" id="{E848D6FB-C9F2-4B36-94CF-7D2A43321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048000" cy="1993117"/>
            </a:xfrm>
            <a:prstGeom prst="rect">
              <a:avLst/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5" name="等腰三角形 19">
              <a:extLst>
                <a:ext uri="{FF2B5EF4-FFF2-40B4-BE49-F238E27FC236}">
                  <a16:creationId xmlns:a16="http://schemas.microsoft.com/office/drawing/2014/main" id="{582C2927-EDD7-4EFA-8C42-4F5C95C7324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>
              <a:off x="2959319" y="384689"/>
              <a:ext cx="504000" cy="353821"/>
            </a:xfrm>
            <a:prstGeom prst="triangle">
              <a:avLst>
                <a:gd name="adj" fmla="val 5000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206" name="组合 20">
            <a:extLst>
              <a:ext uri="{FF2B5EF4-FFF2-40B4-BE49-F238E27FC236}">
                <a16:creationId xmlns:a16="http://schemas.microsoft.com/office/drawing/2014/main" id="{20EAF4AA-147E-49F6-AF90-CFE7A9BECD8F}"/>
              </a:ext>
            </a:extLst>
          </p:cNvPr>
          <p:cNvGrpSpPr>
            <a:grpSpLocks/>
          </p:cNvGrpSpPr>
          <p:nvPr/>
        </p:nvGrpSpPr>
        <p:grpSpPr bwMode="auto">
          <a:xfrm>
            <a:off x="0" y="2725738"/>
            <a:ext cx="3398838" cy="1993900"/>
            <a:chOff x="0" y="0"/>
            <a:chExt cx="3399083" cy="1993117"/>
          </a:xfrm>
        </p:grpSpPr>
        <p:sp>
          <p:nvSpPr>
            <p:cNvPr id="8207" name="矩形 21">
              <a:extLst>
                <a:ext uri="{FF2B5EF4-FFF2-40B4-BE49-F238E27FC236}">
                  <a16:creationId xmlns:a16="http://schemas.microsoft.com/office/drawing/2014/main" id="{F97FAF02-E3FA-4D94-8922-B6ADFED26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048000" cy="1993117"/>
            </a:xfrm>
            <a:prstGeom prst="rect">
              <a:avLst/>
            </a:pr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8" name="等腰三角形 25">
              <a:extLst>
                <a:ext uri="{FF2B5EF4-FFF2-40B4-BE49-F238E27FC236}">
                  <a16:creationId xmlns:a16="http://schemas.microsoft.com/office/drawing/2014/main" id="{9DD536C6-EB72-4A51-BDB8-05D9444CAEF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>
              <a:off x="2970173" y="1241492"/>
              <a:ext cx="504000" cy="353821"/>
            </a:xfrm>
            <a:prstGeom prst="triangle">
              <a:avLst>
                <a:gd name="adj" fmla="val 50000"/>
              </a:avLst>
            </a:pr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209" name="矩形 27">
            <a:extLst>
              <a:ext uri="{FF2B5EF4-FFF2-40B4-BE49-F238E27FC236}">
                <a16:creationId xmlns:a16="http://schemas.microsoft.com/office/drawing/2014/main" id="{424A0195-19FF-426B-8BBD-8665ADB9E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725738"/>
            <a:ext cx="3048000" cy="1993900"/>
          </a:xfrm>
          <a:prstGeom prst="rect">
            <a:avLst/>
          </a:pr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0" name="椭圆 28">
            <a:extLst>
              <a:ext uri="{FF2B5EF4-FFF2-40B4-BE49-F238E27FC236}">
                <a16:creationId xmlns:a16="http://schemas.microsoft.com/office/drawing/2014/main" id="{D741814D-8CA1-4AD2-976A-357D09FDF0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7738" y="2135188"/>
            <a:ext cx="1152525" cy="1152525"/>
          </a:xfrm>
          <a:prstGeom prst="ellipse">
            <a:avLst/>
          </a:prstGeom>
          <a:solidFill>
            <a:srgbClr val="FAFAFB"/>
          </a:solidFill>
          <a:ln w="38100" cap="flat" cmpd="sng">
            <a:solidFill>
              <a:srgbClr val="20273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8211" name="组合 29">
            <a:extLst>
              <a:ext uri="{FF2B5EF4-FFF2-40B4-BE49-F238E27FC236}">
                <a16:creationId xmlns:a16="http://schemas.microsoft.com/office/drawing/2014/main" id="{70FC2E1F-8023-404F-AF00-1F65FE5CB34A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725738"/>
            <a:ext cx="3402013" cy="1993900"/>
            <a:chOff x="0" y="0"/>
            <a:chExt cx="3401820" cy="1993117"/>
          </a:xfrm>
        </p:grpSpPr>
        <p:sp>
          <p:nvSpPr>
            <p:cNvPr id="8212" name="矩形 30">
              <a:extLst>
                <a:ext uri="{FF2B5EF4-FFF2-40B4-BE49-F238E27FC236}">
                  <a16:creationId xmlns:a16="http://schemas.microsoft.com/office/drawing/2014/main" id="{F555ACAE-1CE0-4AE4-A821-A572E4ACB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048000" cy="1993117"/>
            </a:xfrm>
            <a:prstGeom prst="rect">
              <a:avLst/>
            </a:prstGeom>
            <a:solidFill>
              <a:srgbClr val="A6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3" name="等腰三角形 31">
              <a:extLst>
                <a:ext uri="{FF2B5EF4-FFF2-40B4-BE49-F238E27FC236}">
                  <a16:creationId xmlns:a16="http://schemas.microsoft.com/office/drawing/2014/main" id="{C5440F95-5354-42F6-9610-B8AD41338C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5400000">
              <a:off x="2972910" y="1241492"/>
              <a:ext cx="504000" cy="353821"/>
            </a:xfrm>
            <a:prstGeom prst="triangle">
              <a:avLst>
                <a:gd name="adj" fmla="val 50000"/>
              </a:avLst>
            </a:prstGeom>
            <a:solidFill>
              <a:srgbClr val="A6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214" name="椭圆 33">
            <a:extLst>
              <a:ext uri="{FF2B5EF4-FFF2-40B4-BE49-F238E27FC236}">
                <a16:creationId xmlns:a16="http://schemas.microsoft.com/office/drawing/2014/main" id="{23700DC7-1863-425E-BF56-316DB7B72E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43738" y="2149475"/>
            <a:ext cx="1152525" cy="1152525"/>
          </a:xfrm>
          <a:prstGeom prst="ellipse">
            <a:avLst/>
          </a:prstGeom>
          <a:solidFill>
            <a:srgbClr val="FAFAFB"/>
          </a:solidFill>
          <a:ln w="38100" cap="flat" cmpd="sng">
            <a:solidFill>
              <a:srgbClr val="A6AFB6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5" name="椭圆 34">
            <a:extLst>
              <a:ext uri="{FF2B5EF4-FFF2-40B4-BE49-F238E27FC236}">
                <a16:creationId xmlns:a16="http://schemas.microsoft.com/office/drawing/2014/main" id="{617D5600-5FC8-4618-8644-C91CBD62FC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4625" y="4143375"/>
            <a:ext cx="1152525" cy="1150938"/>
          </a:xfrm>
          <a:prstGeom prst="ellipse">
            <a:avLst/>
          </a:prstGeom>
          <a:solidFill>
            <a:srgbClr val="FAFAFB"/>
          </a:solidFill>
          <a:ln w="41275" cap="flat" cmpd="sng">
            <a:solidFill>
              <a:srgbClr val="00A1D8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6" name="椭圆 35">
            <a:extLst>
              <a:ext uri="{FF2B5EF4-FFF2-40B4-BE49-F238E27FC236}">
                <a16:creationId xmlns:a16="http://schemas.microsoft.com/office/drawing/2014/main" id="{87C3E704-32BD-487F-BCEE-9920D8E87D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02850" y="4143375"/>
            <a:ext cx="1152525" cy="1152525"/>
          </a:xfrm>
          <a:prstGeom prst="ellipse">
            <a:avLst/>
          </a:prstGeom>
          <a:solidFill>
            <a:srgbClr val="FAFAFB"/>
          </a:solidFill>
          <a:ln w="41275" cap="flat" cmpd="sng">
            <a:solidFill>
              <a:srgbClr val="3F3E40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8217" name="组合 36">
            <a:extLst>
              <a:ext uri="{FF2B5EF4-FFF2-40B4-BE49-F238E27FC236}">
                <a16:creationId xmlns:a16="http://schemas.microsoft.com/office/drawing/2014/main" id="{88DDF553-9175-4C14-B531-A1CABE8E6F29}"/>
              </a:ext>
            </a:extLst>
          </p:cNvPr>
          <p:cNvGrpSpPr>
            <a:grpSpLocks/>
          </p:cNvGrpSpPr>
          <p:nvPr/>
        </p:nvGrpSpPr>
        <p:grpSpPr bwMode="auto">
          <a:xfrm>
            <a:off x="4330700" y="4394200"/>
            <a:ext cx="573088" cy="600075"/>
            <a:chOff x="0" y="0"/>
            <a:chExt cx="444697" cy="466185"/>
          </a:xfrm>
        </p:grpSpPr>
        <p:sp>
          <p:nvSpPr>
            <p:cNvPr id="8218" name="Freeform 11">
              <a:extLst>
                <a:ext uri="{FF2B5EF4-FFF2-40B4-BE49-F238E27FC236}">
                  <a16:creationId xmlns:a16="http://schemas.microsoft.com/office/drawing/2014/main" id="{054B0C0C-CA3F-437F-BF80-5B0AE980E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93" y="245705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0"/>
                <a:gd name="T26" fmla="*/ 40 w 4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19" name="Freeform 12">
              <a:extLst>
                <a:ext uri="{FF2B5EF4-FFF2-40B4-BE49-F238E27FC236}">
                  <a16:creationId xmlns:a16="http://schemas.microsoft.com/office/drawing/2014/main" id="{65F51A75-5CB9-43DA-B139-9A4800FA4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4912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59"/>
                <a:gd name="T41" fmla="*/ 159 w 159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20" name="Freeform 13">
              <a:extLst>
                <a:ext uri="{FF2B5EF4-FFF2-40B4-BE49-F238E27FC236}">
                  <a16:creationId xmlns:a16="http://schemas.microsoft.com/office/drawing/2014/main" id="{B19C066A-12A3-40B6-8FD4-ED50DF097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02" y="221415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73"/>
                <a:gd name="T20" fmla="*/ 71 w 71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21" name="Freeform 14">
              <a:extLst>
                <a:ext uri="{FF2B5EF4-FFF2-40B4-BE49-F238E27FC236}">
                  <a16:creationId xmlns:a16="http://schemas.microsoft.com/office/drawing/2014/main" id="{5B25A6F0-2C35-4EE5-84F9-54EAD9FEE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43" y="88753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163"/>
                <a:gd name="T20" fmla="*/ 154 w 154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22" name="Freeform 15">
              <a:extLst>
                <a:ext uri="{FF2B5EF4-FFF2-40B4-BE49-F238E27FC236}">
                  <a16:creationId xmlns:a16="http://schemas.microsoft.com/office/drawing/2014/main" id="{402BBDA8-377F-4FF8-8553-3A8AD51CD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25" y="55120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64"/>
                <a:gd name="T29" fmla="*/ 61 w 61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23" name="Freeform 16">
              <a:extLst>
                <a:ext uri="{FF2B5EF4-FFF2-40B4-BE49-F238E27FC236}">
                  <a16:creationId xmlns:a16="http://schemas.microsoft.com/office/drawing/2014/main" id="{508C7FDB-E338-4415-904B-265C9617A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15" y="27093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66"/>
                <a:gd name="T29" fmla="*/ 64 w 6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24" name="Freeform 17">
              <a:extLst>
                <a:ext uri="{FF2B5EF4-FFF2-40B4-BE49-F238E27FC236}">
                  <a16:creationId xmlns:a16="http://schemas.microsoft.com/office/drawing/2014/main" id="{9A4A4530-C404-4366-B22E-4202040CD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" y="181242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99"/>
                <a:gd name="T47" fmla="*/ 100 w 100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25" name="Freeform 18">
              <a:extLst>
                <a:ext uri="{FF2B5EF4-FFF2-40B4-BE49-F238E27FC236}">
                  <a16:creationId xmlns:a16="http://schemas.microsoft.com/office/drawing/2014/main" id="{702F7EFB-FF2D-47A0-8E30-CCBF5E562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74" y="0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64"/>
                <a:gd name="T29" fmla="*/ 62 w 62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8226" name="组合 45">
            <a:extLst>
              <a:ext uri="{FF2B5EF4-FFF2-40B4-BE49-F238E27FC236}">
                <a16:creationId xmlns:a16="http://schemas.microsoft.com/office/drawing/2014/main" id="{F3012C17-EEBB-41E0-AFF1-84842B315A10}"/>
              </a:ext>
            </a:extLst>
          </p:cNvPr>
          <p:cNvGrpSpPr>
            <a:grpSpLocks/>
          </p:cNvGrpSpPr>
          <p:nvPr/>
        </p:nvGrpSpPr>
        <p:grpSpPr bwMode="auto">
          <a:xfrm>
            <a:off x="1306513" y="2457450"/>
            <a:ext cx="452437" cy="508000"/>
            <a:chOff x="0" y="0"/>
            <a:chExt cx="402656" cy="450303"/>
          </a:xfrm>
        </p:grpSpPr>
        <p:sp>
          <p:nvSpPr>
            <p:cNvPr id="8227" name="Freeform 108">
              <a:extLst>
                <a:ext uri="{FF2B5EF4-FFF2-40B4-BE49-F238E27FC236}">
                  <a16:creationId xmlns:a16="http://schemas.microsoft.com/office/drawing/2014/main" id="{504BE87F-11E2-42F2-89A4-063E83D7BCA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28" name="Freeform 109">
              <a:extLst>
                <a:ext uri="{FF2B5EF4-FFF2-40B4-BE49-F238E27FC236}">
                  <a16:creationId xmlns:a16="http://schemas.microsoft.com/office/drawing/2014/main" id="{84AECC08-9A10-4D6E-9C49-22CE9F4E90D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29" name="Freeform 110">
              <a:extLst>
                <a:ext uri="{FF2B5EF4-FFF2-40B4-BE49-F238E27FC236}">
                  <a16:creationId xmlns:a16="http://schemas.microsoft.com/office/drawing/2014/main" id="{BA24D16F-D13A-4BA1-99AD-7DFB54C4FBA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30" name="Freeform 111">
              <a:extLst>
                <a:ext uri="{FF2B5EF4-FFF2-40B4-BE49-F238E27FC236}">
                  <a16:creationId xmlns:a16="http://schemas.microsoft.com/office/drawing/2014/main" id="{BEBD0178-8976-4734-BE7A-4FEF41BFE2C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31" name="Freeform 112">
              <a:extLst>
                <a:ext uri="{FF2B5EF4-FFF2-40B4-BE49-F238E27FC236}">
                  <a16:creationId xmlns:a16="http://schemas.microsoft.com/office/drawing/2014/main" id="{09817EF1-F58C-4C3A-A4CD-F5FE9F72C87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8232" name="组合 51">
            <a:extLst>
              <a:ext uri="{FF2B5EF4-FFF2-40B4-BE49-F238E27FC236}">
                <a16:creationId xmlns:a16="http://schemas.microsoft.com/office/drawing/2014/main" id="{97B2DB4C-A66D-40EE-9751-40D506B09488}"/>
              </a:ext>
            </a:extLst>
          </p:cNvPr>
          <p:cNvGrpSpPr>
            <a:grpSpLocks/>
          </p:cNvGrpSpPr>
          <p:nvPr/>
        </p:nvGrpSpPr>
        <p:grpSpPr bwMode="auto">
          <a:xfrm>
            <a:off x="7412038" y="2497138"/>
            <a:ext cx="431800" cy="428625"/>
            <a:chOff x="0" y="0"/>
            <a:chExt cx="453105" cy="448433"/>
          </a:xfrm>
        </p:grpSpPr>
        <p:sp>
          <p:nvSpPr>
            <p:cNvPr id="8233" name="Freeform 136">
              <a:extLst>
                <a:ext uri="{FF2B5EF4-FFF2-40B4-BE49-F238E27FC236}">
                  <a16:creationId xmlns:a16="http://schemas.microsoft.com/office/drawing/2014/main" id="{75551DD2-17A7-4D25-9544-FE68E132A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A6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34" name="Freeform 137">
              <a:extLst>
                <a:ext uri="{FF2B5EF4-FFF2-40B4-BE49-F238E27FC236}">
                  <a16:creationId xmlns:a16="http://schemas.microsoft.com/office/drawing/2014/main" id="{82C10343-E520-473D-9CB5-853DFEC2EA1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A6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8235" name="组合 54">
            <a:extLst>
              <a:ext uri="{FF2B5EF4-FFF2-40B4-BE49-F238E27FC236}">
                <a16:creationId xmlns:a16="http://schemas.microsoft.com/office/drawing/2014/main" id="{31DB1AF7-BAC8-4815-864C-4B6E8E38A581}"/>
              </a:ext>
            </a:extLst>
          </p:cNvPr>
          <p:cNvGrpSpPr>
            <a:grpSpLocks/>
          </p:cNvGrpSpPr>
          <p:nvPr/>
        </p:nvGrpSpPr>
        <p:grpSpPr bwMode="auto">
          <a:xfrm>
            <a:off x="10506075" y="4476750"/>
            <a:ext cx="450850" cy="484188"/>
            <a:chOff x="0" y="0"/>
            <a:chExt cx="466184" cy="501686"/>
          </a:xfrm>
        </p:grpSpPr>
        <p:sp>
          <p:nvSpPr>
            <p:cNvPr id="8236" name="Freeform 154">
              <a:extLst>
                <a:ext uri="{FF2B5EF4-FFF2-40B4-BE49-F238E27FC236}">
                  <a16:creationId xmlns:a16="http://schemas.microsoft.com/office/drawing/2014/main" id="{050E16A4-D168-4179-B51A-7F4D58410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37" name="Rectangle 155">
              <a:extLst>
                <a:ext uri="{FF2B5EF4-FFF2-40B4-BE49-F238E27FC236}">
                  <a16:creationId xmlns:a16="http://schemas.microsoft.com/office/drawing/2014/main" id="{185E355E-7935-41D5-9328-C6B57EDC3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38" name="Freeform 156">
              <a:extLst>
                <a:ext uri="{FF2B5EF4-FFF2-40B4-BE49-F238E27FC236}">
                  <a16:creationId xmlns:a16="http://schemas.microsoft.com/office/drawing/2014/main" id="{C1F1BEAD-B33C-4AD5-A0F3-34F0AD60563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39" name="Freeform 157">
              <a:extLst>
                <a:ext uri="{FF2B5EF4-FFF2-40B4-BE49-F238E27FC236}">
                  <a16:creationId xmlns:a16="http://schemas.microsoft.com/office/drawing/2014/main" id="{B6DEE4DC-73DB-4FA5-9B86-C6A48ABC8BA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40" name="Freeform 158">
              <a:extLst>
                <a:ext uri="{FF2B5EF4-FFF2-40B4-BE49-F238E27FC236}">
                  <a16:creationId xmlns:a16="http://schemas.microsoft.com/office/drawing/2014/main" id="{9067CE7D-70B7-42FC-9E3F-793A9077B2B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8241" name="文本框 60">
            <a:extLst>
              <a:ext uri="{FF2B5EF4-FFF2-40B4-BE49-F238E27FC236}">
                <a16:creationId xmlns:a16="http://schemas.microsoft.com/office/drawing/2014/main" id="{6D87C86E-B145-4523-88BF-0F82CD6CF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3406775"/>
            <a:ext cx="2786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2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8242" name="文本框 61">
            <a:extLst>
              <a:ext uri="{FF2B5EF4-FFF2-40B4-BE49-F238E27FC236}">
                <a16:creationId xmlns:a16="http://schemas.microsoft.com/office/drawing/2014/main" id="{DCB37A6A-D551-4384-8EE9-986256D53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5" y="2935288"/>
            <a:ext cx="2786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2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8243" name="文本框 62">
            <a:extLst>
              <a:ext uri="{FF2B5EF4-FFF2-40B4-BE49-F238E27FC236}">
                <a16:creationId xmlns:a16="http://schemas.microsoft.com/office/drawing/2014/main" id="{17C5B25B-D01F-4F50-BBD6-5D36A1825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613" y="3433763"/>
            <a:ext cx="2786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2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8244" name="文本框 63">
            <a:extLst>
              <a:ext uri="{FF2B5EF4-FFF2-40B4-BE49-F238E27FC236}">
                <a16:creationId xmlns:a16="http://schemas.microsoft.com/office/drawing/2014/main" id="{37F88433-C030-4E30-AAE1-1CB38069A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1163" y="2943225"/>
            <a:ext cx="2786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6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2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6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24">
            <a:extLst>
              <a:ext uri="{FF2B5EF4-FFF2-40B4-BE49-F238E27FC236}">
                <a16:creationId xmlns:a16="http://schemas.microsoft.com/office/drawing/2014/main" id="{C75AD24D-7F8D-4AAB-907C-686747CAB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9219" name="组合 3">
            <a:extLst>
              <a:ext uri="{FF2B5EF4-FFF2-40B4-BE49-F238E27FC236}">
                <a16:creationId xmlns:a16="http://schemas.microsoft.com/office/drawing/2014/main" id="{27EE8671-F60F-40CE-99B3-29C4B75E0510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9220" name="平行四边形 18">
              <a:extLst>
                <a:ext uri="{FF2B5EF4-FFF2-40B4-BE49-F238E27FC236}">
                  <a16:creationId xmlns:a16="http://schemas.microsoft.com/office/drawing/2014/main" id="{28150146-4B53-47F4-86D3-217E9242CC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21" name="平行四边形 16">
              <a:extLst>
                <a:ext uri="{FF2B5EF4-FFF2-40B4-BE49-F238E27FC236}">
                  <a16:creationId xmlns:a16="http://schemas.microsoft.com/office/drawing/2014/main" id="{9F72DC61-3CA2-44F6-872E-6EED174682A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22" name="平行四边形 15">
              <a:extLst>
                <a:ext uri="{FF2B5EF4-FFF2-40B4-BE49-F238E27FC236}">
                  <a16:creationId xmlns:a16="http://schemas.microsoft.com/office/drawing/2014/main" id="{4C53D713-98AD-4CBE-9D6E-134578F2722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223" name="组合 22">
            <a:extLst>
              <a:ext uri="{FF2B5EF4-FFF2-40B4-BE49-F238E27FC236}">
                <a16:creationId xmlns:a16="http://schemas.microsoft.com/office/drawing/2014/main" id="{9DD61BBC-6C22-4863-A520-98B15E30CA2F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9224" name="平行四边形 23">
              <a:extLst>
                <a:ext uri="{FF2B5EF4-FFF2-40B4-BE49-F238E27FC236}">
                  <a16:creationId xmlns:a16="http://schemas.microsoft.com/office/drawing/2014/main" id="{F78D1541-FE78-4DA6-B573-B938396652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25" name="平行四边形 26">
              <a:extLst>
                <a:ext uri="{FF2B5EF4-FFF2-40B4-BE49-F238E27FC236}">
                  <a16:creationId xmlns:a16="http://schemas.microsoft.com/office/drawing/2014/main" id="{B8967073-9564-48E7-AFB8-31B2F0C5A10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26" name="平行四边形 32">
              <a:extLst>
                <a:ext uri="{FF2B5EF4-FFF2-40B4-BE49-F238E27FC236}">
                  <a16:creationId xmlns:a16="http://schemas.microsoft.com/office/drawing/2014/main" id="{02ED4D23-2321-43AF-8836-1D8DE9BEA6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27" name="矩形 21">
            <a:extLst>
              <a:ext uri="{FF2B5EF4-FFF2-40B4-BE49-F238E27FC236}">
                <a16:creationId xmlns:a16="http://schemas.microsoft.com/office/drawing/2014/main" id="{F9869E82-C9DF-40FE-ABD2-50F7A5E06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825" y="2106613"/>
            <a:ext cx="1939925" cy="19383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8" name="矩形 25">
            <a:extLst>
              <a:ext uri="{FF2B5EF4-FFF2-40B4-BE49-F238E27FC236}">
                <a16:creationId xmlns:a16="http://schemas.microsoft.com/office/drawing/2014/main" id="{0DB0A0A9-512D-48AF-8937-492E95B23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2106613"/>
            <a:ext cx="1939925" cy="19383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9" name="矩形 27">
            <a:extLst>
              <a:ext uri="{FF2B5EF4-FFF2-40B4-BE49-F238E27FC236}">
                <a16:creationId xmlns:a16="http://schemas.microsoft.com/office/drawing/2014/main" id="{9950E108-B1E9-47B1-9622-8B82408D5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825" y="4151313"/>
            <a:ext cx="1939925" cy="19399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0" name="矩形 28">
            <a:extLst>
              <a:ext uri="{FF2B5EF4-FFF2-40B4-BE49-F238E27FC236}">
                <a16:creationId xmlns:a16="http://schemas.microsoft.com/office/drawing/2014/main" id="{069ECC65-7804-4D4A-8A84-59BC0D40E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4151313"/>
            <a:ext cx="7361237" cy="1939925"/>
          </a:xfrm>
          <a:prstGeom prst="rect">
            <a:avLst/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1" name="文本框 29">
            <a:extLst>
              <a:ext uri="{FF2B5EF4-FFF2-40B4-BE49-F238E27FC236}">
                <a16:creationId xmlns:a16="http://schemas.microsoft.com/office/drawing/2014/main" id="{CC005E7F-CA7E-497C-9CFA-AB3CFFA50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4395788"/>
            <a:ext cx="590391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thought Click here</a:t>
            </a:r>
            <a:endParaRPr lang="zh-CN" altLang="en-US" sz="1600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 you to the center of the narrative thought  Click here to add  </a:t>
            </a:r>
          </a:p>
          <a:p>
            <a:r>
              <a:rPr lang="en-US" altLang="zh-CN" sz="16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you to the center  of the  narrative thought</a:t>
            </a:r>
            <a:endParaRPr lang="zh-CN" altLang="en-US" sz="1600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thought Click here</a:t>
            </a:r>
            <a:endParaRPr lang="zh-CN" altLang="en-US" sz="1600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 you to the center of the narrative thought  Click here to add  </a:t>
            </a:r>
            <a:endParaRPr lang="zh-CN" altLang="en-US" sz="1600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FCFCF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you to the center  of the  narrative thought</a:t>
            </a:r>
            <a:endParaRPr lang="zh-CN" altLang="en-US" sz="1600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>
              <a:solidFill>
                <a:srgbClr val="FCFCF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2400">
              <a:solidFill>
                <a:srgbClr val="3F3F3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32" name="矩形 30">
            <a:extLst>
              <a:ext uri="{FF2B5EF4-FFF2-40B4-BE49-F238E27FC236}">
                <a16:creationId xmlns:a16="http://schemas.microsoft.com/office/drawing/2014/main" id="{51DE5A92-41E0-4FAD-8824-5D8163412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57463"/>
            <a:ext cx="371475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00A1D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</a:t>
            </a:r>
            <a:r>
              <a:rPr lang="en-US" altLang="zh-CN" sz="40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</a:t>
            </a:r>
            <a:endParaRPr lang="zh-CN" altLang="en-US" sz="40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40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your title</a:t>
            </a:r>
            <a:endParaRPr lang="zh-CN" altLang="en-US" sz="40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36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24">
            <a:extLst>
              <a:ext uri="{FF2B5EF4-FFF2-40B4-BE49-F238E27FC236}">
                <a16:creationId xmlns:a16="http://schemas.microsoft.com/office/drawing/2014/main" id="{7F6D62CA-0447-4641-AD2D-1BC5281BB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0243" name="组合 3">
            <a:extLst>
              <a:ext uri="{FF2B5EF4-FFF2-40B4-BE49-F238E27FC236}">
                <a16:creationId xmlns:a16="http://schemas.microsoft.com/office/drawing/2014/main" id="{A187CD5F-D20A-48BC-BDB7-B9F73B6CEB61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10244" name="平行四边形 18">
              <a:extLst>
                <a:ext uri="{FF2B5EF4-FFF2-40B4-BE49-F238E27FC236}">
                  <a16:creationId xmlns:a16="http://schemas.microsoft.com/office/drawing/2014/main" id="{ACD93D8E-4EEB-491E-91A6-7EE22C9DC7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45" name="平行四边形 16">
              <a:extLst>
                <a:ext uri="{FF2B5EF4-FFF2-40B4-BE49-F238E27FC236}">
                  <a16:creationId xmlns:a16="http://schemas.microsoft.com/office/drawing/2014/main" id="{855B25AC-A828-49B0-BE49-C6CB217F1D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46" name="平行四边形 15">
              <a:extLst>
                <a:ext uri="{FF2B5EF4-FFF2-40B4-BE49-F238E27FC236}">
                  <a16:creationId xmlns:a16="http://schemas.microsoft.com/office/drawing/2014/main" id="{2A4651D9-DE83-4047-808A-46FF60EBF91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0247" name="组合 22">
            <a:extLst>
              <a:ext uri="{FF2B5EF4-FFF2-40B4-BE49-F238E27FC236}">
                <a16:creationId xmlns:a16="http://schemas.microsoft.com/office/drawing/2014/main" id="{4F11FE42-C0F4-4379-9ECD-FBE65FD7F841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10248" name="平行四边形 23">
              <a:extLst>
                <a:ext uri="{FF2B5EF4-FFF2-40B4-BE49-F238E27FC236}">
                  <a16:creationId xmlns:a16="http://schemas.microsoft.com/office/drawing/2014/main" id="{EF7590CB-E846-4D24-9CFA-ECC1E610FD0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49" name="平行四边形 26">
              <a:extLst>
                <a:ext uri="{FF2B5EF4-FFF2-40B4-BE49-F238E27FC236}">
                  <a16:creationId xmlns:a16="http://schemas.microsoft.com/office/drawing/2014/main" id="{32E3DC08-7891-4CC1-9847-CC2B982579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50" name="平行四边形 32">
              <a:extLst>
                <a:ext uri="{FF2B5EF4-FFF2-40B4-BE49-F238E27FC236}">
                  <a16:creationId xmlns:a16="http://schemas.microsoft.com/office/drawing/2014/main" id="{D0908126-44DD-44E2-8A0C-C53D51B604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0251" name="椭圆 21">
            <a:extLst>
              <a:ext uri="{FF2B5EF4-FFF2-40B4-BE49-F238E27FC236}">
                <a16:creationId xmlns:a16="http://schemas.microsoft.com/office/drawing/2014/main" id="{7EFC72D2-DDCA-4D0C-BCFC-98E5DA16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2384425"/>
            <a:ext cx="2027237" cy="2027238"/>
          </a:xfrm>
          <a:prstGeom prst="ellipse">
            <a:avLst/>
          </a:pr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2" name="椭圆 25">
            <a:extLst>
              <a:ext uri="{FF2B5EF4-FFF2-40B4-BE49-F238E27FC236}">
                <a16:creationId xmlns:a16="http://schemas.microsoft.com/office/drawing/2014/main" id="{666CBF56-D582-4811-A7D1-565114CDC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2384425"/>
            <a:ext cx="2028825" cy="2027238"/>
          </a:xfrm>
          <a:prstGeom prst="ellipse">
            <a:avLst/>
          </a:pr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3" name="椭圆 27">
            <a:extLst>
              <a:ext uri="{FF2B5EF4-FFF2-40B4-BE49-F238E27FC236}">
                <a16:creationId xmlns:a16="http://schemas.microsoft.com/office/drawing/2014/main" id="{D7703F19-9721-4242-8463-06E1CF407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275" y="2384425"/>
            <a:ext cx="2027238" cy="2027238"/>
          </a:xfrm>
          <a:prstGeom prst="ellipse">
            <a:avLst/>
          </a:pr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4" name="椭圆 28">
            <a:extLst>
              <a:ext uri="{FF2B5EF4-FFF2-40B4-BE49-F238E27FC236}">
                <a16:creationId xmlns:a16="http://schemas.microsoft.com/office/drawing/2014/main" id="{5C667F7A-B0E9-49B4-848D-94F8FE441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7513" y="2384425"/>
            <a:ext cx="2027237" cy="2027238"/>
          </a:xfrm>
          <a:prstGeom prst="ellipse">
            <a:avLst/>
          </a:pr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5" name="文本框 29">
            <a:extLst>
              <a:ext uri="{FF2B5EF4-FFF2-40B4-BE49-F238E27FC236}">
                <a16:creationId xmlns:a16="http://schemas.microsoft.com/office/drawing/2014/main" id="{2AF43D05-B0FF-4900-BB2F-B5598608C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2857500"/>
            <a:ext cx="768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+</a:t>
            </a:r>
          </a:p>
        </p:txBody>
      </p:sp>
      <p:sp>
        <p:nvSpPr>
          <p:cNvPr id="10256" name="文本框 30">
            <a:extLst>
              <a:ext uri="{FF2B5EF4-FFF2-40B4-BE49-F238E27FC236}">
                <a16:creationId xmlns:a16="http://schemas.microsoft.com/office/drawing/2014/main" id="{8851844D-5089-453F-B68B-C6C3AE01F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938" y="2889250"/>
            <a:ext cx="769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+</a:t>
            </a:r>
          </a:p>
        </p:txBody>
      </p:sp>
      <p:sp>
        <p:nvSpPr>
          <p:cNvPr id="10257" name="文本框 31">
            <a:extLst>
              <a:ext uri="{FF2B5EF4-FFF2-40B4-BE49-F238E27FC236}">
                <a16:creationId xmlns:a16="http://schemas.microsoft.com/office/drawing/2014/main" id="{7C67C2D5-E930-487C-A93C-60969BCF4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0588" y="2857500"/>
            <a:ext cx="769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</a:t>
            </a:r>
            <a:endParaRPr lang="zh-CN" altLang="en-US"/>
          </a:p>
        </p:txBody>
      </p:sp>
      <p:grpSp>
        <p:nvGrpSpPr>
          <p:cNvPr id="10258" name="组合 33">
            <a:extLst>
              <a:ext uri="{FF2B5EF4-FFF2-40B4-BE49-F238E27FC236}">
                <a16:creationId xmlns:a16="http://schemas.microsoft.com/office/drawing/2014/main" id="{32D0DA34-FCE0-4CE8-A004-85632FCC2E49}"/>
              </a:ext>
            </a:extLst>
          </p:cNvPr>
          <p:cNvGrpSpPr>
            <a:grpSpLocks/>
          </p:cNvGrpSpPr>
          <p:nvPr/>
        </p:nvGrpSpPr>
        <p:grpSpPr bwMode="auto">
          <a:xfrm>
            <a:off x="7194550" y="2954338"/>
            <a:ext cx="638175" cy="720725"/>
            <a:chOff x="0" y="0"/>
            <a:chExt cx="406393" cy="459645"/>
          </a:xfrm>
        </p:grpSpPr>
        <p:sp>
          <p:nvSpPr>
            <p:cNvPr id="10259" name="Freeform 148">
              <a:extLst>
                <a:ext uri="{FF2B5EF4-FFF2-40B4-BE49-F238E27FC236}">
                  <a16:creationId xmlns:a16="http://schemas.microsoft.com/office/drawing/2014/main" id="{D46F074C-E6D7-46EF-A137-6C8FB11F057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0" name="Freeform 149">
              <a:extLst>
                <a:ext uri="{FF2B5EF4-FFF2-40B4-BE49-F238E27FC236}">
                  <a16:creationId xmlns:a16="http://schemas.microsoft.com/office/drawing/2014/main" id="{99DEA122-B6B2-4FE6-B898-84BC2FB5410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1" name="Oval 150">
              <a:extLst>
                <a:ext uri="{FF2B5EF4-FFF2-40B4-BE49-F238E27FC236}">
                  <a16:creationId xmlns:a16="http://schemas.microsoft.com/office/drawing/2014/main" id="{08A8908E-3EF2-4EF0-9F3D-24963DA79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0262" name="组合 37">
            <a:extLst>
              <a:ext uri="{FF2B5EF4-FFF2-40B4-BE49-F238E27FC236}">
                <a16:creationId xmlns:a16="http://schemas.microsoft.com/office/drawing/2014/main" id="{59E6257A-2635-4221-9CA1-979FDCFE0AC5}"/>
              </a:ext>
            </a:extLst>
          </p:cNvPr>
          <p:cNvGrpSpPr>
            <a:grpSpLocks/>
          </p:cNvGrpSpPr>
          <p:nvPr/>
        </p:nvGrpSpPr>
        <p:grpSpPr bwMode="auto">
          <a:xfrm>
            <a:off x="4460875" y="3013075"/>
            <a:ext cx="596900" cy="668338"/>
            <a:chOff x="0" y="0"/>
            <a:chExt cx="402656" cy="450303"/>
          </a:xfrm>
        </p:grpSpPr>
        <p:sp>
          <p:nvSpPr>
            <p:cNvPr id="10263" name="Freeform 108">
              <a:extLst>
                <a:ext uri="{FF2B5EF4-FFF2-40B4-BE49-F238E27FC236}">
                  <a16:creationId xmlns:a16="http://schemas.microsoft.com/office/drawing/2014/main" id="{D0D5840D-4A4D-42FE-9178-60C3D41C2BB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4" name="Freeform 109">
              <a:extLst>
                <a:ext uri="{FF2B5EF4-FFF2-40B4-BE49-F238E27FC236}">
                  <a16:creationId xmlns:a16="http://schemas.microsoft.com/office/drawing/2014/main" id="{5DD19446-0343-457C-9A6C-3943AC4BDA5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5" name="Freeform 110">
              <a:extLst>
                <a:ext uri="{FF2B5EF4-FFF2-40B4-BE49-F238E27FC236}">
                  <a16:creationId xmlns:a16="http://schemas.microsoft.com/office/drawing/2014/main" id="{34BEAB5F-37E1-42F1-A42A-DF11CD7F31F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6" name="Freeform 111">
              <a:extLst>
                <a:ext uri="{FF2B5EF4-FFF2-40B4-BE49-F238E27FC236}">
                  <a16:creationId xmlns:a16="http://schemas.microsoft.com/office/drawing/2014/main" id="{4BBBF95B-6A1F-472C-865B-02CC7A1DD69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7" name="Freeform 112">
              <a:extLst>
                <a:ext uri="{FF2B5EF4-FFF2-40B4-BE49-F238E27FC236}">
                  <a16:creationId xmlns:a16="http://schemas.microsoft.com/office/drawing/2014/main" id="{8EAA1EBF-EA78-40BD-ADE6-5A63620498B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0268" name="组合 43">
            <a:extLst>
              <a:ext uri="{FF2B5EF4-FFF2-40B4-BE49-F238E27FC236}">
                <a16:creationId xmlns:a16="http://schemas.microsoft.com/office/drawing/2014/main" id="{0B84C2BB-9591-4B6D-B57D-A3A1F4C96A3E}"/>
              </a:ext>
            </a:extLst>
          </p:cNvPr>
          <p:cNvGrpSpPr>
            <a:grpSpLocks/>
          </p:cNvGrpSpPr>
          <p:nvPr/>
        </p:nvGrpSpPr>
        <p:grpSpPr bwMode="auto">
          <a:xfrm>
            <a:off x="10061575" y="3044825"/>
            <a:ext cx="517525" cy="511175"/>
            <a:chOff x="0" y="0"/>
            <a:chExt cx="453105" cy="448433"/>
          </a:xfrm>
        </p:grpSpPr>
        <p:sp>
          <p:nvSpPr>
            <p:cNvPr id="10269" name="Freeform 136">
              <a:extLst>
                <a:ext uri="{FF2B5EF4-FFF2-40B4-BE49-F238E27FC236}">
                  <a16:creationId xmlns:a16="http://schemas.microsoft.com/office/drawing/2014/main" id="{16E9335B-58B8-4A10-882F-D76EBB1C4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0" name="Freeform 137">
              <a:extLst>
                <a:ext uri="{FF2B5EF4-FFF2-40B4-BE49-F238E27FC236}">
                  <a16:creationId xmlns:a16="http://schemas.microsoft.com/office/drawing/2014/main" id="{BDD02E29-25B9-4A55-B599-167AE382C6C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0271" name="组合 46">
            <a:extLst>
              <a:ext uri="{FF2B5EF4-FFF2-40B4-BE49-F238E27FC236}">
                <a16:creationId xmlns:a16="http://schemas.microsoft.com/office/drawing/2014/main" id="{2B9D50DF-F28E-4F20-9CE7-0A0321CD6F6B}"/>
              </a:ext>
            </a:extLst>
          </p:cNvPr>
          <p:cNvGrpSpPr>
            <a:grpSpLocks/>
          </p:cNvGrpSpPr>
          <p:nvPr/>
        </p:nvGrpSpPr>
        <p:grpSpPr bwMode="auto">
          <a:xfrm>
            <a:off x="1719263" y="3021013"/>
            <a:ext cx="614362" cy="660400"/>
            <a:chOff x="0" y="0"/>
            <a:chExt cx="466184" cy="501686"/>
          </a:xfrm>
        </p:grpSpPr>
        <p:sp>
          <p:nvSpPr>
            <p:cNvPr id="10272" name="Freeform 154">
              <a:extLst>
                <a:ext uri="{FF2B5EF4-FFF2-40B4-BE49-F238E27FC236}">
                  <a16:creationId xmlns:a16="http://schemas.microsoft.com/office/drawing/2014/main" id="{5D47555D-93DF-4655-BA1F-E3292C406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3" name="Rectangle 155">
              <a:extLst>
                <a:ext uri="{FF2B5EF4-FFF2-40B4-BE49-F238E27FC236}">
                  <a16:creationId xmlns:a16="http://schemas.microsoft.com/office/drawing/2014/main" id="{3C9BADF1-38BB-4C4B-B224-5521982B8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4" name="Freeform 156">
              <a:extLst>
                <a:ext uri="{FF2B5EF4-FFF2-40B4-BE49-F238E27FC236}">
                  <a16:creationId xmlns:a16="http://schemas.microsoft.com/office/drawing/2014/main" id="{130ED4B0-26C8-4137-A6D2-4F51595A3E0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5" name="Freeform 157">
              <a:extLst>
                <a:ext uri="{FF2B5EF4-FFF2-40B4-BE49-F238E27FC236}">
                  <a16:creationId xmlns:a16="http://schemas.microsoft.com/office/drawing/2014/main" id="{F2248A60-E9CA-4CD6-8782-3A9DEC70D68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76" name="Freeform 158">
              <a:extLst>
                <a:ext uri="{FF2B5EF4-FFF2-40B4-BE49-F238E27FC236}">
                  <a16:creationId xmlns:a16="http://schemas.microsoft.com/office/drawing/2014/main" id="{F1B61DD0-3D28-4E02-AB44-365D7F90B73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0277" name="文本框 52">
            <a:extLst>
              <a:ext uri="{FF2B5EF4-FFF2-40B4-BE49-F238E27FC236}">
                <a16:creationId xmlns:a16="http://schemas.microsoft.com/office/drawing/2014/main" id="{626C4A21-D921-4777-B31C-2466E8AFC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4513263"/>
            <a:ext cx="198596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C0C0C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2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9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 narrative thought  Click here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you to the  center of the  </a:t>
            </a: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/>
          </a:p>
        </p:txBody>
      </p:sp>
      <p:sp>
        <p:nvSpPr>
          <p:cNvPr id="10278" name="文本框 53">
            <a:extLst>
              <a:ext uri="{FF2B5EF4-FFF2-40B4-BE49-F238E27FC236}">
                <a16:creationId xmlns:a16="http://schemas.microsoft.com/office/drawing/2014/main" id="{433FE421-CF65-4B45-92D5-2567311C5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3" y="4487863"/>
            <a:ext cx="1985962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C0C0C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2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9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 narrative thought  Click here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you to the  center of the  </a:t>
            </a: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/>
          </a:p>
        </p:txBody>
      </p:sp>
      <p:sp>
        <p:nvSpPr>
          <p:cNvPr id="10279" name="文本框 54">
            <a:extLst>
              <a:ext uri="{FF2B5EF4-FFF2-40B4-BE49-F238E27FC236}">
                <a16:creationId xmlns:a16="http://schemas.microsoft.com/office/drawing/2014/main" id="{A39E0F3C-F61B-4A12-97E8-98E3170B0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488" y="4505325"/>
            <a:ext cx="19859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C0C0C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2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9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 narrative thought  Click here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you to the  center of the  </a:t>
            </a: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/>
          </a:p>
        </p:txBody>
      </p:sp>
      <p:sp>
        <p:nvSpPr>
          <p:cNvPr id="10280" name="文本框 55">
            <a:extLst>
              <a:ext uri="{FF2B5EF4-FFF2-40B4-BE49-F238E27FC236}">
                <a16:creationId xmlns:a16="http://schemas.microsoft.com/office/drawing/2014/main" id="{4EB85B9F-210A-4015-BADC-C28756D42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9725" y="4505325"/>
            <a:ext cx="19859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C0C0C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en-US" altLang="zh-CN" sz="12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9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 narrative thought  Click here</a:t>
            </a:r>
            <a:endParaRPr lang="zh-CN" altLang="en-US" sz="10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you to the  center of the  </a:t>
            </a:r>
          </a:p>
          <a:p>
            <a:r>
              <a:rPr lang="en-US" altLang="zh-CN" sz="10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24">
            <a:extLst>
              <a:ext uri="{FF2B5EF4-FFF2-40B4-BE49-F238E27FC236}">
                <a16:creationId xmlns:a16="http://schemas.microsoft.com/office/drawing/2014/main" id="{58A997DF-5B6B-406D-9D2F-952B30097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49238"/>
            <a:ext cx="4024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800" b="1">
                <a:solidFill>
                  <a:srgbClr val="3F3F3F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b="1">
              <a:solidFill>
                <a:srgbClr val="3F3F3F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1267" name="组合 3">
            <a:extLst>
              <a:ext uri="{FF2B5EF4-FFF2-40B4-BE49-F238E27FC236}">
                <a16:creationId xmlns:a16="http://schemas.microsoft.com/office/drawing/2014/main" id="{7B232217-9A16-4F09-A205-56B196659260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0"/>
            <a:ext cx="922337" cy="550863"/>
            <a:chOff x="0" y="0"/>
            <a:chExt cx="1165289" cy="968188"/>
          </a:xfrm>
        </p:grpSpPr>
        <p:sp>
          <p:nvSpPr>
            <p:cNvPr id="11268" name="平行四边形 18">
              <a:extLst>
                <a:ext uri="{FF2B5EF4-FFF2-40B4-BE49-F238E27FC236}">
                  <a16:creationId xmlns:a16="http://schemas.microsoft.com/office/drawing/2014/main" id="{EC019121-4975-4078-BA01-332BC1AD067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69" name="平行四边形 16">
              <a:extLst>
                <a:ext uri="{FF2B5EF4-FFF2-40B4-BE49-F238E27FC236}">
                  <a16:creationId xmlns:a16="http://schemas.microsoft.com/office/drawing/2014/main" id="{16D30DBC-F028-4C22-ACCB-94D93798D86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70" name="平行四边形 15">
              <a:extLst>
                <a:ext uri="{FF2B5EF4-FFF2-40B4-BE49-F238E27FC236}">
                  <a16:creationId xmlns:a16="http://schemas.microsoft.com/office/drawing/2014/main" id="{A991AA86-2318-4781-99EC-25A128E811E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271" name="组合 22">
            <a:extLst>
              <a:ext uri="{FF2B5EF4-FFF2-40B4-BE49-F238E27FC236}">
                <a16:creationId xmlns:a16="http://schemas.microsoft.com/office/drawing/2014/main" id="{5A900CFD-7487-412D-B050-E949A40BC27C}"/>
              </a:ext>
            </a:extLst>
          </p:cNvPr>
          <p:cNvGrpSpPr>
            <a:grpSpLocks/>
          </p:cNvGrpSpPr>
          <p:nvPr/>
        </p:nvGrpSpPr>
        <p:grpSpPr bwMode="auto">
          <a:xfrm>
            <a:off x="8623300" y="0"/>
            <a:ext cx="923925" cy="550863"/>
            <a:chOff x="0" y="0"/>
            <a:chExt cx="1165289" cy="968188"/>
          </a:xfrm>
        </p:grpSpPr>
        <p:sp>
          <p:nvSpPr>
            <p:cNvPr id="11272" name="平行四边形 23">
              <a:extLst>
                <a:ext uri="{FF2B5EF4-FFF2-40B4-BE49-F238E27FC236}">
                  <a16:creationId xmlns:a16="http://schemas.microsoft.com/office/drawing/2014/main" id="{9037F455-D3CD-4837-9023-944E15856AC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55649" y="0"/>
              <a:ext cx="1009640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73" name="平行四边形 26">
              <a:extLst>
                <a:ext uri="{FF2B5EF4-FFF2-40B4-BE49-F238E27FC236}">
                  <a16:creationId xmlns:a16="http://schemas.microsoft.com/office/drawing/2014/main" id="{BD25AC73-3F24-43B3-A2BA-F706A455E6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1"/>
              <a:ext cx="827231" cy="793268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74" name="平行四边形 32">
              <a:extLst>
                <a:ext uri="{FF2B5EF4-FFF2-40B4-BE49-F238E27FC236}">
                  <a16:creationId xmlns:a16="http://schemas.microsoft.com/office/drawing/2014/main" id="{27A7F7AD-31F6-4D64-89BB-9DFCD0EA374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16160" y="1"/>
              <a:ext cx="676827" cy="649039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275" name="任意多边形 25">
            <a:extLst>
              <a:ext uri="{FF2B5EF4-FFF2-40B4-BE49-F238E27FC236}">
                <a16:creationId xmlns:a16="http://schemas.microsoft.com/office/drawing/2014/main" id="{8C0B01A6-A808-4B59-A142-3C8946BC6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825" y="3295650"/>
            <a:ext cx="1549400" cy="1541463"/>
          </a:xfrm>
          <a:custGeom>
            <a:avLst/>
            <a:gdLst>
              <a:gd name="T0" fmla="*/ 411874 w 971638"/>
              <a:gd name="T1" fmla="*/ 965868 h 965868"/>
              <a:gd name="T2" fmla="*/ 119823 w 971638"/>
              <a:gd name="T3" fmla="*/ 673817 h 965868"/>
              <a:gd name="T4" fmla="*/ 679588 w 971638"/>
              <a:gd name="T5" fmla="*/ 114052 h 965868"/>
              <a:gd name="T6" fmla="*/ 971638 w 971638"/>
              <a:gd name="T7" fmla="*/ 406102 h 965868"/>
              <a:gd name="T8" fmla="*/ 411874 w 971638"/>
              <a:gd name="T9" fmla="*/ 965868 h 9658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1638"/>
              <a:gd name="T16" fmla="*/ 0 h 965868"/>
              <a:gd name="T17" fmla="*/ 971638 w 971638"/>
              <a:gd name="T18" fmla="*/ 965868 h 9658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1638" h="965868">
                <a:moveTo>
                  <a:pt x="411874" y="965868"/>
                </a:moveTo>
                <a:lnTo>
                  <a:pt x="119823" y="673817"/>
                </a:lnTo>
                <a:cubicBezTo>
                  <a:pt x="-253355" y="247329"/>
                  <a:pt x="333067" y="-220881"/>
                  <a:pt x="679588" y="114052"/>
                </a:cubicBezTo>
                <a:lnTo>
                  <a:pt x="971638" y="406102"/>
                </a:lnTo>
                <a:lnTo>
                  <a:pt x="411874" y="965868"/>
                </a:lnTo>
                <a:close/>
              </a:path>
            </a:pathLst>
          </a:custGeom>
          <a:solidFill>
            <a:srgbClr val="2027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6" name="任意多边形 27">
            <a:extLst>
              <a:ext uri="{FF2B5EF4-FFF2-40B4-BE49-F238E27FC236}">
                <a16:creationId xmlns:a16="http://schemas.microsoft.com/office/drawing/2014/main" id="{DE5A04AD-1D36-4E60-978D-644C12E03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4083050"/>
            <a:ext cx="1779587" cy="1536700"/>
          </a:xfrm>
          <a:custGeom>
            <a:avLst/>
            <a:gdLst>
              <a:gd name="T0" fmla="*/ 566719 w 1116054"/>
              <a:gd name="T1" fmla="*/ 0 h 963129"/>
              <a:gd name="T2" fmla="*/ 0 w 1116054"/>
              <a:gd name="T3" fmla="*/ 563242 h 963129"/>
              <a:gd name="T4" fmla="*/ 312912 w 1116054"/>
              <a:gd name="T5" fmla="*/ 862247 h 963129"/>
              <a:gd name="T6" fmla="*/ 820526 w 1116054"/>
              <a:gd name="T7" fmla="*/ 848340 h 963129"/>
              <a:gd name="T8" fmla="*/ 1116054 w 1116054"/>
              <a:gd name="T9" fmla="*/ 552812 h 963129"/>
              <a:gd name="T10" fmla="*/ 566719 w 1116054"/>
              <a:gd name="T11" fmla="*/ 0 h 963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6054"/>
              <a:gd name="T19" fmla="*/ 0 h 963129"/>
              <a:gd name="T20" fmla="*/ 1116054 w 1116054"/>
              <a:gd name="T21" fmla="*/ 963129 h 9631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6054" h="963129">
                <a:moveTo>
                  <a:pt x="566719" y="0"/>
                </a:moveTo>
                <a:lnTo>
                  <a:pt x="0" y="563242"/>
                </a:lnTo>
                <a:lnTo>
                  <a:pt x="312912" y="862247"/>
                </a:lnTo>
                <a:cubicBezTo>
                  <a:pt x="492547" y="1017544"/>
                  <a:pt x="686090" y="978141"/>
                  <a:pt x="820526" y="848340"/>
                </a:cubicBezTo>
                <a:lnTo>
                  <a:pt x="1116054" y="552812"/>
                </a:lnTo>
                <a:lnTo>
                  <a:pt x="566719" y="0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7" name="任意多边形 28">
            <a:extLst>
              <a:ext uri="{FF2B5EF4-FFF2-40B4-BE49-F238E27FC236}">
                <a16:creationId xmlns:a16="http://schemas.microsoft.com/office/drawing/2014/main" id="{A466A7D8-3427-462C-A87A-52F362824DE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87875" y="3355975"/>
            <a:ext cx="1781175" cy="1535113"/>
          </a:xfrm>
          <a:custGeom>
            <a:avLst/>
            <a:gdLst>
              <a:gd name="T0" fmla="*/ 566719 w 1116054"/>
              <a:gd name="T1" fmla="*/ 0 h 963129"/>
              <a:gd name="T2" fmla="*/ 0 w 1116054"/>
              <a:gd name="T3" fmla="*/ 563242 h 963129"/>
              <a:gd name="T4" fmla="*/ 312912 w 1116054"/>
              <a:gd name="T5" fmla="*/ 862247 h 963129"/>
              <a:gd name="T6" fmla="*/ 820526 w 1116054"/>
              <a:gd name="T7" fmla="*/ 848340 h 963129"/>
              <a:gd name="T8" fmla="*/ 1116054 w 1116054"/>
              <a:gd name="T9" fmla="*/ 552812 h 963129"/>
              <a:gd name="T10" fmla="*/ 566719 w 1116054"/>
              <a:gd name="T11" fmla="*/ 0 h 963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6054"/>
              <a:gd name="T19" fmla="*/ 0 h 963129"/>
              <a:gd name="T20" fmla="*/ 1116054 w 1116054"/>
              <a:gd name="T21" fmla="*/ 963129 h 9631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6054" h="963129">
                <a:moveTo>
                  <a:pt x="566719" y="0"/>
                </a:moveTo>
                <a:lnTo>
                  <a:pt x="0" y="563242"/>
                </a:lnTo>
                <a:lnTo>
                  <a:pt x="312912" y="862247"/>
                </a:lnTo>
                <a:cubicBezTo>
                  <a:pt x="492547" y="1017544"/>
                  <a:pt x="686090" y="978141"/>
                  <a:pt x="820526" y="848340"/>
                </a:cubicBezTo>
                <a:lnTo>
                  <a:pt x="1116054" y="552812"/>
                </a:lnTo>
                <a:lnTo>
                  <a:pt x="566719" y="0"/>
                </a:lnTo>
                <a:close/>
              </a:path>
            </a:pathLst>
          </a:custGeom>
          <a:solidFill>
            <a:srgbClr val="A6AFB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8" name="任意多边形 29">
            <a:extLst>
              <a:ext uri="{FF2B5EF4-FFF2-40B4-BE49-F238E27FC236}">
                <a16:creationId xmlns:a16="http://schemas.microsoft.com/office/drawing/2014/main" id="{C8222E6A-E01E-4A80-9F3A-783CCE8B3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100" y="4083050"/>
            <a:ext cx="1779588" cy="1536700"/>
          </a:xfrm>
          <a:custGeom>
            <a:avLst/>
            <a:gdLst>
              <a:gd name="T0" fmla="*/ 566719 w 1116054"/>
              <a:gd name="T1" fmla="*/ 0 h 963129"/>
              <a:gd name="T2" fmla="*/ 0 w 1116054"/>
              <a:gd name="T3" fmla="*/ 563242 h 963129"/>
              <a:gd name="T4" fmla="*/ 312912 w 1116054"/>
              <a:gd name="T5" fmla="*/ 862247 h 963129"/>
              <a:gd name="T6" fmla="*/ 820526 w 1116054"/>
              <a:gd name="T7" fmla="*/ 848340 h 963129"/>
              <a:gd name="T8" fmla="*/ 1116054 w 1116054"/>
              <a:gd name="T9" fmla="*/ 552812 h 963129"/>
              <a:gd name="T10" fmla="*/ 566719 w 1116054"/>
              <a:gd name="T11" fmla="*/ 0 h 963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6054"/>
              <a:gd name="T19" fmla="*/ 0 h 963129"/>
              <a:gd name="T20" fmla="*/ 1116054 w 1116054"/>
              <a:gd name="T21" fmla="*/ 963129 h 9631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6054" h="963129">
                <a:moveTo>
                  <a:pt x="566719" y="0"/>
                </a:moveTo>
                <a:lnTo>
                  <a:pt x="0" y="563242"/>
                </a:lnTo>
                <a:lnTo>
                  <a:pt x="312912" y="862247"/>
                </a:lnTo>
                <a:cubicBezTo>
                  <a:pt x="492547" y="1017544"/>
                  <a:pt x="686090" y="978141"/>
                  <a:pt x="820526" y="848340"/>
                </a:cubicBezTo>
                <a:lnTo>
                  <a:pt x="1116054" y="552812"/>
                </a:lnTo>
                <a:lnTo>
                  <a:pt x="566719" y="0"/>
                </a:lnTo>
                <a:close/>
              </a:path>
            </a:pathLst>
          </a:custGeom>
          <a:solidFill>
            <a:srgbClr val="3F3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9" name="任意多边形 30">
            <a:extLst>
              <a:ext uri="{FF2B5EF4-FFF2-40B4-BE49-F238E27FC236}">
                <a16:creationId xmlns:a16="http://schemas.microsoft.com/office/drawing/2014/main" id="{060E7669-B5E0-4AA8-A320-FAD40EAD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0" y="2401888"/>
            <a:ext cx="2435225" cy="2428875"/>
          </a:xfrm>
          <a:custGeom>
            <a:avLst/>
            <a:gdLst>
              <a:gd name="T0" fmla="*/ 0 w 1526318"/>
              <a:gd name="T1" fmla="*/ 973506 h 1522842"/>
              <a:gd name="T2" fmla="*/ 688409 w 1526318"/>
              <a:gd name="T3" fmla="*/ 274667 h 1522842"/>
              <a:gd name="T4" fmla="*/ 486753 w 1526318"/>
              <a:gd name="T5" fmla="*/ 274668 h 1522842"/>
              <a:gd name="T6" fmla="*/ 483276 w 1526318"/>
              <a:gd name="T7" fmla="*/ 0 h 1522842"/>
              <a:gd name="T8" fmla="*/ 1387246 w 1526318"/>
              <a:gd name="T9" fmla="*/ 0 h 1522842"/>
              <a:gd name="T10" fmla="*/ 1526318 w 1526318"/>
              <a:gd name="T11" fmla="*/ 139072 h 1522842"/>
              <a:gd name="T12" fmla="*/ 1526318 w 1526318"/>
              <a:gd name="T13" fmla="*/ 990890 h 1522842"/>
              <a:gd name="T14" fmla="*/ 1251651 w 1526318"/>
              <a:gd name="T15" fmla="*/ 990890 h 1522842"/>
              <a:gd name="T16" fmla="*/ 1255128 w 1526318"/>
              <a:gd name="T17" fmla="*/ 813573 h 1522842"/>
              <a:gd name="T18" fmla="*/ 556290 w 1526318"/>
              <a:gd name="T19" fmla="*/ 1522842 h 1522842"/>
              <a:gd name="T20" fmla="*/ 0 w 1526318"/>
              <a:gd name="T21" fmla="*/ 973506 h 15228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26318"/>
              <a:gd name="T34" fmla="*/ 0 h 1522842"/>
              <a:gd name="T35" fmla="*/ 1526318 w 1526318"/>
              <a:gd name="T36" fmla="*/ 1522842 h 15228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26318" h="1522842">
                <a:moveTo>
                  <a:pt x="0" y="973506"/>
                </a:moveTo>
                <a:lnTo>
                  <a:pt x="688409" y="274667"/>
                </a:lnTo>
                <a:lnTo>
                  <a:pt x="486753" y="274668"/>
                </a:lnTo>
                <a:cubicBezTo>
                  <a:pt x="322184" y="273509"/>
                  <a:pt x="321025" y="1159"/>
                  <a:pt x="483276" y="0"/>
                </a:cubicBezTo>
                <a:lnTo>
                  <a:pt x="1387246" y="0"/>
                </a:lnTo>
                <a:cubicBezTo>
                  <a:pt x="1461417" y="1158"/>
                  <a:pt x="1525160" y="61424"/>
                  <a:pt x="1526318" y="139072"/>
                </a:cubicBezTo>
                <a:lnTo>
                  <a:pt x="1526318" y="990890"/>
                </a:lnTo>
                <a:cubicBezTo>
                  <a:pt x="1525159" y="1234266"/>
                  <a:pt x="1252810" y="1216882"/>
                  <a:pt x="1251651" y="990890"/>
                </a:cubicBezTo>
                <a:lnTo>
                  <a:pt x="1255128" y="813573"/>
                </a:lnTo>
                <a:lnTo>
                  <a:pt x="556290" y="1522842"/>
                </a:lnTo>
                <a:lnTo>
                  <a:pt x="0" y="973506"/>
                </a:lnTo>
                <a:close/>
              </a:path>
            </a:pathLst>
          </a:custGeom>
          <a:solidFill>
            <a:srgbClr val="00A1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80" name="矩形 36">
            <a:extLst>
              <a:ext uri="{FF2B5EF4-FFF2-40B4-BE49-F238E27FC236}">
                <a16:creationId xmlns:a16="http://schemas.microsoft.com/office/drawing/2014/main" id="{17D8A481-4581-44C6-B9C1-5D6ABAE451A0}"/>
              </a:ext>
            </a:extLst>
          </p:cNvPr>
          <p:cNvSpPr>
            <a:spLocks noChangeArrowheads="1"/>
          </p:cNvSpPr>
          <p:nvPr/>
        </p:nvSpPr>
        <p:spPr bwMode="auto">
          <a:xfrm rot="18900000">
            <a:off x="7091363" y="3359150"/>
            <a:ext cx="1662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TITLE HERE</a:t>
            </a:r>
            <a:endParaRPr lang="zh-CN" altLang="en-US" sz="2400" b="1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1281" name="组合 37">
            <a:extLst>
              <a:ext uri="{FF2B5EF4-FFF2-40B4-BE49-F238E27FC236}">
                <a16:creationId xmlns:a16="http://schemas.microsoft.com/office/drawing/2014/main" id="{FA9198A1-F987-4C8A-9136-98F4835D548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498013" y="2533650"/>
            <a:ext cx="1473200" cy="1060450"/>
            <a:chOff x="0" y="0"/>
            <a:chExt cx="549275" cy="395288"/>
          </a:xfrm>
        </p:grpSpPr>
        <p:sp>
          <p:nvSpPr>
            <p:cNvPr id="11282" name="Freeform 223">
              <a:extLst>
                <a:ext uri="{FF2B5EF4-FFF2-40B4-BE49-F238E27FC236}">
                  <a16:creationId xmlns:a16="http://schemas.microsoft.com/office/drawing/2014/main" id="{239DE138-F19C-45B7-A966-1D8DFFEAD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7325"/>
              <a:ext cx="223838" cy="198438"/>
            </a:xfrm>
            <a:custGeom>
              <a:avLst/>
              <a:gdLst>
                <a:gd name="T0" fmla="*/ 4 w 74"/>
                <a:gd name="T1" fmla="*/ 27 h 65"/>
                <a:gd name="T2" fmla="*/ 25 w 74"/>
                <a:gd name="T3" fmla="*/ 6 h 65"/>
                <a:gd name="T4" fmla="*/ 34 w 74"/>
                <a:gd name="T5" fmla="*/ 15 h 65"/>
                <a:gd name="T6" fmla="*/ 23 w 74"/>
                <a:gd name="T7" fmla="*/ 26 h 65"/>
                <a:gd name="T8" fmla="*/ 65 w 74"/>
                <a:gd name="T9" fmla="*/ 26 h 65"/>
                <a:gd name="T10" fmla="*/ 64 w 74"/>
                <a:gd name="T11" fmla="*/ 39 h 65"/>
                <a:gd name="T12" fmla="*/ 23 w 74"/>
                <a:gd name="T13" fmla="*/ 39 h 65"/>
                <a:gd name="T14" fmla="*/ 34 w 74"/>
                <a:gd name="T15" fmla="*/ 50 h 65"/>
                <a:gd name="T16" fmla="*/ 25 w 74"/>
                <a:gd name="T17" fmla="*/ 59 h 65"/>
                <a:gd name="T18" fmla="*/ 4 w 74"/>
                <a:gd name="T19" fmla="*/ 38 h 65"/>
                <a:gd name="T20" fmla="*/ 4 w 74"/>
                <a:gd name="T21" fmla="*/ 27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"/>
                <a:gd name="T34" fmla="*/ 0 h 65"/>
                <a:gd name="T35" fmla="*/ 74 w 74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" h="65">
                  <a:moveTo>
                    <a:pt x="4" y="27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31" y="0"/>
                    <a:pt x="40" y="9"/>
                    <a:pt x="34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74" y="26"/>
                    <a:pt x="74" y="39"/>
                    <a:pt x="6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40" y="56"/>
                    <a:pt x="31" y="65"/>
                    <a:pt x="25" y="5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" y="35"/>
                    <a:pt x="0" y="30"/>
                    <a:pt x="4" y="27"/>
                  </a:cubicBezTo>
                  <a:close/>
                </a:path>
              </a:pathLst>
            </a:cu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83" name="Oval 224">
              <a:extLst>
                <a:ext uri="{FF2B5EF4-FFF2-40B4-BE49-F238E27FC236}">
                  <a16:creationId xmlns:a16="http://schemas.microsoft.com/office/drawing/2014/main" id="{F8234651-D0DD-4AA3-9913-B8D755DAC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13" y="0"/>
              <a:ext cx="71438" cy="73025"/>
            </a:xfrm>
            <a:prstGeom prst="ellipse">
              <a:avLst/>
            </a:pr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84" name="Freeform 225">
              <a:extLst>
                <a:ext uri="{FF2B5EF4-FFF2-40B4-BE49-F238E27FC236}">
                  <a16:creationId xmlns:a16="http://schemas.microsoft.com/office/drawing/2014/main" id="{11DC9727-8F1B-481D-8C72-03FA71F5D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50" y="44450"/>
              <a:ext cx="428625" cy="350838"/>
            </a:xfrm>
            <a:custGeom>
              <a:avLst/>
              <a:gdLst>
                <a:gd name="T0" fmla="*/ 135 w 141"/>
                <a:gd name="T1" fmla="*/ 60 h 115"/>
                <a:gd name="T2" fmla="*/ 133 w 141"/>
                <a:gd name="T3" fmla="*/ 60 h 115"/>
                <a:gd name="T4" fmla="*/ 105 w 141"/>
                <a:gd name="T5" fmla="*/ 60 h 115"/>
                <a:gd name="T6" fmla="*/ 64 w 141"/>
                <a:gd name="T7" fmla="*/ 12 h 115"/>
                <a:gd name="T8" fmla="*/ 75 w 141"/>
                <a:gd name="T9" fmla="*/ 12 h 115"/>
                <a:gd name="T10" fmla="*/ 93 w 141"/>
                <a:gd name="T11" fmla="*/ 34 h 115"/>
                <a:gd name="T12" fmla="*/ 98 w 141"/>
                <a:gd name="T13" fmla="*/ 36 h 115"/>
                <a:gd name="T14" fmla="*/ 104 w 141"/>
                <a:gd name="T15" fmla="*/ 30 h 115"/>
                <a:gd name="T16" fmla="*/ 102 w 141"/>
                <a:gd name="T17" fmla="*/ 25 h 115"/>
                <a:gd name="T18" fmla="*/ 82 w 141"/>
                <a:gd name="T19" fmla="*/ 2 h 115"/>
                <a:gd name="T20" fmla="*/ 77 w 141"/>
                <a:gd name="T21" fmla="*/ 0 h 115"/>
                <a:gd name="T22" fmla="*/ 48 w 141"/>
                <a:gd name="T23" fmla="*/ 0 h 115"/>
                <a:gd name="T24" fmla="*/ 28 w 141"/>
                <a:gd name="T25" fmla="*/ 15 h 115"/>
                <a:gd name="T26" fmla="*/ 28 w 141"/>
                <a:gd name="T27" fmla="*/ 32 h 115"/>
                <a:gd name="T28" fmla="*/ 6 w 141"/>
                <a:gd name="T29" fmla="*/ 32 h 115"/>
                <a:gd name="T30" fmla="*/ 2 w 141"/>
                <a:gd name="T31" fmla="*/ 34 h 115"/>
                <a:gd name="T32" fmla="*/ 2 w 141"/>
                <a:gd name="T33" fmla="*/ 43 h 115"/>
                <a:gd name="T34" fmla="*/ 6 w 141"/>
                <a:gd name="T35" fmla="*/ 45 h 115"/>
                <a:gd name="T36" fmla="*/ 32 w 141"/>
                <a:gd name="T37" fmla="*/ 45 h 115"/>
                <a:gd name="T38" fmla="*/ 40 w 141"/>
                <a:gd name="T39" fmla="*/ 38 h 115"/>
                <a:gd name="T40" fmla="*/ 40 w 141"/>
                <a:gd name="T41" fmla="*/ 27 h 115"/>
                <a:gd name="T42" fmla="*/ 55 w 141"/>
                <a:gd name="T43" fmla="*/ 45 h 115"/>
                <a:gd name="T44" fmla="*/ 41 w 141"/>
                <a:gd name="T45" fmla="*/ 59 h 115"/>
                <a:gd name="T46" fmla="*/ 40 w 141"/>
                <a:gd name="T47" fmla="*/ 69 h 115"/>
                <a:gd name="T48" fmla="*/ 49 w 141"/>
                <a:gd name="T49" fmla="*/ 109 h 115"/>
                <a:gd name="T50" fmla="*/ 57 w 141"/>
                <a:gd name="T51" fmla="*/ 115 h 115"/>
                <a:gd name="T52" fmla="*/ 64 w 141"/>
                <a:gd name="T53" fmla="*/ 108 h 115"/>
                <a:gd name="T54" fmla="*/ 64 w 141"/>
                <a:gd name="T55" fmla="*/ 106 h 115"/>
                <a:gd name="T56" fmla="*/ 57 w 141"/>
                <a:gd name="T57" fmla="*/ 72 h 115"/>
                <a:gd name="T58" fmla="*/ 75 w 141"/>
                <a:gd name="T59" fmla="*/ 54 h 115"/>
                <a:gd name="T60" fmla="*/ 91 w 141"/>
                <a:gd name="T61" fmla="*/ 72 h 115"/>
                <a:gd name="T62" fmla="*/ 101 w 141"/>
                <a:gd name="T63" fmla="*/ 75 h 115"/>
                <a:gd name="T64" fmla="*/ 133 w 141"/>
                <a:gd name="T65" fmla="*/ 75 h 115"/>
                <a:gd name="T66" fmla="*/ 141 w 141"/>
                <a:gd name="T67" fmla="*/ 69 h 115"/>
                <a:gd name="T68" fmla="*/ 135 w 141"/>
                <a:gd name="T69" fmla="*/ 60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"/>
                <a:gd name="T106" fmla="*/ 0 h 115"/>
                <a:gd name="T107" fmla="*/ 141 w 14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" h="115">
                  <a:moveTo>
                    <a:pt x="135" y="60"/>
                  </a:moveTo>
                  <a:cubicBezTo>
                    <a:pt x="134" y="60"/>
                    <a:pt x="133" y="60"/>
                    <a:pt x="133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4" y="35"/>
                    <a:pt x="96" y="36"/>
                    <a:pt x="98" y="36"/>
                  </a:cubicBezTo>
                  <a:cubicBezTo>
                    <a:pt x="101" y="36"/>
                    <a:pt x="104" y="33"/>
                    <a:pt x="104" y="30"/>
                  </a:cubicBezTo>
                  <a:cubicBezTo>
                    <a:pt x="104" y="28"/>
                    <a:pt x="103" y="26"/>
                    <a:pt x="102" y="25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1" y="1"/>
                    <a:pt x="79" y="0"/>
                    <a:pt x="7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29" y="14"/>
                    <a:pt x="28" y="15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2"/>
                    <a:pt x="3" y="33"/>
                    <a:pt x="2" y="34"/>
                  </a:cubicBezTo>
                  <a:cubicBezTo>
                    <a:pt x="0" y="36"/>
                    <a:pt x="0" y="40"/>
                    <a:pt x="2" y="43"/>
                  </a:cubicBezTo>
                  <a:cubicBezTo>
                    <a:pt x="3" y="44"/>
                    <a:pt x="5" y="44"/>
                    <a:pt x="6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40" y="44"/>
                    <a:pt x="40" y="38"/>
                    <a:pt x="40" y="3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38" y="62"/>
                    <a:pt x="40" y="6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50" y="113"/>
                    <a:pt x="53" y="115"/>
                    <a:pt x="57" y="115"/>
                  </a:cubicBezTo>
                  <a:cubicBezTo>
                    <a:pt x="61" y="115"/>
                    <a:pt x="64" y="112"/>
                    <a:pt x="64" y="108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4" y="75"/>
                    <a:pt x="101" y="7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6" y="75"/>
                    <a:pt x="140" y="73"/>
                    <a:pt x="141" y="69"/>
                  </a:cubicBezTo>
                  <a:cubicBezTo>
                    <a:pt x="141" y="65"/>
                    <a:pt x="139" y="61"/>
                    <a:pt x="135" y="60"/>
                  </a:cubicBezTo>
                  <a:close/>
                </a:path>
              </a:pathLst>
            </a:custGeom>
            <a:solidFill>
              <a:srgbClr val="202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1285" name="组合 43">
            <a:extLst>
              <a:ext uri="{FF2B5EF4-FFF2-40B4-BE49-F238E27FC236}">
                <a16:creationId xmlns:a16="http://schemas.microsoft.com/office/drawing/2014/main" id="{51D96837-70DB-4EEF-9063-1BE849C8E8B2}"/>
              </a:ext>
            </a:extLst>
          </p:cNvPr>
          <p:cNvGrpSpPr>
            <a:grpSpLocks/>
          </p:cNvGrpSpPr>
          <p:nvPr/>
        </p:nvGrpSpPr>
        <p:grpSpPr bwMode="auto">
          <a:xfrm>
            <a:off x="5272088" y="3689350"/>
            <a:ext cx="471487" cy="533400"/>
            <a:chOff x="0" y="0"/>
            <a:chExt cx="406393" cy="459645"/>
          </a:xfrm>
        </p:grpSpPr>
        <p:sp>
          <p:nvSpPr>
            <p:cNvPr id="11286" name="Freeform 148">
              <a:extLst>
                <a:ext uri="{FF2B5EF4-FFF2-40B4-BE49-F238E27FC236}">
                  <a16:creationId xmlns:a16="http://schemas.microsoft.com/office/drawing/2014/main" id="{89837AB1-DC11-430A-9E0F-8DAAD0FFCCC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87" name="Freeform 149">
              <a:extLst>
                <a:ext uri="{FF2B5EF4-FFF2-40B4-BE49-F238E27FC236}">
                  <a16:creationId xmlns:a16="http://schemas.microsoft.com/office/drawing/2014/main" id="{F91A2124-1092-4CD8-BB33-7E25E614D1F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88" name="Oval 150">
              <a:extLst>
                <a:ext uri="{FF2B5EF4-FFF2-40B4-BE49-F238E27FC236}">
                  <a16:creationId xmlns:a16="http://schemas.microsoft.com/office/drawing/2014/main" id="{0101C2F0-2C85-499D-9736-5D45B6C20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1289" name="组合 47">
            <a:extLst>
              <a:ext uri="{FF2B5EF4-FFF2-40B4-BE49-F238E27FC236}">
                <a16:creationId xmlns:a16="http://schemas.microsoft.com/office/drawing/2014/main" id="{D80DFA49-C9DC-48C7-B73F-7020591C0691}"/>
              </a:ext>
            </a:extLst>
          </p:cNvPr>
          <p:cNvGrpSpPr>
            <a:grpSpLocks/>
          </p:cNvGrpSpPr>
          <p:nvPr/>
        </p:nvGrpSpPr>
        <p:grpSpPr bwMode="auto">
          <a:xfrm>
            <a:off x="4273550" y="4706938"/>
            <a:ext cx="441325" cy="493712"/>
            <a:chOff x="0" y="0"/>
            <a:chExt cx="402656" cy="450303"/>
          </a:xfrm>
        </p:grpSpPr>
        <p:sp>
          <p:nvSpPr>
            <p:cNvPr id="11290" name="Freeform 108">
              <a:extLst>
                <a:ext uri="{FF2B5EF4-FFF2-40B4-BE49-F238E27FC236}">
                  <a16:creationId xmlns:a16="http://schemas.microsoft.com/office/drawing/2014/main" id="{E03235A1-EAB0-4D06-822E-67FDDFD2FF4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91" name="Freeform 109">
              <a:extLst>
                <a:ext uri="{FF2B5EF4-FFF2-40B4-BE49-F238E27FC236}">
                  <a16:creationId xmlns:a16="http://schemas.microsoft.com/office/drawing/2014/main" id="{E174FD3C-7CEE-46E8-AE01-987BEE07621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92" name="Freeform 110">
              <a:extLst>
                <a:ext uri="{FF2B5EF4-FFF2-40B4-BE49-F238E27FC236}">
                  <a16:creationId xmlns:a16="http://schemas.microsoft.com/office/drawing/2014/main" id="{20B06C37-07DE-4135-92F8-55F2CA1F943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93" name="Freeform 111">
              <a:extLst>
                <a:ext uri="{FF2B5EF4-FFF2-40B4-BE49-F238E27FC236}">
                  <a16:creationId xmlns:a16="http://schemas.microsoft.com/office/drawing/2014/main" id="{59320F02-D507-42C5-8D8B-BAD065BEA5B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94" name="Freeform 112">
              <a:extLst>
                <a:ext uri="{FF2B5EF4-FFF2-40B4-BE49-F238E27FC236}">
                  <a16:creationId xmlns:a16="http://schemas.microsoft.com/office/drawing/2014/main" id="{FAFDABC4-23D7-45AF-8660-170BE04465C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1295" name="组合 53">
            <a:extLst>
              <a:ext uri="{FF2B5EF4-FFF2-40B4-BE49-F238E27FC236}">
                <a16:creationId xmlns:a16="http://schemas.microsoft.com/office/drawing/2014/main" id="{1D6E20DF-DC2B-49BB-9A89-D83F16770064}"/>
              </a:ext>
            </a:extLst>
          </p:cNvPr>
          <p:cNvGrpSpPr>
            <a:grpSpLocks/>
          </p:cNvGrpSpPr>
          <p:nvPr/>
        </p:nvGrpSpPr>
        <p:grpSpPr bwMode="auto">
          <a:xfrm>
            <a:off x="6334125" y="4740275"/>
            <a:ext cx="382588" cy="377825"/>
            <a:chOff x="0" y="0"/>
            <a:chExt cx="453105" cy="448433"/>
          </a:xfrm>
        </p:grpSpPr>
        <p:sp>
          <p:nvSpPr>
            <p:cNvPr id="11296" name="Freeform 136">
              <a:extLst>
                <a:ext uri="{FF2B5EF4-FFF2-40B4-BE49-F238E27FC236}">
                  <a16:creationId xmlns:a16="http://schemas.microsoft.com/office/drawing/2014/main" id="{9DF1D439-DB19-4AA5-BD0F-A1D98C1CC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97" name="Freeform 137">
              <a:extLst>
                <a:ext uri="{FF2B5EF4-FFF2-40B4-BE49-F238E27FC236}">
                  <a16:creationId xmlns:a16="http://schemas.microsoft.com/office/drawing/2014/main" id="{F448A4F9-229C-4EE1-894A-8B712317E02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1298" name="组合 56">
            <a:extLst>
              <a:ext uri="{FF2B5EF4-FFF2-40B4-BE49-F238E27FC236}">
                <a16:creationId xmlns:a16="http://schemas.microsoft.com/office/drawing/2014/main" id="{CE479641-450F-460E-B826-A3E77F8C51BD}"/>
              </a:ext>
            </a:extLst>
          </p:cNvPr>
          <p:cNvGrpSpPr>
            <a:grpSpLocks/>
          </p:cNvGrpSpPr>
          <p:nvPr/>
        </p:nvGrpSpPr>
        <p:grpSpPr bwMode="auto">
          <a:xfrm>
            <a:off x="3227388" y="3709988"/>
            <a:ext cx="454025" cy="488950"/>
            <a:chOff x="0" y="0"/>
            <a:chExt cx="466184" cy="501686"/>
          </a:xfrm>
        </p:grpSpPr>
        <p:sp>
          <p:nvSpPr>
            <p:cNvPr id="11299" name="Freeform 154">
              <a:extLst>
                <a:ext uri="{FF2B5EF4-FFF2-40B4-BE49-F238E27FC236}">
                  <a16:creationId xmlns:a16="http://schemas.microsoft.com/office/drawing/2014/main" id="{21079EA3-7BEE-44C0-A04F-5111671BB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300" name="Rectangle 155">
              <a:extLst>
                <a:ext uri="{FF2B5EF4-FFF2-40B4-BE49-F238E27FC236}">
                  <a16:creationId xmlns:a16="http://schemas.microsoft.com/office/drawing/2014/main" id="{C68DEEFD-5DE9-4302-A745-52C8602F5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301" name="Freeform 156">
              <a:extLst>
                <a:ext uri="{FF2B5EF4-FFF2-40B4-BE49-F238E27FC236}">
                  <a16:creationId xmlns:a16="http://schemas.microsoft.com/office/drawing/2014/main" id="{0AA3FE06-BCC3-4B8D-BA4A-7DC6E21C010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302" name="Freeform 157">
              <a:extLst>
                <a:ext uri="{FF2B5EF4-FFF2-40B4-BE49-F238E27FC236}">
                  <a16:creationId xmlns:a16="http://schemas.microsoft.com/office/drawing/2014/main" id="{702A61F3-816F-4129-8003-BF0B5D82ABC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303" name="Freeform 158">
              <a:extLst>
                <a:ext uri="{FF2B5EF4-FFF2-40B4-BE49-F238E27FC236}">
                  <a16:creationId xmlns:a16="http://schemas.microsoft.com/office/drawing/2014/main" id="{90B42C13-31B0-49B1-8841-3A52D498A7A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1304" name="文本框 62">
            <a:extLst>
              <a:ext uri="{FF2B5EF4-FFF2-40B4-BE49-F238E27FC236}">
                <a16:creationId xmlns:a16="http://schemas.microsoft.com/office/drawing/2014/main" id="{E0B8B5C5-D335-43F0-A673-37AE40337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2168525"/>
            <a:ext cx="25701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1305" name="文本框 63">
            <a:extLst>
              <a:ext uri="{FF2B5EF4-FFF2-40B4-BE49-F238E27FC236}">
                <a16:creationId xmlns:a16="http://schemas.microsoft.com/office/drawing/2014/main" id="{EDAD7EDB-6B82-4B9C-B95D-E42E21532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5730875"/>
            <a:ext cx="25701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1306" name="文本框 64">
            <a:extLst>
              <a:ext uri="{FF2B5EF4-FFF2-40B4-BE49-F238E27FC236}">
                <a16:creationId xmlns:a16="http://schemas.microsoft.com/office/drawing/2014/main" id="{56E0F297-CF2F-4546-855D-58E70BE51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5703888"/>
            <a:ext cx="25685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1307" name="文本框 65">
            <a:extLst>
              <a:ext uri="{FF2B5EF4-FFF2-40B4-BE49-F238E27FC236}">
                <a16:creationId xmlns:a16="http://schemas.microsoft.com/office/drawing/2014/main" id="{96BC1D03-70BD-4088-B1AF-444B2397B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2168525"/>
            <a:ext cx="25701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Pages>0</Pages>
  <Words>1292</Words>
  <Characters>0</Characters>
  <Application>Microsoft Office PowerPoint</Application>
  <DocSecurity>0</DocSecurity>
  <PresentationFormat>宽屏</PresentationFormat>
  <Lines>0</Lines>
  <Paragraphs>251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Calibri Light</vt:lpstr>
      <vt:lpstr>Calibri</vt:lpstr>
      <vt:lpstr>方正姚体</vt:lpstr>
      <vt:lpstr>Impact</vt:lpstr>
      <vt:lpstr>华文宋体</vt:lpstr>
      <vt:lpstr>微软雅黑</vt:lpstr>
      <vt:lpstr>https://www.freeppt7.com</vt:lpstr>
      <vt:lpstr>Microsoft Excel 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www.freeppt7.com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freeppt7.com</dc:creator>
  <cp:keywords>https:/www.freeppt7.com</cp:keywords>
  <dc:description/>
  <cp:lastModifiedBy>宇 之灵</cp:lastModifiedBy>
  <cp:revision>123</cp:revision>
  <dcterms:created xsi:type="dcterms:W3CDTF">2015-07-20T22:18:00Z</dcterms:created>
  <dcterms:modified xsi:type="dcterms:W3CDTF">2020-01-10T07:10:03Z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2052-9.1.0.5119</vt:lpwstr>
  </property>
</Properties>
</file>