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76" r:id="rId4"/>
    <p:sldId id="277" r:id="rId5"/>
    <p:sldId id="278" r:id="rId6"/>
    <p:sldId id="264" r:id="rId7"/>
    <p:sldId id="279" r:id="rId8"/>
    <p:sldId id="280" r:id="rId9"/>
    <p:sldId id="281" r:id="rId10"/>
    <p:sldId id="282" r:id="rId11"/>
    <p:sldId id="266" r:id="rId12"/>
    <p:sldId id="283" r:id="rId13"/>
    <p:sldId id="284" r:id="rId14"/>
    <p:sldId id="285" r:id="rId15"/>
    <p:sldId id="265" r:id="rId16"/>
    <p:sldId id="286" r:id="rId17"/>
    <p:sldId id="287" r:id="rId18"/>
    <p:sldId id="288" r:id="rId19"/>
    <p:sldId id="289" r:id="rId20"/>
    <p:sldId id="27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FAA"/>
    <a:srgbClr val="397B26"/>
    <a:srgbClr val="F9F9F9"/>
    <a:srgbClr val="FCFCFC"/>
    <a:srgbClr val="FDFDFD"/>
    <a:srgbClr val="FAFAFA"/>
    <a:srgbClr val="F7F7F7"/>
    <a:srgbClr val="DEE3DD"/>
    <a:srgbClr val="D5DCD2"/>
    <a:srgbClr val="DFE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4660"/>
  </p:normalViewPr>
  <p:slideViewPr>
    <p:cSldViewPr snapToGrid="0">
      <p:cViewPr varScale="1">
        <p:scale>
          <a:sx n="96" d="100"/>
          <a:sy n="96" d="100"/>
        </p:scale>
        <p:origin x="58" y="7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283016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150957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143226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258309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111420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143857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57170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340086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418035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325012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9B0304-BD04-4789-8499-84BEAB9DF89A}" type="datetimeFigureOut">
              <a:rPr lang="zh-CN" altLang="en-US" smtClean="0"/>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CE9997-22EA-4F25-85D0-16841EC829DA}" type="slidenum">
              <a:rPr lang="zh-CN" altLang="en-US" smtClean="0"/>
              <a:t>‹#›</a:t>
            </a:fld>
            <a:endParaRPr lang="zh-CN" altLang="en-US"/>
          </a:p>
        </p:txBody>
      </p:sp>
    </p:spTree>
    <p:extLst>
      <p:ext uri="{BB962C8B-B14F-4D97-AF65-F5344CB8AC3E}">
        <p14:creationId xmlns:p14="http://schemas.microsoft.com/office/powerpoint/2010/main" val="234280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397B26"/>
            </a:gs>
            <a:gs pos="50000">
              <a:srgbClr val="6EB95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0304-BD04-4789-8499-84BEAB9DF89A}" type="datetimeFigureOut">
              <a:rPr lang="zh-CN" altLang="en-US" smtClean="0"/>
              <a:t>2020/1/13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E9997-22EA-4F25-85D0-16841EC829D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73953" y="147044"/>
            <a:ext cx="504587" cy="504586"/>
          </a:xfrm>
          <a:prstGeom prst="rect">
            <a:avLst/>
          </a:prstGeom>
        </p:spPr>
      </p:pic>
      <p:sp>
        <p:nvSpPr>
          <p:cNvPr id="8" name="文本框 7"/>
          <p:cNvSpPr txBox="1"/>
          <p:nvPr userDrawn="1"/>
        </p:nvSpPr>
        <p:spPr>
          <a:xfrm>
            <a:off x="10278540" y="260840"/>
            <a:ext cx="1423788" cy="276999"/>
          </a:xfrm>
          <a:prstGeom prst="rect">
            <a:avLst/>
          </a:prstGeom>
          <a:noFill/>
        </p:spPr>
        <p:txBody>
          <a:bodyPr wrap="none" rtlCol="0">
            <a:spAutoFit/>
          </a:bodyPr>
          <a:lstStyle/>
          <a:p>
            <a:r>
              <a:rPr lang="en-US" altLang="zh-CN" sz="1200" dirty="0">
                <a:solidFill>
                  <a:schemeClr val="bg1"/>
                </a:solidFill>
                <a:latin typeface="华文细黑" panose="02010600040101010101" pitchFamily="2" charset="-122"/>
                <a:ea typeface="华文细黑" panose="02010600040101010101" pitchFamily="2" charset="-122"/>
              </a:rPr>
              <a:t>Company name</a:t>
            </a:r>
            <a:endParaRPr lang="zh-CN" altLang="en-US" sz="12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400340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10"/>
          <p:cNvSpPr/>
          <p:nvPr/>
        </p:nvSpPr>
        <p:spPr>
          <a:xfrm>
            <a:off x="5665611" y="902677"/>
            <a:ext cx="616447" cy="61533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7" h="615334">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9"/>
          <p:cNvSpPr/>
          <p:nvPr/>
        </p:nvSpPr>
        <p:spPr>
          <a:xfrm>
            <a:off x="0" y="1577096"/>
            <a:ext cx="10602790" cy="5280905"/>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1607794 w 11014364"/>
              <a:gd name="connsiteY0" fmla="*/ 0 h 5284548"/>
              <a:gd name="connsiteX1" fmla="*/ 11014364 w 11014364"/>
              <a:gd name="connsiteY1" fmla="*/ 2649868 h 5284548"/>
              <a:gd name="connsiteX2" fmla="*/ 9383868 w 11014364"/>
              <a:gd name="connsiteY2" fmla="*/ 5284548 h 5284548"/>
              <a:gd name="connsiteX3" fmla="*/ 0 w 11014364"/>
              <a:gd name="connsiteY3" fmla="*/ 5284548 h 5284548"/>
              <a:gd name="connsiteX4" fmla="*/ 0 w 11014364"/>
              <a:gd name="connsiteY4" fmla="*/ 908325 h 5284548"/>
              <a:gd name="connsiteX5" fmla="*/ 1607794 w 11014364"/>
              <a:gd name="connsiteY5" fmla="*/ 0 h 5284548"/>
              <a:gd name="connsiteX0" fmla="*/ 1589579 w 11014364"/>
              <a:gd name="connsiteY0" fmla="*/ 0 h 5280905"/>
              <a:gd name="connsiteX1" fmla="*/ 11014364 w 11014364"/>
              <a:gd name="connsiteY1" fmla="*/ 2646225 h 5280905"/>
              <a:gd name="connsiteX2" fmla="*/ 9383868 w 11014364"/>
              <a:gd name="connsiteY2" fmla="*/ 5280905 h 5280905"/>
              <a:gd name="connsiteX3" fmla="*/ 0 w 11014364"/>
              <a:gd name="connsiteY3" fmla="*/ 5280905 h 5280905"/>
              <a:gd name="connsiteX4" fmla="*/ 0 w 11014364"/>
              <a:gd name="connsiteY4" fmla="*/ 904682 h 5280905"/>
              <a:gd name="connsiteX5" fmla="*/ 1589579 w 11014364"/>
              <a:gd name="connsiteY5" fmla="*/ 0 h 5280905"/>
              <a:gd name="connsiteX0" fmla="*/ 1589579 w 10595416"/>
              <a:gd name="connsiteY0" fmla="*/ 0 h 5280905"/>
              <a:gd name="connsiteX1" fmla="*/ 10595416 w 10595416"/>
              <a:gd name="connsiteY1" fmla="*/ 3320185 h 5280905"/>
              <a:gd name="connsiteX2" fmla="*/ 9383868 w 10595416"/>
              <a:gd name="connsiteY2" fmla="*/ 5280905 h 5280905"/>
              <a:gd name="connsiteX3" fmla="*/ 0 w 10595416"/>
              <a:gd name="connsiteY3" fmla="*/ 5280905 h 5280905"/>
              <a:gd name="connsiteX4" fmla="*/ 0 w 10595416"/>
              <a:gd name="connsiteY4" fmla="*/ 904682 h 5280905"/>
              <a:gd name="connsiteX5" fmla="*/ 1589579 w 10595416"/>
              <a:gd name="connsiteY5" fmla="*/ 0 h 5280905"/>
              <a:gd name="connsiteX0" fmla="*/ 1589579 w 10600332"/>
              <a:gd name="connsiteY0" fmla="*/ 0 h 5280905"/>
              <a:gd name="connsiteX1" fmla="*/ 10600332 w 10600332"/>
              <a:gd name="connsiteY1" fmla="*/ 3320185 h 5280905"/>
              <a:gd name="connsiteX2" fmla="*/ 9383868 w 10600332"/>
              <a:gd name="connsiteY2" fmla="*/ 5280905 h 5280905"/>
              <a:gd name="connsiteX3" fmla="*/ 0 w 10600332"/>
              <a:gd name="connsiteY3" fmla="*/ 5280905 h 5280905"/>
              <a:gd name="connsiteX4" fmla="*/ 0 w 10600332"/>
              <a:gd name="connsiteY4" fmla="*/ 904682 h 5280905"/>
              <a:gd name="connsiteX5" fmla="*/ 1589579 w 10600332"/>
              <a:gd name="connsiteY5" fmla="*/ 0 h 5280905"/>
              <a:gd name="connsiteX0" fmla="*/ 1589579 w 10602790"/>
              <a:gd name="connsiteY0" fmla="*/ 0 h 5280905"/>
              <a:gd name="connsiteX1" fmla="*/ 10602790 w 10602790"/>
              <a:gd name="connsiteY1" fmla="*/ 3315268 h 5280905"/>
              <a:gd name="connsiteX2" fmla="*/ 9383868 w 10602790"/>
              <a:gd name="connsiteY2" fmla="*/ 5280905 h 5280905"/>
              <a:gd name="connsiteX3" fmla="*/ 0 w 10602790"/>
              <a:gd name="connsiteY3" fmla="*/ 5280905 h 5280905"/>
              <a:gd name="connsiteX4" fmla="*/ 0 w 10602790"/>
              <a:gd name="connsiteY4" fmla="*/ 904682 h 5280905"/>
              <a:gd name="connsiteX5" fmla="*/ 1589579 w 10602790"/>
              <a:gd name="connsiteY5" fmla="*/ 0 h 5280905"/>
              <a:gd name="connsiteX0" fmla="*/ 1589579 w 10602790"/>
              <a:gd name="connsiteY0" fmla="*/ 0 h 5280905"/>
              <a:gd name="connsiteX1" fmla="*/ 10602790 w 10602790"/>
              <a:gd name="connsiteY1" fmla="*/ 3315268 h 5280905"/>
              <a:gd name="connsiteX2" fmla="*/ 9383868 w 10602790"/>
              <a:gd name="connsiteY2" fmla="*/ 5280905 h 5280905"/>
              <a:gd name="connsiteX3" fmla="*/ 0 w 10602790"/>
              <a:gd name="connsiteY3" fmla="*/ 5280905 h 5280905"/>
              <a:gd name="connsiteX4" fmla="*/ 0 w 10602790"/>
              <a:gd name="connsiteY4" fmla="*/ 2424389 h 5280905"/>
              <a:gd name="connsiteX5" fmla="*/ 1589579 w 10602790"/>
              <a:gd name="connsiteY5" fmla="*/ 0 h 528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2790" h="5280905">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90261" y="1511190"/>
            <a:ext cx="9011479" cy="3377962"/>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圆角矩形 27"/>
          <p:cNvSpPr/>
          <p:nvPr/>
        </p:nvSpPr>
        <p:spPr>
          <a:xfrm>
            <a:off x="1769166" y="1695266"/>
            <a:ext cx="8653668" cy="3009811"/>
          </a:xfrm>
          <a:prstGeom prst="roundRect">
            <a:avLst>
              <a:gd name="adj" fmla="val 0"/>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PowerPoint</a:t>
            </a:r>
          </a:p>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Template</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4703632" y="5258994"/>
            <a:ext cx="2784737" cy="584775"/>
          </a:xfrm>
          <a:prstGeom prst="rect">
            <a:avLst/>
          </a:prstGeom>
          <a:noFill/>
        </p:spPr>
        <p:txBody>
          <a:bodyPr wrap="none" rtlCol="0">
            <a:spAutoFit/>
          </a:bodyPr>
          <a:lstStyle/>
          <a:p>
            <a:pPr algn="ctr"/>
            <a:r>
              <a:rPr lang="en-US" altLang="zh-CN"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business plan</a:t>
            </a:r>
            <a:endParaRPr lang="zh-CN" altLang="en-US"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33" name="文本框 32"/>
          <p:cNvSpPr txBox="1"/>
          <p:nvPr/>
        </p:nvSpPr>
        <p:spPr>
          <a:xfrm>
            <a:off x="5035261" y="5843769"/>
            <a:ext cx="2121479" cy="307777"/>
          </a:xfrm>
          <a:prstGeom prst="rect">
            <a:avLst/>
          </a:prstGeom>
          <a:noFill/>
        </p:spPr>
        <p:txBody>
          <a:bodyPr wrap="none" rtlCol="0">
            <a:spAutoFit/>
          </a:bodyPr>
          <a:lstStyle/>
          <a:p>
            <a:pPr algn="ctr"/>
            <a:r>
              <a:rPr lang="en-US" altLang="zh-CN" sz="14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https://www.freeppt7.com</a:t>
            </a:r>
            <a:endParaRPr lang="zh-CN" altLang="en-US" sz="14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endParaRPr>
          </a:p>
        </p:txBody>
      </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Tree>
    <p:extLst>
      <p:ext uri="{BB962C8B-B14F-4D97-AF65-F5344CB8AC3E}">
        <p14:creationId xmlns:p14="http://schemas.microsoft.com/office/powerpoint/2010/main" val="148423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a:xfrm>
            <a:off x="6656849" y="1526996"/>
            <a:ext cx="4046344" cy="958228"/>
            <a:chOff x="5523363" y="1314920"/>
            <a:chExt cx="3086944" cy="731029"/>
          </a:xfrm>
        </p:grpSpPr>
        <p:sp>
          <p:nvSpPr>
            <p:cNvPr id="15" name="矩形 14"/>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16" name="矩形 15"/>
            <p:cNvSpPr/>
            <p:nvPr/>
          </p:nvSpPr>
          <p:spPr>
            <a:xfrm>
              <a:off x="5523363" y="1314920"/>
              <a:ext cx="1487324" cy="281762"/>
            </a:xfrm>
            <a:prstGeom prst="rect">
              <a:avLst/>
            </a:prstGeom>
          </p:spPr>
          <p:txBody>
            <a:bodyPr wrap="none">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grpSp>
        <p:nvGrpSpPr>
          <p:cNvPr id="17" name="组合 16"/>
          <p:cNvGrpSpPr/>
          <p:nvPr/>
        </p:nvGrpSpPr>
        <p:grpSpPr>
          <a:xfrm>
            <a:off x="6656849" y="2894844"/>
            <a:ext cx="4671263" cy="652743"/>
            <a:chOff x="5607549" y="2476056"/>
            <a:chExt cx="3563693" cy="497976"/>
          </a:xfrm>
        </p:grpSpPr>
        <p:sp>
          <p:nvSpPr>
            <p:cNvPr id="18" name="矩形 17"/>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19" name="组合 18"/>
            <p:cNvGrpSpPr/>
            <p:nvPr/>
          </p:nvGrpSpPr>
          <p:grpSpPr>
            <a:xfrm>
              <a:off x="5607549" y="2476056"/>
              <a:ext cx="497976" cy="497976"/>
              <a:chOff x="5607549" y="2521897"/>
              <a:chExt cx="497976" cy="497976"/>
            </a:xfrm>
          </p:grpSpPr>
          <p:sp>
            <p:nvSpPr>
              <p:cNvPr id="20" name="椭圆 19"/>
              <p:cNvSpPr/>
              <p:nvPr/>
            </p:nvSpPr>
            <p:spPr>
              <a:xfrm>
                <a:off x="5607549" y="2521897"/>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flipH="1">
                <a:off x="5709115" y="2621443"/>
                <a:ext cx="294846" cy="298883"/>
                <a:chOff x="9363075" y="4967288"/>
                <a:chExt cx="463551" cy="469900"/>
              </a:xfrm>
              <a:solidFill>
                <a:schemeClr val="bg1"/>
              </a:solidFill>
            </p:grpSpPr>
            <p:sp>
              <p:nvSpPr>
                <p:cNvPr id="22"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29" name="组合 28"/>
          <p:cNvGrpSpPr/>
          <p:nvPr/>
        </p:nvGrpSpPr>
        <p:grpSpPr>
          <a:xfrm>
            <a:off x="6656849" y="4099270"/>
            <a:ext cx="4671263" cy="652743"/>
            <a:chOff x="5607549" y="3099264"/>
            <a:chExt cx="3563693" cy="497976"/>
          </a:xfrm>
        </p:grpSpPr>
        <p:sp>
          <p:nvSpPr>
            <p:cNvPr id="30" name="矩形 29"/>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31" name="组合 30"/>
            <p:cNvGrpSpPr/>
            <p:nvPr/>
          </p:nvGrpSpPr>
          <p:grpSpPr>
            <a:xfrm>
              <a:off x="5607549" y="3099264"/>
              <a:ext cx="497976" cy="497976"/>
              <a:chOff x="5607549" y="3099264"/>
              <a:chExt cx="497976" cy="497976"/>
            </a:xfrm>
          </p:grpSpPr>
          <p:sp>
            <p:nvSpPr>
              <p:cNvPr id="32" name="椭圆 31"/>
              <p:cNvSpPr/>
              <p:nvPr/>
            </p:nvSpPr>
            <p:spPr>
              <a:xfrm>
                <a:off x="5607549" y="3099264"/>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05580" y="3197296"/>
                <a:ext cx="301913" cy="301913"/>
                <a:chOff x="13057188" y="3740150"/>
                <a:chExt cx="474663" cy="474663"/>
              </a:xfrm>
              <a:solidFill>
                <a:schemeClr val="bg1"/>
              </a:solidFill>
            </p:grpSpPr>
            <p:sp>
              <p:nvSpPr>
                <p:cNvPr id="34"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43" name="组合 42"/>
          <p:cNvGrpSpPr/>
          <p:nvPr/>
        </p:nvGrpSpPr>
        <p:grpSpPr>
          <a:xfrm>
            <a:off x="6656849" y="5303696"/>
            <a:ext cx="4671263" cy="652743"/>
            <a:chOff x="5607549" y="3722472"/>
            <a:chExt cx="3563693" cy="497976"/>
          </a:xfrm>
        </p:grpSpPr>
        <p:sp>
          <p:nvSpPr>
            <p:cNvPr id="44" name="矩形 4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45" name="组合 44"/>
            <p:cNvGrpSpPr/>
            <p:nvPr/>
          </p:nvGrpSpPr>
          <p:grpSpPr>
            <a:xfrm>
              <a:off x="5607549" y="3722472"/>
              <a:ext cx="497976" cy="497976"/>
              <a:chOff x="5607549" y="3676631"/>
              <a:chExt cx="497976" cy="497976"/>
            </a:xfrm>
          </p:grpSpPr>
          <p:sp>
            <p:nvSpPr>
              <p:cNvPr id="46" name="椭圆 45"/>
              <p:cNvSpPr/>
              <p:nvPr/>
            </p:nvSpPr>
            <p:spPr>
              <a:xfrm>
                <a:off x="5607549" y="3676631"/>
                <a:ext cx="497976" cy="4979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687435" y="3756519"/>
                <a:ext cx="338204" cy="338200"/>
                <a:chOff x="3459051" y="-884634"/>
                <a:chExt cx="492125" cy="492125"/>
              </a:xfrm>
              <a:solidFill>
                <a:schemeClr val="bg1"/>
              </a:solidFill>
            </p:grpSpPr>
            <p:sp>
              <p:nvSpPr>
                <p:cNvPr id="4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7"/>
                <p:cNvSpPr>
                  <a:spLocks/>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
                <p:cNvSpPr>
                  <a:spLocks/>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863891" y="379725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3428096" y="124596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3428096" y="379725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863891" y="124596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extLst>
      <p:ext uri="{BB962C8B-B14F-4D97-AF65-F5344CB8AC3E}">
        <p14:creationId xmlns:p14="http://schemas.microsoft.com/office/powerpoint/2010/main" val="61199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4413837 w 11014364"/>
              <a:gd name="connsiteY0" fmla="*/ 0 h 5171432"/>
              <a:gd name="connsiteX1" fmla="*/ 11014364 w 11014364"/>
              <a:gd name="connsiteY1" fmla="*/ 2536752 h 5171432"/>
              <a:gd name="connsiteX2" fmla="*/ 9383868 w 11014364"/>
              <a:gd name="connsiteY2" fmla="*/ 5171432 h 5171432"/>
              <a:gd name="connsiteX3" fmla="*/ 0 w 11014364"/>
              <a:gd name="connsiteY3" fmla="*/ 5171432 h 5171432"/>
              <a:gd name="connsiteX4" fmla="*/ 0 w 11014364"/>
              <a:gd name="connsiteY4" fmla="*/ 795209 h 5171432"/>
              <a:gd name="connsiteX5" fmla="*/ 4413837 w 11014364"/>
              <a:gd name="connsiteY5" fmla="*/ 0 h 5171432"/>
              <a:gd name="connsiteX0" fmla="*/ 4413837 w 9383868"/>
              <a:gd name="connsiteY0" fmla="*/ 0 h 5171432"/>
              <a:gd name="connsiteX1" fmla="*/ 7466933 w 9383868"/>
              <a:gd name="connsiteY1" fmla="*/ 2536752 h 5171432"/>
              <a:gd name="connsiteX2" fmla="*/ 9383868 w 9383868"/>
              <a:gd name="connsiteY2" fmla="*/ 5171432 h 5171432"/>
              <a:gd name="connsiteX3" fmla="*/ 0 w 9383868"/>
              <a:gd name="connsiteY3" fmla="*/ 5171432 h 5171432"/>
              <a:gd name="connsiteX4" fmla="*/ 0 w 9383868"/>
              <a:gd name="connsiteY4" fmla="*/ 795209 h 5171432"/>
              <a:gd name="connsiteX5" fmla="*/ 4413837 w 9383868"/>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0 w 7466933"/>
              <a:gd name="connsiteY4" fmla="*/ 795209 h 5171432"/>
              <a:gd name="connsiteX5" fmla="*/ 4413837 w 7466933"/>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11017 w 7466933"/>
              <a:gd name="connsiteY4" fmla="*/ 3064683 h 5171432"/>
              <a:gd name="connsiteX5" fmla="*/ 4413837 w 7466933"/>
              <a:gd name="connsiteY5" fmla="*/ 0 h 5171432"/>
              <a:gd name="connsiteX0" fmla="*/ 4402820 w 7466933"/>
              <a:gd name="connsiteY0" fmla="*/ 0 h 5667191"/>
              <a:gd name="connsiteX1" fmla="*/ 7466933 w 7466933"/>
              <a:gd name="connsiteY1" fmla="*/ 3032511 h 5667191"/>
              <a:gd name="connsiteX2" fmla="*/ 5263560 w 7466933"/>
              <a:gd name="connsiteY2" fmla="*/ 5667191 h 5667191"/>
              <a:gd name="connsiteX3" fmla="*/ 0 w 7466933"/>
              <a:gd name="connsiteY3" fmla="*/ 5667191 h 5667191"/>
              <a:gd name="connsiteX4" fmla="*/ 11017 w 7466933"/>
              <a:gd name="connsiteY4" fmla="*/ 3560442 h 5667191"/>
              <a:gd name="connsiteX5" fmla="*/ 4402820 w 7466933"/>
              <a:gd name="connsiteY5" fmla="*/ 0 h 5667191"/>
              <a:gd name="connsiteX0" fmla="*/ 4402820 w 7466933"/>
              <a:gd name="connsiteY0" fmla="*/ 0 h 5777360"/>
              <a:gd name="connsiteX1" fmla="*/ 7466933 w 7466933"/>
              <a:gd name="connsiteY1" fmla="*/ 3142680 h 5777360"/>
              <a:gd name="connsiteX2" fmla="*/ 5263560 w 7466933"/>
              <a:gd name="connsiteY2" fmla="*/ 5777360 h 5777360"/>
              <a:gd name="connsiteX3" fmla="*/ 0 w 7466933"/>
              <a:gd name="connsiteY3" fmla="*/ 5777360 h 5777360"/>
              <a:gd name="connsiteX4" fmla="*/ 11017 w 7466933"/>
              <a:gd name="connsiteY4" fmla="*/ 3670611 h 5777360"/>
              <a:gd name="connsiteX5" fmla="*/ 4402820 w 7466933"/>
              <a:gd name="connsiteY5" fmla="*/ 0 h 5777360"/>
              <a:gd name="connsiteX0" fmla="*/ 4402820 w 7466933"/>
              <a:gd name="connsiteY0" fmla="*/ 0 h 5791215"/>
              <a:gd name="connsiteX1" fmla="*/ 7466933 w 7466933"/>
              <a:gd name="connsiteY1" fmla="*/ 3142680 h 5791215"/>
              <a:gd name="connsiteX2" fmla="*/ 4473851 w 7466933"/>
              <a:gd name="connsiteY2" fmla="*/ 5791215 h 5791215"/>
              <a:gd name="connsiteX3" fmla="*/ 0 w 7466933"/>
              <a:gd name="connsiteY3" fmla="*/ 5777360 h 5791215"/>
              <a:gd name="connsiteX4" fmla="*/ 11017 w 7466933"/>
              <a:gd name="connsiteY4" fmla="*/ 3670611 h 5791215"/>
              <a:gd name="connsiteX5" fmla="*/ 4402820 w 7466933"/>
              <a:gd name="connsiteY5" fmla="*/ 0 h 5791215"/>
              <a:gd name="connsiteX0" fmla="*/ 4402820 w 7466933"/>
              <a:gd name="connsiteY0" fmla="*/ 0 h 5781978"/>
              <a:gd name="connsiteX1" fmla="*/ 7466933 w 7466933"/>
              <a:gd name="connsiteY1" fmla="*/ 3142680 h 5781978"/>
              <a:gd name="connsiteX2" fmla="*/ 4834069 w 7466933"/>
              <a:gd name="connsiteY2" fmla="*/ 5781978 h 5781978"/>
              <a:gd name="connsiteX3" fmla="*/ 0 w 7466933"/>
              <a:gd name="connsiteY3" fmla="*/ 5777360 h 5781978"/>
              <a:gd name="connsiteX4" fmla="*/ 11017 w 7466933"/>
              <a:gd name="connsiteY4" fmla="*/ 3670611 h 5781978"/>
              <a:gd name="connsiteX5" fmla="*/ 4402820 w 7466933"/>
              <a:gd name="connsiteY5" fmla="*/ 0 h 5781978"/>
              <a:gd name="connsiteX0" fmla="*/ 4402820 w 7466933"/>
              <a:gd name="connsiteY0" fmla="*/ 0 h 5778900"/>
              <a:gd name="connsiteX1" fmla="*/ 7466933 w 7466933"/>
              <a:gd name="connsiteY1" fmla="*/ 3142680 h 5778900"/>
              <a:gd name="connsiteX2" fmla="*/ 4834069 w 7466933"/>
              <a:gd name="connsiteY2" fmla="*/ 5778900 h 5778900"/>
              <a:gd name="connsiteX3" fmla="*/ 0 w 7466933"/>
              <a:gd name="connsiteY3" fmla="*/ 5777360 h 5778900"/>
              <a:gd name="connsiteX4" fmla="*/ 11017 w 7466933"/>
              <a:gd name="connsiteY4" fmla="*/ 3670611 h 5778900"/>
              <a:gd name="connsiteX5" fmla="*/ 4402820 w 7466933"/>
              <a:gd name="connsiteY5" fmla="*/ 0 h 5778900"/>
              <a:gd name="connsiteX0" fmla="*/ 4402820 w 7466933"/>
              <a:gd name="connsiteY0" fmla="*/ 0 h 5508444"/>
              <a:gd name="connsiteX1" fmla="*/ 7466933 w 7466933"/>
              <a:gd name="connsiteY1" fmla="*/ 2872224 h 5508444"/>
              <a:gd name="connsiteX2" fmla="*/ 4834069 w 7466933"/>
              <a:gd name="connsiteY2" fmla="*/ 5508444 h 5508444"/>
              <a:gd name="connsiteX3" fmla="*/ 0 w 7466933"/>
              <a:gd name="connsiteY3" fmla="*/ 5506904 h 5508444"/>
              <a:gd name="connsiteX4" fmla="*/ 11017 w 7466933"/>
              <a:gd name="connsiteY4" fmla="*/ 3400155 h 5508444"/>
              <a:gd name="connsiteX5" fmla="*/ 4402820 w 7466933"/>
              <a:gd name="connsiteY5" fmla="*/ 0 h 5508444"/>
              <a:gd name="connsiteX0" fmla="*/ 4402820 w 7763148"/>
              <a:gd name="connsiteY0" fmla="*/ 0 h 5508444"/>
              <a:gd name="connsiteX1" fmla="*/ 7763148 w 7763148"/>
              <a:gd name="connsiteY1" fmla="*/ 3335864 h 5508444"/>
              <a:gd name="connsiteX2" fmla="*/ 4834069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4211524 h 5508444"/>
              <a:gd name="connsiteX5" fmla="*/ 4402820 w 7763148"/>
              <a:gd name="connsiteY5" fmla="*/ 0 h 55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 name="connsiteX0" fmla="*/ 0 w 616447"/>
              <a:gd name="connsiteY0" fmla="*/ 580801 h 580801"/>
              <a:gd name="connsiteX1" fmla="*/ 238972 w 616447"/>
              <a:gd name="connsiteY1" fmla="*/ 0 h 580801"/>
              <a:gd name="connsiteX2" fmla="*/ 616447 w 616447"/>
              <a:gd name="connsiteY2" fmla="*/ 51437 h 580801"/>
              <a:gd name="connsiteX3" fmla="*/ 411813 w 616447"/>
              <a:gd name="connsiteY3" fmla="*/ 580801 h 580801"/>
              <a:gd name="connsiteX4" fmla="*/ 0 w 616447"/>
              <a:gd name="connsiteY4" fmla="*/ 580801 h 580801"/>
              <a:gd name="connsiteX0" fmla="*/ 0 w 621380"/>
              <a:gd name="connsiteY0" fmla="*/ 580801 h 580801"/>
              <a:gd name="connsiteX1" fmla="*/ 238972 w 621380"/>
              <a:gd name="connsiteY1" fmla="*/ 0 h 580801"/>
              <a:gd name="connsiteX2" fmla="*/ 621380 w 621380"/>
              <a:gd name="connsiteY2" fmla="*/ 100768 h 580801"/>
              <a:gd name="connsiteX3" fmla="*/ 411813 w 621380"/>
              <a:gd name="connsiteY3" fmla="*/ 580801 h 580801"/>
              <a:gd name="connsiteX4" fmla="*/ 0 w 621380"/>
              <a:gd name="connsiteY4" fmla="*/ 580801 h 5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3</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文本框 22"/>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24" name="文本框 23"/>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spTree>
    <p:extLst>
      <p:ext uri="{BB962C8B-B14F-4D97-AF65-F5344CB8AC3E}">
        <p14:creationId xmlns:p14="http://schemas.microsoft.com/office/powerpoint/2010/main" val="1446818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a:xfrm>
            <a:off x="854582" y="1329578"/>
            <a:ext cx="563159" cy="1681821"/>
            <a:chOff x="1130115" y="1231708"/>
            <a:chExt cx="380273" cy="1135650"/>
          </a:xfrm>
          <a:solidFill>
            <a:srgbClr val="00B050"/>
          </a:solidFill>
        </p:grpSpPr>
        <p:sp>
          <p:nvSpPr>
            <p:cNvPr id="15" name="圆角矩形 14"/>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61"/>
            <p:cNvGrpSpPr/>
            <p:nvPr/>
          </p:nvGrpSpPr>
          <p:grpSpPr>
            <a:xfrm>
              <a:off x="1143760" y="1231708"/>
              <a:ext cx="347391" cy="392181"/>
              <a:chOff x="1368788" y="1195980"/>
              <a:chExt cx="1009651" cy="1139821"/>
            </a:xfrm>
            <a:grpFill/>
          </p:grpSpPr>
          <p:sp>
            <p:nvSpPr>
              <p:cNvPr id="21"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
              <p:cNvSpPr>
                <a:spLocks/>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 name="圆角矩形 16"/>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843352" y="1329572"/>
            <a:ext cx="536090" cy="1685050"/>
            <a:chOff x="2319652" y="1231704"/>
            <a:chExt cx="361995" cy="1137830"/>
          </a:xfrm>
          <a:solidFill>
            <a:srgbClr val="00B050"/>
          </a:solidFill>
        </p:grpSpPr>
        <p:sp>
          <p:nvSpPr>
            <p:cNvPr id="28" name="圆角矩形 2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373129" y="1784512"/>
              <a:ext cx="251524" cy="585022"/>
              <a:chOff x="2373129" y="1782336"/>
              <a:chExt cx="251524" cy="585022"/>
            </a:xfrm>
            <a:grpFill/>
          </p:grpSpPr>
          <p:sp>
            <p:nvSpPr>
              <p:cNvPr id="33" name="圆角矩形 3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 name="组合 34"/>
          <p:cNvGrpSpPr/>
          <p:nvPr/>
        </p:nvGrpSpPr>
        <p:grpSpPr>
          <a:xfrm>
            <a:off x="1663818" y="1576957"/>
            <a:ext cx="1898630" cy="1328434"/>
            <a:chOff x="1579168" y="1385688"/>
            <a:chExt cx="1282050" cy="897025"/>
          </a:xfrm>
        </p:grpSpPr>
        <p:sp>
          <p:nvSpPr>
            <p:cNvPr id="36" name="文本框 35"/>
            <p:cNvSpPr txBox="1"/>
            <p:nvPr/>
          </p:nvSpPr>
          <p:spPr>
            <a:xfrm>
              <a:off x="1579168" y="1385688"/>
              <a:ext cx="1282050" cy="519565"/>
            </a:xfrm>
            <a:prstGeom prst="rect">
              <a:avLst/>
            </a:prstGeom>
            <a:noFill/>
          </p:spPr>
          <p:txBody>
            <a:bodyPr wrap="square" rtlCol="0" anchor="ctr">
              <a:spAutoFit/>
            </a:bodyPr>
            <a:lstStyle/>
            <a:p>
              <a:r>
                <a:rPr lang="en-US" altLang="zh-CN" sz="4400" dirty="0">
                  <a:latin typeface="华文细黑" panose="02010600040101010101" pitchFamily="2" charset="-122"/>
                  <a:ea typeface="华文细黑" panose="02010600040101010101" pitchFamily="2" charset="-122"/>
                </a:rPr>
                <a:t>48%</a:t>
              </a:r>
              <a:endParaRPr lang="zh-CN" altLang="en-US" sz="4400" dirty="0">
                <a:latin typeface="华文细黑" panose="02010600040101010101" pitchFamily="2" charset="-122"/>
                <a:ea typeface="华文细黑" panose="02010600040101010101" pitchFamily="2" charset="-122"/>
              </a:endParaRPr>
            </a:p>
          </p:txBody>
        </p:sp>
        <p:cxnSp>
          <p:nvCxnSpPr>
            <p:cNvPr id="42" name="直接连接符 41"/>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579168"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2019 </a:t>
              </a:r>
              <a:endParaRPr lang="zh-CN" altLang="en-US" sz="1800" b="1"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583226" y="1576957"/>
            <a:ext cx="1898630" cy="1328434"/>
            <a:chOff x="5576249" y="1385688"/>
            <a:chExt cx="1282050" cy="897025"/>
          </a:xfrm>
        </p:grpSpPr>
        <p:sp>
          <p:nvSpPr>
            <p:cNvPr id="45" name="文本框 44"/>
            <p:cNvSpPr txBox="1"/>
            <p:nvPr/>
          </p:nvSpPr>
          <p:spPr>
            <a:xfrm>
              <a:off x="5576249" y="1385688"/>
              <a:ext cx="1282050" cy="519565"/>
            </a:xfrm>
            <a:prstGeom prst="rect">
              <a:avLst/>
            </a:prstGeom>
            <a:noFill/>
          </p:spPr>
          <p:txBody>
            <a:bodyPr wrap="square" rtlCol="0" anchor="ctr">
              <a:spAutoFit/>
            </a:bodyPr>
            <a:lstStyle/>
            <a:p>
              <a:r>
                <a:rPr lang="en-US" altLang="zh-CN" sz="4400" dirty="0">
                  <a:latin typeface="华文细黑" panose="02010600040101010101" pitchFamily="2" charset="-122"/>
                  <a:ea typeface="华文细黑" panose="02010600040101010101" pitchFamily="2" charset="-122"/>
                </a:rPr>
                <a:t>52%</a:t>
              </a:r>
              <a:endParaRPr lang="zh-CN" altLang="en-US" sz="4400" dirty="0">
                <a:latin typeface="华文细黑" panose="02010600040101010101" pitchFamily="2" charset="-122"/>
                <a:ea typeface="华文细黑" panose="02010600040101010101" pitchFamily="2" charset="-122"/>
              </a:endParaRPr>
            </a:p>
          </p:txBody>
        </p:sp>
        <p:cxnSp>
          <p:nvCxnSpPr>
            <p:cNvPr id="46" name="直接连接符 45"/>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576249" y="2033322"/>
              <a:ext cx="1282050" cy="249391"/>
            </a:xfrm>
            <a:prstGeom prst="rect">
              <a:avLst/>
            </a:prstGeom>
            <a:noFill/>
          </p:spPr>
          <p:txBody>
            <a:bodyPr wrap="square" rtlCol="0" anchor="ctr">
              <a:spAutoFit/>
            </a:bodyPr>
            <a:lstStyle/>
            <a:p>
              <a:r>
                <a:rPr lang="en-US" altLang="zh-CN" sz="1800" b="1" dirty="0">
                  <a:latin typeface="微软雅黑" panose="020B0503020204020204" pitchFamily="34" charset="-122"/>
                  <a:ea typeface="微软雅黑" panose="020B0503020204020204" pitchFamily="34" charset="-122"/>
                </a:rPr>
                <a:t>From 2020 </a:t>
              </a:r>
              <a:endParaRPr lang="zh-CN" altLang="en-US" sz="1800" b="1"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854582" y="3331461"/>
            <a:ext cx="248318" cy="741580"/>
            <a:chOff x="1130115" y="1231708"/>
            <a:chExt cx="380273" cy="1135650"/>
          </a:xfrm>
          <a:solidFill>
            <a:srgbClr val="00B050"/>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6" y="1195986"/>
              <a:chExt cx="1009650" cy="1139826"/>
            </a:xfrm>
            <a:grpFill/>
          </p:grpSpPr>
          <p:sp>
            <p:nvSpPr>
              <p:cNvPr id="5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1316453" y="3331461"/>
            <a:ext cx="248318" cy="741580"/>
            <a:chOff x="1130115" y="1231708"/>
            <a:chExt cx="380273" cy="1135650"/>
          </a:xfrm>
          <a:solidFill>
            <a:srgbClr val="00B050"/>
          </a:solidFill>
        </p:grpSpPr>
        <p:sp>
          <p:nvSpPr>
            <p:cNvPr id="59" name="圆角矩形 5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oup 61"/>
            <p:cNvGrpSpPr/>
            <p:nvPr/>
          </p:nvGrpSpPr>
          <p:grpSpPr>
            <a:xfrm>
              <a:off x="1143760" y="1231708"/>
              <a:ext cx="347391" cy="392181"/>
              <a:chOff x="1368786" y="1195986"/>
              <a:chExt cx="1009650" cy="1139826"/>
            </a:xfrm>
            <a:grpFill/>
          </p:grpSpPr>
          <p:sp>
            <p:nvSpPr>
              <p:cNvPr id="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1" name="圆角矩形 6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1778325" y="3331461"/>
            <a:ext cx="248318" cy="741580"/>
            <a:chOff x="1130115" y="1231708"/>
            <a:chExt cx="380273" cy="1135650"/>
          </a:xfrm>
          <a:solidFill>
            <a:srgbClr val="00B050"/>
          </a:solidFill>
        </p:grpSpPr>
        <p:sp>
          <p:nvSpPr>
            <p:cNvPr id="69" name="圆角矩形 6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Group 61"/>
            <p:cNvGrpSpPr/>
            <p:nvPr/>
          </p:nvGrpSpPr>
          <p:grpSpPr>
            <a:xfrm>
              <a:off x="1143760" y="1231708"/>
              <a:ext cx="347391" cy="392181"/>
              <a:chOff x="1368786" y="1195986"/>
              <a:chExt cx="1009650" cy="1139826"/>
            </a:xfrm>
            <a:grpFill/>
          </p:grpSpPr>
          <p:sp>
            <p:nvSpPr>
              <p:cNvPr id="7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圆角矩形 7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2240197" y="3331461"/>
            <a:ext cx="248318" cy="741580"/>
            <a:chOff x="1130115" y="1231708"/>
            <a:chExt cx="380273" cy="1135650"/>
          </a:xfrm>
          <a:solidFill>
            <a:srgbClr val="00B050"/>
          </a:solidFill>
        </p:grpSpPr>
        <p:sp>
          <p:nvSpPr>
            <p:cNvPr id="79" name="圆角矩形 7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Group 61"/>
            <p:cNvGrpSpPr/>
            <p:nvPr/>
          </p:nvGrpSpPr>
          <p:grpSpPr>
            <a:xfrm>
              <a:off x="1143760" y="1231708"/>
              <a:ext cx="347391" cy="392181"/>
              <a:chOff x="1368786" y="1195986"/>
              <a:chExt cx="1009650" cy="1139826"/>
            </a:xfrm>
            <a:grpFill/>
          </p:grpSpPr>
          <p:sp>
            <p:nvSpPr>
              <p:cNvPr id="8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1" name="圆角矩形 8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702069" y="3331461"/>
            <a:ext cx="248318" cy="741580"/>
            <a:chOff x="1130115" y="1231708"/>
            <a:chExt cx="380273" cy="1135650"/>
          </a:xfrm>
          <a:solidFill>
            <a:srgbClr val="00B050"/>
          </a:solidFill>
        </p:grpSpPr>
        <p:sp>
          <p:nvSpPr>
            <p:cNvPr id="89" name="圆角矩形 8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Group 61"/>
            <p:cNvGrpSpPr/>
            <p:nvPr/>
          </p:nvGrpSpPr>
          <p:grpSpPr>
            <a:xfrm>
              <a:off x="1143760" y="1231708"/>
              <a:ext cx="347391" cy="392181"/>
              <a:chOff x="1368786" y="1195986"/>
              <a:chExt cx="1009650" cy="1139826"/>
            </a:xfrm>
            <a:grpFill/>
          </p:grpSpPr>
          <p:sp>
            <p:nvSpPr>
              <p:cNvPr id="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圆角矩形 9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9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3163941" y="3331461"/>
            <a:ext cx="248318" cy="741580"/>
            <a:chOff x="1130115" y="1231708"/>
            <a:chExt cx="380273" cy="1135650"/>
          </a:xfrm>
          <a:solidFill>
            <a:srgbClr val="00B050"/>
          </a:solidFill>
        </p:grpSpPr>
        <p:sp>
          <p:nvSpPr>
            <p:cNvPr id="99" name="圆角矩形 9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61"/>
            <p:cNvGrpSpPr/>
            <p:nvPr/>
          </p:nvGrpSpPr>
          <p:grpSpPr>
            <a:xfrm>
              <a:off x="1143760" y="1231708"/>
              <a:ext cx="347391" cy="392181"/>
              <a:chOff x="1368786" y="1195986"/>
              <a:chExt cx="1009650" cy="1139826"/>
            </a:xfrm>
            <a:grpFill/>
          </p:grpSpPr>
          <p:sp>
            <p:nvSpPr>
              <p:cNvPr id="10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1" name="圆角矩形 10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圆角矩形 10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圆角矩形 10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3625813" y="3331461"/>
            <a:ext cx="248318" cy="741580"/>
            <a:chOff x="1130115" y="1231708"/>
            <a:chExt cx="380273" cy="1135650"/>
          </a:xfrm>
          <a:solidFill>
            <a:srgbClr val="00B050"/>
          </a:solidFill>
        </p:grpSpPr>
        <p:sp>
          <p:nvSpPr>
            <p:cNvPr id="109" name="圆角矩形 10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0" name="Group 61"/>
            <p:cNvGrpSpPr/>
            <p:nvPr/>
          </p:nvGrpSpPr>
          <p:grpSpPr>
            <a:xfrm>
              <a:off x="1143760" y="1231708"/>
              <a:ext cx="347391" cy="392181"/>
              <a:chOff x="1368786" y="1195986"/>
              <a:chExt cx="1009650" cy="1139826"/>
            </a:xfrm>
            <a:grpFill/>
          </p:grpSpPr>
          <p:sp>
            <p:nvSpPr>
              <p:cNvPr id="1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1" name="圆角矩形 11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圆角矩形 11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4087684" y="3331461"/>
            <a:ext cx="248318" cy="741580"/>
            <a:chOff x="1130115" y="1231708"/>
            <a:chExt cx="380273" cy="1135650"/>
          </a:xfrm>
          <a:solidFill>
            <a:srgbClr val="00B050"/>
          </a:solidFill>
        </p:grpSpPr>
        <p:sp>
          <p:nvSpPr>
            <p:cNvPr id="119" name="圆角矩形 11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Group 61"/>
            <p:cNvGrpSpPr/>
            <p:nvPr/>
          </p:nvGrpSpPr>
          <p:grpSpPr>
            <a:xfrm>
              <a:off x="1143760" y="1231708"/>
              <a:ext cx="347391" cy="392181"/>
              <a:chOff x="1368786" y="1195986"/>
              <a:chExt cx="1009650" cy="1139826"/>
            </a:xfrm>
            <a:grpFill/>
          </p:grpSpPr>
          <p:sp>
            <p:nvSpPr>
              <p:cNvPr id="1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1" name="圆角矩形 12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圆角矩形 12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549556" y="3331461"/>
            <a:ext cx="248318" cy="741580"/>
            <a:chOff x="1130115" y="1231708"/>
            <a:chExt cx="380273" cy="1135650"/>
          </a:xfrm>
          <a:solidFill>
            <a:srgbClr val="00B050"/>
          </a:solidFill>
        </p:grpSpPr>
        <p:sp>
          <p:nvSpPr>
            <p:cNvPr id="129" name="圆角矩形 12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0" name="Group 61"/>
            <p:cNvGrpSpPr/>
            <p:nvPr/>
          </p:nvGrpSpPr>
          <p:grpSpPr>
            <a:xfrm>
              <a:off x="1143760" y="1231708"/>
              <a:ext cx="347391" cy="392181"/>
              <a:chOff x="1368786" y="1195986"/>
              <a:chExt cx="1009650" cy="1139826"/>
            </a:xfrm>
            <a:grpFill/>
          </p:grpSpPr>
          <p:sp>
            <p:nvSpPr>
              <p:cNvPr id="13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1" name="圆角矩形 13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5011430" y="3331461"/>
            <a:ext cx="248318" cy="741580"/>
            <a:chOff x="1130115" y="1231708"/>
            <a:chExt cx="380273" cy="1135650"/>
          </a:xfrm>
          <a:solidFill>
            <a:srgbClr val="00B050"/>
          </a:solidFill>
        </p:grpSpPr>
        <p:sp>
          <p:nvSpPr>
            <p:cNvPr id="139" name="圆角矩形 13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0" name="Group 61"/>
            <p:cNvGrpSpPr/>
            <p:nvPr/>
          </p:nvGrpSpPr>
          <p:grpSpPr>
            <a:xfrm>
              <a:off x="1143760" y="1231708"/>
              <a:ext cx="347391" cy="392181"/>
              <a:chOff x="1368786" y="1195986"/>
              <a:chExt cx="1009650" cy="1139826"/>
            </a:xfrm>
            <a:grpFill/>
          </p:grpSpPr>
          <p:sp>
            <p:nvSpPr>
              <p:cNvPr id="14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1" name="圆角矩形 14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8" name="组合 147"/>
          <p:cNvGrpSpPr/>
          <p:nvPr/>
        </p:nvGrpSpPr>
        <p:grpSpPr>
          <a:xfrm>
            <a:off x="854582" y="4305243"/>
            <a:ext cx="248318" cy="741580"/>
            <a:chOff x="1130115" y="1231708"/>
            <a:chExt cx="380273" cy="1135650"/>
          </a:xfrm>
          <a:solidFill>
            <a:srgbClr val="00B050"/>
          </a:solidFill>
        </p:grpSpPr>
        <p:sp>
          <p:nvSpPr>
            <p:cNvPr id="149" name="圆角矩形 1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Group 61"/>
            <p:cNvGrpSpPr/>
            <p:nvPr/>
          </p:nvGrpSpPr>
          <p:grpSpPr>
            <a:xfrm>
              <a:off x="1143760" y="1231708"/>
              <a:ext cx="347391" cy="392181"/>
              <a:chOff x="1368786" y="1195986"/>
              <a:chExt cx="1009650" cy="1139826"/>
            </a:xfrm>
            <a:grpFill/>
          </p:grpSpPr>
          <p:sp>
            <p:nvSpPr>
              <p:cNvPr id="15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1" name="圆角矩形 1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圆角矩形 1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8" name="组合 157"/>
          <p:cNvGrpSpPr/>
          <p:nvPr/>
        </p:nvGrpSpPr>
        <p:grpSpPr>
          <a:xfrm>
            <a:off x="1316453" y="4305243"/>
            <a:ext cx="248318" cy="741580"/>
            <a:chOff x="1130115" y="1231708"/>
            <a:chExt cx="380273" cy="1135650"/>
          </a:xfrm>
          <a:solidFill>
            <a:srgbClr val="00B050"/>
          </a:solidFill>
        </p:grpSpPr>
        <p:sp>
          <p:nvSpPr>
            <p:cNvPr id="159" name="圆角矩形 15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0" name="Group 61"/>
            <p:cNvGrpSpPr/>
            <p:nvPr/>
          </p:nvGrpSpPr>
          <p:grpSpPr>
            <a:xfrm>
              <a:off x="1143760" y="1231708"/>
              <a:ext cx="347391" cy="392181"/>
              <a:chOff x="1368786" y="1195986"/>
              <a:chExt cx="1009650" cy="1139826"/>
            </a:xfrm>
            <a:grpFill/>
          </p:grpSpPr>
          <p:sp>
            <p:nvSpPr>
              <p:cNvPr id="1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1" name="圆角矩形 16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圆角矩形 16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1778325" y="4305243"/>
            <a:ext cx="248318" cy="741580"/>
            <a:chOff x="1130115" y="1231708"/>
            <a:chExt cx="380273" cy="1135650"/>
          </a:xfrm>
          <a:solidFill>
            <a:srgbClr val="00B050"/>
          </a:solidFill>
        </p:grpSpPr>
        <p:sp>
          <p:nvSpPr>
            <p:cNvPr id="169" name="圆角矩形 16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0" name="Group 61"/>
            <p:cNvGrpSpPr/>
            <p:nvPr/>
          </p:nvGrpSpPr>
          <p:grpSpPr>
            <a:xfrm>
              <a:off x="1143760" y="1231708"/>
              <a:ext cx="347391" cy="392181"/>
              <a:chOff x="1368786" y="1195986"/>
              <a:chExt cx="1009650" cy="1139826"/>
            </a:xfrm>
            <a:grpFill/>
          </p:grpSpPr>
          <p:sp>
            <p:nvSpPr>
              <p:cNvPr id="17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1" name="圆角矩形 17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圆角矩形 17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圆角矩形 17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a:off x="2240197" y="4305243"/>
            <a:ext cx="248318" cy="741580"/>
            <a:chOff x="1130115" y="1231708"/>
            <a:chExt cx="380273" cy="1135650"/>
          </a:xfrm>
          <a:solidFill>
            <a:srgbClr val="00B050"/>
          </a:solidFill>
        </p:grpSpPr>
        <p:sp>
          <p:nvSpPr>
            <p:cNvPr id="179" name="圆角矩形 17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0" name="Group 61"/>
            <p:cNvGrpSpPr/>
            <p:nvPr/>
          </p:nvGrpSpPr>
          <p:grpSpPr>
            <a:xfrm>
              <a:off x="1143760" y="1231708"/>
              <a:ext cx="347391" cy="392181"/>
              <a:chOff x="1368786" y="1195986"/>
              <a:chExt cx="1009650" cy="1139826"/>
            </a:xfrm>
            <a:grpFill/>
          </p:grpSpPr>
          <p:sp>
            <p:nvSpPr>
              <p:cNvPr id="18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1" name="圆角矩形 18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圆角矩形 18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圆角矩形 18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8" name="组合 187"/>
          <p:cNvGrpSpPr/>
          <p:nvPr/>
        </p:nvGrpSpPr>
        <p:grpSpPr>
          <a:xfrm>
            <a:off x="2702069" y="4305243"/>
            <a:ext cx="248318" cy="741580"/>
            <a:chOff x="1130115" y="1231708"/>
            <a:chExt cx="380273" cy="1135650"/>
          </a:xfrm>
          <a:solidFill>
            <a:srgbClr val="CFF0DE"/>
          </a:solidFill>
        </p:grpSpPr>
        <p:sp>
          <p:nvSpPr>
            <p:cNvPr id="189" name="圆角矩形 18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0" name="Group 61"/>
            <p:cNvGrpSpPr/>
            <p:nvPr/>
          </p:nvGrpSpPr>
          <p:grpSpPr>
            <a:xfrm>
              <a:off x="1143760" y="1231708"/>
              <a:ext cx="347391" cy="392181"/>
              <a:chOff x="1368786" y="1195986"/>
              <a:chExt cx="1009650" cy="1139826"/>
            </a:xfrm>
            <a:grpFill/>
          </p:grpSpPr>
          <p:sp>
            <p:nvSpPr>
              <p:cNvPr id="1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1" name="圆角矩形 19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圆角矩形 19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圆角矩形 19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8" name="组合 197"/>
          <p:cNvGrpSpPr/>
          <p:nvPr/>
        </p:nvGrpSpPr>
        <p:grpSpPr>
          <a:xfrm>
            <a:off x="3163941" y="4305243"/>
            <a:ext cx="248318" cy="741580"/>
            <a:chOff x="1130115" y="1231708"/>
            <a:chExt cx="380273" cy="1135650"/>
          </a:xfrm>
          <a:solidFill>
            <a:srgbClr val="CFF0DE"/>
          </a:solidFill>
        </p:grpSpPr>
        <p:sp>
          <p:nvSpPr>
            <p:cNvPr id="199" name="圆角矩形 19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0" name="Group 61"/>
            <p:cNvGrpSpPr/>
            <p:nvPr/>
          </p:nvGrpSpPr>
          <p:grpSpPr>
            <a:xfrm>
              <a:off x="1143760" y="1231708"/>
              <a:ext cx="347391" cy="392181"/>
              <a:chOff x="1368786" y="1195986"/>
              <a:chExt cx="1009650" cy="1139826"/>
            </a:xfrm>
            <a:grpFill/>
          </p:grpSpPr>
          <p:sp>
            <p:nvSpPr>
              <p:cNvPr id="20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1" name="圆角矩形 20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圆角矩形 20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圆角矩形 20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8" name="组合 207"/>
          <p:cNvGrpSpPr/>
          <p:nvPr/>
        </p:nvGrpSpPr>
        <p:grpSpPr>
          <a:xfrm>
            <a:off x="3625813" y="4305243"/>
            <a:ext cx="248318" cy="741580"/>
            <a:chOff x="1130115" y="1231708"/>
            <a:chExt cx="380273" cy="1135650"/>
          </a:xfrm>
          <a:solidFill>
            <a:srgbClr val="CFF0DE"/>
          </a:solidFill>
        </p:grpSpPr>
        <p:sp>
          <p:nvSpPr>
            <p:cNvPr id="209" name="圆角矩形 20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0" name="Group 61"/>
            <p:cNvGrpSpPr/>
            <p:nvPr/>
          </p:nvGrpSpPr>
          <p:grpSpPr>
            <a:xfrm>
              <a:off x="1143760" y="1231708"/>
              <a:ext cx="347391" cy="392181"/>
              <a:chOff x="1368786" y="1195986"/>
              <a:chExt cx="1009650" cy="1139826"/>
            </a:xfrm>
            <a:grpFill/>
          </p:grpSpPr>
          <p:sp>
            <p:nvSpPr>
              <p:cNvPr id="2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1" name="圆角矩形 21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圆角矩形 21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圆角矩形 21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8" name="组合 217"/>
          <p:cNvGrpSpPr/>
          <p:nvPr/>
        </p:nvGrpSpPr>
        <p:grpSpPr>
          <a:xfrm>
            <a:off x="4087684" y="4305243"/>
            <a:ext cx="248318" cy="741580"/>
            <a:chOff x="1130115" y="1231708"/>
            <a:chExt cx="380273" cy="1135650"/>
          </a:xfrm>
          <a:solidFill>
            <a:srgbClr val="CFF0DE"/>
          </a:solidFill>
        </p:grpSpPr>
        <p:sp>
          <p:nvSpPr>
            <p:cNvPr id="219" name="圆角矩形 21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0" name="Group 61"/>
            <p:cNvGrpSpPr/>
            <p:nvPr/>
          </p:nvGrpSpPr>
          <p:grpSpPr>
            <a:xfrm>
              <a:off x="1143760" y="1231708"/>
              <a:ext cx="347391" cy="392181"/>
              <a:chOff x="1368786" y="1195986"/>
              <a:chExt cx="1009650" cy="1139826"/>
            </a:xfrm>
            <a:grpFill/>
          </p:grpSpPr>
          <p:sp>
            <p:nvSpPr>
              <p:cNvPr id="2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1" name="圆角矩形 22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圆角矩形 22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圆角矩形 22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8" name="组合 227"/>
          <p:cNvGrpSpPr/>
          <p:nvPr/>
        </p:nvGrpSpPr>
        <p:grpSpPr>
          <a:xfrm>
            <a:off x="4549556" y="4305243"/>
            <a:ext cx="248318" cy="741580"/>
            <a:chOff x="1130115" y="1231708"/>
            <a:chExt cx="380273" cy="1135650"/>
          </a:xfrm>
          <a:solidFill>
            <a:srgbClr val="CFF0DE"/>
          </a:solidFill>
        </p:grpSpPr>
        <p:sp>
          <p:nvSpPr>
            <p:cNvPr id="229" name="圆角矩形 22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0" name="Group 61"/>
            <p:cNvGrpSpPr/>
            <p:nvPr/>
          </p:nvGrpSpPr>
          <p:grpSpPr>
            <a:xfrm>
              <a:off x="1143760" y="1231708"/>
              <a:ext cx="347391" cy="392181"/>
              <a:chOff x="1368786" y="1195986"/>
              <a:chExt cx="1009650" cy="1139826"/>
            </a:xfrm>
            <a:grpFill/>
          </p:grpSpPr>
          <p:sp>
            <p:nvSpPr>
              <p:cNvPr id="23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1" name="圆角矩形 23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圆角矩形 23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圆角矩形 23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a:off x="5011430" y="4305243"/>
            <a:ext cx="248318" cy="741580"/>
            <a:chOff x="1130115" y="1231708"/>
            <a:chExt cx="380273" cy="1135650"/>
          </a:xfrm>
          <a:solidFill>
            <a:srgbClr val="CFF0DE"/>
          </a:solidFill>
        </p:grpSpPr>
        <p:sp>
          <p:nvSpPr>
            <p:cNvPr id="239" name="圆角矩形 23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0" name="Group 61"/>
            <p:cNvGrpSpPr/>
            <p:nvPr/>
          </p:nvGrpSpPr>
          <p:grpSpPr>
            <a:xfrm>
              <a:off x="1143760" y="1231708"/>
              <a:ext cx="347391" cy="392181"/>
              <a:chOff x="1368786" y="1195986"/>
              <a:chExt cx="1009650" cy="1139826"/>
            </a:xfrm>
            <a:grpFill/>
          </p:grpSpPr>
          <p:sp>
            <p:nvSpPr>
              <p:cNvPr id="24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1" name="圆角矩形 24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圆角矩形 24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p:cNvGrpSpPr/>
          <p:nvPr/>
        </p:nvGrpSpPr>
        <p:grpSpPr>
          <a:xfrm>
            <a:off x="6807725" y="3331663"/>
            <a:ext cx="236318" cy="742800"/>
            <a:chOff x="2319652" y="1231704"/>
            <a:chExt cx="361995" cy="1137830"/>
          </a:xfrm>
          <a:solidFill>
            <a:srgbClr val="00B050"/>
          </a:solidFill>
        </p:grpSpPr>
        <p:sp>
          <p:nvSpPr>
            <p:cNvPr id="249" name="圆角矩形 24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圆角矩形 24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组合 251"/>
            <p:cNvGrpSpPr/>
            <p:nvPr/>
          </p:nvGrpSpPr>
          <p:grpSpPr>
            <a:xfrm>
              <a:off x="2373129" y="1784512"/>
              <a:ext cx="251524" cy="585022"/>
              <a:chOff x="2373129" y="1782336"/>
              <a:chExt cx="251524" cy="585022"/>
            </a:xfrm>
            <a:grpFill/>
          </p:grpSpPr>
          <p:sp>
            <p:nvSpPr>
              <p:cNvPr id="254" name="圆角矩形 25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56" name="组合 255"/>
          <p:cNvGrpSpPr/>
          <p:nvPr/>
        </p:nvGrpSpPr>
        <p:grpSpPr>
          <a:xfrm>
            <a:off x="7270930" y="3331663"/>
            <a:ext cx="236318" cy="742800"/>
            <a:chOff x="2319652" y="1231704"/>
            <a:chExt cx="361995" cy="1137830"/>
          </a:xfrm>
          <a:solidFill>
            <a:srgbClr val="00B050"/>
          </a:solidFill>
        </p:grpSpPr>
        <p:sp>
          <p:nvSpPr>
            <p:cNvPr id="257" name="圆角矩形 25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圆角矩形 25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圆角矩形 25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0" name="组合 259"/>
            <p:cNvGrpSpPr/>
            <p:nvPr/>
          </p:nvGrpSpPr>
          <p:grpSpPr>
            <a:xfrm>
              <a:off x="2373129" y="1784512"/>
              <a:ext cx="251524" cy="585022"/>
              <a:chOff x="2373129" y="1782336"/>
              <a:chExt cx="251524" cy="585022"/>
            </a:xfrm>
            <a:grpFill/>
          </p:grpSpPr>
          <p:sp>
            <p:nvSpPr>
              <p:cNvPr id="262" name="圆角矩形 26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圆角矩形 26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64" name="组合 263"/>
          <p:cNvGrpSpPr/>
          <p:nvPr/>
        </p:nvGrpSpPr>
        <p:grpSpPr>
          <a:xfrm>
            <a:off x="7734135" y="3331663"/>
            <a:ext cx="236318" cy="742800"/>
            <a:chOff x="2319652" y="1231704"/>
            <a:chExt cx="361995" cy="1137830"/>
          </a:xfrm>
          <a:solidFill>
            <a:srgbClr val="00B050"/>
          </a:solidFill>
        </p:grpSpPr>
        <p:sp>
          <p:nvSpPr>
            <p:cNvPr id="265" name="圆角矩形 26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8" name="组合 267"/>
            <p:cNvGrpSpPr/>
            <p:nvPr/>
          </p:nvGrpSpPr>
          <p:grpSpPr>
            <a:xfrm>
              <a:off x="2373129" y="1784512"/>
              <a:ext cx="251524" cy="585022"/>
              <a:chOff x="2373129" y="1782336"/>
              <a:chExt cx="251524" cy="585022"/>
            </a:xfrm>
            <a:grpFill/>
          </p:grpSpPr>
          <p:sp>
            <p:nvSpPr>
              <p:cNvPr id="270" name="圆角矩形 26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圆角矩形 27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2" name="组合 271"/>
          <p:cNvGrpSpPr/>
          <p:nvPr/>
        </p:nvGrpSpPr>
        <p:grpSpPr>
          <a:xfrm>
            <a:off x="8197339" y="3331663"/>
            <a:ext cx="236318" cy="742800"/>
            <a:chOff x="2319652" y="1231704"/>
            <a:chExt cx="361995" cy="1137830"/>
          </a:xfrm>
          <a:solidFill>
            <a:srgbClr val="00B050"/>
          </a:solidFill>
        </p:grpSpPr>
        <p:sp>
          <p:nvSpPr>
            <p:cNvPr id="273" name="圆角矩形 27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6" name="组合 275"/>
            <p:cNvGrpSpPr/>
            <p:nvPr/>
          </p:nvGrpSpPr>
          <p:grpSpPr>
            <a:xfrm>
              <a:off x="2373129" y="1784512"/>
              <a:ext cx="251524" cy="585022"/>
              <a:chOff x="2373129" y="1782336"/>
              <a:chExt cx="251524" cy="585022"/>
            </a:xfrm>
            <a:grpFill/>
          </p:grpSpPr>
          <p:sp>
            <p:nvSpPr>
              <p:cNvPr id="278" name="圆角矩形 27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圆角矩形 27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0" name="组合 279"/>
          <p:cNvGrpSpPr/>
          <p:nvPr/>
        </p:nvGrpSpPr>
        <p:grpSpPr>
          <a:xfrm>
            <a:off x="8660544" y="3331663"/>
            <a:ext cx="236318" cy="742800"/>
            <a:chOff x="2319652" y="1231704"/>
            <a:chExt cx="361995" cy="1137830"/>
          </a:xfrm>
          <a:solidFill>
            <a:srgbClr val="00B050"/>
          </a:solidFill>
        </p:grpSpPr>
        <p:sp>
          <p:nvSpPr>
            <p:cNvPr id="281" name="圆角矩形 28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圆角矩形 28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4" name="组合 283"/>
            <p:cNvGrpSpPr/>
            <p:nvPr/>
          </p:nvGrpSpPr>
          <p:grpSpPr>
            <a:xfrm>
              <a:off x="2373129" y="1784512"/>
              <a:ext cx="251524" cy="585022"/>
              <a:chOff x="2373129" y="1782336"/>
              <a:chExt cx="251524" cy="585022"/>
            </a:xfrm>
            <a:grpFill/>
          </p:grpSpPr>
          <p:sp>
            <p:nvSpPr>
              <p:cNvPr id="286" name="圆角矩形 28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8" name="组合 287"/>
          <p:cNvGrpSpPr/>
          <p:nvPr/>
        </p:nvGrpSpPr>
        <p:grpSpPr>
          <a:xfrm>
            <a:off x="9123749" y="3331663"/>
            <a:ext cx="236318" cy="742800"/>
            <a:chOff x="2319652" y="1231704"/>
            <a:chExt cx="361995" cy="1137830"/>
          </a:xfrm>
          <a:solidFill>
            <a:srgbClr val="00B050"/>
          </a:solidFill>
        </p:grpSpPr>
        <p:sp>
          <p:nvSpPr>
            <p:cNvPr id="289" name="圆角矩形 28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圆角矩形 28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组合 291"/>
            <p:cNvGrpSpPr/>
            <p:nvPr/>
          </p:nvGrpSpPr>
          <p:grpSpPr>
            <a:xfrm>
              <a:off x="2373129" y="1784512"/>
              <a:ext cx="251524" cy="585022"/>
              <a:chOff x="2373129" y="1782336"/>
              <a:chExt cx="251524" cy="585022"/>
            </a:xfrm>
            <a:grpFill/>
          </p:grpSpPr>
          <p:sp>
            <p:nvSpPr>
              <p:cNvPr id="294" name="圆角矩形 29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96" name="组合 295"/>
          <p:cNvGrpSpPr/>
          <p:nvPr/>
        </p:nvGrpSpPr>
        <p:grpSpPr>
          <a:xfrm>
            <a:off x="9586953" y="3331663"/>
            <a:ext cx="236318" cy="742800"/>
            <a:chOff x="2319652" y="1231704"/>
            <a:chExt cx="361995" cy="1137830"/>
          </a:xfrm>
          <a:solidFill>
            <a:srgbClr val="00B050"/>
          </a:solidFill>
        </p:grpSpPr>
        <p:sp>
          <p:nvSpPr>
            <p:cNvPr id="297" name="圆角矩形 29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圆角矩形 29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0" name="组合 299"/>
            <p:cNvGrpSpPr/>
            <p:nvPr/>
          </p:nvGrpSpPr>
          <p:grpSpPr>
            <a:xfrm>
              <a:off x="2373129" y="1784512"/>
              <a:ext cx="251524" cy="585022"/>
              <a:chOff x="2373129" y="1782336"/>
              <a:chExt cx="251524" cy="585022"/>
            </a:xfrm>
            <a:grpFill/>
          </p:grpSpPr>
          <p:sp>
            <p:nvSpPr>
              <p:cNvPr id="302" name="圆角矩形 30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圆角矩形 30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04" name="组合 303"/>
          <p:cNvGrpSpPr/>
          <p:nvPr/>
        </p:nvGrpSpPr>
        <p:grpSpPr>
          <a:xfrm>
            <a:off x="10050158" y="3331663"/>
            <a:ext cx="236318" cy="742800"/>
            <a:chOff x="2319652" y="1231704"/>
            <a:chExt cx="361995" cy="1137830"/>
          </a:xfrm>
          <a:solidFill>
            <a:srgbClr val="00B050"/>
          </a:solidFill>
        </p:grpSpPr>
        <p:sp>
          <p:nvSpPr>
            <p:cNvPr id="305" name="圆角矩形 30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圆角矩形 30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8" name="组合 307"/>
            <p:cNvGrpSpPr/>
            <p:nvPr/>
          </p:nvGrpSpPr>
          <p:grpSpPr>
            <a:xfrm>
              <a:off x="2373129" y="1784512"/>
              <a:ext cx="251524" cy="585022"/>
              <a:chOff x="2373129" y="1782336"/>
              <a:chExt cx="251524" cy="585022"/>
            </a:xfrm>
            <a:grpFill/>
          </p:grpSpPr>
          <p:sp>
            <p:nvSpPr>
              <p:cNvPr id="310" name="圆角矩形 30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2" name="组合 311"/>
          <p:cNvGrpSpPr/>
          <p:nvPr/>
        </p:nvGrpSpPr>
        <p:grpSpPr>
          <a:xfrm>
            <a:off x="10513363" y="3331663"/>
            <a:ext cx="236318" cy="742800"/>
            <a:chOff x="2319652" y="1231704"/>
            <a:chExt cx="361995" cy="1137830"/>
          </a:xfrm>
          <a:solidFill>
            <a:srgbClr val="00B050"/>
          </a:solidFill>
        </p:grpSpPr>
        <p:sp>
          <p:nvSpPr>
            <p:cNvPr id="313" name="圆角矩形 31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圆角矩形 31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p:cNvGrpSpPr/>
            <p:nvPr/>
          </p:nvGrpSpPr>
          <p:grpSpPr>
            <a:xfrm>
              <a:off x="2373129" y="1784512"/>
              <a:ext cx="251524" cy="585022"/>
              <a:chOff x="2373129" y="1782336"/>
              <a:chExt cx="251524" cy="585022"/>
            </a:xfrm>
            <a:grpFill/>
          </p:grpSpPr>
          <p:sp>
            <p:nvSpPr>
              <p:cNvPr id="318" name="圆角矩形 31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圆角矩形 31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0" name="组合 319"/>
          <p:cNvGrpSpPr/>
          <p:nvPr/>
        </p:nvGrpSpPr>
        <p:grpSpPr>
          <a:xfrm>
            <a:off x="10976573" y="3331663"/>
            <a:ext cx="236318" cy="742800"/>
            <a:chOff x="2319652" y="1231704"/>
            <a:chExt cx="361995" cy="1137830"/>
          </a:xfrm>
          <a:solidFill>
            <a:srgbClr val="00B050"/>
          </a:solidFill>
        </p:grpSpPr>
        <p:sp>
          <p:nvSpPr>
            <p:cNvPr id="321" name="圆角矩形 32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4" name="组合 323"/>
            <p:cNvGrpSpPr/>
            <p:nvPr/>
          </p:nvGrpSpPr>
          <p:grpSpPr>
            <a:xfrm>
              <a:off x="2373129" y="1784512"/>
              <a:ext cx="251524" cy="585022"/>
              <a:chOff x="2373129" y="1782336"/>
              <a:chExt cx="251524" cy="585022"/>
            </a:xfrm>
            <a:grpFill/>
          </p:grpSpPr>
          <p:sp>
            <p:nvSpPr>
              <p:cNvPr id="326" name="圆角矩形 32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圆角矩形 32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8" name="组合 327"/>
          <p:cNvGrpSpPr/>
          <p:nvPr/>
        </p:nvGrpSpPr>
        <p:grpSpPr>
          <a:xfrm>
            <a:off x="6807725" y="4305444"/>
            <a:ext cx="236318" cy="742800"/>
            <a:chOff x="2319652" y="1231704"/>
            <a:chExt cx="361995" cy="1137830"/>
          </a:xfrm>
          <a:solidFill>
            <a:srgbClr val="00B050"/>
          </a:solidFill>
        </p:grpSpPr>
        <p:sp>
          <p:nvSpPr>
            <p:cNvPr id="329" name="圆角矩形 32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2" name="组合 331"/>
            <p:cNvGrpSpPr/>
            <p:nvPr/>
          </p:nvGrpSpPr>
          <p:grpSpPr>
            <a:xfrm>
              <a:off x="2373129" y="1784512"/>
              <a:ext cx="251524" cy="585022"/>
              <a:chOff x="2373129" y="1782336"/>
              <a:chExt cx="251524" cy="585022"/>
            </a:xfrm>
            <a:grpFill/>
          </p:grpSpPr>
          <p:sp>
            <p:nvSpPr>
              <p:cNvPr id="334" name="圆角矩形 33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圆角矩形 33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6" name="组合 335"/>
          <p:cNvGrpSpPr/>
          <p:nvPr/>
        </p:nvGrpSpPr>
        <p:grpSpPr>
          <a:xfrm>
            <a:off x="7270930" y="4305444"/>
            <a:ext cx="236318" cy="742800"/>
            <a:chOff x="2319652" y="1231704"/>
            <a:chExt cx="361995" cy="1137830"/>
          </a:xfrm>
          <a:solidFill>
            <a:srgbClr val="00B050"/>
          </a:solidFill>
        </p:grpSpPr>
        <p:sp>
          <p:nvSpPr>
            <p:cNvPr id="337" name="圆角矩形 33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圆角矩形 33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圆角矩形 33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2373129" y="1784512"/>
              <a:ext cx="251524" cy="585022"/>
              <a:chOff x="2373129" y="1782336"/>
              <a:chExt cx="251524" cy="585022"/>
            </a:xfrm>
            <a:grpFill/>
          </p:grpSpPr>
          <p:sp>
            <p:nvSpPr>
              <p:cNvPr id="342" name="圆角矩形 34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圆角矩形 34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44" name="组合 343"/>
          <p:cNvGrpSpPr/>
          <p:nvPr/>
        </p:nvGrpSpPr>
        <p:grpSpPr>
          <a:xfrm>
            <a:off x="7734135" y="4305444"/>
            <a:ext cx="236318" cy="742800"/>
            <a:chOff x="2319652" y="1231704"/>
            <a:chExt cx="361995" cy="1137830"/>
          </a:xfrm>
          <a:solidFill>
            <a:srgbClr val="00B050"/>
          </a:solidFill>
        </p:grpSpPr>
        <p:sp>
          <p:nvSpPr>
            <p:cNvPr id="345" name="圆角矩形 34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圆角矩形 34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圆角矩形 34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8" name="组合 347"/>
            <p:cNvGrpSpPr/>
            <p:nvPr/>
          </p:nvGrpSpPr>
          <p:grpSpPr>
            <a:xfrm>
              <a:off x="2373129" y="1784512"/>
              <a:ext cx="251524" cy="585022"/>
              <a:chOff x="2373129" y="1782336"/>
              <a:chExt cx="251524" cy="585022"/>
            </a:xfrm>
            <a:grpFill/>
          </p:grpSpPr>
          <p:sp>
            <p:nvSpPr>
              <p:cNvPr id="350" name="圆角矩形 34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圆角矩形 35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2" name="组合 351"/>
          <p:cNvGrpSpPr/>
          <p:nvPr/>
        </p:nvGrpSpPr>
        <p:grpSpPr>
          <a:xfrm>
            <a:off x="8197339" y="4305444"/>
            <a:ext cx="236318" cy="742800"/>
            <a:chOff x="2319652" y="1231704"/>
            <a:chExt cx="361995" cy="1137830"/>
          </a:xfrm>
          <a:solidFill>
            <a:srgbClr val="00B050"/>
          </a:solidFill>
        </p:grpSpPr>
        <p:sp>
          <p:nvSpPr>
            <p:cNvPr id="353" name="圆角矩形 35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圆角矩形 35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圆角矩形 35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6" name="组合 355"/>
            <p:cNvGrpSpPr/>
            <p:nvPr/>
          </p:nvGrpSpPr>
          <p:grpSpPr>
            <a:xfrm>
              <a:off x="2373129" y="1784512"/>
              <a:ext cx="251524" cy="585022"/>
              <a:chOff x="2373129" y="1782336"/>
              <a:chExt cx="251524" cy="585022"/>
            </a:xfrm>
            <a:grpFill/>
          </p:grpSpPr>
          <p:sp>
            <p:nvSpPr>
              <p:cNvPr id="358" name="圆角矩形 35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圆角矩形 35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0" name="组合 359"/>
          <p:cNvGrpSpPr/>
          <p:nvPr/>
        </p:nvGrpSpPr>
        <p:grpSpPr>
          <a:xfrm>
            <a:off x="8660544" y="4305444"/>
            <a:ext cx="236318" cy="742800"/>
            <a:chOff x="2319652" y="1231704"/>
            <a:chExt cx="361995" cy="1137830"/>
          </a:xfrm>
          <a:solidFill>
            <a:srgbClr val="00B050"/>
          </a:solidFill>
        </p:grpSpPr>
        <p:sp>
          <p:nvSpPr>
            <p:cNvPr id="361" name="圆角矩形 36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圆角矩形 36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圆角矩形 36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4" name="组合 363"/>
            <p:cNvGrpSpPr/>
            <p:nvPr/>
          </p:nvGrpSpPr>
          <p:grpSpPr>
            <a:xfrm>
              <a:off x="2373129" y="1784512"/>
              <a:ext cx="251524" cy="585022"/>
              <a:chOff x="2373129" y="1782336"/>
              <a:chExt cx="251524" cy="585022"/>
            </a:xfrm>
            <a:grpFill/>
          </p:grpSpPr>
          <p:sp>
            <p:nvSpPr>
              <p:cNvPr id="366" name="圆角矩形 36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圆角矩形 36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8" name="组合 367"/>
          <p:cNvGrpSpPr/>
          <p:nvPr/>
        </p:nvGrpSpPr>
        <p:grpSpPr>
          <a:xfrm>
            <a:off x="9123749" y="4305444"/>
            <a:ext cx="236318" cy="742800"/>
            <a:chOff x="2319652" y="1231704"/>
            <a:chExt cx="361995" cy="1137830"/>
          </a:xfrm>
          <a:solidFill>
            <a:srgbClr val="00B050"/>
          </a:solidFill>
        </p:grpSpPr>
        <p:sp>
          <p:nvSpPr>
            <p:cNvPr id="369" name="圆角矩形 36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圆角矩形 36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2" name="组合 371"/>
            <p:cNvGrpSpPr/>
            <p:nvPr/>
          </p:nvGrpSpPr>
          <p:grpSpPr>
            <a:xfrm>
              <a:off x="2373129" y="1784512"/>
              <a:ext cx="251524" cy="585022"/>
              <a:chOff x="2373129" y="1782336"/>
              <a:chExt cx="251524" cy="585022"/>
            </a:xfrm>
            <a:grpFill/>
          </p:grpSpPr>
          <p:sp>
            <p:nvSpPr>
              <p:cNvPr id="374" name="圆角矩形 37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圆角矩形 37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6" name="组合 375"/>
          <p:cNvGrpSpPr/>
          <p:nvPr/>
        </p:nvGrpSpPr>
        <p:grpSpPr>
          <a:xfrm>
            <a:off x="9586953" y="4305444"/>
            <a:ext cx="236318" cy="742800"/>
            <a:chOff x="2319652" y="1231704"/>
            <a:chExt cx="361995" cy="1137830"/>
          </a:xfrm>
          <a:solidFill>
            <a:srgbClr val="CFF0DE"/>
          </a:solidFill>
        </p:grpSpPr>
        <p:sp>
          <p:nvSpPr>
            <p:cNvPr id="377" name="圆角矩形 37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圆角矩形 37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圆角矩形 37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0" name="组合 379"/>
            <p:cNvGrpSpPr/>
            <p:nvPr/>
          </p:nvGrpSpPr>
          <p:grpSpPr>
            <a:xfrm>
              <a:off x="2373129" y="1784512"/>
              <a:ext cx="251524" cy="585022"/>
              <a:chOff x="2373129" y="1782336"/>
              <a:chExt cx="251524" cy="585022"/>
            </a:xfrm>
            <a:grpFill/>
          </p:grpSpPr>
          <p:sp>
            <p:nvSpPr>
              <p:cNvPr id="382" name="圆角矩形 38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圆角矩形 38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84" name="组合 383"/>
          <p:cNvGrpSpPr/>
          <p:nvPr/>
        </p:nvGrpSpPr>
        <p:grpSpPr>
          <a:xfrm>
            <a:off x="10050158" y="4305444"/>
            <a:ext cx="236318" cy="742800"/>
            <a:chOff x="2319652" y="1231704"/>
            <a:chExt cx="361995" cy="1137830"/>
          </a:xfrm>
          <a:solidFill>
            <a:srgbClr val="CFF0DE"/>
          </a:solidFill>
        </p:grpSpPr>
        <p:sp>
          <p:nvSpPr>
            <p:cNvPr id="385" name="圆角矩形 38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圆角矩形 38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圆角矩形 38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8" name="组合 387"/>
            <p:cNvGrpSpPr/>
            <p:nvPr/>
          </p:nvGrpSpPr>
          <p:grpSpPr>
            <a:xfrm>
              <a:off x="2373129" y="1784512"/>
              <a:ext cx="251524" cy="585022"/>
              <a:chOff x="2373129" y="1782336"/>
              <a:chExt cx="251524" cy="585022"/>
            </a:xfrm>
            <a:grpFill/>
          </p:grpSpPr>
          <p:sp>
            <p:nvSpPr>
              <p:cNvPr id="390" name="圆角矩形 38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圆角矩形 39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2" name="组合 391"/>
          <p:cNvGrpSpPr/>
          <p:nvPr/>
        </p:nvGrpSpPr>
        <p:grpSpPr>
          <a:xfrm>
            <a:off x="10513363" y="4305444"/>
            <a:ext cx="236318" cy="742800"/>
            <a:chOff x="2319652" y="1231704"/>
            <a:chExt cx="361995" cy="1137830"/>
          </a:xfrm>
          <a:solidFill>
            <a:srgbClr val="CFF0DE"/>
          </a:solidFill>
        </p:grpSpPr>
        <p:sp>
          <p:nvSpPr>
            <p:cNvPr id="393" name="圆角矩形 39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圆角矩形 39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圆角矩形 39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6" name="组合 395"/>
            <p:cNvGrpSpPr/>
            <p:nvPr/>
          </p:nvGrpSpPr>
          <p:grpSpPr>
            <a:xfrm>
              <a:off x="2373129" y="1784512"/>
              <a:ext cx="251524" cy="585022"/>
              <a:chOff x="2373129" y="1782336"/>
              <a:chExt cx="251524" cy="585022"/>
            </a:xfrm>
            <a:grpFill/>
          </p:grpSpPr>
          <p:sp>
            <p:nvSpPr>
              <p:cNvPr id="398" name="圆角矩形 39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圆角矩形 39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400" name="组合 399"/>
          <p:cNvGrpSpPr/>
          <p:nvPr/>
        </p:nvGrpSpPr>
        <p:grpSpPr>
          <a:xfrm>
            <a:off x="10976573" y="4305444"/>
            <a:ext cx="236318" cy="742800"/>
            <a:chOff x="2319652" y="1231704"/>
            <a:chExt cx="361995" cy="1137830"/>
          </a:xfrm>
          <a:solidFill>
            <a:srgbClr val="CFF0DE"/>
          </a:solidFill>
        </p:grpSpPr>
        <p:sp>
          <p:nvSpPr>
            <p:cNvPr id="401" name="圆角矩形 40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圆角矩形 40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圆角矩形 40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4" name="组合 403"/>
            <p:cNvGrpSpPr/>
            <p:nvPr/>
          </p:nvGrpSpPr>
          <p:grpSpPr>
            <a:xfrm>
              <a:off x="2373129" y="1784512"/>
              <a:ext cx="251524" cy="585022"/>
              <a:chOff x="2373129" y="1782336"/>
              <a:chExt cx="251524" cy="585022"/>
            </a:xfrm>
            <a:grpFill/>
          </p:grpSpPr>
          <p:sp>
            <p:nvSpPr>
              <p:cNvPr id="406" name="圆角矩形 40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圆角矩形 40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408" name="矩形 55"/>
          <p:cNvSpPr/>
          <p:nvPr/>
        </p:nvSpPr>
        <p:spPr>
          <a:xfrm>
            <a:off x="692335" y="5249000"/>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409" name="矩形 55"/>
          <p:cNvSpPr/>
          <p:nvPr/>
        </p:nvSpPr>
        <p:spPr>
          <a:xfrm>
            <a:off x="6723850" y="5249000"/>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extLst>
      <p:ext uri="{BB962C8B-B14F-4D97-AF65-F5344CB8AC3E}">
        <p14:creationId xmlns:p14="http://schemas.microsoft.com/office/powerpoint/2010/main" val="244323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84" name="组合 83"/>
          <p:cNvGrpSpPr/>
          <p:nvPr/>
        </p:nvGrpSpPr>
        <p:grpSpPr>
          <a:xfrm>
            <a:off x="1822342" y="1725008"/>
            <a:ext cx="4096328" cy="792401"/>
            <a:chOff x="1740584" y="1618441"/>
            <a:chExt cx="4096328" cy="792401"/>
          </a:xfrm>
        </p:grpSpPr>
        <p:sp>
          <p:nvSpPr>
            <p:cNvPr id="85" name="文本框 8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Cloud automatic</a:t>
              </a:r>
            </a:p>
          </p:txBody>
        </p:sp>
        <p:sp>
          <p:nvSpPr>
            <p:cNvPr id="86" name="文本框 8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87" name="组合 86"/>
          <p:cNvGrpSpPr/>
          <p:nvPr/>
        </p:nvGrpSpPr>
        <p:grpSpPr>
          <a:xfrm>
            <a:off x="617424" y="1741384"/>
            <a:ext cx="759650" cy="759649"/>
            <a:chOff x="3424768" y="1611109"/>
            <a:chExt cx="759650" cy="759649"/>
          </a:xfrm>
        </p:grpSpPr>
        <p:sp>
          <p:nvSpPr>
            <p:cNvPr id="88" name="椭圆 87"/>
            <p:cNvSpPr/>
            <p:nvPr/>
          </p:nvSpPr>
          <p:spPr>
            <a:xfrm>
              <a:off x="3424768" y="1611109"/>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90" name="组合 89"/>
          <p:cNvGrpSpPr/>
          <p:nvPr/>
        </p:nvGrpSpPr>
        <p:grpSpPr>
          <a:xfrm>
            <a:off x="1822342" y="4980818"/>
            <a:ext cx="4102614" cy="795992"/>
            <a:chOff x="945667" y="3120446"/>
            <a:chExt cx="4102614" cy="795992"/>
          </a:xfrm>
        </p:grpSpPr>
        <p:sp>
          <p:nvSpPr>
            <p:cNvPr id="91" name="文本框 9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Visual graphic</a:t>
              </a:r>
            </a:p>
          </p:txBody>
        </p:sp>
        <p:sp>
          <p:nvSpPr>
            <p:cNvPr id="92" name="文本框 9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93" name="组合 92"/>
          <p:cNvGrpSpPr/>
          <p:nvPr/>
        </p:nvGrpSpPr>
        <p:grpSpPr>
          <a:xfrm>
            <a:off x="617424" y="4998990"/>
            <a:ext cx="759650" cy="759649"/>
            <a:chOff x="617423" y="4931143"/>
            <a:chExt cx="759650" cy="759649"/>
          </a:xfrm>
        </p:grpSpPr>
        <p:sp>
          <p:nvSpPr>
            <p:cNvPr id="94" name="椭圆 93"/>
            <p:cNvSpPr/>
            <p:nvPr/>
          </p:nvSpPr>
          <p:spPr>
            <a:xfrm>
              <a:off x="617423" y="4931143"/>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5" name="组合 94"/>
            <p:cNvGrpSpPr/>
            <p:nvPr/>
          </p:nvGrpSpPr>
          <p:grpSpPr>
            <a:xfrm>
              <a:off x="778568" y="5104701"/>
              <a:ext cx="437360" cy="412532"/>
              <a:chOff x="244475" y="2743200"/>
              <a:chExt cx="727075" cy="685800"/>
            </a:xfrm>
            <a:solidFill>
              <a:schemeClr val="bg1"/>
            </a:solidFill>
          </p:grpSpPr>
          <p:sp>
            <p:nvSpPr>
              <p:cNvPr id="9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99" name="组合 98"/>
          <p:cNvGrpSpPr/>
          <p:nvPr/>
        </p:nvGrpSpPr>
        <p:grpSpPr>
          <a:xfrm>
            <a:off x="1822342" y="3318426"/>
            <a:ext cx="3975963" cy="849632"/>
            <a:chOff x="998341" y="3119210"/>
            <a:chExt cx="3975963" cy="849632"/>
          </a:xfrm>
        </p:grpSpPr>
        <p:sp>
          <p:nvSpPr>
            <p:cNvPr id="100" name="文本框 9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Date reliable</a:t>
              </a:r>
            </a:p>
          </p:txBody>
        </p:sp>
        <p:sp>
          <p:nvSpPr>
            <p:cNvPr id="101" name="文本框 10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02" name="组合 101"/>
          <p:cNvGrpSpPr/>
          <p:nvPr/>
        </p:nvGrpSpPr>
        <p:grpSpPr>
          <a:xfrm>
            <a:off x="617424" y="3363418"/>
            <a:ext cx="759650" cy="759649"/>
            <a:chOff x="617423" y="3306571"/>
            <a:chExt cx="759650" cy="759649"/>
          </a:xfrm>
        </p:grpSpPr>
        <p:sp>
          <p:nvSpPr>
            <p:cNvPr id="103" name="椭圆 102"/>
            <p:cNvSpPr/>
            <p:nvPr/>
          </p:nvSpPr>
          <p:spPr>
            <a:xfrm>
              <a:off x="617423" y="3306571"/>
              <a:ext cx="759650" cy="75964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04" name="组合 103"/>
            <p:cNvGrpSpPr/>
            <p:nvPr/>
          </p:nvGrpSpPr>
          <p:grpSpPr>
            <a:xfrm>
              <a:off x="794575" y="3445057"/>
              <a:ext cx="405347" cy="482677"/>
              <a:chOff x="10787673" y="2508217"/>
              <a:chExt cx="478426" cy="569698"/>
            </a:xfrm>
            <a:solidFill>
              <a:schemeClr val="bg1"/>
            </a:solidFill>
          </p:grpSpPr>
          <p:sp>
            <p:nvSpPr>
              <p:cNvPr id="10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06" name="Freeform 26"/>
              <p:cNvSpPr>
                <a:spLocks/>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07" name="Freeform 27"/>
              <p:cNvSpPr>
                <a:spLocks/>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08" name="Freeform 28"/>
              <p:cNvSpPr>
                <a:spLocks/>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09" name="Freeform 29"/>
              <p:cNvSpPr>
                <a:spLocks/>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0" name="组合 109"/>
          <p:cNvGrpSpPr/>
          <p:nvPr/>
        </p:nvGrpSpPr>
        <p:grpSpPr>
          <a:xfrm>
            <a:off x="6408727" y="1745614"/>
            <a:ext cx="751188" cy="751188"/>
            <a:chOff x="6443245" y="1611109"/>
            <a:chExt cx="751188" cy="751188"/>
          </a:xfrm>
        </p:grpSpPr>
        <p:sp>
          <p:nvSpPr>
            <p:cNvPr id="111" name="椭圆 110"/>
            <p:cNvSpPr/>
            <p:nvPr/>
          </p:nvSpPr>
          <p:spPr>
            <a:xfrm>
              <a:off x="6443245" y="1611109"/>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13" name="组合 112"/>
          <p:cNvGrpSpPr/>
          <p:nvPr/>
        </p:nvGrpSpPr>
        <p:grpSpPr>
          <a:xfrm>
            <a:off x="7609414" y="1706624"/>
            <a:ext cx="3965165" cy="829168"/>
            <a:chOff x="7421701" y="1550774"/>
            <a:chExt cx="3965165" cy="829168"/>
          </a:xfrm>
        </p:grpSpPr>
        <p:sp>
          <p:nvSpPr>
            <p:cNvPr id="114" name="文本框 11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Coordinate</a:t>
              </a:r>
            </a:p>
          </p:txBody>
        </p:sp>
        <p:sp>
          <p:nvSpPr>
            <p:cNvPr id="115" name="文本框 11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16" name="组合 115"/>
          <p:cNvGrpSpPr/>
          <p:nvPr/>
        </p:nvGrpSpPr>
        <p:grpSpPr>
          <a:xfrm>
            <a:off x="6408727" y="3367648"/>
            <a:ext cx="751188" cy="751188"/>
            <a:chOff x="6443245" y="3204483"/>
            <a:chExt cx="751188" cy="751188"/>
          </a:xfrm>
        </p:grpSpPr>
        <p:sp>
          <p:nvSpPr>
            <p:cNvPr id="117" name="椭圆 116"/>
            <p:cNvSpPr/>
            <p:nvPr/>
          </p:nvSpPr>
          <p:spPr>
            <a:xfrm>
              <a:off x="6443245" y="3204483"/>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19" name="组合 118"/>
          <p:cNvGrpSpPr/>
          <p:nvPr/>
        </p:nvGrpSpPr>
        <p:grpSpPr>
          <a:xfrm>
            <a:off x="7609414" y="3323244"/>
            <a:ext cx="3965164" cy="839996"/>
            <a:chOff x="7421701" y="3170968"/>
            <a:chExt cx="3965164" cy="839996"/>
          </a:xfrm>
        </p:grpSpPr>
        <p:sp>
          <p:nvSpPr>
            <p:cNvPr id="120" name="文本框 11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Team work</a:t>
              </a:r>
            </a:p>
          </p:txBody>
        </p:sp>
        <p:sp>
          <p:nvSpPr>
            <p:cNvPr id="121" name="文本框 12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22" name="组合 121"/>
          <p:cNvGrpSpPr/>
          <p:nvPr/>
        </p:nvGrpSpPr>
        <p:grpSpPr>
          <a:xfrm>
            <a:off x="6408727" y="5003220"/>
            <a:ext cx="751188" cy="751188"/>
            <a:chOff x="6408726" y="4948938"/>
            <a:chExt cx="751188" cy="751188"/>
          </a:xfrm>
        </p:grpSpPr>
        <p:sp>
          <p:nvSpPr>
            <p:cNvPr id="123" name="椭圆 122"/>
            <p:cNvSpPr/>
            <p:nvPr/>
          </p:nvSpPr>
          <p:spPr>
            <a:xfrm>
              <a:off x="6408726" y="4948938"/>
              <a:ext cx="751188" cy="751188"/>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24" name="组合 123"/>
            <p:cNvGrpSpPr/>
            <p:nvPr/>
          </p:nvGrpSpPr>
          <p:grpSpPr>
            <a:xfrm>
              <a:off x="6542859" y="5083605"/>
              <a:ext cx="482923" cy="481855"/>
              <a:chOff x="3175" y="4763"/>
              <a:chExt cx="717550" cy="715963"/>
            </a:xfrm>
            <a:solidFill>
              <a:schemeClr val="bg1"/>
            </a:solidFill>
          </p:grpSpPr>
          <p:sp>
            <p:nvSpPr>
              <p:cNvPr id="125" name="Freeform 9"/>
              <p:cNvSpPr>
                <a:spLocks/>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2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sp>
            <p:nvSpPr>
              <p:cNvPr id="127" name="Freeform 11"/>
              <p:cNvSpPr>
                <a:spLocks/>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28" name="组合 127"/>
          <p:cNvGrpSpPr/>
          <p:nvPr/>
        </p:nvGrpSpPr>
        <p:grpSpPr>
          <a:xfrm>
            <a:off x="7609414" y="4980819"/>
            <a:ext cx="3930361" cy="795991"/>
            <a:chOff x="7405758" y="4791094"/>
            <a:chExt cx="3930361" cy="795991"/>
          </a:xfrm>
        </p:grpSpPr>
        <p:sp>
          <p:nvSpPr>
            <p:cNvPr id="129" name="文本框 12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u="none" strike="noStrike" kern="0" cap="none" spc="0" normalizeH="0" baseline="0" noProof="0" dirty="0">
                  <a:ln>
                    <a:noFill/>
                  </a:ln>
                  <a:solidFill>
                    <a:srgbClr val="00B050"/>
                  </a:solidFill>
                  <a:effectLst/>
                  <a:uLnTx/>
                  <a:uFillTx/>
                  <a:latin typeface="Segoe UI Semibold" panose="020B0702040204020203" pitchFamily="34" charset="0"/>
                  <a:cs typeface="Segoe UI Semibold" panose="020B0702040204020203" pitchFamily="34" charset="0"/>
                </a:rPr>
                <a:t>Rigorous</a:t>
              </a:r>
            </a:p>
          </p:txBody>
        </p:sp>
        <p:sp>
          <p:nvSpPr>
            <p:cNvPr id="130" name="文本框 12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spTree>
    <p:extLst>
      <p:ext uri="{BB962C8B-B14F-4D97-AF65-F5344CB8AC3E}">
        <p14:creationId xmlns:p14="http://schemas.microsoft.com/office/powerpoint/2010/main" val="4171614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2" name="组合 1"/>
          <p:cNvGrpSpPr/>
          <p:nvPr/>
        </p:nvGrpSpPr>
        <p:grpSpPr>
          <a:xfrm>
            <a:off x="468388" y="1086913"/>
            <a:ext cx="11255227" cy="5363094"/>
            <a:chOff x="0" y="1048536"/>
            <a:chExt cx="12192000" cy="5809464"/>
          </a:xfrm>
        </p:grpSpPr>
        <p:grpSp>
          <p:nvGrpSpPr>
            <p:cNvPr id="14" name="Group 81"/>
            <p:cNvGrpSpPr/>
            <p:nvPr/>
          </p:nvGrpSpPr>
          <p:grpSpPr>
            <a:xfrm>
              <a:off x="8016234" y="4120212"/>
              <a:ext cx="980017" cy="1134534"/>
              <a:chOff x="5028984" y="2913471"/>
              <a:chExt cx="735013" cy="850900"/>
            </a:xfrm>
          </p:grpSpPr>
          <p:sp>
            <p:nvSpPr>
              <p:cNvPr id="15" name="Rectangle 6"/>
              <p:cNvSpPr>
                <a:spLocks noChangeArrowheads="1"/>
              </p:cNvSpPr>
              <p:nvPr/>
            </p:nvSpPr>
            <p:spPr bwMode="auto">
              <a:xfrm>
                <a:off x="545125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7"/>
              <p:cNvSpPr>
                <a:spLocks noChangeArrowheads="1"/>
              </p:cNvSpPr>
              <p:nvPr/>
            </p:nvSpPr>
            <p:spPr bwMode="auto">
              <a:xfrm>
                <a:off x="5198847" y="3107146"/>
                <a:ext cx="565150" cy="566737"/>
              </a:xfrm>
              <a:prstGeom prst="ellipse">
                <a:avLst/>
              </a:prstGeom>
              <a:solidFill>
                <a:srgbClr val="40C4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3"/>
              <p:cNvSpPr>
                <a:spLocks noChangeArrowheads="1"/>
              </p:cNvSpPr>
              <p:nvPr/>
            </p:nvSpPr>
            <p:spPr bwMode="auto">
              <a:xfrm>
                <a:off x="5208372" y="3251609"/>
                <a:ext cx="381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4"/>
              <p:cNvSpPr>
                <a:spLocks noChangeArrowheads="1"/>
              </p:cNvSpPr>
              <p:nvPr/>
            </p:nvSpPr>
            <p:spPr bwMode="auto">
              <a:xfrm>
                <a:off x="5028984" y="2913471"/>
                <a:ext cx="406400" cy="636587"/>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78"/>
            <p:cNvGrpSpPr/>
            <p:nvPr/>
          </p:nvGrpSpPr>
          <p:grpSpPr>
            <a:xfrm>
              <a:off x="3375666" y="4061555"/>
              <a:ext cx="800100" cy="1270000"/>
              <a:chOff x="2122272" y="2869478"/>
              <a:chExt cx="600075" cy="952500"/>
            </a:xfrm>
          </p:grpSpPr>
          <p:sp>
            <p:nvSpPr>
              <p:cNvPr id="20" name="Rectangle 10"/>
              <p:cNvSpPr>
                <a:spLocks noChangeArrowheads="1"/>
              </p:cNvSpPr>
              <p:nvPr/>
            </p:nvSpPr>
            <p:spPr bwMode="auto">
              <a:xfrm>
                <a:off x="2242922" y="3667991"/>
                <a:ext cx="50800" cy="153987"/>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1"/>
              <p:cNvSpPr>
                <a:spLocks noChangeArrowheads="1"/>
              </p:cNvSpPr>
              <p:nvPr/>
            </p:nvSpPr>
            <p:spPr bwMode="auto">
              <a:xfrm>
                <a:off x="2498509"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2"/>
              <p:cNvSpPr>
                <a:spLocks noChangeArrowheads="1"/>
              </p:cNvSpPr>
              <p:nvPr/>
            </p:nvSpPr>
            <p:spPr bwMode="auto">
              <a:xfrm>
                <a:off x="2312772" y="2949984"/>
                <a:ext cx="409575" cy="635000"/>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0"/>
              <p:cNvSpPr>
                <a:spLocks noChangeArrowheads="1"/>
              </p:cNvSpPr>
              <p:nvPr/>
            </p:nvSpPr>
            <p:spPr bwMode="auto">
              <a:xfrm>
                <a:off x="2122272" y="2869478"/>
                <a:ext cx="293688" cy="830262"/>
              </a:xfrm>
              <a:prstGeom prst="ellipse">
                <a:avLst/>
              </a:prstGeom>
              <a:solidFill>
                <a:srgbClr val="40C4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77"/>
            <p:cNvGrpSpPr/>
            <p:nvPr/>
          </p:nvGrpSpPr>
          <p:grpSpPr>
            <a:xfrm>
              <a:off x="1655330" y="4291373"/>
              <a:ext cx="984250" cy="1193800"/>
              <a:chOff x="942759" y="2869021"/>
              <a:chExt cx="738188" cy="895350"/>
            </a:xfrm>
          </p:grpSpPr>
          <p:sp>
            <p:nvSpPr>
              <p:cNvPr id="28" name="Rectangle 8"/>
              <p:cNvSpPr>
                <a:spLocks noChangeArrowheads="1"/>
              </p:cNvSpPr>
              <p:nvPr/>
            </p:nvSpPr>
            <p:spPr bwMode="auto">
              <a:xfrm>
                <a:off x="1182472" y="3251609"/>
                <a:ext cx="50800" cy="5127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9"/>
              <p:cNvSpPr>
                <a:spLocks noChangeArrowheads="1"/>
              </p:cNvSpPr>
              <p:nvPr/>
            </p:nvSpPr>
            <p:spPr bwMode="auto">
              <a:xfrm>
                <a:off x="1450759" y="3384237"/>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17"/>
              <p:cNvSpPr>
                <a:spLocks noChangeArrowheads="1"/>
              </p:cNvSpPr>
              <p:nvPr/>
            </p:nvSpPr>
            <p:spPr bwMode="auto">
              <a:xfrm>
                <a:off x="942759" y="2869021"/>
                <a:ext cx="520700" cy="523875"/>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9"/>
              <p:cNvSpPr>
                <a:spLocks noChangeArrowheads="1"/>
              </p:cNvSpPr>
              <p:nvPr/>
            </p:nvSpPr>
            <p:spPr bwMode="auto">
              <a:xfrm>
                <a:off x="1271372" y="3073087"/>
                <a:ext cx="409575" cy="409575"/>
              </a:xfrm>
              <a:prstGeom prst="ellipse">
                <a:avLst/>
              </a:prstGeom>
              <a:solidFill>
                <a:srgbClr val="40C4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82"/>
            <p:cNvGrpSpPr/>
            <p:nvPr/>
          </p:nvGrpSpPr>
          <p:grpSpPr>
            <a:xfrm>
              <a:off x="9345370" y="4604640"/>
              <a:ext cx="898334" cy="880533"/>
              <a:chOff x="6224853" y="3161578"/>
              <a:chExt cx="673750" cy="660400"/>
            </a:xfrm>
          </p:grpSpPr>
          <p:sp>
            <p:nvSpPr>
              <p:cNvPr id="33" name="Rectangle 24"/>
              <p:cNvSpPr>
                <a:spLocks noChangeArrowheads="1"/>
              </p:cNvSpPr>
              <p:nvPr/>
            </p:nvSpPr>
            <p:spPr bwMode="auto">
              <a:xfrm>
                <a:off x="6397891" y="3327809"/>
                <a:ext cx="50800" cy="436562"/>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5"/>
              <p:cNvSpPr>
                <a:spLocks noChangeArrowheads="1"/>
              </p:cNvSpPr>
              <p:nvPr/>
            </p:nvSpPr>
            <p:spPr bwMode="auto">
              <a:xfrm>
                <a:off x="6224853" y="3254784"/>
                <a:ext cx="406400" cy="409575"/>
              </a:xfrm>
              <a:prstGeom prst="ellipse">
                <a:avLst/>
              </a:prstGeom>
              <a:solidFill>
                <a:srgbClr val="40C4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6633490" y="3475903"/>
                <a:ext cx="38100" cy="346075"/>
              </a:xfrm>
              <a:prstGeom prst="rect">
                <a:avLst/>
              </a:prstGeom>
              <a:solidFill>
                <a:srgbClr val="6F583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1"/>
              <p:cNvSpPr>
                <a:spLocks noChangeArrowheads="1"/>
              </p:cNvSpPr>
              <p:nvPr/>
            </p:nvSpPr>
            <p:spPr bwMode="auto">
              <a:xfrm>
                <a:off x="6412828" y="3161578"/>
                <a:ext cx="485775" cy="484187"/>
              </a:xfrm>
              <a:prstGeom prst="ellipse">
                <a:avLst/>
              </a:pr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Oval 13"/>
            <p:cNvSpPr/>
            <p:nvPr/>
          </p:nvSpPr>
          <p:spPr>
            <a:xfrm>
              <a:off x="6710475"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43" name="Oval 14"/>
            <p:cNvSpPr/>
            <p:nvPr/>
          </p:nvSpPr>
          <p:spPr>
            <a:xfrm>
              <a:off x="4367552" y="1613860"/>
              <a:ext cx="1113973" cy="1113971"/>
            </a:xfrm>
            <a:prstGeom prst="ellipse">
              <a:avLst/>
            </a:prstGeom>
            <a:solidFill>
              <a:srgbClr val="40C47C"/>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44" name="Freeform 5"/>
            <p:cNvSpPr>
              <a:spLocks/>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40C47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397B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47" name="Oval 11"/>
            <p:cNvSpPr/>
            <p:nvPr/>
          </p:nvSpPr>
          <p:spPr>
            <a:xfrm>
              <a:off x="5173137" y="1048536"/>
              <a:ext cx="1788893" cy="1788891"/>
            </a:xfrm>
            <a:prstGeom prst="ellipse">
              <a:avLst/>
            </a:prstGeom>
            <a:solidFill>
              <a:srgbClr val="00B050"/>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48" name="Oval 12"/>
            <p:cNvSpPr/>
            <p:nvPr/>
          </p:nvSpPr>
          <p:spPr>
            <a:xfrm>
              <a:off x="6339022" y="2482025"/>
              <a:ext cx="1459644" cy="1459644"/>
            </a:xfrm>
            <a:prstGeom prst="ellipse">
              <a:avLst/>
            </a:prstGeom>
            <a:solidFill>
              <a:srgbClr val="00B050"/>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49" name="Oval 15"/>
            <p:cNvSpPr/>
            <p:nvPr/>
          </p:nvSpPr>
          <p:spPr>
            <a:xfrm>
              <a:off x="4379102" y="2482025"/>
              <a:ext cx="1459644" cy="1459644"/>
            </a:xfrm>
            <a:prstGeom prst="ellipse">
              <a:avLst/>
            </a:prstGeom>
            <a:solidFill>
              <a:srgbClr val="00B050"/>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0" name="Text Placeholder 3"/>
            <p:cNvSpPr txBox="1">
              <a:spLocks/>
            </p:cNvSpPr>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1" name="Text Placeholder 3"/>
            <p:cNvSpPr txBox="1">
              <a:spLocks/>
            </p:cNvSpPr>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2" name="Text Placeholder 3"/>
            <p:cNvSpPr txBox="1">
              <a:spLocks/>
            </p:cNvSpPr>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3" name="Text Placeholder 3"/>
            <p:cNvSpPr txBox="1">
              <a:spLocks/>
            </p:cNvSpPr>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4" name="Text Placeholder 3"/>
            <p:cNvSpPr txBox="1">
              <a:spLocks/>
            </p:cNvSpPr>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5" name="Text Placeholder 3"/>
            <p:cNvSpPr txBox="1">
              <a:spLocks/>
            </p:cNvSpPr>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56" name="Text Placeholder 3"/>
            <p:cNvSpPr txBox="1">
              <a:spLocks/>
            </p:cNvSpPr>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57" name="Text Placeholder 3"/>
            <p:cNvSpPr txBox="1">
              <a:spLocks/>
            </p:cNvSpPr>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spTree>
    <p:extLst>
      <p:ext uri="{BB962C8B-B14F-4D97-AF65-F5344CB8AC3E}">
        <p14:creationId xmlns:p14="http://schemas.microsoft.com/office/powerpoint/2010/main" val="377822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4413837 w 11014364"/>
              <a:gd name="connsiteY0" fmla="*/ 0 h 5171432"/>
              <a:gd name="connsiteX1" fmla="*/ 11014364 w 11014364"/>
              <a:gd name="connsiteY1" fmla="*/ 2536752 h 5171432"/>
              <a:gd name="connsiteX2" fmla="*/ 9383868 w 11014364"/>
              <a:gd name="connsiteY2" fmla="*/ 5171432 h 5171432"/>
              <a:gd name="connsiteX3" fmla="*/ 0 w 11014364"/>
              <a:gd name="connsiteY3" fmla="*/ 5171432 h 5171432"/>
              <a:gd name="connsiteX4" fmla="*/ 0 w 11014364"/>
              <a:gd name="connsiteY4" fmla="*/ 795209 h 5171432"/>
              <a:gd name="connsiteX5" fmla="*/ 4413837 w 11014364"/>
              <a:gd name="connsiteY5" fmla="*/ 0 h 5171432"/>
              <a:gd name="connsiteX0" fmla="*/ 4413837 w 9383868"/>
              <a:gd name="connsiteY0" fmla="*/ 0 h 5171432"/>
              <a:gd name="connsiteX1" fmla="*/ 7466933 w 9383868"/>
              <a:gd name="connsiteY1" fmla="*/ 2536752 h 5171432"/>
              <a:gd name="connsiteX2" fmla="*/ 9383868 w 9383868"/>
              <a:gd name="connsiteY2" fmla="*/ 5171432 h 5171432"/>
              <a:gd name="connsiteX3" fmla="*/ 0 w 9383868"/>
              <a:gd name="connsiteY3" fmla="*/ 5171432 h 5171432"/>
              <a:gd name="connsiteX4" fmla="*/ 0 w 9383868"/>
              <a:gd name="connsiteY4" fmla="*/ 795209 h 5171432"/>
              <a:gd name="connsiteX5" fmla="*/ 4413837 w 9383868"/>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0 w 7466933"/>
              <a:gd name="connsiteY4" fmla="*/ 795209 h 5171432"/>
              <a:gd name="connsiteX5" fmla="*/ 4413837 w 7466933"/>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11017 w 7466933"/>
              <a:gd name="connsiteY4" fmla="*/ 3064683 h 5171432"/>
              <a:gd name="connsiteX5" fmla="*/ 4413837 w 7466933"/>
              <a:gd name="connsiteY5" fmla="*/ 0 h 5171432"/>
              <a:gd name="connsiteX0" fmla="*/ 4402820 w 7466933"/>
              <a:gd name="connsiteY0" fmla="*/ 0 h 5667191"/>
              <a:gd name="connsiteX1" fmla="*/ 7466933 w 7466933"/>
              <a:gd name="connsiteY1" fmla="*/ 3032511 h 5667191"/>
              <a:gd name="connsiteX2" fmla="*/ 5263560 w 7466933"/>
              <a:gd name="connsiteY2" fmla="*/ 5667191 h 5667191"/>
              <a:gd name="connsiteX3" fmla="*/ 0 w 7466933"/>
              <a:gd name="connsiteY3" fmla="*/ 5667191 h 5667191"/>
              <a:gd name="connsiteX4" fmla="*/ 11017 w 7466933"/>
              <a:gd name="connsiteY4" fmla="*/ 3560442 h 5667191"/>
              <a:gd name="connsiteX5" fmla="*/ 4402820 w 7466933"/>
              <a:gd name="connsiteY5" fmla="*/ 0 h 5667191"/>
              <a:gd name="connsiteX0" fmla="*/ 4402820 w 7466933"/>
              <a:gd name="connsiteY0" fmla="*/ 0 h 5777360"/>
              <a:gd name="connsiteX1" fmla="*/ 7466933 w 7466933"/>
              <a:gd name="connsiteY1" fmla="*/ 3142680 h 5777360"/>
              <a:gd name="connsiteX2" fmla="*/ 5263560 w 7466933"/>
              <a:gd name="connsiteY2" fmla="*/ 5777360 h 5777360"/>
              <a:gd name="connsiteX3" fmla="*/ 0 w 7466933"/>
              <a:gd name="connsiteY3" fmla="*/ 5777360 h 5777360"/>
              <a:gd name="connsiteX4" fmla="*/ 11017 w 7466933"/>
              <a:gd name="connsiteY4" fmla="*/ 3670611 h 5777360"/>
              <a:gd name="connsiteX5" fmla="*/ 4402820 w 7466933"/>
              <a:gd name="connsiteY5" fmla="*/ 0 h 5777360"/>
              <a:gd name="connsiteX0" fmla="*/ 4402820 w 7466933"/>
              <a:gd name="connsiteY0" fmla="*/ 0 h 5791215"/>
              <a:gd name="connsiteX1" fmla="*/ 7466933 w 7466933"/>
              <a:gd name="connsiteY1" fmla="*/ 3142680 h 5791215"/>
              <a:gd name="connsiteX2" fmla="*/ 4473851 w 7466933"/>
              <a:gd name="connsiteY2" fmla="*/ 5791215 h 5791215"/>
              <a:gd name="connsiteX3" fmla="*/ 0 w 7466933"/>
              <a:gd name="connsiteY3" fmla="*/ 5777360 h 5791215"/>
              <a:gd name="connsiteX4" fmla="*/ 11017 w 7466933"/>
              <a:gd name="connsiteY4" fmla="*/ 3670611 h 5791215"/>
              <a:gd name="connsiteX5" fmla="*/ 4402820 w 7466933"/>
              <a:gd name="connsiteY5" fmla="*/ 0 h 5791215"/>
              <a:gd name="connsiteX0" fmla="*/ 4402820 w 7466933"/>
              <a:gd name="connsiteY0" fmla="*/ 0 h 5781978"/>
              <a:gd name="connsiteX1" fmla="*/ 7466933 w 7466933"/>
              <a:gd name="connsiteY1" fmla="*/ 3142680 h 5781978"/>
              <a:gd name="connsiteX2" fmla="*/ 4834069 w 7466933"/>
              <a:gd name="connsiteY2" fmla="*/ 5781978 h 5781978"/>
              <a:gd name="connsiteX3" fmla="*/ 0 w 7466933"/>
              <a:gd name="connsiteY3" fmla="*/ 5777360 h 5781978"/>
              <a:gd name="connsiteX4" fmla="*/ 11017 w 7466933"/>
              <a:gd name="connsiteY4" fmla="*/ 3670611 h 5781978"/>
              <a:gd name="connsiteX5" fmla="*/ 4402820 w 7466933"/>
              <a:gd name="connsiteY5" fmla="*/ 0 h 5781978"/>
              <a:gd name="connsiteX0" fmla="*/ 4402820 w 7466933"/>
              <a:gd name="connsiteY0" fmla="*/ 0 h 5778900"/>
              <a:gd name="connsiteX1" fmla="*/ 7466933 w 7466933"/>
              <a:gd name="connsiteY1" fmla="*/ 3142680 h 5778900"/>
              <a:gd name="connsiteX2" fmla="*/ 4834069 w 7466933"/>
              <a:gd name="connsiteY2" fmla="*/ 5778900 h 5778900"/>
              <a:gd name="connsiteX3" fmla="*/ 0 w 7466933"/>
              <a:gd name="connsiteY3" fmla="*/ 5777360 h 5778900"/>
              <a:gd name="connsiteX4" fmla="*/ 11017 w 7466933"/>
              <a:gd name="connsiteY4" fmla="*/ 3670611 h 5778900"/>
              <a:gd name="connsiteX5" fmla="*/ 4402820 w 7466933"/>
              <a:gd name="connsiteY5" fmla="*/ 0 h 5778900"/>
              <a:gd name="connsiteX0" fmla="*/ 4402820 w 7466933"/>
              <a:gd name="connsiteY0" fmla="*/ 0 h 5508444"/>
              <a:gd name="connsiteX1" fmla="*/ 7466933 w 7466933"/>
              <a:gd name="connsiteY1" fmla="*/ 2872224 h 5508444"/>
              <a:gd name="connsiteX2" fmla="*/ 4834069 w 7466933"/>
              <a:gd name="connsiteY2" fmla="*/ 5508444 h 5508444"/>
              <a:gd name="connsiteX3" fmla="*/ 0 w 7466933"/>
              <a:gd name="connsiteY3" fmla="*/ 5506904 h 5508444"/>
              <a:gd name="connsiteX4" fmla="*/ 11017 w 7466933"/>
              <a:gd name="connsiteY4" fmla="*/ 3400155 h 5508444"/>
              <a:gd name="connsiteX5" fmla="*/ 4402820 w 7466933"/>
              <a:gd name="connsiteY5" fmla="*/ 0 h 5508444"/>
              <a:gd name="connsiteX0" fmla="*/ 4402820 w 7763148"/>
              <a:gd name="connsiteY0" fmla="*/ 0 h 5508444"/>
              <a:gd name="connsiteX1" fmla="*/ 7763148 w 7763148"/>
              <a:gd name="connsiteY1" fmla="*/ 3335864 h 5508444"/>
              <a:gd name="connsiteX2" fmla="*/ 4834069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4211524 h 5508444"/>
              <a:gd name="connsiteX5" fmla="*/ 4402820 w 7763148"/>
              <a:gd name="connsiteY5" fmla="*/ 0 h 55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 name="connsiteX0" fmla="*/ 0 w 616447"/>
              <a:gd name="connsiteY0" fmla="*/ 580801 h 580801"/>
              <a:gd name="connsiteX1" fmla="*/ 238972 w 616447"/>
              <a:gd name="connsiteY1" fmla="*/ 0 h 580801"/>
              <a:gd name="connsiteX2" fmla="*/ 616447 w 616447"/>
              <a:gd name="connsiteY2" fmla="*/ 51437 h 580801"/>
              <a:gd name="connsiteX3" fmla="*/ 411813 w 616447"/>
              <a:gd name="connsiteY3" fmla="*/ 580801 h 580801"/>
              <a:gd name="connsiteX4" fmla="*/ 0 w 616447"/>
              <a:gd name="connsiteY4" fmla="*/ 580801 h 580801"/>
              <a:gd name="connsiteX0" fmla="*/ 0 w 621380"/>
              <a:gd name="connsiteY0" fmla="*/ 580801 h 580801"/>
              <a:gd name="connsiteX1" fmla="*/ 238972 w 621380"/>
              <a:gd name="connsiteY1" fmla="*/ 0 h 580801"/>
              <a:gd name="connsiteX2" fmla="*/ 621380 w 621380"/>
              <a:gd name="connsiteY2" fmla="*/ 100768 h 580801"/>
              <a:gd name="connsiteX3" fmla="*/ 411813 w 621380"/>
              <a:gd name="connsiteY3" fmla="*/ 580801 h 580801"/>
              <a:gd name="connsiteX4" fmla="*/ 0 w 621380"/>
              <a:gd name="connsiteY4" fmla="*/ 580801 h 5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4</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文本框 22"/>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24" name="文本框 23"/>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spTree>
    <p:extLst>
      <p:ext uri="{BB962C8B-B14F-4D97-AF65-F5344CB8AC3E}">
        <p14:creationId xmlns:p14="http://schemas.microsoft.com/office/powerpoint/2010/main" val="111858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空心弧 13"/>
          <p:cNvSpPr/>
          <p:nvPr/>
        </p:nvSpPr>
        <p:spPr>
          <a:xfrm>
            <a:off x="798971" y="1841134"/>
            <a:ext cx="2146861" cy="2146861"/>
          </a:xfrm>
          <a:prstGeom prst="blockArc">
            <a:avLst>
              <a:gd name="adj1" fmla="val 13517990"/>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15" name="矩形 14"/>
          <p:cNvSpPr/>
          <p:nvPr/>
        </p:nvSpPr>
        <p:spPr>
          <a:xfrm>
            <a:off x="1321609"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82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16" name="矩形 15"/>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17" name="矩形 16"/>
          <p:cNvSpPr/>
          <p:nvPr/>
        </p:nvSpPr>
        <p:spPr>
          <a:xfrm>
            <a:off x="1097990"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18" name="空心弧 17"/>
          <p:cNvSpPr/>
          <p:nvPr/>
        </p:nvSpPr>
        <p:spPr>
          <a:xfrm>
            <a:off x="3614704" y="1841134"/>
            <a:ext cx="2146861" cy="2146861"/>
          </a:xfrm>
          <a:prstGeom prst="blockArc">
            <a:avLst>
              <a:gd name="adj1" fmla="val 15650879"/>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19" name="矩形 18"/>
          <p:cNvSpPr/>
          <p:nvPr/>
        </p:nvSpPr>
        <p:spPr>
          <a:xfrm>
            <a:off x="4142151" y="2499066"/>
            <a:ext cx="1091966"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76</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20" name="矩形 19"/>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21" name="矩形 20"/>
          <p:cNvSpPr/>
          <p:nvPr/>
        </p:nvSpPr>
        <p:spPr>
          <a:xfrm>
            <a:off x="3913723"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22" name="空心弧 21"/>
          <p:cNvSpPr/>
          <p:nvPr/>
        </p:nvSpPr>
        <p:spPr>
          <a:xfrm>
            <a:off x="6430437" y="1841134"/>
            <a:ext cx="2146861" cy="2146861"/>
          </a:xfrm>
          <a:prstGeom prst="blockArc">
            <a:avLst>
              <a:gd name="adj1" fmla="val 11922043"/>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25" name="矩形 24"/>
          <p:cNvSpPr/>
          <p:nvPr/>
        </p:nvSpPr>
        <p:spPr>
          <a:xfrm>
            <a:off x="6953075" y="2499066"/>
            <a:ext cx="1101584"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92</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26" name="矩形 25"/>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28" name="矩形 27"/>
          <p:cNvSpPr/>
          <p:nvPr/>
        </p:nvSpPr>
        <p:spPr>
          <a:xfrm>
            <a:off x="6729456"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29" name="空心弧 28"/>
          <p:cNvSpPr/>
          <p:nvPr/>
        </p:nvSpPr>
        <p:spPr>
          <a:xfrm>
            <a:off x="9246171" y="1841134"/>
            <a:ext cx="2146861" cy="2146861"/>
          </a:xfrm>
          <a:prstGeom prst="blockArc">
            <a:avLst>
              <a:gd name="adj1" fmla="val 19498456"/>
              <a:gd name="adj2" fmla="val 10691500"/>
              <a:gd name="adj3" fmla="val 6227"/>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30" name="矩形 29"/>
          <p:cNvSpPr/>
          <p:nvPr/>
        </p:nvSpPr>
        <p:spPr>
          <a:xfrm>
            <a:off x="9764000" y="2499066"/>
            <a:ext cx="1111202" cy="830997"/>
          </a:xfrm>
          <a:prstGeom prst="rect">
            <a:avLst/>
          </a:prstGeom>
        </p:spPr>
        <p:txBody>
          <a:bodyPr wrap="none" anchor="ctr">
            <a:spAutoFit/>
          </a:bodyPr>
          <a:lstStyle/>
          <a:p>
            <a:pPr lvl="0" algn="ctr"/>
            <a:r>
              <a:rPr lang="en-US" altLang="zh-CN" sz="4800" dirty="0">
                <a:solidFill>
                  <a:srgbClr val="394A57"/>
                </a:solidFill>
                <a:latin typeface="Segoe UI Light" panose="020B0502040204020203" pitchFamily="34" charset="0"/>
                <a:cs typeface="Segoe UI Light" panose="020B0502040204020203" pitchFamily="34" charset="0"/>
              </a:rPr>
              <a:t>54</a:t>
            </a:r>
            <a:r>
              <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rPr>
              <a:t>%</a:t>
            </a:r>
          </a:p>
        </p:txBody>
      </p:sp>
      <p:sp>
        <p:nvSpPr>
          <p:cNvPr id="31" name="矩形 30"/>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32" name="矩形 31"/>
          <p:cNvSpPr/>
          <p:nvPr/>
        </p:nvSpPr>
        <p:spPr>
          <a:xfrm>
            <a:off x="9545190" y="4415296"/>
            <a:ext cx="1548822" cy="369332"/>
          </a:xfrm>
          <a:prstGeom prst="rect">
            <a:avLst/>
          </a:prstGeom>
        </p:spPr>
        <p:txBody>
          <a:bodyPr wrap="none">
            <a:spAutoFit/>
          </a:bodyPr>
          <a:lstStyle/>
          <a:p>
            <a:pPr algn="ctr"/>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Tree>
    <p:extLst>
      <p:ext uri="{BB962C8B-B14F-4D97-AF65-F5344CB8AC3E}">
        <p14:creationId xmlns:p14="http://schemas.microsoft.com/office/powerpoint/2010/main" val="180506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619358" y="2022777"/>
            <a:ext cx="1600605" cy="7318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p>
        </p:txBody>
      </p:sp>
      <p:sp>
        <p:nvSpPr>
          <p:cNvPr id="15" name="矩形 14"/>
          <p:cNvSpPr/>
          <p:nvPr/>
        </p:nvSpPr>
        <p:spPr>
          <a:xfrm>
            <a:off x="2219963" y="2022777"/>
            <a:ext cx="5479433" cy="731803"/>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p>
        </p:txBody>
      </p:sp>
      <p:sp>
        <p:nvSpPr>
          <p:cNvPr id="16" name="矩形 15"/>
          <p:cNvSpPr/>
          <p:nvPr/>
        </p:nvSpPr>
        <p:spPr>
          <a:xfrm>
            <a:off x="7699396" y="2022777"/>
            <a:ext cx="3873249" cy="731803"/>
          </a:xfrm>
          <a:prstGeom prst="rect">
            <a:avLst/>
          </a:prstGeom>
          <a:solidFill>
            <a:srgbClr val="7FD7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p>
        </p:txBody>
      </p:sp>
      <p:sp>
        <p:nvSpPr>
          <p:cNvPr id="17" name="矩形 16"/>
          <p:cNvSpPr/>
          <p:nvPr/>
        </p:nvSpPr>
        <p:spPr>
          <a:xfrm>
            <a:off x="619358"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18" name="矩形 17"/>
          <p:cNvSpPr/>
          <p:nvPr/>
        </p:nvSpPr>
        <p:spPr>
          <a:xfrm>
            <a:off x="619358"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9" name="矩形 18"/>
          <p:cNvSpPr/>
          <p:nvPr/>
        </p:nvSpPr>
        <p:spPr>
          <a:xfrm>
            <a:off x="619358"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0" name="矩形 19"/>
          <p:cNvSpPr/>
          <p:nvPr/>
        </p:nvSpPr>
        <p:spPr>
          <a:xfrm>
            <a:off x="4363925"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1" name="矩形 20"/>
          <p:cNvSpPr/>
          <p:nvPr/>
        </p:nvSpPr>
        <p:spPr>
          <a:xfrm>
            <a:off x="4363925"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2" name="矩形 21"/>
          <p:cNvSpPr/>
          <p:nvPr/>
        </p:nvSpPr>
        <p:spPr>
          <a:xfrm>
            <a:off x="4363925"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5" name="矩形 24"/>
          <p:cNvSpPr/>
          <p:nvPr/>
        </p:nvSpPr>
        <p:spPr>
          <a:xfrm>
            <a:off x="8108491" y="4044539"/>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
        <p:nvSpPr>
          <p:cNvPr id="26" name="矩形 25"/>
          <p:cNvSpPr/>
          <p:nvPr/>
        </p:nvSpPr>
        <p:spPr>
          <a:xfrm>
            <a:off x="8108491" y="3458086"/>
            <a:ext cx="1922321" cy="369332"/>
          </a:xfrm>
          <a:prstGeom prst="rect">
            <a:avLst/>
          </a:prstGeom>
        </p:spPr>
        <p:txBody>
          <a:bodyPr wrap="none">
            <a:spAutoFit/>
          </a:bodyPr>
          <a:lstStyle/>
          <a:p>
            <a:r>
              <a:rPr lang="en-US" altLang="zh-CN"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28" name="矩形 27"/>
          <p:cNvSpPr/>
          <p:nvPr/>
        </p:nvSpPr>
        <p:spPr>
          <a:xfrm>
            <a:off x="8108491" y="4877165"/>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roughly</a:t>
            </a:r>
          </a:p>
        </p:txBody>
      </p:sp>
    </p:spTree>
    <p:extLst>
      <p:ext uri="{BB962C8B-B14F-4D97-AF65-F5344CB8AC3E}">
        <p14:creationId xmlns:p14="http://schemas.microsoft.com/office/powerpoint/2010/main" val="17505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13"/>
          <p:cNvGrpSpPr/>
          <p:nvPr/>
        </p:nvGrpSpPr>
        <p:grpSpPr bwMode="auto">
          <a:xfrm>
            <a:off x="503236" y="1961716"/>
            <a:ext cx="8049011" cy="3953187"/>
            <a:chOff x="1403350" y="2276475"/>
            <a:chExt cx="7416800" cy="3897371"/>
          </a:xfrm>
          <a:solidFill>
            <a:srgbClr val="7FD7A7"/>
          </a:solidFill>
        </p:grpSpPr>
        <p:sp>
          <p:nvSpPr>
            <p:cNvPr id="15" name="Freeform 243"/>
            <p:cNvSpPr>
              <a:spLocks/>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 name="Freeform 244"/>
            <p:cNvSpPr>
              <a:spLocks/>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 name="Freeform 245"/>
            <p:cNvSpPr>
              <a:spLocks/>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 name="Freeform 246"/>
            <p:cNvSpPr>
              <a:spLocks/>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 name="Freeform 247"/>
            <p:cNvSpPr>
              <a:spLocks/>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 name="Freeform 248"/>
            <p:cNvSpPr>
              <a:spLocks/>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 name="Freeform 249"/>
            <p:cNvSpPr>
              <a:spLocks/>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 name="Freeform 250"/>
            <p:cNvSpPr>
              <a:spLocks/>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 name="Freeform 251"/>
            <p:cNvSpPr>
              <a:spLocks/>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52"/>
            <p:cNvSpPr>
              <a:spLocks/>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 name="Freeform 253"/>
            <p:cNvSpPr>
              <a:spLocks/>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 name="Freeform 254"/>
            <p:cNvSpPr>
              <a:spLocks/>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 name="Freeform 255"/>
            <p:cNvSpPr>
              <a:spLocks/>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1" name="Freeform 256"/>
            <p:cNvSpPr>
              <a:spLocks/>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2" name="Freeform 257"/>
            <p:cNvSpPr>
              <a:spLocks/>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3" name="Freeform 258"/>
            <p:cNvSpPr>
              <a:spLocks/>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4" name="Freeform 259"/>
            <p:cNvSpPr>
              <a:spLocks/>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5" name="Freeform 260"/>
            <p:cNvSpPr>
              <a:spLocks/>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6" name="Freeform 261"/>
            <p:cNvSpPr>
              <a:spLocks/>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2" name="Freeform 262"/>
            <p:cNvSpPr>
              <a:spLocks/>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3" name="Freeform 263"/>
            <p:cNvSpPr>
              <a:spLocks/>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4" name="Freeform 264"/>
            <p:cNvSpPr>
              <a:spLocks/>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5" name="Freeform 265"/>
            <p:cNvSpPr>
              <a:spLocks/>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6" name="Freeform 39"/>
            <p:cNvSpPr>
              <a:spLocks/>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7" name="Freeform 40"/>
            <p:cNvSpPr>
              <a:spLocks/>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41"/>
            <p:cNvSpPr>
              <a:spLocks/>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42"/>
            <p:cNvSpPr>
              <a:spLocks/>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43"/>
            <p:cNvSpPr>
              <a:spLocks/>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44"/>
            <p:cNvSpPr>
              <a:spLocks/>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45"/>
            <p:cNvSpPr>
              <a:spLocks/>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46"/>
            <p:cNvSpPr>
              <a:spLocks/>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47"/>
            <p:cNvSpPr>
              <a:spLocks/>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48"/>
            <p:cNvSpPr>
              <a:spLocks/>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49"/>
            <p:cNvSpPr>
              <a:spLocks/>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50"/>
            <p:cNvSpPr>
              <a:spLocks/>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51"/>
            <p:cNvSpPr>
              <a:spLocks/>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9" name="Freeform 52"/>
            <p:cNvSpPr>
              <a:spLocks/>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0" name="Freeform 53"/>
            <p:cNvSpPr>
              <a:spLocks/>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54"/>
            <p:cNvSpPr>
              <a:spLocks/>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55"/>
            <p:cNvSpPr>
              <a:spLocks/>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56"/>
            <p:cNvSpPr>
              <a:spLocks/>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57"/>
            <p:cNvSpPr>
              <a:spLocks/>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59"/>
            <p:cNvSpPr>
              <a:spLocks/>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60"/>
            <p:cNvSpPr>
              <a:spLocks/>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66"/>
            <p:cNvSpPr>
              <a:spLocks/>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67"/>
            <p:cNvSpPr>
              <a:spLocks/>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68"/>
            <p:cNvSpPr>
              <a:spLocks/>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69"/>
            <p:cNvSpPr>
              <a:spLocks/>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70"/>
            <p:cNvSpPr>
              <a:spLocks/>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71"/>
            <p:cNvSpPr>
              <a:spLocks/>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72"/>
            <p:cNvSpPr>
              <a:spLocks/>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73"/>
            <p:cNvSpPr>
              <a:spLocks/>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74"/>
            <p:cNvSpPr>
              <a:spLocks/>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75"/>
            <p:cNvSpPr>
              <a:spLocks/>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76"/>
            <p:cNvSpPr>
              <a:spLocks/>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77"/>
            <p:cNvSpPr>
              <a:spLocks/>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78"/>
            <p:cNvSpPr>
              <a:spLocks/>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79"/>
            <p:cNvSpPr>
              <a:spLocks/>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85"/>
            <p:cNvSpPr>
              <a:spLocks/>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86"/>
            <p:cNvSpPr>
              <a:spLocks/>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87"/>
            <p:cNvSpPr>
              <a:spLocks/>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88"/>
            <p:cNvSpPr>
              <a:spLocks/>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89"/>
            <p:cNvSpPr>
              <a:spLocks/>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90"/>
            <p:cNvSpPr>
              <a:spLocks/>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91"/>
            <p:cNvSpPr>
              <a:spLocks/>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92"/>
            <p:cNvSpPr>
              <a:spLocks/>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93"/>
            <p:cNvSpPr>
              <a:spLocks/>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94"/>
            <p:cNvSpPr>
              <a:spLocks/>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95"/>
            <p:cNvSpPr>
              <a:spLocks/>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96"/>
            <p:cNvSpPr>
              <a:spLocks/>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97"/>
            <p:cNvSpPr>
              <a:spLocks/>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98"/>
            <p:cNvSpPr>
              <a:spLocks/>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99"/>
            <p:cNvSpPr>
              <a:spLocks/>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100"/>
            <p:cNvSpPr>
              <a:spLocks/>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101"/>
            <p:cNvSpPr>
              <a:spLocks/>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103"/>
            <p:cNvSpPr>
              <a:spLocks/>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104"/>
            <p:cNvSpPr>
              <a:spLocks/>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105"/>
            <p:cNvSpPr>
              <a:spLocks/>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106"/>
            <p:cNvSpPr>
              <a:spLocks/>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107"/>
            <p:cNvSpPr>
              <a:spLocks/>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108"/>
            <p:cNvSpPr>
              <a:spLocks/>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109"/>
            <p:cNvSpPr>
              <a:spLocks/>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110"/>
            <p:cNvSpPr>
              <a:spLocks/>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111"/>
            <p:cNvSpPr>
              <a:spLocks/>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112"/>
            <p:cNvSpPr>
              <a:spLocks/>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113"/>
            <p:cNvSpPr>
              <a:spLocks/>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114"/>
            <p:cNvSpPr>
              <a:spLocks/>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115"/>
            <p:cNvSpPr>
              <a:spLocks/>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116"/>
            <p:cNvSpPr>
              <a:spLocks/>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117"/>
            <p:cNvSpPr>
              <a:spLocks/>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118"/>
            <p:cNvSpPr>
              <a:spLocks/>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119"/>
            <p:cNvSpPr>
              <a:spLocks/>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120"/>
            <p:cNvSpPr>
              <a:spLocks/>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121"/>
            <p:cNvSpPr>
              <a:spLocks/>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122"/>
            <p:cNvSpPr>
              <a:spLocks/>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123"/>
            <p:cNvSpPr>
              <a:spLocks/>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124"/>
            <p:cNvSpPr>
              <a:spLocks/>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25"/>
            <p:cNvSpPr>
              <a:spLocks/>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26"/>
            <p:cNvSpPr>
              <a:spLocks/>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27"/>
            <p:cNvSpPr>
              <a:spLocks/>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28"/>
            <p:cNvSpPr>
              <a:spLocks/>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29"/>
            <p:cNvSpPr>
              <a:spLocks/>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30"/>
            <p:cNvSpPr>
              <a:spLocks/>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31"/>
            <p:cNvSpPr>
              <a:spLocks/>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32"/>
            <p:cNvSpPr>
              <a:spLocks/>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33"/>
            <p:cNvSpPr>
              <a:spLocks/>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34"/>
            <p:cNvSpPr>
              <a:spLocks/>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35"/>
            <p:cNvSpPr>
              <a:spLocks/>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36"/>
            <p:cNvSpPr>
              <a:spLocks/>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37"/>
            <p:cNvSpPr>
              <a:spLocks/>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38"/>
            <p:cNvSpPr>
              <a:spLocks/>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39"/>
            <p:cNvSpPr>
              <a:spLocks/>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40"/>
            <p:cNvSpPr>
              <a:spLocks/>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41"/>
            <p:cNvSpPr>
              <a:spLocks/>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42"/>
            <p:cNvSpPr>
              <a:spLocks/>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43"/>
            <p:cNvSpPr>
              <a:spLocks/>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44"/>
            <p:cNvSpPr>
              <a:spLocks/>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45"/>
            <p:cNvSpPr>
              <a:spLocks/>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46"/>
            <p:cNvSpPr>
              <a:spLocks/>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47"/>
            <p:cNvSpPr>
              <a:spLocks/>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48"/>
            <p:cNvSpPr>
              <a:spLocks/>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49"/>
            <p:cNvSpPr>
              <a:spLocks/>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50"/>
            <p:cNvSpPr>
              <a:spLocks/>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52"/>
            <p:cNvSpPr>
              <a:spLocks/>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55"/>
            <p:cNvSpPr>
              <a:spLocks/>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57"/>
            <p:cNvSpPr>
              <a:spLocks/>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58"/>
            <p:cNvSpPr>
              <a:spLocks/>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59"/>
            <p:cNvSpPr>
              <a:spLocks/>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60"/>
            <p:cNvSpPr>
              <a:spLocks/>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61"/>
            <p:cNvSpPr>
              <a:spLocks/>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62"/>
            <p:cNvSpPr>
              <a:spLocks/>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63"/>
            <p:cNvSpPr>
              <a:spLocks/>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64"/>
            <p:cNvSpPr>
              <a:spLocks/>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65"/>
            <p:cNvSpPr>
              <a:spLocks/>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66"/>
            <p:cNvSpPr>
              <a:spLocks/>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67"/>
            <p:cNvSpPr>
              <a:spLocks/>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68"/>
            <p:cNvSpPr>
              <a:spLocks/>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69"/>
            <p:cNvSpPr>
              <a:spLocks/>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70"/>
            <p:cNvSpPr>
              <a:spLocks/>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71"/>
            <p:cNvSpPr>
              <a:spLocks/>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72"/>
            <p:cNvSpPr>
              <a:spLocks/>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73"/>
            <p:cNvSpPr>
              <a:spLocks/>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74"/>
            <p:cNvSpPr>
              <a:spLocks/>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75"/>
            <p:cNvSpPr>
              <a:spLocks/>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76"/>
            <p:cNvSpPr>
              <a:spLocks/>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77"/>
            <p:cNvSpPr>
              <a:spLocks/>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78"/>
            <p:cNvSpPr>
              <a:spLocks/>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79"/>
            <p:cNvSpPr>
              <a:spLocks/>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80"/>
            <p:cNvSpPr>
              <a:spLocks/>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81"/>
            <p:cNvSpPr>
              <a:spLocks/>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82"/>
            <p:cNvSpPr>
              <a:spLocks/>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83"/>
            <p:cNvSpPr>
              <a:spLocks/>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84"/>
            <p:cNvSpPr>
              <a:spLocks/>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85"/>
            <p:cNvSpPr>
              <a:spLocks/>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86"/>
            <p:cNvSpPr>
              <a:spLocks/>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87"/>
            <p:cNvSpPr>
              <a:spLocks/>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88"/>
            <p:cNvSpPr>
              <a:spLocks/>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89"/>
            <p:cNvSpPr>
              <a:spLocks/>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90"/>
            <p:cNvSpPr>
              <a:spLocks/>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91"/>
            <p:cNvSpPr>
              <a:spLocks/>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92"/>
            <p:cNvSpPr>
              <a:spLocks/>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93"/>
            <p:cNvSpPr>
              <a:spLocks/>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94"/>
            <p:cNvSpPr>
              <a:spLocks/>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95"/>
            <p:cNvSpPr>
              <a:spLocks/>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96"/>
            <p:cNvSpPr>
              <a:spLocks/>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97"/>
            <p:cNvSpPr>
              <a:spLocks/>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98"/>
            <p:cNvSpPr>
              <a:spLocks/>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99"/>
            <p:cNvSpPr>
              <a:spLocks/>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200"/>
            <p:cNvSpPr>
              <a:spLocks/>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201"/>
            <p:cNvSpPr>
              <a:spLocks/>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202"/>
            <p:cNvSpPr>
              <a:spLocks/>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203"/>
            <p:cNvSpPr>
              <a:spLocks/>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204"/>
            <p:cNvSpPr>
              <a:spLocks/>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206"/>
            <p:cNvSpPr>
              <a:spLocks/>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207"/>
            <p:cNvSpPr>
              <a:spLocks/>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208"/>
            <p:cNvSpPr>
              <a:spLocks/>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209"/>
            <p:cNvSpPr>
              <a:spLocks/>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210"/>
            <p:cNvSpPr>
              <a:spLocks/>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211"/>
            <p:cNvSpPr>
              <a:spLocks/>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212"/>
            <p:cNvSpPr>
              <a:spLocks/>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213"/>
            <p:cNvSpPr>
              <a:spLocks/>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214"/>
            <p:cNvSpPr>
              <a:spLocks/>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215"/>
            <p:cNvSpPr>
              <a:spLocks/>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216"/>
            <p:cNvSpPr>
              <a:spLocks/>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217"/>
            <p:cNvSpPr>
              <a:spLocks/>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218"/>
            <p:cNvSpPr>
              <a:spLocks/>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219"/>
            <p:cNvSpPr>
              <a:spLocks/>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220"/>
            <p:cNvSpPr>
              <a:spLocks/>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221"/>
            <p:cNvSpPr>
              <a:spLocks/>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222"/>
            <p:cNvSpPr>
              <a:spLocks/>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224"/>
            <p:cNvSpPr>
              <a:spLocks/>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225"/>
            <p:cNvSpPr>
              <a:spLocks/>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26"/>
            <p:cNvSpPr>
              <a:spLocks/>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27"/>
            <p:cNvSpPr>
              <a:spLocks/>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28"/>
            <p:cNvSpPr>
              <a:spLocks/>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29"/>
            <p:cNvSpPr>
              <a:spLocks/>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30"/>
            <p:cNvSpPr>
              <a:spLocks/>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31"/>
            <p:cNvSpPr>
              <a:spLocks/>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32"/>
            <p:cNvSpPr>
              <a:spLocks/>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33"/>
            <p:cNvSpPr>
              <a:spLocks/>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34"/>
            <p:cNvSpPr>
              <a:spLocks/>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35"/>
            <p:cNvSpPr>
              <a:spLocks/>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36"/>
            <p:cNvSpPr>
              <a:spLocks/>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37"/>
            <p:cNvSpPr>
              <a:spLocks/>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38"/>
            <p:cNvSpPr>
              <a:spLocks/>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39"/>
            <p:cNvSpPr>
              <a:spLocks/>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40"/>
            <p:cNvSpPr>
              <a:spLocks/>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41"/>
            <p:cNvSpPr>
              <a:spLocks/>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67"/>
            <p:cNvSpPr>
              <a:spLocks/>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68"/>
            <p:cNvSpPr>
              <a:spLocks/>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69"/>
            <p:cNvSpPr>
              <a:spLocks/>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70"/>
            <p:cNvSpPr>
              <a:spLocks/>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72"/>
            <p:cNvSpPr>
              <a:spLocks/>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73"/>
            <p:cNvSpPr>
              <a:spLocks/>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74"/>
            <p:cNvSpPr>
              <a:spLocks/>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75"/>
            <p:cNvSpPr>
              <a:spLocks/>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76"/>
            <p:cNvSpPr>
              <a:spLocks/>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77"/>
            <p:cNvSpPr>
              <a:spLocks/>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78"/>
            <p:cNvSpPr>
              <a:spLocks/>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79"/>
            <p:cNvSpPr>
              <a:spLocks/>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80"/>
            <p:cNvSpPr>
              <a:spLocks/>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81"/>
            <p:cNvSpPr>
              <a:spLocks/>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82"/>
            <p:cNvSpPr>
              <a:spLocks/>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83"/>
            <p:cNvSpPr>
              <a:spLocks/>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84"/>
            <p:cNvSpPr>
              <a:spLocks/>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85"/>
            <p:cNvSpPr>
              <a:spLocks/>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86"/>
            <p:cNvSpPr>
              <a:spLocks/>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87"/>
            <p:cNvSpPr>
              <a:spLocks/>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88"/>
            <p:cNvSpPr>
              <a:spLocks/>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89"/>
            <p:cNvSpPr>
              <a:spLocks/>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90"/>
            <p:cNvSpPr>
              <a:spLocks/>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91"/>
            <p:cNvSpPr>
              <a:spLocks/>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92"/>
            <p:cNvSpPr>
              <a:spLocks/>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93"/>
            <p:cNvSpPr>
              <a:spLocks/>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94"/>
            <p:cNvSpPr>
              <a:spLocks/>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95"/>
            <p:cNvSpPr>
              <a:spLocks/>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96"/>
            <p:cNvSpPr>
              <a:spLocks/>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97"/>
            <p:cNvSpPr>
              <a:spLocks/>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98"/>
            <p:cNvSpPr>
              <a:spLocks/>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99"/>
            <p:cNvSpPr>
              <a:spLocks/>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300"/>
            <p:cNvSpPr>
              <a:spLocks/>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301"/>
            <p:cNvSpPr>
              <a:spLocks/>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302"/>
            <p:cNvSpPr>
              <a:spLocks/>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303"/>
            <p:cNvSpPr>
              <a:spLocks/>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304"/>
            <p:cNvSpPr>
              <a:spLocks/>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305"/>
            <p:cNvSpPr>
              <a:spLocks/>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306"/>
            <p:cNvSpPr>
              <a:spLocks/>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307"/>
            <p:cNvSpPr>
              <a:spLocks/>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308"/>
            <p:cNvSpPr>
              <a:spLocks/>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309"/>
            <p:cNvSpPr>
              <a:spLocks/>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310"/>
            <p:cNvSpPr>
              <a:spLocks/>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311"/>
            <p:cNvSpPr>
              <a:spLocks/>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312"/>
            <p:cNvSpPr>
              <a:spLocks/>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313"/>
            <p:cNvSpPr>
              <a:spLocks/>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314"/>
            <p:cNvSpPr>
              <a:spLocks/>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315"/>
            <p:cNvSpPr>
              <a:spLocks/>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316"/>
            <p:cNvSpPr>
              <a:spLocks/>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317"/>
            <p:cNvSpPr>
              <a:spLocks/>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318"/>
            <p:cNvSpPr>
              <a:spLocks/>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319"/>
            <p:cNvSpPr>
              <a:spLocks/>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320"/>
            <p:cNvSpPr>
              <a:spLocks/>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321"/>
            <p:cNvSpPr>
              <a:spLocks/>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322"/>
            <p:cNvSpPr>
              <a:spLocks/>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286" name="组合 285"/>
          <p:cNvGrpSpPr/>
          <p:nvPr/>
        </p:nvGrpSpPr>
        <p:grpSpPr>
          <a:xfrm>
            <a:off x="8243150" y="2469752"/>
            <a:ext cx="3174285" cy="2937115"/>
            <a:chOff x="8594896" y="1660013"/>
            <a:chExt cx="3174285" cy="2937115"/>
          </a:xfrm>
        </p:grpSpPr>
        <p:grpSp>
          <p:nvGrpSpPr>
            <p:cNvPr id="287" name="组合 286"/>
            <p:cNvGrpSpPr/>
            <p:nvPr/>
          </p:nvGrpSpPr>
          <p:grpSpPr>
            <a:xfrm>
              <a:off x="8594896" y="1660013"/>
              <a:ext cx="3174285" cy="461665"/>
              <a:chOff x="6330755" y="1694731"/>
              <a:chExt cx="2305245" cy="335273"/>
            </a:xfrm>
          </p:grpSpPr>
          <p:sp>
            <p:nvSpPr>
              <p:cNvPr id="305" name="矩形 304"/>
              <p:cNvSpPr/>
              <p:nvPr/>
            </p:nvSpPr>
            <p:spPr>
              <a:xfrm>
                <a:off x="6934889" y="1704154"/>
                <a:ext cx="639346" cy="189988"/>
              </a:xfrm>
              <a:prstGeom prst="rect">
                <a:avLst/>
              </a:prstGeom>
            </p:spPr>
            <p:txBody>
              <a:bodyPr wrap="none" anchor="ctr">
                <a:spAutoFit/>
              </a:bodyPr>
              <a:lstStyle/>
              <a:p>
                <a:r>
                  <a:rPr lang="en-US" altLang="zh-CN" sz="1100" b="1" dirty="0">
                    <a:solidFill>
                      <a:srgbClr val="00B050"/>
                    </a:solidFill>
                    <a:latin typeface="华文细黑" panose="02010600040101010101" pitchFamily="2" charset="-122"/>
                    <a:ea typeface="华文细黑" panose="02010600040101010101" pitchFamily="2" charset="-122"/>
                    <a:cs typeface="Arial" panose="020B0604020202020204" pitchFamily="34" charset="0"/>
                  </a:rPr>
                  <a:t>New Yorrk</a:t>
                </a:r>
              </a:p>
            </p:txBody>
          </p:sp>
          <p:sp>
            <p:nvSpPr>
              <p:cNvPr id="306" name="矩形 305"/>
              <p:cNvSpPr/>
              <p:nvPr/>
            </p:nvSpPr>
            <p:spPr>
              <a:xfrm>
                <a:off x="7026906" y="1926523"/>
                <a:ext cx="160909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07" name="矩形 306"/>
              <p:cNvSpPr/>
              <p:nvPr/>
            </p:nvSpPr>
            <p:spPr>
              <a:xfrm>
                <a:off x="6330755" y="1694731"/>
                <a:ext cx="694421" cy="335273"/>
              </a:xfrm>
              <a:prstGeom prst="rect">
                <a:avLst/>
              </a:prstGeom>
            </p:spPr>
            <p:txBody>
              <a:bodyPr wrap="square" anchor="ctr">
                <a:spAutoFit/>
              </a:bodyPr>
              <a:lstStyle/>
              <a:p>
                <a:r>
                  <a:rPr lang="en-US" altLang="zh-CN" sz="24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200</a:t>
                </a:r>
              </a:p>
            </p:txBody>
          </p:sp>
        </p:grpSp>
        <p:grpSp>
          <p:nvGrpSpPr>
            <p:cNvPr id="288" name="组合 287"/>
            <p:cNvGrpSpPr/>
            <p:nvPr/>
          </p:nvGrpSpPr>
          <p:grpSpPr>
            <a:xfrm>
              <a:off x="8842782" y="2289099"/>
              <a:ext cx="2480008" cy="463389"/>
              <a:chOff x="6510776" y="2151589"/>
              <a:chExt cx="1801044" cy="336525"/>
            </a:xfrm>
          </p:grpSpPr>
          <p:grpSp>
            <p:nvGrpSpPr>
              <p:cNvPr id="301" name="组合 300"/>
              <p:cNvGrpSpPr/>
              <p:nvPr/>
            </p:nvGrpSpPr>
            <p:grpSpPr>
              <a:xfrm>
                <a:off x="6934889" y="2151589"/>
                <a:ext cx="1376931" cy="271518"/>
                <a:chOff x="6934889" y="2151589"/>
                <a:chExt cx="1376931" cy="271518"/>
              </a:xfrm>
            </p:grpSpPr>
            <p:sp>
              <p:nvSpPr>
                <p:cNvPr id="303" name="矩形 302"/>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04" name="矩形 303"/>
                <p:cNvSpPr/>
                <p:nvPr/>
              </p:nvSpPr>
              <p:spPr>
                <a:xfrm>
                  <a:off x="6934889" y="2151589"/>
                  <a:ext cx="355296"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grpSp>
          <p:sp>
            <p:nvSpPr>
              <p:cNvPr id="302" name="矩形 301"/>
              <p:cNvSpPr/>
              <p:nvPr/>
            </p:nvSpPr>
            <p:spPr>
              <a:xfrm>
                <a:off x="6510776" y="2152841"/>
                <a:ext cx="584124"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p>
            </p:txBody>
          </p:sp>
        </p:grpSp>
        <p:grpSp>
          <p:nvGrpSpPr>
            <p:cNvPr id="289" name="组合 288"/>
            <p:cNvGrpSpPr/>
            <p:nvPr/>
          </p:nvGrpSpPr>
          <p:grpSpPr>
            <a:xfrm>
              <a:off x="8842781" y="2876529"/>
              <a:ext cx="1891315" cy="461665"/>
              <a:chOff x="6510775" y="2578196"/>
              <a:chExt cx="1373520" cy="335273"/>
            </a:xfrm>
          </p:grpSpPr>
          <p:sp>
            <p:nvSpPr>
              <p:cNvPr id="298" name="矩形 297"/>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9" name="矩形 298"/>
              <p:cNvSpPr/>
              <p:nvPr/>
            </p:nvSpPr>
            <p:spPr>
              <a:xfrm>
                <a:off x="6934889" y="2591641"/>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300" name="矩形 299"/>
              <p:cNvSpPr/>
              <p:nvPr/>
            </p:nvSpPr>
            <p:spPr>
              <a:xfrm>
                <a:off x="6510775" y="2578196"/>
                <a:ext cx="584125"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p>
            </p:txBody>
          </p:sp>
        </p:grpSp>
        <p:grpSp>
          <p:nvGrpSpPr>
            <p:cNvPr id="290" name="组合 289"/>
            <p:cNvGrpSpPr/>
            <p:nvPr/>
          </p:nvGrpSpPr>
          <p:grpSpPr>
            <a:xfrm>
              <a:off x="8892358" y="3433782"/>
              <a:ext cx="2430433" cy="474982"/>
              <a:chOff x="6546779" y="2982886"/>
              <a:chExt cx="1765041" cy="344944"/>
            </a:xfrm>
          </p:grpSpPr>
          <p:sp>
            <p:nvSpPr>
              <p:cNvPr id="295" name="矩形 294"/>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6" name="矩形 295"/>
              <p:cNvSpPr/>
              <p:nvPr/>
            </p:nvSpPr>
            <p:spPr>
              <a:xfrm>
                <a:off x="6934889" y="3054789"/>
                <a:ext cx="35529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p>
            </p:txBody>
          </p:sp>
          <p:sp>
            <p:nvSpPr>
              <p:cNvPr id="297" name="矩形 296"/>
              <p:cNvSpPr/>
              <p:nvPr/>
            </p:nvSpPr>
            <p:spPr>
              <a:xfrm>
                <a:off x="6546779" y="2982886"/>
                <a:ext cx="5481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p>
            </p:txBody>
          </p:sp>
        </p:grpSp>
        <p:grpSp>
          <p:nvGrpSpPr>
            <p:cNvPr id="291" name="组合 290"/>
            <p:cNvGrpSpPr/>
            <p:nvPr/>
          </p:nvGrpSpPr>
          <p:grpSpPr>
            <a:xfrm>
              <a:off x="8594896" y="4135463"/>
              <a:ext cx="2849931" cy="461665"/>
              <a:chOff x="6330755" y="3492466"/>
              <a:chExt cx="2069691" cy="335273"/>
            </a:xfrm>
          </p:grpSpPr>
          <p:sp>
            <p:nvSpPr>
              <p:cNvPr id="292" name="矩形 291"/>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93" name="矩形 292"/>
              <p:cNvSpPr/>
              <p:nvPr/>
            </p:nvSpPr>
            <p:spPr>
              <a:xfrm>
                <a:off x="6934889" y="3523437"/>
                <a:ext cx="512455" cy="189988"/>
              </a:xfrm>
              <a:prstGeom prst="rect">
                <a:avLst/>
              </a:prstGeom>
            </p:spPr>
            <p:txBody>
              <a:bodyPr wrap="none" anchor="ctr">
                <a:spAutoFit/>
              </a:bodyPr>
              <a:lstStyle/>
              <a:p>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p>
            </p:txBody>
          </p:sp>
          <p:sp>
            <p:nvSpPr>
              <p:cNvPr id="294" name="矩形 293"/>
              <p:cNvSpPr/>
              <p:nvPr/>
            </p:nvSpPr>
            <p:spPr>
              <a:xfrm>
                <a:off x="6330755" y="3492466"/>
                <a:ext cx="694421" cy="335273"/>
              </a:xfrm>
              <a:prstGeom prst="rect">
                <a:avLst/>
              </a:prstGeom>
            </p:spPr>
            <p:txBody>
              <a:bodyPr wrap="square" anchor="ctr">
                <a:spAutoFit/>
              </a:bodyPr>
              <a:lstStyle/>
              <a:p>
                <a:r>
                  <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p>
            </p:txBody>
          </p:sp>
        </p:grpSp>
      </p:grpSp>
      <p:grpSp>
        <p:nvGrpSpPr>
          <p:cNvPr id="308" name="组合 307"/>
          <p:cNvGrpSpPr/>
          <p:nvPr/>
        </p:nvGrpSpPr>
        <p:grpSpPr>
          <a:xfrm>
            <a:off x="5359006" y="2514703"/>
            <a:ext cx="1436613" cy="3271264"/>
            <a:chOff x="3980771" y="2034838"/>
            <a:chExt cx="1043304" cy="2375673"/>
          </a:xfrm>
        </p:grpSpPr>
        <p:sp>
          <p:nvSpPr>
            <p:cNvPr id="309" name="椭圆 308"/>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0" name="直接连接符 309"/>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1" name="组合 310"/>
            <p:cNvGrpSpPr/>
            <p:nvPr/>
          </p:nvGrpSpPr>
          <p:grpSpPr>
            <a:xfrm>
              <a:off x="3980771" y="3859915"/>
              <a:ext cx="1043304" cy="550596"/>
              <a:chOff x="481234" y="3523848"/>
              <a:chExt cx="1043304" cy="550596"/>
            </a:xfrm>
          </p:grpSpPr>
          <p:sp>
            <p:nvSpPr>
              <p:cNvPr id="312" name="矩形 311"/>
              <p:cNvSpPr/>
              <p:nvPr/>
            </p:nvSpPr>
            <p:spPr>
              <a:xfrm>
                <a:off x="622212" y="3523848"/>
                <a:ext cx="762981" cy="201164"/>
              </a:xfrm>
              <a:prstGeom prst="rect">
                <a:avLst/>
              </a:prstGeom>
            </p:spPr>
            <p:txBody>
              <a:bodyPr wrap="square" anchor="ctr">
                <a:spAutoFit/>
              </a:bodyPr>
              <a:lstStyle/>
              <a:p>
                <a:pPr algn="ctr"/>
                <a:r>
                  <a:rPr lang="en-US" altLang="zh-CN" sz="12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13" name="矩形 312"/>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grpSp>
      <p:grpSp>
        <p:nvGrpSpPr>
          <p:cNvPr id="314" name="组合 313"/>
          <p:cNvGrpSpPr/>
          <p:nvPr/>
        </p:nvGrpSpPr>
        <p:grpSpPr>
          <a:xfrm>
            <a:off x="798391" y="3651151"/>
            <a:ext cx="1436613" cy="1567695"/>
            <a:chOff x="668738" y="2860154"/>
            <a:chExt cx="1043304" cy="1138499"/>
          </a:xfrm>
        </p:grpSpPr>
        <p:sp>
          <p:nvSpPr>
            <p:cNvPr id="315" name="椭圆 314"/>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6" name="组合 315"/>
            <p:cNvGrpSpPr/>
            <p:nvPr/>
          </p:nvGrpSpPr>
          <p:grpSpPr>
            <a:xfrm>
              <a:off x="668738" y="3448060"/>
              <a:ext cx="1043304" cy="550593"/>
              <a:chOff x="668738" y="3523848"/>
              <a:chExt cx="1043304" cy="550593"/>
            </a:xfrm>
          </p:grpSpPr>
          <p:sp>
            <p:nvSpPr>
              <p:cNvPr id="318" name="矩形 317"/>
              <p:cNvSpPr/>
              <p:nvPr/>
            </p:nvSpPr>
            <p:spPr>
              <a:xfrm>
                <a:off x="808899" y="3523848"/>
                <a:ext cx="762981" cy="201164"/>
              </a:xfrm>
              <a:prstGeom prst="rect">
                <a:avLst/>
              </a:prstGeom>
            </p:spPr>
            <p:txBody>
              <a:bodyPr wrap="square" anchor="ctr">
                <a:spAutoFit/>
              </a:bodyPr>
              <a:lstStyle/>
              <a:p>
                <a:pPr algn="ctr"/>
                <a:r>
                  <a:rPr lang="en-US" altLang="zh-CN" sz="1200" dirty="0">
                    <a:solidFill>
                      <a:srgbClr val="00B050"/>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19" name="矩形 318"/>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iosum Dolor</a:t>
                </a:r>
              </a:p>
              <a:p>
                <a:pPr algn="ctr">
                  <a:lnSpc>
                    <a:spcPct val="120000"/>
                  </a:lnSpc>
                </a:pP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p>
            </p:txBody>
          </p:sp>
        </p:grpSp>
        <p:cxnSp>
          <p:nvCxnSpPr>
            <p:cNvPr id="317" name="直接连接符 316"/>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00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773792" y="5100246"/>
            <a:ext cx="2129328" cy="1058591"/>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903120" y="4747383"/>
            <a:ext cx="2129328" cy="1411454"/>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031337" y="4276897"/>
            <a:ext cx="2129328" cy="1881940"/>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59554" y="3884827"/>
            <a:ext cx="2129328" cy="2274010"/>
          </a:xfrm>
          <a:prstGeom prst="rect">
            <a:avLst/>
          </a:prstGeom>
          <a:solidFill>
            <a:srgbClr val="40C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1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22" name="矩形 21"/>
          <p:cNvSpPr/>
          <p:nvPr/>
        </p:nvSpPr>
        <p:spPr>
          <a:xfrm>
            <a:off x="1490753" y="5684257"/>
            <a:ext cx="697627"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2016 </a:t>
            </a:r>
            <a:endParaRPr lang="zh-CN" altLang="en-US" sz="1600" dirty="0">
              <a:solidFill>
                <a:schemeClr val="bg1"/>
              </a:solidFill>
              <a:latin typeface="HelveticaNeueLT Pro 67 MdCn" panose="020B0606030502030204" pitchFamily="34" charset="0"/>
            </a:endParaRPr>
          </a:p>
        </p:txBody>
      </p:sp>
      <p:sp>
        <p:nvSpPr>
          <p:cNvPr id="25" name="矩形 24"/>
          <p:cNvSpPr/>
          <p:nvPr/>
        </p:nvSpPr>
        <p:spPr>
          <a:xfrm>
            <a:off x="3615154" y="5684257"/>
            <a:ext cx="697627"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2017 </a:t>
            </a:r>
            <a:endParaRPr lang="zh-CN" altLang="en-US" sz="1600" dirty="0">
              <a:solidFill>
                <a:schemeClr val="bg1"/>
              </a:solidFill>
              <a:latin typeface="HelveticaNeueLT Pro 67 MdCn" panose="020B0606030502030204" pitchFamily="34" charset="0"/>
            </a:endParaRPr>
          </a:p>
        </p:txBody>
      </p:sp>
      <p:sp>
        <p:nvSpPr>
          <p:cNvPr id="26" name="矩形 25"/>
          <p:cNvSpPr/>
          <p:nvPr/>
        </p:nvSpPr>
        <p:spPr>
          <a:xfrm>
            <a:off x="5746334" y="5684257"/>
            <a:ext cx="697627"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2018 </a:t>
            </a:r>
            <a:endParaRPr lang="zh-CN" altLang="en-US" sz="1600" dirty="0">
              <a:solidFill>
                <a:schemeClr val="bg1"/>
              </a:solidFill>
              <a:latin typeface="HelveticaNeueLT Pro 67 MdCn" panose="020B0606030502030204" pitchFamily="34" charset="0"/>
            </a:endParaRPr>
          </a:p>
        </p:txBody>
      </p:sp>
      <p:sp>
        <p:nvSpPr>
          <p:cNvPr id="28" name="矩形 27"/>
          <p:cNvSpPr/>
          <p:nvPr/>
        </p:nvSpPr>
        <p:spPr>
          <a:xfrm>
            <a:off x="7874978" y="5684257"/>
            <a:ext cx="697627"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2019 </a:t>
            </a:r>
            <a:endParaRPr lang="zh-CN" altLang="en-US" sz="1600" dirty="0">
              <a:solidFill>
                <a:schemeClr val="bg1"/>
              </a:solidFill>
              <a:latin typeface="HelveticaNeueLT Pro 67 MdCn" panose="020B0606030502030204" pitchFamily="34" charset="0"/>
            </a:endParaRPr>
          </a:p>
        </p:txBody>
      </p:sp>
      <p:sp>
        <p:nvSpPr>
          <p:cNvPr id="29" name="矩形 28"/>
          <p:cNvSpPr/>
          <p:nvPr/>
        </p:nvSpPr>
        <p:spPr>
          <a:xfrm>
            <a:off x="9287769" y="3409229"/>
            <a:ext cx="2129328" cy="2749608"/>
          </a:xfrm>
          <a:prstGeom prst="rect">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003620" y="5684257"/>
            <a:ext cx="697627" cy="338554"/>
          </a:xfrm>
          <a:prstGeom prst="rect">
            <a:avLst/>
          </a:prstGeom>
        </p:spPr>
        <p:txBody>
          <a:bodyPr wrap="none">
            <a:spAutoFit/>
          </a:bodyPr>
          <a:lstStyle/>
          <a:p>
            <a:pPr algn="ctr"/>
            <a:r>
              <a:rPr lang="en-US" altLang="zh-CN" sz="1600" dirty="0">
                <a:solidFill>
                  <a:schemeClr val="bg1"/>
                </a:solidFill>
                <a:latin typeface="HelveticaNeueLT Pro 67 MdCn" panose="020B0606030502030204" pitchFamily="34" charset="0"/>
              </a:rPr>
              <a:t>2020 </a:t>
            </a:r>
            <a:endParaRPr lang="zh-CN" altLang="en-US" sz="1600" dirty="0">
              <a:solidFill>
                <a:schemeClr val="bg1"/>
              </a:solidFill>
              <a:latin typeface="HelveticaNeueLT Pro 67 MdCn" panose="020B0606030502030204" pitchFamily="34" charset="0"/>
            </a:endParaRPr>
          </a:p>
        </p:txBody>
      </p:sp>
      <p:grpSp>
        <p:nvGrpSpPr>
          <p:cNvPr id="31" name="组合 30"/>
          <p:cNvGrpSpPr/>
          <p:nvPr/>
        </p:nvGrpSpPr>
        <p:grpSpPr>
          <a:xfrm>
            <a:off x="9635042" y="1550846"/>
            <a:ext cx="1434782" cy="1532713"/>
            <a:chOff x="6876272" y="1083981"/>
            <a:chExt cx="1537251" cy="1642176"/>
          </a:xfrm>
          <a:solidFill>
            <a:srgbClr val="2A53C4">
              <a:alpha val="70000"/>
            </a:srgbClr>
          </a:solidFill>
        </p:grpSpPr>
        <p:sp>
          <p:nvSpPr>
            <p:cNvPr id="32" name="任意多边形 31"/>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3" name="组合 32"/>
            <p:cNvGrpSpPr/>
            <p:nvPr/>
          </p:nvGrpSpPr>
          <p:grpSpPr>
            <a:xfrm>
              <a:off x="7003872" y="1259048"/>
              <a:ext cx="1282050" cy="1042359"/>
              <a:chOff x="4984441" y="3312181"/>
              <a:chExt cx="1282050" cy="1042359"/>
            </a:xfrm>
            <a:grpFill/>
          </p:grpSpPr>
          <p:sp>
            <p:nvSpPr>
              <p:cNvPr id="34" name="文本框 33"/>
              <p:cNvSpPr txBox="1"/>
              <p:nvPr/>
            </p:nvSpPr>
            <p:spPr>
              <a:xfrm>
                <a:off x="4984441" y="3312181"/>
                <a:ext cx="1282050" cy="692490"/>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2019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4162880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4413837 w 11014364"/>
              <a:gd name="connsiteY0" fmla="*/ 0 h 5171432"/>
              <a:gd name="connsiteX1" fmla="*/ 11014364 w 11014364"/>
              <a:gd name="connsiteY1" fmla="*/ 2536752 h 5171432"/>
              <a:gd name="connsiteX2" fmla="*/ 9383868 w 11014364"/>
              <a:gd name="connsiteY2" fmla="*/ 5171432 h 5171432"/>
              <a:gd name="connsiteX3" fmla="*/ 0 w 11014364"/>
              <a:gd name="connsiteY3" fmla="*/ 5171432 h 5171432"/>
              <a:gd name="connsiteX4" fmla="*/ 0 w 11014364"/>
              <a:gd name="connsiteY4" fmla="*/ 795209 h 5171432"/>
              <a:gd name="connsiteX5" fmla="*/ 4413837 w 11014364"/>
              <a:gd name="connsiteY5" fmla="*/ 0 h 5171432"/>
              <a:gd name="connsiteX0" fmla="*/ 4413837 w 9383868"/>
              <a:gd name="connsiteY0" fmla="*/ 0 h 5171432"/>
              <a:gd name="connsiteX1" fmla="*/ 7466933 w 9383868"/>
              <a:gd name="connsiteY1" fmla="*/ 2536752 h 5171432"/>
              <a:gd name="connsiteX2" fmla="*/ 9383868 w 9383868"/>
              <a:gd name="connsiteY2" fmla="*/ 5171432 h 5171432"/>
              <a:gd name="connsiteX3" fmla="*/ 0 w 9383868"/>
              <a:gd name="connsiteY3" fmla="*/ 5171432 h 5171432"/>
              <a:gd name="connsiteX4" fmla="*/ 0 w 9383868"/>
              <a:gd name="connsiteY4" fmla="*/ 795209 h 5171432"/>
              <a:gd name="connsiteX5" fmla="*/ 4413837 w 9383868"/>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0 w 7466933"/>
              <a:gd name="connsiteY4" fmla="*/ 795209 h 5171432"/>
              <a:gd name="connsiteX5" fmla="*/ 4413837 w 7466933"/>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11017 w 7466933"/>
              <a:gd name="connsiteY4" fmla="*/ 3064683 h 5171432"/>
              <a:gd name="connsiteX5" fmla="*/ 4413837 w 7466933"/>
              <a:gd name="connsiteY5" fmla="*/ 0 h 5171432"/>
              <a:gd name="connsiteX0" fmla="*/ 4402820 w 7466933"/>
              <a:gd name="connsiteY0" fmla="*/ 0 h 5667191"/>
              <a:gd name="connsiteX1" fmla="*/ 7466933 w 7466933"/>
              <a:gd name="connsiteY1" fmla="*/ 3032511 h 5667191"/>
              <a:gd name="connsiteX2" fmla="*/ 5263560 w 7466933"/>
              <a:gd name="connsiteY2" fmla="*/ 5667191 h 5667191"/>
              <a:gd name="connsiteX3" fmla="*/ 0 w 7466933"/>
              <a:gd name="connsiteY3" fmla="*/ 5667191 h 5667191"/>
              <a:gd name="connsiteX4" fmla="*/ 11017 w 7466933"/>
              <a:gd name="connsiteY4" fmla="*/ 3560442 h 5667191"/>
              <a:gd name="connsiteX5" fmla="*/ 4402820 w 7466933"/>
              <a:gd name="connsiteY5" fmla="*/ 0 h 5667191"/>
              <a:gd name="connsiteX0" fmla="*/ 4402820 w 7466933"/>
              <a:gd name="connsiteY0" fmla="*/ 0 h 5777360"/>
              <a:gd name="connsiteX1" fmla="*/ 7466933 w 7466933"/>
              <a:gd name="connsiteY1" fmla="*/ 3142680 h 5777360"/>
              <a:gd name="connsiteX2" fmla="*/ 5263560 w 7466933"/>
              <a:gd name="connsiteY2" fmla="*/ 5777360 h 5777360"/>
              <a:gd name="connsiteX3" fmla="*/ 0 w 7466933"/>
              <a:gd name="connsiteY3" fmla="*/ 5777360 h 5777360"/>
              <a:gd name="connsiteX4" fmla="*/ 11017 w 7466933"/>
              <a:gd name="connsiteY4" fmla="*/ 3670611 h 5777360"/>
              <a:gd name="connsiteX5" fmla="*/ 4402820 w 7466933"/>
              <a:gd name="connsiteY5" fmla="*/ 0 h 5777360"/>
              <a:gd name="connsiteX0" fmla="*/ 4402820 w 7466933"/>
              <a:gd name="connsiteY0" fmla="*/ 0 h 5791215"/>
              <a:gd name="connsiteX1" fmla="*/ 7466933 w 7466933"/>
              <a:gd name="connsiteY1" fmla="*/ 3142680 h 5791215"/>
              <a:gd name="connsiteX2" fmla="*/ 4473851 w 7466933"/>
              <a:gd name="connsiteY2" fmla="*/ 5791215 h 5791215"/>
              <a:gd name="connsiteX3" fmla="*/ 0 w 7466933"/>
              <a:gd name="connsiteY3" fmla="*/ 5777360 h 5791215"/>
              <a:gd name="connsiteX4" fmla="*/ 11017 w 7466933"/>
              <a:gd name="connsiteY4" fmla="*/ 3670611 h 5791215"/>
              <a:gd name="connsiteX5" fmla="*/ 4402820 w 7466933"/>
              <a:gd name="connsiteY5" fmla="*/ 0 h 5791215"/>
              <a:gd name="connsiteX0" fmla="*/ 4402820 w 7466933"/>
              <a:gd name="connsiteY0" fmla="*/ 0 h 5781978"/>
              <a:gd name="connsiteX1" fmla="*/ 7466933 w 7466933"/>
              <a:gd name="connsiteY1" fmla="*/ 3142680 h 5781978"/>
              <a:gd name="connsiteX2" fmla="*/ 4834069 w 7466933"/>
              <a:gd name="connsiteY2" fmla="*/ 5781978 h 5781978"/>
              <a:gd name="connsiteX3" fmla="*/ 0 w 7466933"/>
              <a:gd name="connsiteY3" fmla="*/ 5777360 h 5781978"/>
              <a:gd name="connsiteX4" fmla="*/ 11017 w 7466933"/>
              <a:gd name="connsiteY4" fmla="*/ 3670611 h 5781978"/>
              <a:gd name="connsiteX5" fmla="*/ 4402820 w 7466933"/>
              <a:gd name="connsiteY5" fmla="*/ 0 h 5781978"/>
              <a:gd name="connsiteX0" fmla="*/ 4402820 w 7466933"/>
              <a:gd name="connsiteY0" fmla="*/ 0 h 5778900"/>
              <a:gd name="connsiteX1" fmla="*/ 7466933 w 7466933"/>
              <a:gd name="connsiteY1" fmla="*/ 3142680 h 5778900"/>
              <a:gd name="connsiteX2" fmla="*/ 4834069 w 7466933"/>
              <a:gd name="connsiteY2" fmla="*/ 5778900 h 5778900"/>
              <a:gd name="connsiteX3" fmla="*/ 0 w 7466933"/>
              <a:gd name="connsiteY3" fmla="*/ 5777360 h 5778900"/>
              <a:gd name="connsiteX4" fmla="*/ 11017 w 7466933"/>
              <a:gd name="connsiteY4" fmla="*/ 3670611 h 5778900"/>
              <a:gd name="connsiteX5" fmla="*/ 4402820 w 7466933"/>
              <a:gd name="connsiteY5" fmla="*/ 0 h 5778900"/>
              <a:gd name="connsiteX0" fmla="*/ 4402820 w 7466933"/>
              <a:gd name="connsiteY0" fmla="*/ 0 h 5508444"/>
              <a:gd name="connsiteX1" fmla="*/ 7466933 w 7466933"/>
              <a:gd name="connsiteY1" fmla="*/ 2872224 h 5508444"/>
              <a:gd name="connsiteX2" fmla="*/ 4834069 w 7466933"/>
              <a:gd name="connsiteY2" fmla="*/ 5508444 h 5508444"/>
              <a:gd name="connsiteX3" fmla="*/ 0 w 7466933"/>
              <a:gd name="connsiteY3" fmla="*/ 5506904 h 5508444"/>
              <a:gd name="connsiteX4" fmla="*/ 11017 w 7466933"/>
              <a:gd name="connsiteY4" fmla="*/ 3400155 h 5508444"/>
              <a:gd name="connsiteX5" fmla="*/ 4402820 w 7466933"/>
              <a:gd name="connsiteY5" fmla="*/ 0 h 5508444"/>
              <a:gd name="connsiteX0" fmla="*/ 4402820 w 7763148"/>
              <a:gd name="connsiteY0" fmla="*/ 0 h 5508444"/>
              <a:gd name="connsiteX1" fmla="*/ 7763148 w 7763148"/>
              <a:gd name="connsiteY1" fmla="*/ 3335864 h 5508444"/>
              <a:gd name="connsiteX2" fmla="*/ 4834069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4211524 h 5508444"/>
              <a:gd name="connsiteX5" fmla="*/ 4402820 w 7763148"/>
              <a:gd name="connsiteY5" fmla="*/ 0 h 55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15" name="文本框 14"/>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 name="connsiteX0" fmla="*/ 0 w 616447"/>
              <a:gd name="connsiteY0" fmla="*/ 580801 h 580801"/>
              <a:gd name="connsiteX1" fmla="*/ 238972 w 616447"/>
              <a:gd name="connsiteY1" fmla="*/ 0 h 580801"/>
              <a:gd name="connsiteX2" fmla="*/ 616447 w 616447"/>
              <a:gd name="connsiteY2" fmla="*/ 51437 h 580801"/>
              <a:gd name="connsiteX3" fmla="*/ 411813 w 616447"/>
              <a:gd name="connsiteY3" fmla="*/ 580801 h 580801"/>
              <a:gd name="connsiteX4" fmla="*/ 0 w 616447"/>
              <a:gd name="connsiteY4" fmla="*/ 580801 h 580801"/>
              <a:gd name="connsiteX0" fmla="*/ 0 w 621380"/>
              <a:gd name="connsiteY0" fmla="*/ 580801 h 580801"/>
              <a:gd name="connsiteX1" fmla="*/ 238972 w 621380"/>
              <a:gd name="connsiteY1" fmla="*/ 0 h 580801"/>
              <a:gd name="connsiteX2" fmla="*/ 621380 w 621380"/>
              <a:gd name="connsiteY2" fmla="*/ 100768 h 580801"/>
              <a:gd name="connsiteX3" fmla="*/ 411813 w 621380"/>
              <a:gd name="connsiteY3" fmla="*/ 580801 h 580801"/>
              <a:gd name="connsiteX4" fmla="*/ 0 w 621380"/>
              <a:gd name="connsiteY4" fmla="*/ 580801 h 5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1</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Tree>
    <p:extLst>
      <p:ext uri="{BB962C8B-B14F-4D97-AF65-F5344CB8AC3E}">
        <p14:creationId xmlns:p14="http://schemas.microsoft.com/office/powerpoint/2010/main" val="380200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等腰三角形 22"/>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10"/>
          <p:cNvSpPr/>
          <p:nvPr/>
        </p:nvSpPr>
        <p:spPr>
          <a:xfrm>
            <a:off x="5665611" y="902677"/>
            <a:ext cx="616447" cy="61533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47" h="615334">
                <a:moveTo>
                  <a:pt x="0" y="615334"/>
                </a:moveTo>
                <a:lnTo>
                  <a:pt x="224172" y="0"/>
                </a:lnTo>
                <a:lnTo>
                  <a:pt x="616447" y="85970"/>
                </a:lnTo>
                <a:lnTo>
                  <a:pt x="411813" y="615334"/>
                </a:lnTo>
                <a:lnTo>
                  <a:pt x="0" y="615334"/>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9"/>
          <p:cNvSpPr/>
          <p:nvPr/>
        </p:nvSpPr>
        <p:spPr>
          <a:xfrm>
            <a:off x="0" y="1577096"/>
            <a:ext cx="10602790" cy="5280905"/>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1607794 w 11014364"/>
              <a:gd name="connsiteY0" fmla="*/ 0 h 5284548"/>
              <a:gd name="connsiteX1" fmla="*/ 11014364 w 11014364"/>
              <a:gd name="connsiteY1" fmla="*/ 2649868 h 5284548"/>
              <a:gd name="connsiteX2" fmla="*/ 9383868 w 11014364"/>
              <a:gd name="connsiteY2" fmla="*/ 5284548 h 5284548"/>
              <a:gd name="connsiteX3" fmla="*/ 0 w 11014364"/>
              <a:gd name="connsiteY3" fmla="*/ 5284548 h 5284548"/>
              <a:gd name="connsiteX4" fmla="*/ 0 w 11014364"/>
              <a:gd name="connsiteY4" fmla="*/ 908325 h 5284548"/>
              <a:gd name="connsiteX5" fmla="*/ 1607794 w 11014364"/>
              <a:gd name="connsiteY5" fmla="*/ 0 h 5284548"/>
              <a:gd name="connsiteX0" fmla="*/ 1589579 w 11014364"/>
              <a:gd name="connsiteY0" fmla="*/ 0 h 5280905"/>
              <a:gd name="connsiteX1" fmla="*/ 11014364 w 11014364"/>
              <a:gd name="connsiteY1" fmla="*/ 2646225 h 5280905"/>
              <a:gd name="connsiteX2" fmla="*/ 9383868 w 11014364"/>
              <a:gd name="connsiteY2" fmla="*/ 5280905 h 5280905"/>
              <a:gd name="connsiteX3" fmla="*/ 0 w 11014364"/>
              <a:gd name="connsiteY3" fmla="*/ 5280905 h 5280905"/>
              <a:gd name="connsiteX4" fmla="*/ 0 w 11014364"/>
              <a:gd name="connsiteY4" fmla="*/ 904682 h 5280905"/>
              <a:gd name="connsiteX5" fmla="*/ 1589579 w 11014364"/>
              <a:gd name="connsiteY5" fmla="*/ 0 h 5280905"/>
              <a:gd name="connsiteX0" fmla="*/ 1589579 w 10595416"/>
              <a:gd name="connsiteY0" fmla="*/ 0 h 5280905"/>
              <a:gd name="connsiteX1" fmla="*/ 10595416 w 10595416"/>
              <a:gd name="connsiteY1" fmla="*/ 3320185 h 5280905"/>
              <a:gd name="connsiteX2" fmla="*/ 9383868 w 10595416"/>
              <a:gd name="connsiteY2" fmla="*/ 5280905 h 5280905"/>
              <a:gd name="connsiteX3" fmla="*/ 0 w 10595416"/>
              <a:gd name="connsiteY3" fmla="*/ 5280905 h 5280905"/>
              <a:gd name="connsiteX4" fmla="*/ 0 w 10595416"/>
              <a:gd name="connsiteY4" fmla="*/ 904682 h 5280905"/>
              <a:gd name="connsiteX5" fmla="*/ 1589579 w 10595416"/>
              <a:gd name="connsiteY5" fmla="*/ 0 h 5280905"/>
              <a:gd name="connsiteX0" fmla="*/ 1589579 w 10600332"/>
              <a:gd name="connsiteY0" fmla="*/ 0 h 5280905"/>
              <a:gd name="connsiteX1" fmla="*/ 10600332 w 10600332"/>
              <a:gd name="connsiteY1" fmla="*/ 3320185 h 5280905"/>
              <a:gd name="connsiteX2" fmla="*/ 9383868 w 10600332"/>
              <a:gd name="connsiteY2" fmla="*/ 5280905 h 5280905"/>
              <a:gd name="connsiteX3" fmla="*/ 0 w 10600332"/>
              <a:gd name="connsiteY3" fmla="*/ 5280905 h 5280905"/>
              <a:gd name="connsiteX4" fmla="*/ 0 w 10600332"/>
              <a:gd name="connsiteY4" fmla="*/ 904682 h 5280905"/>
              <a:gd name="connsiteX5" fmla="*/ 1589579 w 10600332"/>
              <a:gd name="connsiteY5" fmla="*/ 0 h 5280905"/>
              <a:gd name="connsiteX0" fmla="*/ 1589579 w 10602790"/>
              <a:gd name="connsiteY0" fmla="*/ 0 h 5280905"/>
              <a:gd name="connsiteX1" fmla="*/ 10602790 w 10602790"/>
              <a:gd name="connsiteY1" fmla="*/ 3315268 h 5280905"/>
              <a:gd name="connsiteX2" fmla="*/ 9383868 w 10602790"/>
              <a:gd name="connsiteY2" fmla="*/ 5280905 h 5280905"/>
              <a:gd name="connsiteX3" fmla="*/ 0 w 10602790"/>
              <a:gd name="connsiteY3" fmla="*/ 5280905 h 5280905"/>
              <a:gd name="connsiteX4" fmla="*/ 0 w 10602790"/>
              <a:gd name="connsiteY4" fmla="*/ 904682 h 5280905"/>
              <a:gd name="connsiteX5" fmla="*/ 1589579 w 10602790"/>
              <a:gd name="connsiteY5" fmla="*/ 0 h 5280905"/>
              <a:gd name="connsiteX0" fmla="*/ 1589579 w 10602790"/>
              <a:gd name="connsiteY0" fmla="*/ 0 h 5280905"/>
              <a:gd name="connsiteX1" fmla="*/ 10602790 w 10602790"/>
              <a:gd name="connsiteY1" fmla="*/ 3315268 h 5280905"/>
              <a:gd name="connsiteX2" fmla="*/ 9383868 w 10602790"/>
              <a:gd name="connsiteY2" fmla="*/ 5280905 h 5280905"/>
              <a:gd name="connsiteX3" fmla="*/ 0 w 10602790"/>
              <a:gd name="connsiteY3" fmla="*/ 5280905 h 5280905"/>
              <a:gd name="connsiteX4" fmla="*/ 0 w 10602790"/>
              <a:gd name="connsiteY4" fmla="*/ 2424389 h 5280905"/>
              <a:gd name="connsiteX5" fmla="*/ 1589579 w 10602790"/>
              <a:gd name="connsiteY5" fmla="*/ 0 h 528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2790" h="5280905">
                <a:moveTo>
                  <a:pt x="1589579" y="0"/>
                </a:moveTo>
                <a:lnTo>
                  <a:pt x="10602790" y="3315268"/>
                </a:lnTo>
                <a:lnTo>
                  <a:pt x="9383868" y="5280905"/>
                </a:lnTo>
                <a:lnTo>
                  <a:pt x="0" y="5280905"/>
                </a:lnTo>
                <a:lnTo>
                  <a:pt x="0" y="2424389"/>
                </a:lnTo>
                <a:lnTo>
                  <a:pt x="1589579"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590261" y="1511190"/>
            <a:ext cx="9011479" cy="3377962"/>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圆角矩形 27"/>
          <p:cNvSpPr/>
          <p:nvPr/>
        </p:nvSpPr>
        <p:spPr>
          <a:xfrm>
            <a:off x="1769166" y="1695266"/>
            <a:ext cx="8653668" cy="3009811"/>
          </a:xfrm>
          <a:prstGeom prst="roundRect">
            <a:avLst>
              <a:gd name="adj" fmla="val 0"/>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Thanks For</a:t>
            </a:r>
          </a:p>
          <a:p>
            <a:pPr lvl="0" algn="ctr"/>
            <a:r>
              <a:rPr lang="en-US" altLang="zh-CN" sz="80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Watching</a:t>
            </a:r>
          </a:p>
        </p:txBody>
      </p:sp>
      <p:grpSp>
        <p:nvGrpSpPr>
          <p:cNvPr id="29" name="组合 28"/>
          <p:cNvGrpSpPr/>
          <p:nvPr/>
        </p:nvGrpSpPr>
        <p:grpSpPr>
          <a:xfrm>
            <a:off x="5890405" y="706454"/>
            <a:ext cx="411191" cy="411191"/>
            <a:chOff x="5890405" y="551849"/>
            <a:chExt cx="411191" cy="411191"/>
          </a:xfrm>
        </p:grpSpPr>
        <p:sp>
          <p:nvSpPr>
            <p:cNvPr id="30" name="椭圆 29"/>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15" name="矩形 14"/>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18" name="文本框 17"/>
          <p:cNvSpPr txBox="1"/>
          <p:nvPr/>
        </p:nvSpPr>
        <p:spPr>
          <a:xfrm>
            <a:off x="4703632" y="5258994"/>
            <a:ext cx="2784737" cy="584775"/>
          </a:xfrm>
          <a:prstGeom prst="rect">
            <a:avLst/>
          </a:prstGeom>
          <a:noFill/>
        </p:spPr>
        <p:txBody>
          <a:bodyPr wrap="none" rtlCol="0">
            <a:spAutoFit/>
          </a:bodyPr>
          <a:lstStyle/>
          <a:p>
            <a:pPr algn="ctr"/>
            <a:r>
              <a:rPr lang="en-US" altLang="zh-CN"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business plan</a:t>
            </a:r>
            <a:endParaRPr lang="zh-CN" altLang="en-US" sz="32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endParaRPr>
          </a:p>
        </p:txBody>
      </p:sp>
      <p:sp>
        <p:nvSpPr>
          <p:cNvPr id="19" name="文本框 18"/>
          <p:cNvSpPr txBox="1"/>
          <p:nvPr/>
        </p:nvSpPr>
        <p:spPr>
          <a:xfrm>
            <a:off x="5035261" y="5843769"/>
            <a:ext cx="2121479" cy="307777"/>
          </a:xfrm>
          <a:prstGeom prst="rect">
            <a:avLst/>
          </a:prstGeom>
          <a:noFill/>
        </p:spPr>
        <p:txBody>
          <a:bodyPr wrap="none" rtlCol="0">
            <a:spAutoFit/>
          </a:bodyPr>
          <a:lstStyle/>
          <a:p>
            <a:pPr algn="ctr"/>
            <a:r>
              <a:rPr lang="en-US" altLang="zh-CN" sz="14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https://www.freeppt7.com</a:t>
            </a:r>
            <a:endParaRPr lang="zh-CN" altLang="en-US" sz="14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endParaRPr>
          </a:p>
        </p:txBody>
      </p:sp>
    </p:spTree>
    <p:extLst>
      <p:ext uri="{BB962C8B-B14F-4D97-AF65-F5344CB8AC3E}">
        <p14:creationId xmlns:p14="http://schemas.microsoft.com/office/powerpoint/2010/main" val="5458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5" name="矩形 24"/>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26" name="矩形 25"/>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3735322" y="3794158"/>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6152411" y="1385005"/>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8569500" y="3794158"/>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1318232" y="1385005"/>
            <a:ext cx="2304271" cy="230427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
        <p:nvSpPr>
          <p:cNvPr id="17" name="矩形 16"/>
          <p:cNvSpPr/>
          <p:nvPr/>
        </p:nvSpPr>
        <p:spPr>
          <a:xfrm>
            <a:off x="1318232"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 name="组合 2"/>
          <p:cNvGrpSpPr/>
          <p:nvPr/>
        </p:nvGrpSpPr>
        <p:grpSpPr>
          <a:xfrm>
            <a:off x="1681342" y="4353842"/>
            <a:ext cx="1578050" cy="1184903"/>
            <a:chOff x="1681342" y="4280428"/>
            <a:chExt cx="1578050" cy="1184903"/>
          </a:xfrm>
        </p:grpSpPr>
        <p:sp>
          <p:nvSpPr>
            <p:cNvPr id="19" name="文本框 18"/>
            <p:cNvSpPr txBox="1"/>
            <p:nvPr/>
          </p:nvSpPr>
          <p:spPr>
            <a:xfrm>
              <a:off x="1681342" y="4280428"/>
              <a:ext cx="1578050" cy="646331"/>
            </a:xfrm>
            <a:prstGeom prst="rect">
              <a:avLst/>
            </a:prstGeom>
            <a:noFill/>
          </p:spPr>
          <p:txBody>
            <a:bodyPr wrap="square" rtlCol="0" anchor="ctr">
              <a:spAutoFit/>
            </a:bodyPr>
            <a:lstStyle/>
            <a:p>
              <a:pPr algn="ctr"/>
              <a:r>
                <a:rPr lang="en-US" altLang="zh-CN" sz="3600" dirty="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20" name="直接连接符 19"/>
            <p:cNvCxnSpPr/>
            <p:nvPr/>
          </p:nvCxnSpPr>
          <p:spPr>
            <a:xfrm>
              <a:off x="1885016" y="5042156"/>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81342" y="5157554"/>
              <a:ext cx="1578050"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2020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8569500"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4" name="组合 3"/>
          <p:cNvGrpSpPr/>
          <p:nvPr/>
        </p:nvGrpSpPr>
        <p:grpSpPr>
          <a:xfrm>
            <a:off x="8932610" y="1944689"/>
            <a:ext cx="1578050" cy="1184903"/>
            <a:chOff x="8932610" y="1871274"/>
            <a:chExt cx="1578050" cy="1184903"/>
          </a:xfrm>
        </p:grpSpPr>
        <p:sp>
          <p:nvSpPr>
            <p:cNvPr id="30" name="文本框 29"/>
            <p:cNvSpPr txBox="1"/>
            <p:nvPr/>
          </p:nvSpPr>
          <p:spPr>
            <a:xfrm>
              <a:off x="8932610" y="1871274"/>
              <a:ext cx="1578050" cy="646331"/>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59%</a:t>
              </a:r>
              <a:endParaRPr lang="zh-CN" altLang="en-US" sz="3600" dirty="0">
                <a:solidFill>
                  <a:schemeClr val="bg1"/>
                </a:solidFill>
                <a:latin typeface="HelveticaNeueLT Pro 67 MdCn" panose="020B0606030502030204" pitchFamily="34" charset="0"/>
              </a:endParaRPr>
            </a:p>
          </p:txBody>
        </p:sp>
        <p:cxnSp>
          <p:nvCxnSpPr>
            <p:cNvPr id="31" name="直接连接符 30"/>
            <p:cNvCxnSpPr/>
            <p:nvPr/>
          </p:nvCxnSpPr>
          <p:spPr>
            <a:xfrm>
              <a:off x="9136284" y="2633002"/>
              <a:ext cx="1170704"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932610" y="2748400"/>
              <a:ext cx="1578050"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2020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3735322" y="1385005"/>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35" name="组合 34"/>
          <p:cNvGrpSpPr/>
          <p:nvPr/>
        </p:nvGrpSpPr>
        <p:grpSpPr>
          <a:xfrm>
            <a:off x="3792164" y="1757471"/>
            <a:ext cx="2190587" cy="1731161"/>
            <a:chOff x="2700301" y="1332022"/>
            <a:chExt cx="1779691" cy="1406441"/>
          </a:xfrm>
        </p:grpSpPr>
        <p:sp>
          <p:nvSpPr>
            <p:cNvPr id="36"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900"/>
            </a:p>
          </p:txBody>
        </p:sp>
        <p:sp>
          <p:nvSpPr>
            <p:cNvPr id="42" name="矩形 55"/>
            <p:cNvSpPr/>
            <p:nvPr/>
          </p:nvSpPr>
          <p:spPr>
            <a:xfrm>
              <a:off x="2700301" y="2063339"/>
              <a:ext cx="1779691" cy="675124"/>
            </a:xfrm>
            <a:prstGeom prst="rect">
              <a:avLst/>
            </a:prstGeom>
          </p:spPr>
          <p:txBody>
            <a:bodyPr wrap="square">
              <a:spAutoFit/>
            </a:bodyPr>
            <a:lstStyle/>
            <a:p>
              <a:pPr algn="ctr">
                <a:lnSpc>
                  <a:spcPct val="120000"/>
                </a:lnSpc>
              </a:pPr>
              <a:r>
                <a:rPr lang="zh-CN" altLang="zh-CN"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
        <p:nvSpPr>
          <p:cNvPr id="44" name="矩形 43"/>
          <p:cNvSpPr/>
          <p:nvPr/>
        </p:nvSpPr>
        <p:spPr>
          <a:xfrm>
            <a:off x="6152411" y="3794158"/>
            <a:ext cx="2304271" cy="23042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45" name="组合 44"/>
          <p:cNvGrpSpPr/>
          <p:nvPr/>
        </p:nvGrpSpPr>
        <p:grpSpPr>
          <a:xfrm>
            <a:off x="6209253" y="4170986"/>
            <a:ext cx="2190587" cy="1722436"/>
            <a:chOff x="4664008" y="3300636"/>
            <a:chExt cx="1779691" cy="1399353"/>
          </a:xfrm>
        </p:grpSpPr>
        <p:grpSp>
          <p:nvGrpSpPr>
            <p:cNvPr id="46" name="组合 45"/>
            <p:cNvGrpSpPr>
              <a:grpSpLocks noChangeAspect="1"/>
            </p:cNvGrpSpPr>
            <p:nvPr/>
          </p:nvGrpSpPr>
          <p:grpSpPr>
            <a:xfrm>
              <a:off x="5165110" y="3300636"/>
              <a:ext cx="777487" cy="687441"/>
              <a:chOff x="3676115" y="1160462"/>
              <a:chExt cx="5659574" cy="5004107"/>
            </a:xfrm>
            <a:solidFill>
              <a:schemeClr val="bg1"/>
            </a:solidFill>
          </p:grpSpPr>
          <p:sp>
            <p:nvSpPr>
              <p:cNvPr id="48" name="任意多边形 4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9" name="圆角矩形 4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0" name="任意多边形 4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1" name="任意多边形 5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47" name="矩形 55"/>
            <p:cNvSpPr/>
            <p:nvPr/>
          </p:nvSpPr>
          <p:spPr>
            <a:xfrm>
              <a:off x="4664008" y="4024865"/>
              <a:ext cx="1779691" cy="675124"/>
            </a:xfrm>
            <a:prstGeom prst="rect">
              <a:avLst/>
            </a:prstGeom>
          </p:spPr>
          <p:txBody>
            <a:bodyPr wrap="square">
              <a:spAutoFit/>
            </a:bodyPr>
            <a:lstStyle/>
            <a:p>
              <a:pPr algn="ctr">
                <a:lnSpc>
                  <a:spcPct val="120000"/>
                </a:lnSpc>
              </a:pPr>
              <a:r>
                <a:rPr lang="zh-CN" altLang="zh-CN"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0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extLst>
      <p:ext uri="{BB962C8B-B14F-4D97-AF65-F5344CB8AC3E}">
        <p14:creationId xmlns:p14="http://schemas.microsoft.com/office/powerpoint/2010/main" val="4088819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2" name="组合 1"/>
          <p:cNvGrpSpPr/>
          <p:nvPr/>
        </p:nvGrpSpPr>
        <p:grpSpPr>
          <a:xfrm>
            <a:off x="934171" y="1540716"/>
            <a:ext cx="10323661" cy="4402002"/>
            <a:chOff x="482940" y="1431113"/>
            <a:chExt cx="11226120" cy="478681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1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18" name="组合 1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19" name="矩形 18"/>
              <p:cNvSpPr/>
              <p:nvPr/>
            </p:nvSpPr>
            <p:spPr>
              <a:xfrm>
                <a:off x="3320287" y="1160656"/>
                <a:ext cx="2714078" cy="39591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99099" y="1519521"/>
                <a:ext cx="1756454" cy="836703"/>
              </a:xfrm>
              <a:prstGeom prst="rect">
                <a:avLst/>
              </a:prstGeom>
              <a:noFill/>
            </p:spPr>
            <p:txBody>
              <a:bodyPr wrap="square" rtlCol="0" anchor="ctr">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21" name="直接连接符 20"/>
              <p:cNvCxnSpPr/>
              <p:nvPr/>
            </p:nvCxnSpPr>
            <p:spPr>
              <a:xfrm>
                <a:off x="4025799" y="2475691"/>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99099" y="2595157"/>
                <a:ext cx="1756454" cy="401618"/>
              </a:xfrm>
              <a:prstGeom prst="rect">
                <a:avLst/>
              </a:prstGeom>
              <a:noFill/>
            </p:spPr>
            <p:txBody>
              <a:bodyPr wrap="square" rtlCol="0" anchor="ctr">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2020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spTree>
    <p:extLst>
      <p:ext uri="{BB962C8B-B14F-4D97-AF65-F5344CB8AC3E}">
        <p14:creationId xmlns:p14="http://schemas.microsoft.com/office/powerpoint/2010/main" val="310731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55"/>
          <p:cNvSpPr/>
          <p:nvPr/>
        </p:nvSpPr>
        <p:spPr>
          <a:xfrm>
            <a:off x="694921"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15" name="直接连接符 14"/>
          <p:cNvCxnSpPr/>
          <p:nvPr/>
        </p:nvCxnSpPr>
        <p:spPr>
          <a:xfrm>
            <a:off x="994819"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47847" y="5541091"/>
            <a:ext cx="693398" cy="693398"/>
            <a:chOff x="1033538" y="3776927"/>
            <a:chExt cx="482721" cy="482721"/>
          </a:xfrm>
        </p:grpSpPr>
        <p:sp>
          <p:nvSpPr>
            <p:cNvPr id="17"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60"/>
            <p:cNvGrpSpPr/>
            <p:nvPr/>
          </p:nvGrpSpPr>
          <p:grpSpPr>
            <a:xfrm>
              <a:off x="1101203" y="3848357"/>
              <a:ext cx="347391" cy="411291"/>
              <a:chOff x="1375885" y="1198807"/>
              <a:chExt cx="1009650" cy="1195367"/>
            </a:xfrm>
            <a:solidFill>
              <a:srgbClr val="FFC000"/>
            </a:solidFill>
          </p:grpSpPr>
          <p:grpSp>
            <p:nvGrpSpPr>
              <p:cNvPr id="19" name="Group 61"/>
              <p:cNvGrpSpPr/>
              <p:nvPr/>
            </p:nvGrpSpPr>
            <p:grpSpPr>
              <a:xfrm>
                <a:off x="1375885" y="1198807"/>
                <a:ext cx="1009650" cy="1139826"/>
                <a:chOff x="1368786" y="1195986"/>
                <a:chExt cx="1009650" cy="1139826"/>
              </a:xfrm>
              <a:grpFill/>
            </p:grpSpPr>
            <p:sp>
              <p:nvSpPr>
                <p:cNvPr id="2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文本框 25"/>
          <p:cNvSpPr txBox="1"/>
          <p:nvPr/>
        </p:nvSpPr>
        <p:spPr>
          <a:xfrm>
            <a:off x="1579786"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sp>
        <p:nvSpPr>
          <p:cNvPr id="28" name="矩形 55"/>
          <p:cNvSpPr/>
          <p:nvPr/>
        </p:nvSpPr>
        <p:spPr>
          <a:xfrm>
            <a:off x="4518133"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9" name="直接连接符 28"/>
          <p:cNvCxnSpPr/>
          <p:nvPr/>
        </p:nvCxnSpPr>
        <p:spPr>
          <a:xfrm>
            <a:off x="4818031"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0" name="矩形 55"/>
          <p:cNvSpPr/>
          <p:nvPr/>
        </p:nvSpPr>
        <p:spPr>
          <a:xfrm>
            <a:off x="8341346" y="4501985"/>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31" name="直接连接符 30"/>
          <p:cNvCxnSpPr/>
          <p:nvPr/>
        </p:nvCxnSpPr>
        <p:spPr>
          <a:xfrm>
            <a:off x="8641244" y="5347409"/>
            <a:ext cx="2555939"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32" name="矩形 39"/>
          <p:cNvSpPr/>
          <p:nvPr/>
        </p:nvSpPr>
        <p:spPr>
          <a:xfrm>
            <a:off x="847847"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847847"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4" name="矩形 39"/>
          <p:cNvSpPr/>
          <p:nvPr/>
        </p:nvSpPr>
        <p:spPr>
          <a:xfrm>
            <a:off x="4671059"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4671059"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矩形 39"/>
          <p:cNvSpPr/>
          <p:nvPr/>
        </p:nvSpPr>
        <p:spPr>
          <a:xfrm>
            <a:off x="8494272" y="3610746"/>
            <a:ext cx="2849883"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8494272" y="4094820"/>
            <a:ext cx="1951816" cy="307777"/>
          </a:xfrm>
          <a:prstGeom prst="rect">
            <a:avLst/>
          </a:prstGeom>
          <a:solidFill>
            <a:srgbClr val="00B050"/>
          </a:solidFill>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671059" y="5541091"/>
            <a:ext cx="693398" cy="693398"/>
            <a:chOff x="1033538" y="3776927"/>
            <a:chExt cx="482721" cy="482721"/>
          </a:xfrm>
        </p:grpSpPr>
        <p:sp>
          <p:nvSpPr>
            <p:cNvPr id="44"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Group 60"/>
            <p:cNvGrpSpPr/>
            <p:nvPr/>
          </p:nvGrpSpPr>
          <p:grpSpPr>
            <a:xfrm>
              <a:off x="1101203"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1" name="文本框 50"/>
          <p:cNvSpPr txBox="1"/>
          <p:nvPr/>
        </p:nvSpPr>
        <p:spPr>
          <a:xfrm>
            <a:off x="5402998"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grpSp>
        <p:nvGrpSpPr>
          <p:cNvPr id="52" name="组合 51"/>
          <p:cNvGrpSpPr/>
          <p:nvPr/>
        </p:nvGrpSpPr>
        <p:grpSpPr>
          <a:xfrm>
            <a:off x="8494272" y="5541091"/>
            <a:ext cx="693398" cy="693398"/>
            <a:chOff x="1033538" y="3776927"/>
            <a:chExt cx="482721" cy="482721"/>
          </a:xfrm>
        </p:grpSpPr>
        <p:sp>
          <p:nvSpPr>
            <p:cNvPr id="53" name="Oval 59"/>
            <p:cNvSpPr/>
            <p:nvPr/>
          </p:nvSpPr>
          <p:spPr>
            <a:xfrm>
              <a:off x="1033538" y="3776927"/>
              <a:ext cx="482721" cy="4827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Group 60"/>
            <p:cNvGrpSpPr/>
            <p:nvPr/>
          </p:nvGrpSpPr>
          <p:grpSpPr>
            <a:xfrm>
              <a:off x="1101203" y="3848357"/>
              <a:ext cx="347391" cy="411291"/>
              <a:chOff x="1375885" y="1198807"/>
              <a:chExt cx="1009650" cy="1195367"/>
            </a:xfrm>
            <a:solidFill>
              <a:srgbClr val="FFC000"/>
            </a:solidFill>
          </p:grpSpPr>
          <p:grpSp>
            <p:nvGrpSpPr>
              <p:cNvPr id="55" name="Group 61"/>
              <p:cNvGrpSpPr/>
              <p:nvPr/>
            </p:nvGrpSpPr>
            <p:grpSpPr>
              <a:xfrm>
                <a:off x="1375885" y="1198807"/>
                <a:ext cx="1009650" cy="1139826"/>
                <a:chOff x="1368786" y="1195986"/>
                <a:chExt cx="1009650" cy="1139826"/>
              </a:xfrm>
              <a:grpFill/>
            </p:grpSpPr>
            <p:sp>
              <p:nvSpPr>
                <p:cNvPr id="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文本框 59"/>
          <p:cNvSpPr txBox="1"/>
          <p:nvPr/>
        </p:nvSpPr>
        <p:spPr>
          <a:xfrm>
            <a:off x="9226211" y="5595403"/>
            <a:ext cx="1841582" cy="584775"/>
          </a:xfrm>
          <a:prstGeom prst="rect">
            <a:avLst/>
          </a:prstGeom>
          <a:noFill/>
        </p:spPr>
        <p:txBody>
          <a:bodyPr wrap="square" rtlCol="0" anchor="ctr">
            <a:spAutoFit/>
          </a:bodyPr>
          <a:lstStyle/>
          <a:p>
            <a:r>
              <a:rPr lang="en-US" altLang="zh-CN" sz="3200" dirty="0">
                <a:solidFill>
                  <a:srgbClr val="00B050"/>
                </a:solidFill>
                <a:latin typeface="华文细黑" panose="02010600040101010101" pitchFamily="2" charset="-122"/>
                <a:ea typeface="华文细黑" panose="02010600040101010101" pitchFamily="2" charset="-122"/>
              </a:rPr>
              <a:t>81,680</a:t>
            </a:r>
            <a:endParaRPr lang="zh-CN" altLang="en-US" sz="3200" dirty="0">
              <a:solidFill>
                <a:srgbClr val="00B050"/>
              </a:solidFill>
              <a:latin typeface="华文细黑" panose="02010600040101010101" pitchFamily="2" charset="-122"/>
              <a:ea typeface="华文细黑" panose="02010600040101010101" pitchFamily="2" charset="-122"/>
            </a:endParaRPr>
          </a:p>
        </p:txBody>
      </p:sp>
      <p:pic>
        <p:nvPicPr>
          <p:cNvPr id="61" name="图片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14" y="1596448"/>
            <a:ext cx="2725148" cy="1609483"/>
          </a:xfrm>
          <a:prstGeom prst="rect">
            <a:avLst/>
          </a:prstGeom>
        </p:spPr>
      </p:pic>
      <p:pic>
        <p:nvPicPr>
          <p:cNvPr id="62" name="图片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936" y="1901274"/>
            <a:ext cx="2408129" cy="1304657"/>
          </a:xfrm>
          <a:prstGeom prst="rect">
            <a:avLst/>
          </a:prstGeom>
        </p:spPr>
      </p:pic>
      <p:pic>
        <p:nvPicPr>
          <p:cNvPr id="63" name="图片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83" y="1248945"/>
            <a:ext cx="2353260" cy="1956986"/>
          </a:xfrm>
          <a:prstGeom prst="rect">
            <a:avLst/>
          </a:prstGeom>
        </p:spPr>
      </p:pic>
    </p:spTree>
    <p:extLst>
      <p:ext uri="{BB962C8B-B14F-4D97-AF65-F5344CB8AC3E}">
        <p14:creationId xmlns:p14="http://schemas.microsoft.com/office/powerpoint/2010/main" val="193542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9"/>
          <p:cNvSpPr/>
          <p:nvPr/>
        </p:nvSpPr>
        <p:spPr>
          <a:xfrm>
            <a:off x="0" y="1351096"/>
            <a:ext cx="7763148" cy="5508444"/>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4413837 w 11014364"/>
              <a:gd name="connsiteY0" fmla="*/ 0 h 5171432"/>
              <a:gd name="connsiteX1" fmla="*/ 11014364 w 11014364"/>
              <a:gd name="connsiteY1" fmla="*/ 2536752 h 5171432"/>
              <a:gd name="connsiteX2" fmla="*/ 9383868 w 11014364"/>
              <a:gd name="connsiteY2" fmla="*/ 5171432 h 5171432"/>
              <a:gd name="connsiteX3" fmla="*/ 0 w 11014364"/>
              <a:gd name="connsiteY3" fmla="*/ 5171432 h 5171432"/>
              <a:gd name="connsiteX4" fmla="*/ 0 w 11014364"/>
              <a:gd name="connsiteY4" fmla="*/ 795209 h 5171432"/>
              <a:gd name="connsiteX5" fmla="*/ 4413837 w 11014364"/>
              <a:gd name="connsiteY5" fmla="*/ 0 h 5171432"/>
              <a:gd name="connsiteX0" fmla="*/ 4413837 w 9383868"/>
              <a:gd name="connsiteY0" fmla="*/ 0 h 5171432"/>
              <a:gd name="connsiteX1" fmla="*/ 7466933 w 9383868"/>
              <a:gd name="connsiteY1" fmla="*/ 2536752 h 5171432"/>
              <a:gd name="connsiteX2" fmla="*/ 9383868 w 9383868"/>
              <a:gd name="connsiteY2" fmla="*/ 5171432 h 5171432"/>
              <a:gd name="connsiteX3" fmla="*/ 0 w 9383868"/>
              <a:gd name="connsiteY3" fmla="*/ 5171432 h 5171432"/>
              <a:gd name="connsiteX4" fmla="*/ 0 w 9383868"/>
              <a:gd name="connsiteY4" fmla="*/ 795209 h 5171432"/>
              <a:gd name="connsiteX5" fmla="*/ 4413837 w 9383868"/>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0 w 7466933"/>
              <a:gd name="connsiteY4" fmla="*/ 795209 h 5171432"/>
              <a:gd name="connsiteX5" fmla="*/ 4413837 w 7466933"/>
              <a:gd name="connsiteY5" fmla="*/ 0 h 5171432"/>
              <a:gd name="connsiteX0" fmla="*/ 4413837 w 7466933"/>
              <a:gd name="connsiteY0" fmla="*/ 0 h 5171432"/>
              <a:gd name="connsiteX1" fmla="*/ 7466933 w 7466933"/>
              <a:gd name="connsiteY1" fmla="*/ 2536752 h 5171432"/>
              <a:gd name="connsiteX2" fmla="*/ 5263560 w 7466933"/>
              <a:gd name="connsiteY2" fmla="*/ 5171432 h 5171432"/>
              <a:gd name="connsiteX3" fmla="*/ 0 w 7466933"/>
              <a:gd name="connsiteY3" fmla="*/ 5171432 h 5171432"/>
              <a:gd name="connsiteX4" fmla="*/ 11017 w 7466933"/>
              <a:gd name="connsiteY4" fmla="*/ 3064683 h 5171432"/>
              <a:gd name="connsiteX5" fmla="*/ 4413837 w 7466933"/>
              <a:gd name="connsiteY5" fmla="*/ 0 h 5171432"/>
              <a:gd name="connsiteX0" fmla="*/ 4402820 w 7466933"/>
              <a:gd name="connsiteY0" fmla="*/ 0 h 5667191"/>
              <a:gd name="connsiteX1" fmla="*/ 7466933 w 7466933"/>
              <a:gd name="connsiteY1" fmla="*/ 3032511 h 5667191"/>
              <a:gd name="connsiteX2" fmla="*/ 5263560 w 7466933"/>
              <a:gd name="connsiteY2" fmla="*/ 5667191 h 5667191"/>
              <a:gd name="connsiteX3" fmla="*/ 0 w 7466933"/>
              <a:gd name="connsiteY3" fmla="*/ 5667191 h 5667191"/>
              <a:gd name="connsiteX4" fmla="*/ 11017 w 7466933"/>
              <a:gd name="connsiteY4" fmla="*/ 3560442 h 5667191"/>
              <a:gd name="connsiteX5" fmla="*/ 4402820 w 7466933"/>
              <a:gd name="connsiteY5" fmla="*/ 0 h 5667191"/>
              <a:gd name="connsiteX0" fmla="*/ 4402820 w 7466933"/>
              <a:gd name="connsiteY0" fmla="*/ 0 h 5777360"/>
              <a:gd name="connsiteX1" fmla="*/ 7466933 w 7466933"/>
              <a:gd name="connsiteY1" fmla="*/ 3142680 h 5777360"/>
              <a:gd name="connsiteX2" fmla="*/ 5263560 w 7466933"/>
              <a:gd name="connsiteY2" fmla="*/ 5777360 h 5777360"/>
              <a:gd name="connsiteX3" fmla="*/ 0 w 7466933"/>
              <a:gd name="connsiteY3" fmla="*/ 5777360 h 5777360"/>
              <a:gd name="connsiteX4" fmla="*/ 11017 w 7466933"/>
              <a:gd name="connsiteY4" fmla="*/ 3670611 h 5777360"/>
              <a:gd name="connsiteX5" fmla="*/ 4402820 w 7466933"/>
              <a:gd name="connsiteY5" fmla="*/ 0 h 5777360"/>
              <a:gd name="connsiteX0" fmla="*/ 4402820 w 7466933"/>
              <a:gd name="connsiteY0" fmla="*/ 0 h 5791215"/>
              <a:gd name="connsiteX1" fmla="*/ 7466933 w 7466933"/>
              <a:gd name="connsiteY1" fmla="*/ 3142680 h 5791215"/>
              <a:gd name="connsiteX2" fmla="*/ 4473851 w 7466933"/>
              <a:gd name="connsiteY2" fmla="*/ 5791215 h 5791215"/>
              <a:gd name="connsiteX3" fmla="*/ 0 w 7466933"/>
              <a:gd name="connsiteY3" fmla="*/ 5777360 h 5791215"/>
              <a:gd name="connsiteX4" fmla="*/ 11017 w 7466933"/>
              <a:gd name="connsiteY4" fmla="*/ 3670611 h 5791215"/>
              <a:gd name="connsiteX5" fmla="*/ 4402820 w 7466933"/>
              <a:gd name="connsiteY5" fmla="*/ 0 h 5791215"/>
              <a:gd name="connsiteX0" fmla="*/ 4402820 w 7466933"/>
              <a:gd name="connsiteY0" fmla="*/ 0 h 5781978"/>
              <a:gd name="connsiteX1" fmla="*/ 7466933 w 7466933"/>
              <a:gd name="connsiteY1" fmla="*/ 3142680 h 5781978"/>
              <a:gd name="connsiteX2" fmla="*/ 4834069 w 7466933"/>
              <a:gd name="connsiteY2" fmla="*/ 5781978 h 5781978"/>
              <a:gd name="connsiteX3" fmla="*/ 0 w 7466933"/>
              <a:gd name="connsiteY3" fmla="*/ 5777360 h 5781978"/>
              <a:gd name="connsiteX4" fmla="*/ 11017 w 7466933"/>
              <a:gd name="connsiteY4" fmla="*/ 3670611 h 5781978"/>
              <a:gd name="connsiteX5" fmla="*/ 4402820 w 7466933"/>
              <a:gd name="connsiteY5" fmla="*/ 0 h 5781978"/>
              <a:gd name="connsiteX0" fmla="*/ 4402820 w 7466933"/>
              <a:gd name="connsiteY0" fmla="*/ 0 h 5778900"/>
              <a:gd name="connsiteX1" fmla="*/ 7466933 w 7466933"/>
              <a:gd name="connsiteY1" fmla="*/ 3142680 h 5778900"/>
              <a:gd name="connsiteX2" fmla="*/ 4834069 w 7466933"/>
              <a:gd name="connsiteY2" fmla="*/ 5778900 h 5778900"/>
              <a:gd name="connsiteX3" fmla="*/ 0 w 7466933"/>
              <a:gd name="connsiteY3" fmla="*/ 5777360 h 5778900"/>
              <a:gd name="connsiteX4" fmla="*/ 11017 w 7466933"/>
              <a:gd name="connsiteY4" fmla="*/ 3670611 h 5778900"/>
              <a:gd name="connsiteX5" fmla="*/ 4402820 w 7466933"/>
              <a:gd name="connsiteY5" fmla="*/ 0 h 5778900"/>
              <a:gd name="connsiteX0" fmla="*/ 4402820 w 7466933"/>
              <a:gd name="connsiteY0" fmla="*/ 0 h 5508444"/>
              <a:gd name="connsiteX1" fmla="*/ 7466933 w 7466933"/>
              <a:gd name="connsiteY1" fmla="*/ 2872224 h 5508444"/>
              <a:gd name="connsiteX2" fmla="*/ 4834069 w 7466933"/>
              <a:gd name="connsiteY2" fmla="*/ 5508444 h 5508444"/>
              <a:gd name="connsiteX3" fmla="*/ 0 w 7466933"/>
              <a:gd name="connsiteY3" fmla="*/ 5506904 h 5508444"/>
              <a:gd name="connsiteX4" fmla="*/ 11017 w 7466933"/>
              <a:gd name="connsiteY4" fmla="*/ 3400155 h 5508444"/>
              <a:gd name="connsiteX5" fmla="*/ 4402820 w 7466933"/>
              <a:gd name="connsiteY5" fmla="*/ 0 h 5508444"/>
              <a:gd name="connsiteX0" fmla="*/ 4402820 w 7763148"/>
              <a:gd name="connsiteY0" fmla="*/ 0 h 5508444"/>
              <a:gd name="connsiteX1" fmla="*/ 7763148 w 7763148"/>
              <a:gd name="connsiteY1" fmla="*/ 3335864 h 5508444"/>
              <a:gd name="connsiteX2" fmla="*/ 4834069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3400155 h 5508444"/>
              <a:gd name="connsiteX5" fmla="*/ 4402820 w 7763148"/>
              <a:gd name="connsiteY5" fmla="*/ 0 h 5508444"/>
              <a:gd name="connsiteX0" fmla="*/ 4402820 w 7763148"/>
              <a:gd name="connsiteY0" fmla="*/ 0 h 5508444"/>
              <a:gd name="connsiteX1" fmla="*/ 7763148 w 7763148"/>
              <a:gd name="connsiteY1" fmla="*/ 3335864 h 5508444"/>
              <a:gd name="connsiteX2" fmla="*/ 5993168 w 7763148"/>
              <a:gd name="connsiteY2" fmla="*/ 5508444 h 5508444"/>
              <a:gd name="connsiteX3" fmla="*/ 0 w 7763148"/>
              <a:gd name="connsiteY3" fmla="*/ 5506904 h 5508444"/>
              <a:gd name="connsiteX4" fmla="*/ 11017 w 7763148"/>
              <a:gd name="connsiteY4" fmla="*/ 4211524 h 5508444"/>
              <a:gd name="connsiteX5" fmla="*/ 4402820 w 7763148"/>
              <a:gd name="connsiteY5" fmla="*/ 0 h 55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3148" h="5508444">
                <a:moveTo>
                  <a:pt x="4402820" y="0"/>
                </a:moveTo>
                <a:lnTo>
                  <a:pt x="7763148" y="3335864"/>
                </a:lnTo>
                <a:lnTo>
                  <a:pt x="5993168" y="5508444"/>
                </a:lnTo>
                <a:lnTo>
                  <a:pt x="0" y="5506904"/>
                </a:lnTo>
                <a:cubicBezTo>
                  <a:pt x="3672" y="4804654"/>
                  <a:pt x="7345" y="4913774"/>
                  <a:pt x="11017" y="4211524"/>
                </a:cubicBezTo>
                <a:lnTo>
                  <a:pt x="4402820" y="0"/>
                </a:lnTo>
                <a:close/>
              </a:path>
            </a:pathLst>
          </a:custGeom>
          <a:gradFill flip="none" rotWithShape="0">
            <a:gsLst>
              <a:gs pos="0">
                <a:schemeClr val="tx1">
                  <a:alpha val="3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81561" y="971256"/>
            <a:ext cx="2428879" cy="367940"/>
            <a:chOff x="4190571" y="942574"/>
            <a:chExt cx="3798624" cy="575437"/>
          </a:xfrm>
        </p:grpSpPr>
        <p:sp>
          <p:nvSpPr>
            <p:cNvPr id="17" name="等腰三角形 16"/>
            <p:cNvSpPr/>
            <p:nvPr/>
          </p:nvSpPr>
          <p:spPr>
            <a:xfrm>
              <a:off x="4190571" y="942574"/>
              <a:ext cx="3786389" cy="575437"/>
            </a:xfrm>
            <a:prstGeom prst="triangle">
              <a:avLst/>
            </a:pr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4202806" y="942574"/>
              <a:ext cx="3786389" cy="57543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平行四边形 10"/>
          <p:cNvSpPr/>
          <p:nvPr/>
        </p:nvSpPr>
        <p:spPr>
          <a:xfrm>
            <a:off x="5795463" y="937491"/>
            <a:ext cx="429770" cy="401704"/>
          </a:xfrm>
          <a:custGeom>
            <a:avLst/>
            <a:gdLst>
              <a:gd name="connsiteX0" fmla="*/ 0 w 635985"/>
              <a:gd name="connsiteY0" fmla="*/ 615334 h 615334"/>
              <a:gd name="connsiteX1" fmla="*/ 224172 w 635985"/>
              <a:gd name="connsiteY1" fmla="*/ 0 h 615334"/>
              <a:gd name="connsiteX2" fmla="*/ 635985 w 635985"/>
              <a:gd name="connsiteY2" fmla="*/ 0 h 615334"/>
              <a:gd name="connsiteX3" fmla="*/ 411813 w 635985"/>
              <a:gd name="connsiteY3" fmla="*/ 615334 h 615334"/>
              <a:gd name="connsiteX4" fmla="*/ 0 w 635985"/>
              <a:gd name="connsiteY4" fmla="*/ 615334 h 615334"/>
              <a:gd name="connsiteX0" fmla="*/ 0 w 616447"/>
              <a:gd name="connsiteY0" fmla="*/ 615334 h 615334"/>
              <a:gd name="connsiteX1" fmla="*/ 224172 w 616447"/>
              <a:gd name="connsiteY1" fmla="*/ 0 h 615334"/>
              <a:gd name="connsiteX2" fmla="*/ 616447 w 616447"/>
              <a:gd name="connsiteY2" fmla="*/ 85970 h 615334"/>
              <a:gd name="connsiteX3" fmla="*/ 411813 w 616447"/>
              <a:gd name="connsiteY3" fmla="*/ 615334 h 615334"/>
              <a:gd name="connsiteX4" fmla="*/ 0 w 616447"/>
              <a:gd name="connsiteY4" fmla="*/ 615334 h 615334"/>
              <a:gd name="connsiteX0" fmla="*/ 0 w 616447"/>
              <a:gd name="connsiteY0" fmla="*/ 580801 h 580801"/>
              <a:gd name="connsiteX1" fmla="*/ 238972 w 616447"/>
              <a:gd name="connsiteY1" fmla="*/ 0 h 580801"/>
              <a:gd name="connsiteX2" fmla="*/ 616447 w 616447"/>
              <a:gd name="connsiteY2" fmla="*/ 51437 h 580801"/>
              <a:gd name="connsiteX3" fmla="*/ 411813 w 616447"/>
              <a:gd name="connsiteY3" fmla="*/ 580801 h 580801"/>
              <a:gd name="connsiteX4" fmla="*/ 0 w 616447"/>
              <a:gd name="connsiteY4" fmla="*/ 580801 h 580801"/>
              <a:gd name="connsiteX0" fmla="*/ 0 w 621380"/>
              <a:gd name="connsiteY0" fmla="*/ 580801 h 580801"/>
              <a:gd name="connsiteX1" fmla="*/ 238972 w 621380"/>
              <a:gd name="connsiteY1" fmla="*/ 0 h 580801"/>
              <a:gd name="connsiteX2" fmla="*/ 621380 w 621380"/>
              <a:gd name="connsiteY2" fmla="*/ 100768 h 580801"/>
              <a:gd name="connsiteX3" fmla="*/ 411813 w 621380"/>
              <a:gd name="connsiteY3" fmla="*/ 580801 h 580801"/>
              <a:gd name="connsiteX4" fmla="*/ 0 w 621380"/>
              <a:gd name="connsiteY4" fmla="*/ 580801 h 58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380" h="580801">
                <a:moveTo>
                  <a:pt x="0" y="580801"/>
                </a:moveTo>
                <a:lnTo>
                  <a:pt x="238972" y="0"/>
                </a:lnTo>
                <a:lnTo>
                  <a:pt x="621380" y="100768"/>
                </a:lnTo>
                <a:lnTo>
                  <a:pt x="411813" y="580801"/>
                </a:lnTo>
                <a:lnTo>
                  <a:pt x="0" y="580801"/>
                </a:lnTo>
                <a:close/>
              </a:path>
            </a:pathLst>
          </a:custGeom>
          <a:gradFill flip="none" rotWithShape="0">
            <a:gsLst>
              <a:gs pos="0">
                <a:schemeClr val="tx1">
                  <a:alpha val="2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953803" y="815033"/>
            <a:ext cx="284395" cy="284395"/>
            <a:chOff x="5890405" y="551849"/>
            <a:chExt cx="411191" cy="411191"/>
          </a:xfrm>
        </p:grpSpPr>
        <p:sp>
          <p:nvSpPr>
            <p:cNvPr id="21" name="椭圆 20"/>
            <p:cNvSpPr/>
            <p:nvPr/>
          </p:nvSpPr>
          <p:spPr>
            <a:xfrm>
              <a:off x="5890405" y="551849"/>
              <a:ext cx="411191" cy="411191"/>
            </a:xfrm>
            <a:prstGeom prst="ellipse">
              <a:avLst/>
            </a:prstGeom>
            <a:gradFill flip="none" rotWithShape="1">
              <a:gsLst>
                <a:gs pos="0">
                  <a:schemeClr val="bg1"/>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969694" y="631138"/>
              <a:ext cx="252614" cy="252614"/>
            </a:xfrm>
            <a:prstGeom prst="ellipse">
              <a:avLst/>
            </a:prstGeom>
            <a:gradFill flip="none" rotWithShape="1">
              <a:gsLst>
                <a:gs pos="0">
                  <a:schemeClr val="bg1"/>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408984" y="1322569"/>
            <a:ext cx="3374032" cy="3374032"/>
            <a:chOff x="4252200" y="1511191"/>
            <a:chExt cx="3688718" cy="3688718"/>
          </a:xfrm>
        </p:grpSpPr>
        <p:sp>
          <p:nvSpPr>
            <p:cNvPr id="35" name="矩形 34"/>
            <p:cNvSpPr/>
            <p:nvPr/>
          </p:nvSpPr>
          <p:spPr>
            <a:xfrm>
              <a:off x="4252200" y="1511191"/>
              <a:ext cx="3688718" cy="3688718"/>
            </a:xfrm>
            <a:prstGeom prst="rect">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6" name="矩形 35"/>
            <p:cNvSpPr/>
            <p:nvPr/>
          </p:nvSpPr>
          <p:spPr>
            <a:xfrm>
              <a:off x="4490746" y="1749737"/>
              <a:ext cx="3211627" cy="3211627"/>
            </a:xfrm>
            <a:prstGeom prst="rect">
              <a:avLst/>
            </a:prstGeom>
            <a:gradFill flip="none" rotWithShape="1">
              <a:gsLst>
                <a:gs pos="100000">
                  <a:srgbClr val="D0D8CD"/>
                </a:gs>
                <a:gs pos="0">
                  <a:srgbClr val="FFFFFF"/>
                </a:gs>
                <a:gs pos="50000">
                  <a:srgbClr val="F4F4F4"/>
                </a:gs>
              </a:gsLst>
              <a:lin ang="16200000" scaled="1"/>
              <a:tileRect/>
            </a:gradFill>
            <a:ln w="57150">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900" b="1" dirty="0">
                  <a:solidFill>
                    <a:srgbClr val="5B9E47"/>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rPr>
                <a:t>2</a:t>
              </a:r>
            </a:p>
          </p:txBody>
        </p:sp>
      </p:grpSp>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文本框 22"/>
          <p:cNvSpPr txBox="1"/>
          <p:nvPr/>
        </p:nvSpPr>
        <p:spPr>
          <a:xfrm>
            <a:off x="3780302" y="4915542"/>
            <a:ext cx="4631397" cy="769441"/>
          </a:xfrm>
          <a:prstGeom prst="rect">
            <a:avLst/>
          </a:prstGeom>
          <a:noFill/>
        </p:spPr>
        <p:txBody>
          <a:bodyPr wrap="none" rtlCol="0">
            <a:spAutoFit/>
          </a:bodyPr>
          <a:lstStyle/>
          <a:p>
            <a:pPr algn="ctr"/>
            <a:r>
              <a:rPr lang="en-US" altLang="zh-CN" sz="4400" dirty="0">
                <a:solidFill>
                  <a:schemeClr val="bg1"/>
                </a:solidFill>
                <a:effectLst>
                  <a:outerShdw blurRad="50800" dist="38100" dir="8100000" algn="tr" rotWithShape="0">
                    <a:prstClr val="black">
                      <a:alpha val="40000"/>
                    </a:prstClr>
                  </a:outerShdw>
                </a:effectLst>
                <a:latin typeface="华文细黑" panose="02010600040101010101" pitchFamily="2" charset="-122"/>
                <a:ea typeface="华文细黑" panose="02010600040101010101" pitchFamily="2" charset="-122"/>
                <a:cs typeface="Segoe UI Black" panose="020B0A02040204020203" pitchFamily="34" charset="0"/>
              </a:rPr>
              <a:t>Click to add title</a:t>
            </a:r>
          </a:p>
        </p:txBody>
      </p:sp>
      <p:sp>
        <p:nvSpPr>
          <p:cNvPr id="24" name="文本框 23"/>
          <p:cNvSpPr txBox="1"/>
          <p:nvPr/>
        </p:nvSpPr>
        <p:spPr>
          <a:xfrm>
            <a:off x="2585039" y="5679998"/>
            <a:ext cx="7021922" cy="400110"/>
          </a:xfrm>
          <a:prstGeom prst="rect">
            <a:avLst/>
          </a:prstGeom>
          <a:noFill/>
        </p:spPr>
        <p:txBody>
          <a:bodyPr wrap="none" rtlCol="0">
            <a:spAutoFit/>
          </a:bodyPr>
          <a:lstStyle/>
          <a:p>
            <a:pPr algn="ctr"/>
            <a:r>
              <a:rPr lang="en-US" altLang="zh-CN" sz="2000" dirty="0">
                <a:solidFill>
                  <a:schemeClr val="bg1"/>
                </a:solidFill>
                <a:effectLst>
                  <a:outerShdw blurRad="50800" dist="38100" dir="8100000" algn="tr" rotWithShape="0">
                    <a:prstClr val="black">
                      <a:alpha val="40000"/>
                    </a:prstClr>
                  </a:outerShdw>
                </a:effectLst>
                <a:latin typeface="Segoe UI Light" panose="020B0502040204020203" pitchFamily="34" charset="0"/>
                <a:ea typeface="华文细黑" panose="02010600040101010101" pitchFamily="2" charset="-122"/>
                <a:cs typeface="Segoe UI Light" panose="020B0502040204020203" pitchFamily="34" charset="0"/>
              </a:rPr>
              <a:t>Thought for customer service "is the sacred mission of hi design</a:t>
            </a:r>
          </a:p>
        </p:txBody>
      </p:sp>
    </p:spTree>
    <p:extLst>
      <p:ext uri="{BB962C8B-B14F-4D97-AF65-F5344CB8AC3E}">
        <p14:creationId xmlns:p14="http://schemas.microsoft.com/office/powerpoint/2010/main" val="123372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64" name="椭圆 63"/>
          <p:cNvSpPr/>
          <p:nvPr/>
        </p:nvSpPr>
        <p:spPr>
          <a:xfrm>
            <a:off x="96696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solidFill>
                  <a:srgbClr val="00B050"/>
                </a:solidFill>
                <a:latin typeface="华文细黑" panose="02010600040101010101" pitchFamily="2" charset="-122"/>
                <a:ea typeface="华文细黑" panose="02010600040101010101" pitchFamily="2" charset="-122"/>
              </a:rPr>
              <a:t>9,300</a:t>
            </a:r>
            <a:endParaRPr lang="zh-CN" altLang="en-US" dirty="0">
              <a:solidFill>
                <a:srgbClr val="00B050"/>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67" name="椭圆 66"/>
          <p:cNvSpPr/>
          <p:nvPr/>
        </p:nvSpPr>
        <p:spPr>
          <a:xfrm>
            <a:off x="497558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a:solidFill>
                  <a:srgbClr val="00B050"/>
                </a:solidFill>
                <a:latin typeface="华文细黑" panose="02010600040101010101" pitchFamily="2" charset="-122"/>
                <a:ea typeface="华文细黑" panose="02010600040101010101" pitchFamily="2" charset="-122"/>
              </a:rPr>
              <a:t>3,500</a:t>
            </a:r>
            <a:endParaRPr lang="zh-CN" altLang="en-US" sz="3600" dirty="0">
              <a:solidFill>
                <a:srgbClr val="00B050"/>
              </a:solidFill>
              <a:latin typeface="华文细黑" panose="02010600040101010101" pitchFamily="2" charset="-122"/>
              <a:ea typeface="华文细黑" panose="02010600040101010101" pitchFamily="2" charset="-122"/>
            </a:endParaRPr>
          </a:p>
        </p:txBody>
      </p:sp>
      <p:sp>
        <p:nvSpPr>
          <p:cNvPr id="69" name="文本框 6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chemeClr val="tx1"/>
                </a:solidFill>
                <a:latin typeface="华文细黑" panose="02010600040101010101" pitchFamily="2" charset="-122"/>
                <a:ea typeface="华文细黑" panose="02010600040101010101" pitchFamily="2" charset="-122"/>
              </a:rPr>
              <a:t>Million</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70" name="椭圆 69"/>
          <p:cNvSpPr/>
          <p:nvPr/>
        </p:nvSpPr>
        <p:spPr>
          <a:xfrm>
            <a:off x="8984208" y="2138707"/>
            <a:ext cx="2240823" cy="22408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solidFill>
                  <a:srgbClr val="00B050"/>
                </a:solidFill>
                <a:latin typeface="华文细黑" panose="02010600040101010101" pitchFamily="2" charset="-122"/>
                <a:ea typeface="华文细黑" panose="02010600040101010101" pitchFamily="2" charset="-122"/>
              </a:rPr>
              <a:t>2,400</a:t>
            </a:r>
            <a:endParaRPr lang="zh-CN" altLang="en-US" dirty="0">
              <a:solidFill>
                <a:srgbClr val="00B050"/>
              </a:solidFill>
              <a:latin typeface="华文细黑" panose="02010600040101010101" pitchFamily="2" charset="-122"/>
              <a:ea typeface="华文细黑" panose="02010600040101010101" pitchFamily="2" charset="-122"/>
            </a:endParaRPr>
          </a:p>
        </p:txBody>
      </p:sp>
      <p:sp>
        <p:nvSpPr>
          <p:cNvPr id="72" name="文本框 7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solidFill>
                  <a:schemeClr val="tx1"/>
                </a:solidFill>
                <a:latin typeface="华文细黑" panose="02010600040101010101" pitchFamily="2" charset="-122"/>
                <a:ea typeface="华文细黑" panose="02010600040101010101" pitchFamily="2" charset="-122"/>
              </a:rPr>
              <a:t>Million</a:t>
            </a:r>
            <a:endParaRPr lang="zh-CN" altLang="en-US" sz="2000" dirty="0">
              <a:solidFill>
                <a:schemeClr val="tx1"/>
              </a:solidFill>
              <a:latin typeface="华文细黑" panose="02010600040101010101" pitchFamily="2" charset="-122"/>
              <a:ea typeface="华文细黑" panose="02010600040101010101" pitchFamily="2" charset="-122"/>
            </a:endParaRPr>
          </a:p>
        </p:txBody>
      </p:sp>
      <p:sp>
        <p:nvSpPr>
          <p:cNvPr id="7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7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7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extLst>
      <p:ext uri="{BB962C8B-B14F-4D97-AF65-F5344CB8AC3E}">
        <p14:creationId xmlns:p14="http://schemas.microsoft.com/office/powerpoint/2010/main" val="2413977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grpSp>
        <p:nvGrpSpPr>
          <p:cNvPr id="14" name="组合 68"/>
          <p:cNvGrpSpPr/>
          <p:nvPr/>
        </p:nvGrpSpPr>
        <p:grpSpPr>
          <a:xfrm>
            <a:off x="7891323" y="2905728"/>
            <a:ext cx="1971346" cy="1875140"/>
            <a:chOff x="5929313" y="3817937"/>
            <a:chExt cx="1854201" cy="1763712"/>
          </a:xfrm>
          <a:solidFill>
            <a:srgbClr val="00B050"/>
          </a:solidFill>
        </p:grpSpPr>
        <p:sp>
          <p:nvSpPr>
            <p:cNvPr id="15" name="Freeform 30"/>
            <p:cNvSpPr>
              <a:spLocks/>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1"/>
            <p:cNvSpPr>
              <a:spLocks/>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3"/>
            <p:cNvSpPr>
              <a:spLocks/>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4"/>
            <p:cNvSpPr>
              <a:spLocks/>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7"/>
            <p:cNvSpPr>
              <a:spLocks/>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8"/>
            <p:cNvSpPr>
              <a:spLocks/>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1"/>
            <p:cNvSpPr>
              <a:spLocks/>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4"/>
            <p:cNvSpPr>
              <a:spLocks/>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7"/>
            <p:cNvSpPr>
              <a:spLocks/>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7"/>
            <p:cNvSpPr>
              <a:spLocks/>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8"/>
            <p:cNvSpPr>
              <a:spLocks/>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30" name="Straight Arrow Connector 75"/>
          <p:cNvCxnSpPr/>
          <p:nvPr/>
        </p:nvCxnSpPr>
        <p:spPr>
          <a:xfrm flipH="1" flipV="1">
            <a:off x="6812761" y="3513334"/>
            <a:ext cx="1174631" cy="179643"/>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75"/>
          <p:cNvCxnSpPr/>
          <p:nvPr/>
        </p:nvCxnSpPr>
        <p:spPr>
          <a:xfrm flipV="1">
            <a:off x="8886535" y="1736585"/>
            <a:ext cx="14158" cy="1167050"/>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75"/>
          <p:cNvCxnSpPr/>
          <p:nvPr/>
        </p:nvCxnSpPr>
        <p:spPr>
          <a:xfrm flipH="1">
            <a:off x="7765009" y="4603292"/>
            <a:ext cx="653072" cy="101108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75"/>
          <p:cNvCxnSpPr/>
          <p:nvPr/>
        </p:nvCxnSpPr>
        <p:spPr>
          <a:xfrm>
            <a:off x="9655463" y="4347498"/>
            <a:ext cx="958019" cy="684969"/>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4" name="Group 50"/>
          <p:cNvGrpSpPr/>
          <p:nvPr/>
        </p:nvGrpSpPr>
        <p:grpSpPr>
          <a:xfrm>
            <a:off x="6323382" y="3226380"/>
            <a:ext cx="453749" cy="453749"/>
            <a:chOff x="1179225" y="991203"/>
            <a:chExt cx="1402970" cy="1402971"/>
          </a:xfrm>
        </p:grpSpPr>
        <p:sp>
          <p:nvSpPr>
            <p:cNvPr id="3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Group 52"/>
            <p:cNvGrpSpPr/>
            <p:nvPr/>
          </p:nvGrpSpPr>
          <p:grpSpPr>
            <a:xfrm>
              <a:off x="1375885" y="1198807"/>
              <a:ext cx="1009650" cy="1195367"/>
              <a:chOff x="1375885" y="1198807"/>
              <a:chExt cx="1009650" cy="1195367"/>
            </a:xfrm>
            <a:solidFill>
              <a:srgbClr val="037EB5"/>
            </a:solidFill>
          </p:grpSpPr>
          <p:grpSp>
            <p:nvGrpSpPr>
              <p:cNvPr id="42" name="Group 53"/>
              <p:cNvGrpSpPr/>
              <p:nvPr/>
            </p:nvGrpSpPr>
            <p:grpSpPr>
              <a:xfrm>
                <a:off x="1375885" y="1198807"/>
                <a:ext cx="1009650" cy="1139826"/>
                <a:chOff x="1368786" y="1195986"/>
                <a:chExt cx="1009650" cy="1139826"/>
              </a:xfrm>
              <a:grpFill/>
            </p:grpSpPr>
            <p:sp>
              <p:nvSpPr>
                <p:cNvPr id="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 name="Group 50"/>
          <p:cNvGrpSpPr/>
          <p:nvPr/>
        </p:nvGrpSpPr>
        <p:grpSpPr>
          <a:xfrm>
            <a:off x="8675086" y="1230121"/>
            <a:ext cx="453749" cy="453749"/>
            <a:chOff x="1179225" y="991203"/>
            <a:chExt cx="1402970" cy="1402971"/>
          </a:xfrm>
        </p:grpSpPr>
        <p:sp>
          <p:nvSpPr>
            <p:cNvPr id="48" name="Oval 51"/>
            <p:cNvSpPr/>
            <p:nvPr/>
          </p:nvSpPr>
          <p:spPr>
            <a:xfrm>
              <a:off x="1179225" y="991203"/>
              <a:ext cx="1402970" cy="1402970"/>
            </a:xfrm>
            <a:prstGeom prst="ellipse">
              <a:avLst/>
            </a:prstGeom>
            <a:solidFill>
              <a:srgbClr val="D5DCD2"/>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Group 52"/>
            <p:cNvGrpSpPr/>
            <p:nvPr/>
          </p:nvGrpSpPr>
          <p:grpSpPr>
            <a:xfrm>
              <a:off x="1375885" y="1198807"/>
              <a:ext cx="1009650" cy="1195367"/>
              <a:chOff x="1375885" y="1198807"/>
              <a:chExt cx="1009650" cy="1195367"/>
            </a:xfrm>
            <a:solidFill>
              <a:srgbClr val="037EB5"/>
            </a:solidFill>
          </p:grpSpPr>
          <p:grpSp>
            <p:nvGrpSpPr>
              <p:cNvPr id="50" name="Group 53"/>
              <p:cNvGrpSpPr/>
              <p:nvPr/>
            </p:nvGrpSpPr>
            <p:grpSpPr>
              <a:xfrm>
                <a:off x="1375885" y="1198807"/>
                <a:ext cx="1009650" cy="1139826"/>
                <a:chOff x="1368786" y="1195986"/>
                <a:chExt cx="1009650" cy="1139826"/>
              </a:xfrm>
              <a:grpFill/>
            </p:grpSpPr>
            <p:sp>
              <p:nvSpPr>
                <p:cNvPr id="5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5" name="Group 50"/>
          <p:cNvGrpSpPr/>
          <p:nvPr/>
        </p:nvGrpSpPr>
        <p:grpSpPr>
          <a:xfrm>
            <a:off x="7375567" y="5602840"/>
            <a:ext cx="453749" cy="453749"/>
            <a:chOff x="1179225" y="991203"/>
            <a:chExt cx="1402970" cy="1402971"/>
          </a:xfrm>
        </p:grpSpPr>
        <p:sp>
          <p:nvSpPr>
            <p:cNvPr id="56"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Group 52"/>
            <p:cNvGrpSpPr/>
            <p:nvPr/>
          </p:nvGrpSpPr>
          <p:grpSpPr>
            <a:xfrm>
              <a:off x="1375885" y="1198807"/>
              <a:ext cx="1009650" cy="1195367"/>
              <a:chOff x="1375885" y="1198807"/>
              <a:chExt cx="1009650" cy="1195367"/>
            </a:xfrm>
            <a:solidFill>
              <a:srgbClr val="037EB5"/>
            </a:solidFill>
          </p:grpSpPr>
          <p:grpSp>
            <p:nvGrpSpPr>
              <p:cNvPr id="58" name="Group 53"/>
              <p:cNvGrpSpPr/>
              <p:nvPr/>
            </p:nvGrpSpPr>
            <p:grpSpPr>
              <a:xfrm>
                <a:off x="1375885" y="1198807"/>
                <a:ext cx="1009650" cy="1139826"/>
                <a:chOff x="1368786" y="1195986"/>
                <a:chExt cx="1009650" cy="1139826"/>
              </a:xfrm>
              <a:grpFill/>
            </p:grpSpPr>
            <p:sp>
              <p:nvSpPr>
                <p:cNvPr id="6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3" name="Group 50"/>
          <p:cNvGrpSpPr/>
          <p:nvPr/>
        </p:nvGrpSpPr>
        <p:grpSpPr>
          <a:xfrm>
            <a:off x="10633875" y="4955271"/>
            <a:ext cx="453749" cy="453749"/>
            <a:chOff x="1179225" y="991203"/>
            <a:chExt cx="1402970" cy="1402971"/>
          </a:xfrm>
        </p:grpSpPr>
        <p:sp>
          <p:nvSpPr>
            <p:cNvPr id="6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52"/>
            <p:cNvGrpSpPr/>
            <p:nvPr/>
          </p:nvGrpSpPr>
          <p:grpSpPr>
            <a:xfrm>
              <a:off x="1375885" y="1198807"/>
              <a:ext cx="1009650" cy="1195367"/>
              <a:chOff x="1375885" y="1198807"/>
              <a:chExt cx="1009650" cy="1195367"/>
            </a:xfrm>
            <a:solidFill>
              <a:srgbClr val="037EB5"/>
            </a:solidFill>
          </p:grpSpPr>
          <p:grpSp>
            <p:nvGrpSpPr>
              <p:cNvPr id="66" name="Group 53"/>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1" name="Straight Arrow Connector 75"/>
          <p:cNvCxnSpPr/>
          <p:nvPr/>
        </p:nvCxnSpPr>
        <p:spPr>
          <a:xfrm flipH="1" flipV="1">
            <a:off x="7341061" y="2906737"/>
            <a:ext cx="120071" cy="761512"/>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5"/>
          <p:cNvCxnSpPr/>
          <p:nvPr/>
        </p:nvCxnSpPr>
        <p:spPr>
          <a:xfrm flipH="1">
            <a:off x="7456449" y="5032468"/>
            <a:ext cx="513627" cy="2428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5"/>
          <p:cNvCxnSpPr/>
          <p:nvPr/>
        </p:nvCxnSpPr>
        <p:spPr>
          <a:xfrm flipH="1">
            <a:off x="7013652" y="3631601"/>
            <a:ext cx="433980" cy="537831"/>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4" name="Group 50"/>
          <p:cNvGrpSpPr/>
          <p:nvPr/>
        </p:nvGrpSpPr>
        <p:grpSpPr>
          <a:xfrm>
            <a:off x="7100399" y="3269271"/>
            <a:ext cx="664338" cy="664338"/>
            <a:chOff x="1179225" y="991203"/>
            <a:chExt cx="1402970" cy="1402971"/>
          </a:xfrm>
        </p:grpSpPr>
        <p:sp>
          <p:nvSpPr>
            <p:cNvPr id="75" name="Oval 51"/>
            <p:cNvSpPr/>
            <p:nvPr/>
          </p:nvSpPr>
          <p:spPr>
            <a:xfrm>
              <a:off x="1179225" y="991203"/>
              <a:ext cx="1402970" cy="1402970"/>
            </a:xfrm>
            <a:prstGeom prst="ellipse">
              <a:avLst/>
            </a:prstGeom>
            <a:solidFill>
              <a:srgbClr val="F0F1F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Group 52"/>
            <p:cNvGrpSpPr/>
            <p:nvPr/>
          </p:nvGrpSpPr>
          <p:grpSpPr>
            <a:xfrm>
              <a:off x="1375885" y="1198807"/>
              <a:ext cx="1009650" cy="1195367"/>
              <a:chOff x="1375885" y="1198807"/>
              <a:chExt cx="1009650" cy="1195367"/>
            </a:xfrm>
            <a:solidFill>
              <a:srgbClr val="037EB5"/>
            </a:solidFill>
          </p:grpSpPr>
          <p:grpSp>
            <p:nvGrpSpPr>
              <p:cNvPr id="77" name="Group 53"/>
              <p:cNvGrpSpPr/>
              <p:nvPr/>
            </p:nvGrpSpPr>
            <p:grpSpPr>
              <a:xfrm>
                <a:off x="1375885" y="1198807"/>
                <a:ext cx="1009650" cy="1139826"/>
                <a:chOff x="1368786" y="1195986"/>
                <a:chExt cx="1009650" cy="1139826"/>
              </a:xfrm>
              <a:grpFill/>
            </p:grpSpPr>
            <p:sp>
              <p:nvSpPr>
                <p:cNvPr id="7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2" name="Group 50"/>
          <p:cNvGrpSpPr/>
          <p:nvPr/>
        </p:nvGrpSpPr>
        <p:grpSpPr>
          <a:xfrm>
            <a:off x="7074244" y="2382509"/>
            <a:ext cx="453749" cy="453749"/>
            <a:chOff x="1179223" y="991203"/>
            <a:chExt cx="1402969" cy="1402971"/>
          </a:xfrm>
        </p:grpSpPr>
        <p:sp>
          <p:nvSpPr>
            <p:cNvPr id="83" name="Oval 51"/>
            <p:cNvSpPr/>
            <p:nvPr/>
          </p:nvSpPr>
          <p:spPr>
            <a:xfrm>
              <a:off x="1179223" y="991203"/>
              <a:ext cx="1402969" cy="1402971"/>
            </a:xfrm>
            <a:prstGeom prst="ellipse">
              <a:avLst/>
            </a:prstGeom>
            <a:solidFill>
              <a:srgbClr val="E6E9E4"/>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Group 52"/>
            <p:cNvGrpSpPr/>
            <p:nvPr/>
          </p:nvGrpSpPr>
          <p:grpSpPr>
            <a:xfrm>
              <a:off x="1375885" y="1198807"/>
              <a:ext cx="1009650" cy="1195367"/>
              <a:chOff x="1375885" y="1198807"/>
              <a:chExt cx="1009650" cy="1195367"/>
            </a:xfrm>
            <a:solidFill>
              <a:srgbClr val="037EB5"/>
            </a:solidFill>
          </p:grpSpPr>
          <p:grpSp>
            <p:nvGrpSpPr>
              <p:cNvPr id="85" name="Group 53"/>
              <p:cNvGrpSpPr/>
              <p:nvPr/>
            </p:nvGrpSpPr>
            <p:grpSpPr>
              <a:xfrm>
                <a:off x="1375885" y="1198807"/>
                <a:ext cx="1009650" cy="1139826"/>
                <a:chOff x="1368786" y="1195986"/>
                <a:chExt cx="1009650" cy="1139826"/>
              </a:xfrm>
              <a:grpFill/>
            </p:grpSpPr>
            <p:sp>
              <p:nvSpPr>
                <p:cNvPr id="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6"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0" name="Group 50"/>
          <p:cNvGrpSpPr/>
          <p:nvPr/>
        </p:nvGrpSpPr>
        <p:grpSpPr>
          <a:xfrm>
            <a:off x="6614889" y="4176521"/>
            <a:ext cx="453749" cy="453749"/>
            <a:chOff x="1179223" y="991203"/>
            <a:chExt cx="1402969" cy="1402971"/>
          </a:xfrm>
        </p:grpSpPr>
        <p:sp>
          <p:nvSpPr>
            <p:cNvPr id="91" name="Oval 51"/>
            <p:cNvSpPr/>
            <p:nvPr/>
          </p:nvSpPr>
          <p:spPr>
            <a:xfrm>
              <a:off x="1179223" y="991203"/>
              <a:ext cx="1402969" cy="1402971"/>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Group 52"/>
            <p:cNvGrpSpPr/>
            <p:nvPr/>
          </p:nvGrpSpPr>
          <p:grpSpPr>
            <a:xfrm>
              <a:off x="1375885" y="1198807"/>
              <a:ext cx="1009650" cy="1195367"/>
              <a:chOff x="1375885" y="1198807"/>
              <a:chExt cx="1009650" cy="1195367"/>
            </a:xfrm>
            <a:solidFill>
              <a:srgbClr val="037EB5"/>
            </a:solidFill>
          </p:grpSpPr>
          <p:grpSp>
            <p:nvGrpSpPr>
              <p:cNvPr id="93" name="Group 53"/>
              <p:cNvGrpSpPr/>
              <p:nvPr/>
            </p:nvGrpSpPr>
            <p:grpSpPr>
              <a:xfrm>
                <a:off x="1375885" y="1198807"/>
                <a:ext cx="1009650" cy="1139826"/>
                <a:chOff x="1368786" y="1195986"/>
                <a:chExt cx="1009650" cy="1139826"/>
              </a:xfrm>
              <a:grpFill/>
            </p:grpSpPr>
            <p:sp>
              <p:nvSpPr>
                <p:cNvPr id="9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8" name="Straight Arrow Connector 75"/>
          <p:cNvCxnSpPr/>
          <p:nvPr/>
        </p:nvCxnSpPr>
        <p:spPr>
          <a:xfrm>
            <a:off x="8274310" y="5180255"/>
            <a:ext cx="306629" cy="518075"/>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9" name="Group 58"/>
          <p:cNvGrpSpPr/>
          <p:nvPr/>
        </p:nvGrpSpPr>
        <p:grpSpPr>
          <a:xfrm>
            <a:off x="7787332" y="4746531"/>
            <a:ext cx="664338" cy="664338"/>
            <a:chOff x="1179225" y="991203"/>
            <a:chExt cx="1402970" cy="1402971"/>
          </a:xfrm>
        </p:grpSpPr>
        <p:sp>
          <p:nvSpPr>
            <p:cNvPr id="100" name="Oval 59"/>
            <p:cNvSpPr/>
            <p:nvPr/>
          </p:nvSpPr>
          <p:spPr>
            <a:xfrm>
              <a:off x="1179225" y="991203"/>
              <a:ext cx="1402970" cy="1402970"/>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Group 60"/>
            <p:cNvGrpSpPr/>
            <p:nvPr/>
          </p:nvGrpSpPr>
          <p:grpSpPr>
            <a:xfrm>
              <a:off x="1375885" y="1198807"/>
              <a:ext cx="1009650" cy="1195367"/>
              <a:chOff x="1375885" y="1198807"/>
              <a:chExt cx="1009650" cy="1195367"/>
            </a:xfrm>
            <a:solidFill>
              <a:srgbClr val="037EB5"/>
            </a:solidFill>
          </p:grpSpPr>
          <p:grpSp>
            <p:nvGrpSpPr>
              <p:cNvPr id="102" name="Group 61"/>
              <p:cNvGrpSpPr/>
              <p:nvPr/>
            </p:nvGrpSpPr>
            <p:grpSpPr>
              <a:xfrm>
                <a:off x="1375885" y="1198807"/>
                <a:ext cx="1009650" cy="1139826"/>
                <a:chOff x="1368786" y="1195986"/>
                <a:chExt cx="1009650" cy="1139826"/>
              </a:xfrm>
              <a:grpFill/>
            </p:grpSpPr>
            <p:sp>
              <p:nvSpPr>
                <p:cNvPr id="10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7" name="Group 50"/>
          <p:cNvGrpSpPr/>
          <p:nvPr/>
        </p:nvGrpSpPr>
        <p:grpSpPr>
          <a:xfrm>
            <a:off x="6936202" y="4830061"/>
            <a:ext cx="453749" cy="453749"/>
            <a:chOff x="1179223" y="991203"/>
            <a:chExt cx="1402969" cy="1402971"/>
          </a:xfrm>
        </p:grpSpPr>
        <p:sp>
          <p:nvSpPr>
            <p:cNvPr id="108" name="Oval 51"/>
            <p:cNvSpPr/>
            <p:nvPr/>
          </p:nvSpPr>
          <p:spPr>
            <a:xfrm>
              <a:off x="1179223" y="991203"/>
              <a:ext cx="1402969" cy="1402971"/>
            </a:xfrm>
            <a:prstGeom prst="ellipse">
              <a:avLst/>
            </a:prstGeom>
            <a:solidFill>
              <a:srgbClr val="F9F9F9"/>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Group 52"/>
            <p:cNvGrpSpPr/>
            <p:nvPr/>
          </p:nvGrpSpPr>
          <p:grpSpPr>
            <a:xfrm>
              <a:off x="1375885" y="1198807"/>
              <a:ext cx="1009650" cy="1195367"/>
              <a:chOff x="1375885" y="1198807"/>
              <a:chExt cx="1009650" cy="1195367"/>
            </a:xfrm>
            <a:solidFill>
              <a:srgbClr val="037EB5"/>
            </a:solidFill>
          </p:grpSpPr>
          <p:grpSp>
            <p:nvGrpSpPr>
              <p:cNvPr id="110" name="Group 53"/>
              <p:cNvGrpSpPr/>
              <p:nvPr/>
            </p:nvGrpSpPr>
            <p:grpSpPr>
              <a:xfrm>
                <a:off x="1375885" y="1198807"/>
                <a:ext cx="1009650" cy="1139826"/>
                <a:chOff x="1368786" y="1195986"/>
                <a:chExt cx="1009650" cy="1139826"/>
              </a:xfrm>
              <a:grpFill/>
            </p:grpSpPr>
            <p:sp>
              <p:nvSpPr>
                <p:cNvPr id="11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Group 50"/>
          <p:cNvGrpSpPr/>
          <p:nvPr/>
        </p:nvGrpSpPr>
        <p:grpSpPr>
          <a:xfrm>
            <a:off x="8511815" y="5729108"/>
            <a:ext cx="453749" cy="453749"/>
            <a:chOff x="1179223" y="991203"/>
            <a:chExt cx="1402969" cy="1402971"/>
          </a:xfrm>
        </p:grpSpPr>
        <p:sp>
          <p:nvSpPr>
            <p:cNvPr id="116" name="Oval 51"/>
            <p:cNvSpPr/>
            <p:nvPr/>
          </p:nvSpPr>
          <p:spPr>
            <a:xfrm>
              <a:off x="1179223" y="991203"/>
              <a:ext cx="1402969" cy="1402971"/>
            </a:xfrm>
            <a:prstGeom prst="ellipse">
              <a:avLst/>
            </a:prstGeom>
            <a:solidFill>
              <a:srgbClr val="FDFDF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Group 52"/>
            <p:cNvGrpSpPr/>
            <p:nvPr/>
          </p:nvGrpSpPr>
          <p:grpSpPr>
            <a:xfrm>
              <a:off x="1375885" y="1198807"/>
              <a:ext cx="1009650" cy="1195367"/>
              <a:chOff x="1375885" y="1198807"/>
              <a:chExt cx="1009650" cy="1195367"/>
            </a:xfrm>
            <a:solidFill>
              <a:srgbClr val="037EB5"/>
            </a:solidFill>
          </p:grpSpPr>
          <p:grpSp>
            <p:nvGrpSpPr>
              <p:cNvPr id="118" name="Group 53"/>
              <p:cNvGrpSpPr/>
              <p:nvPr/>
            </p:nvGrpSpPr>
            <p:grpSpPr>
              <a:xfrm>
                <a:off x="1375885" y="1198807"/>
                <a:ext cx="1009650" cy="1139826"/>
                <a:chOff x="1368786" y="1195986"/>
                <a:chExt cx="1009650" cy="1139826"/>
              </a:xfrm>
              <a:grpFill/>
            </p:grpSpPr>
            <p:sp>
              <p:nvSpPr>
                <p:cNvPr id="12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3" name="Straight Arrow Connector 75"/>
          <p:cNvCxnSpPr/>
          <p:nvPr/>
        </p:nvCxnSpPr>
        <p:spPr>
          <a:xfrm flipH="1">
            <a:off x="9496936" y="4619186"/>
            <a:ext cx="545662" cy="44358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75"/>
          <p:cNvCxnSpPr/>
          <p:nvPr/>
        </p:nvCxnSpPr>
        <p:spPr>
          <a:xfrm>
            <a:off x="10076528" y="4716108"/>
            <a:ext cx="18578" cy="719008"/>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5" name="Group 66"/>
          <p:cNvGrpSpPr/>
          <p:nvPr/>
        </p:nvGrpSpPr>
        <p:grpSpPr>
          <a:xfrm>
            <a:off x="9748074" y="4300172"/>
            <a:ext cx="664338" cy="664338"/>
            <a:chOff x="1179225" y="991203"/>
            <a:chExt cx="1402970" cy="1402971"/>
          </a:xfrm>
        </p:grpSpPr>
        <p:sp>
          <p:nvSpPr>
            <p:cNvPr id="126" name="Oval 67"/>
            <p:cNvSpPr/>
            <p:nvPr/>
          </p:nvSpPr>
          <p:spPr>
            <a:xfrm>
              <a:off x="1179225" y="991203"/>
              <a:ext cx="1402970" cy="1402970"/>
            </a:xfrm>
            <a:prstGeom prst="ellipse">
              <a:avLst/>
            </a:prstGeom>
            <a:solidFill>
              <a:srgbClr val="F7F7F7"/>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7" name="Group 68"/>
            <p:cNvGrpSpPr/>
            <p:nvPr/>
          </p:nvGrpSpPr>
          <p:grpSpPr>
            <a:xfrm>
              <a:off x="1375885" y="1198807"/>
              <a:ext cx="1009650" cy="1195367"/>
              <a:chOff x="1375885" y="1198807"/>
              <a:chExt cx="1009650" cy="1195367"/>
            </a:xfrm>
            <a:solidFill>
              <a:srgbClr val="037EB5"/>
            </a:solidFill>
          </p:grpSpPr>
          <p:grpSp>
            <p:nvGrpSpPr>
              <p:cNvPr id="128" name="Group 69"/>
              <p:cNvGrpSpPr/>
              <p:nvPr/>
            </p:nvGrpSpPr>
            <p:grpSpPr>
              <a:xfrm>
                <a:off x="1375885" y="1198807"/>
                <a:ext cx="1009650" cy="1139826"/>
                <a:chOff x="1368786" y="1195986"/>
                <a:chExt cx="1009650" cy="1139826"/>
              </a:xfrm>
              <a:grpFill/>
            </p:grpSpPr>
            <p:sp>
              <p:nvSpPr>
                <p:cNvPr id="13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9"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3" name="Group 50"/>
          <p:cNvGrpSpPr/>
          <p:nvPr/>
        </p:nvGrpSpPr>
        <p:grpSpPr>
          <a:xfrm>
            <a:off x="9030862" y="5023149"/>
            <a:ext cx="453749" cy="453749"/>
            <a:chOff x="1179225" y="991203"/>
            <a:chExt cx="1402970" cy="1402971"/>
          </a:xfrm>
        </p:grpSpPr>
        <p:sp>
          <p:nvSpPr>
            <p:cNvPr id="134" name="Oval 51"/>
            <p:cNvSpPr/>
            <p:nvPr/>
          </p:nvSpPr>
          <p:spPr>
            <a:xfrm>
              <a:off x="1179225" y="991203"/>
              <a:ext cx="1402970" cy="1402970"/>
            </a:xfrm>
            <a:prstGeom prst="ellipse">
              <a:avLst/>
            </a:prstGeom>
            <a:solidFill>
              <a:srgbClr val="FAFAFA"/>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5" name="Group 52"/>
            <p:cNvGrpSpPr/>
            <p:nvPr/>
          </p:nvGrpSpPr>
          <p:grpSpPr>
            <a:xfrm>
              <a:off x="1375885" y="1198807"/>
              <a:ext cx="1009650" cy="1195367"/>
              <a:chOff x="1375885" y="1198807"/>
              <a:chExt cx="1009650" cy="1195367"/>
            </a:xfrm>
            <a:solidFill>
              <a:srgbClr val="037EB5"/>
            </a:solidFill>
          </p:grpSpPr>
          <p:grpSp>
            <p:nvGrpSpPr>
              <p:cNvPr id="136" name="Group 53"/>
              <p:cNvGrpSpPr/>
              <p:nvPr/>
            </p:nvGrpSpPr>
            <p:grpSpPr>
              <a:xfrm>
                <a:off x="1375885" y="1198807"/>
                <a:ext cx="1009650" cy="1139826"/>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1" name="Group 50"/>
          <p:cNvGrpSpPr/>
          <p:nvPr/>
        </p:nvGrpSpPr>
        <p:grpSpPr>
          <a:xfrm>
            <a:off x="9872905" y="5502233"/>
            <a:ext cx="453749" cy="453749"/>
            <a:chOff x="1179225" y="991203"/>
            <a:chExt cx="1402970" cy="1402971"/>
          </a:xfrm>
        </p:grpSpPr>
        <p:sp>
          <p:nvSpPr>
            <p:cNvPr id="142" name="Oval 51"/>
            <p:cNvSpPr/>
            <p:nvPr/>
          </p:nvSpPr>
          <p:spPr>
            <a:xfrm>
              <a:off x="1179225" y="991203"/>
              <a:ext cx="1402970" cy="1402970"/>
            </a:xfrm>
            <a:prstGeom prst="ellipse">
              <a:avLst/>
            </a:prstGeom>
            <a:solidFill>
              <a:srgbClr val="FCFCF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52"/>
            <p:cNvGrpSpPr/>
            <p:nvPr/>
          </p:nvGrpSpPr>
          <p:grpSpPr>
            <a:xfrm>
              <a:off x="1375885" y="1198807"/>
              <a:ext cx="1009650" cy="1195367"/>
              <a:chOff x="1375885" y="1198807"/>
              <a:chExt cx="1009650" cy="1195367"/>
            </a:xfrm>
            <a:solidFill>
              <a:srgbClr val="037EB5"/>
            </a:solidFill>
          </p:grpSpPr>
          <p:grpSp>
            <p:nvGrpSpPr>
              <p:cNvPr id="144" name="Group 53"/>
              <p:cNvGrpSpPr/>
              <p:nvPr/>
            </p:nvGrpSpPr>
            <p:grpSpPr>
              <a:xfrm>
                <a:off x="1375885" y="1198807"/>
                <a:ext cx="1009650" cy="1139826"/>
                <a:chOff x="1368786" y="1195986"/>
                <a:chExt cx="1009650" cy="1139826"/>
              </a:xfrm>
              <a:grpFill/>
            </p:grpSpPr>
            <p:sp>
              <p:nvSpPr>
                <p:cNvPr id="14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9" name="Straight Arrow Connector 75"/>
          <p:cNvCxnSpPr/>
          <p:nvPr/>
        </p:nvCxnSpPr>
        <p:spPr>
          <a:xfrm flipV="1">
            <a:off x="9025615" y="2235826"/>
            <a:ext cx="541689" cy="14591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75"/>
          <p:cNvCxnSpPr/>
          <p:nvPr/>
        </p:nvCxnSpPr>
        <p:spPr>
          <a:xfrm flipH="1" flipV="1">
            <a:off x="8271850" y="2166219"/>
            <a:ext cx="452891" cy="204667"/>
          </a:xfrm>
          <a:prstGeom prst="straightConnector1">
            <a:avLst/>
          </a:prstGeom>
          <a:ln w="190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1" name="Group 36"/>
          <p:cNvGrpSpPr/>
          <p:nvPr/>
        </p:nvGrpSpPr>
        <p:grpSpPr>
          <a:xfrm>
            <a:off x="8554365" y="2050340"/>
            <a:ext cx="664338" cy="664338"/>
            <a:chOff x="1179225" y="991203"/>
            <a:chExt cx="1402970" cy="1402971"/>
          </a:xfrm>
        </p:grpSpPr>
        <p:sp>
          <p:nvSpPr>
            <p:cNvPr id="152" name="Oval 23"/>
            <p:cNvSpPr/>
            <p:nvPr/>
          </p:nvSpPr>
          <p:spPr>
            <a:xfrm>
              <a:off x="1179225" y="991203"/>
              <a:ext cx="1402970" cy="1402970"/>
            </a:xfrm>
            <a:prstGeom prst="ellipse">
              <a:avLst/>
            </a:prstGeom>
            <a:solidFill>
              <a:srgbClr val="DFE4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35"/>
            <p:cNvGrpSpPr/>
            <p:nvPr/>
          </p:nvGrpSpPr>
          <p:grpSpPr>
            <a:xfrm>
              <a:off x="1375885" y="1198807"/>
              <a:ext cx="1009650" cy="1195367"/>
              <a:chOff x="1375885" y="1198807"/>
              <a:chExt cx="1009650" cy="1195367"/>
            </a:xfrm>
            <a:solidFill>
              <a:srgbClr val="037EB5"/>
            </a:solidFill>
          </p:grpSpPr>
          <p:grpSp>
            <p:nvGrpSpPr>
              <p:cNvPr id="154" name="Group 24"/>
              <p:cNvGrpSpPr/>
              <p:nvPr/>
            </p:nvGrpSpPr>
            <p:grpSpPr>
              <a:xfrm>
                <a:off x="1375885" y="1198807"/>
                <a:ext cx="1009650" cy="1139826"/>
                <a:chOff x="1368786" y="1195986"/>
                <a:chExt cx="1009650" cy="1139826"/>
              </a:xfrm>
              <a:grpFill/>
            </p:grpSpPr>
            <p:sp>
              <p:nvSpPr>
                <p:cNvPr id="1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5"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9" name="Group 50"/>
          <p:cNvGrpSpPr/>
          <p:nvPr/>
        </p:nvGrpSpPr>
        <p:grpSpPr>
          <a:xfrm>
            <a:off x="7753078" y="1855035"/>
            <a:ext cx="453749" cy="453749"/>
            <a:chOff x="1179223" y="991203"/>
            <a:chExt cx="1402969" cy="1402971"/>
          </a:xfrm>
        </p:grpSpPr>
        <p:sp>
          <p:nvSpPr>
            <p:cNvPr id="160" name="Oval 51"/>
            <p:cNvSpPr/>
            <p:nvPr/>
          </p:nvSpPr>
          <p:spPr>
            <a:xfrm>
              <a:off x="1179223" y="991203"/>
              <a:ext cx="1402969" cy="1402971"/>
            </a:xfrm>
            <a:prstGeom prst="ellipse">
              <a:avLst/>
            </a:prstGeom>
            <a:solidFill>
              <a:srgbClr val="DDE2DB"/>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Group 50"/>
          <p:cNvGrpSpPr/>
          <p:nvPr/>
        </p:nvGrpSpPr>
        <p:grpSpPr>
          <a:xfrm>
            <a:off x="9632230" y="1967842"/>
            <a:ext cx="453749" cy="453749"/>
            <a:chOff x="1179223" y="991203"/>
            <a:chExt cx="1402969" cy="1402971"/>
          </a:xfrm>
        </p:grpSpPr>
        <p:sp>
          <p:nvSpPr>
            <p:cNvPr id="168" name="Oval 51"/>
            <p:cNvSpPr/>
            <p:nvPr/>
          </p:nvSpPr>
          <p:spPr>
            <a:xfrm>
              <a:off x="1179223" y="991203"/>
              <a:ext cx="1402969" cy="1402971"/>
            </a:xfrm>
            <a:prstGeom prst="ellipse">
              <a:avLst/>
            </a:prstGeom>
            <a:solidFill>
              <a:srgbClr val="DEE3DD"/>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5" name="组合 174"/>
          <p:cNvGrpSpPr/>
          <p:nvPr/>
        </p:nvGrpSpPr>
        <p:grpSpPr>
          <a:xfrm>
            <a:off x="1104376" y="2258420"/>
            <a:ext cx="4435538" cy="3260323"/>
            <a:chOff x="1689401" y="2437541"/>
            <a:chExt cx="3264015" cy="2399200"/>
          </a:xfrm>
        </p:grpSpPr>
        <p:sp>
          <p:nvSpPr>
            <p:cNvPr id="176"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177" name="矩形 39"/>
            <p:cNvSpPr/>
            <p:nvPr/>
          </p:nvSpPr>
          <p:spPr>
            <a:xfrm>
              <a:off x="1689401" y="3037841"/>
              <a:ext cx="2943799" cy="294432"/>
            </a:xfrm>
            <a:prstGeom prst="rect">
              <a:avLst/>
            </a:prstGeom>
            <a:solidFill>
              <a:srgbClr val="00B050"/>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78" name="矩形 177"/>
            <p:cNvSpPr/>
            <p:nvPr/>
          </p:nvSpPr>
          <p:spPr>
            <a:xfrm>
              <a:off x="1689401" y="3485472"/>
              <a:ext cx="1996286" cy="294432"/>
            </a:xfrm>
            <a:prstGeom prst="rect">
              <a:avLst/>
            </a:prstGeom>
            <a:solidFill>
              <a:srgbClr val="00B050"/>
            </a:solidFill>
          </p:spPr>
          <p:txBody>
            <a:bodyPr wrap="none" anchor="ctr">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79" name="文本框 178"/>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00B050"/>
                  </a:solidFill>
                  <a:latin typeface="华文细黑" panose="02010600040101010101" pitchFamily="2" charset="-122"/>
                  <a:ea typeface="华文细黑" panose="02010600040101010101" pitchFamily="2" charset="-122"/>
                </a:rPr>
                <a:t>9,300</a:t>
              </a:r>
              <a:endParaRPr lang="zh-CN" altLang="en-US" sz="3600" dirty="0">
                <a:solidFill>
                  <a:srgbClr val="00B050"/>
                </a:solidFill>
                <a:latin typeface="华文细黑" panose="02010600040101010101" pitchFamily="2" charset="-122"/>
                <a:ea typeface="华文细黑" panose="02010600040101010101" pitchFamily="2" charset="-122"/>
              </a:endParaRPr>
            </a:p>
          </p:txBody>
        </p:sp>
        <p:sp>
          <p:nvSpPr>
            <p:cNvPr id="180" name="文本框 179"/>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202015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2547393" y="1511190"/>
            <a:ext cx="407762" cy="407762"/>
          </a:xfrm>
          <a:prstGeom prst="rect">
            <a:avLst/>
          </a:prstGeom>
          <a:solidFill>
            <a:srgbClr val="5B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2479405" y="1185702"/>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文字</a:t>
            </a:r>
          </a:p>
        </p:txBody>
      </p:sp>
      <p:sp>
        <p:nvSpPr>
          <p:cNvPr id="39" name="矩形 38"/>
          <p:cNvSpPr/>
          <p:nvPr/>
        </p:nvSpPr>
        <p:spPr>
          <a:xfrm>
            <a:off x="12547393" y="1970554"/>
            <a:ext cx="407762" cy="407762"/>
          </a:xfrm>
          <a:prstGeom prst="rect">
            <a:avLst/>
          </a:prstGeom>
          <a:solidFill>
            <a:srgbClr val="2A4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2547393" y="3939752"/>
            <a:ext cx="407762" cy="407762"/>
          </a:xfrm>
          <a:prstGeom prst="rect">
            <a:avLst/>
          </a:prstGeom>
          <a:solidFill>
            <a:srgbClr val="397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2479404" y="3614264"/>
            <a:ext cx="543739" cy="307777"/>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边框</a:t>
            </a:r>
          </a:p>
        </p:txBody>
      </p:sp>
      <p:sp>
        <p:nvSpPr>
          <p:cNvPr id="23" name="矩形 9"/>
          <p:cNvSpPr/>
          <p:nvPr/>
        </p:nvSpPr>
        <p:spPr>
          <a:xfrm>
            <a:off x="-1538" y="1257430"/>
            <a:ext cx="11509566" cy="5600570"/>
          </a:xfrm>
          <a:custGeom>
            <a:avLst/>
            <a:gdLst>
              <a:gd name="connsiteX0" fmla="*/ 0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0 w 11014364"/>
              <a:gd name="connsiteY4" fmla="*/ 0 h 5653155"/>
              <a:gd name="connsiteX0" fmla="*/ 859316 w 11014364"/>
              <a:gd name="connsiteY0" fmla="*/ 0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59316 w 11014364"/>
              <a:gd name="connsiteY4" fmla="*/ 0 h 5653155"/>
              <a:gd name="connsiteX0" fmla="*/ 881349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81349 w 11014364"/>
              <a:gd name="connsiteY4" fmla="*/ 11016 h 5653155"/>
              <a:gd name="connsiteX0" fmla="*/ 893420 w 11014364"/>
              <a:gd name="connsiteY0" fmla="*/ 11016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11016 h 5653155"/>
              <a:gd name="connsiteX0" fmla="*/ 893420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3420 w 11014364"/>
              <a:gd name="connsiteY4" fmla="*/ 7998 h 5653155"/>
              <a:gd name="connsiteX0" fmla="*/ 899456 w 11014364"/>
              <a:gd name="connsiteY0" fmla="*/ 7998 h 5653155"/>
              <a:gd name="connsiteX1" fmla="*/ 11014364 w 11014364"/>
              <a:gd name="connsiteY1" fmla="*/ 0 h 5653155"/>
              <a:gd name="connsiteX2" fmla="*/ 11014364 w 11014364"/>
              <a:gd name="connsiteY2" fmla="*/ 5653155 h 5653155"/>
              <a:gd name="connsiteX3" fmla="*/ 0 w 11014364"/>
              <a:gd name="connsiteY3" fmla="*/ 5653155 h 5653155"/>
              <a:gd name="connsiteX4" fmla="*/ 899456 w 11014364"/>
              <a:gd name="connsiteY4" fmla="*/ 7998 h 5653155"/>
              <a:gd name="connsiteX0" fmla="*/ 899456 w 11014364"/>
              <a:gd name="connsiteY0" fmla="*/ 0 h 5645157"/>
              <a:gd name="connsiteX1" fmla="*/ 11014364 w 11014364"/>
              <a:gd name="connsiteY1" fmla="*/ 3096538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899456 w 11014364"/>
              <a:gd name="connsiteY4"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693868 w 11014364"/>
              <a:gd name="connsiteY4" fmla="*/ 1299068 h 5645157"/>
              <a:gd name="connsiteX5" fmla="*/ 899456 w 11014364"/>
              <a:gd name="connsiteY5" fmla="*/ 0 h 5645157"/>
              <a:gd name="connsiteX0" fmla="*/ 899456 w 11014364"/>
              <a:gd name="connsiteY0" fmla="*/ 0 h 5645157"/>
              <a:gd name="connsiteX1" fmla="*/ 11014364 w 11014364"/>
              <a:gd name="connsiteY1" fmla="*/ 3010477 h 5645157"/>
              <a:gd name="connsiteX2" fmla="*/ 11014364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949445 h 5645157"/>
              <a:gd name="connsiteX5" fmla="*/ 899456 w 11014364"/>
              <a:gd name="connsiteY5" fmla="*/ 0 h 5645157"/>
              <a:gd name="connsiteX0" fmla="*/ 899456 w 11014364"/>
              <a:gd name="connsiteY0" fmla="*/ 0 h 5645157"/>
              <a:gd name="connsiteX1" fmla="*/ 11014364 w 11014364"/>
              <a:gd name="connsiteY1" fmla="*/ 3010477 h 5645157"/>
              <a:gd name="connsiteX2" fmla="*/ 9383868 w 11014364"/>
              <a:gd name="connsiteY2" fmla="*/ 5645157 h 5645157"/>
              <a:gd name="connsiteX3" fmla="*/ 0 w 11014364"/>
              <a:gd name="connsiteY3" fmla="*/ 5645157 h 5645157"/>
              <a:gd name="connsiteX4" fmla="*/ 0 w 11014364"/>
              <a:gd name="connsiteY4" fmla="*/ 1268934 h 5645157"/>
              <a:gd name="connsiteX5" fmla="*/ 899456 w 11014364"/>
              <a:gd name="connsiteY5" fmla="*/ 0 h 5645157"/>
              <a:gd name="connsiteX0" fmla="*/ 337596 w 11014364"/>
              <a:gd name="connsiteY0" fmla="*/ 0 h 6383288"/>
              <a:gd name="connsiteX1" fmla="*/ 11014364 w 11014364"/>
              <a:gd name="connsiteY1" fmla="*/ 3748608 h 6383288"/>
              <a:gd name="connsiteX2" fmla="*/ 9383868 w 11014364"/>
              <a:gd name="connsiteY2" fmla="*/ 6383288 h 6383288"/>
              <a:gd name="connsiteX3" fmla="*/ 0 w 11014364"/>
              <a:gd name="connsiteY3" fmla="*/ 6383288 h 6383288"/>
              <a:gd name="connsiteX4" fmla="*/ 0 w 11014364"/>
              <a:gd name="connsiteY4" fmla="*/ 2007065 h 6383288"/>
              <a:gd name="connsiteX5" fmla="*/ 337596 w 11014364"/>
              <a:gd name="connsiteY5" fmla="*/ 0 h 6383288"/>
              <a:gd name="connsiteX0" fmla="*/ 337596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37596 w 11532157"/>
              <a:gd name="connsiteY5" fmla="*/ 0 h 6383288"/>
              <a:gd name="connsiteX0" fmla="*/ 349628 w 11532157"/>
              <a:gd name="connsiteY0" fmla="*/ 0 h 6383288"/>
              <a:gd name="connsiteX1" fmla="*/ 11532157 w 11532157"/>
              <a:gd name="connsiteY1" fmla="*/ 6161302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49628 w 11532157"/>
              <a:gd name="connsiteY0" fmla="*/ 0 h 6383288"/>
              <a:gd name="connsiteX1" fmla="*/ 11532157 w 11532157"/>
              <a:gd name="connsiteY1" fmla="*/ 6181354 h 6383288"/>
              <a:gd name="connsiteX2" fmla="*/ 9383868 w 11532157"/>
              <a:gd name="connsiteY2" fmla="*/ 6383288 h 6383288"/>
              <a:gd name="connsiteX3" fmla="*/ 0 w 11532157"/>
              <a:gd name="connsiteY3" fmla="*/ 6383288 h 6383288"/>
              <a:gd name="connsiteX4" fmla="*/ 0 w 11532157"/>
              <a:gd name="connsiteY4" fmla="*/ 2007065 h 6383288"/>
              <a:gd name="connsiteX5" fmla="*/ 349628 w 11532157"/>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63482 w 11546011"/>
              <a:gd name="connsiteY0" fmla="*/ 0 h 6383288"/>
              <a:gd name="connsiteX1" fmla="*/ 11546011 w 11546011"/>
              <a:gd name="connsiteY1" fmla="*/ 6181354 h 6383288"/>
              <a:gd name="connsiteX2" fmla="*/ 9397722 w 11546011"/>
              <a:gd name="connsiteY2" fmla="*/ 6383288 h 6383288"/>
              <a:gd name="connsiteX3" fmla="*/ 13854 w 11546011"/>
              <a:gd name="connsiteY3" fmla="*/ 6383288 h 6383288"/>
              <a:gd name="connsiteX4" fmla="*/ 0 w 11546011"/>
              <a:gd name="connsiteY4" fmla="*/ 677029 h 6383288"/>
              <a:gd name="connsiteX5" fmla="*/ 363482 w 11546011"/>
              <a:gd name="connsiteY5" fmla="*/ 0 h 6383288"/>
              <a:gd name="connsiteX0" fmla="*/ 351167 w 11533696"/>
              <a:gd name="connsiteY0" fmla="*/ 0 h 6383288"/>
              <a:gd name="connsiteX1" fmla="*/ 11533696 w 11533696"/>
              <a:gd name="connsiteY1" fmla="*/ 6181354 h 6383288"/>
              <a:gd name="connsiteX2" fmla="*/ 9385407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0955589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33696"/>
              <a:gd name="connsiteY0" fmla="*/ 0 h 6383288"/>
              <a:gd name="connsiteX1" fmla="*/ 11533696 w 11533696"/>
              <a:gd name="connsiteY1" fmla="*/ 6181354 h 6383288"/>
              <a:gd name="connsiteX2" fmla="*/ 11315663 w 11533696"/>
              <a:gd name="connsiteY2" fmla="*/ 6383288 h 6383288"/>
              <a:gd name="connsiteX3" fmla="*/ 1539 w 11533696"/>
              <a:gd name="connsiteY3" fmla="*/ 6383288 h 6383288"/>
              <a:gd name="connsiteX4" fmla="*/ 0 w 11533696"/>
              <a:gd name="connsiteY4" fmla="*/ 673951 h 6383288"/>
              <a:gd name="connsiteX5" fmla="*/ 351167 w 11533696"/>
              <a:gd name="connsiteY5" fmla="*/ 0 h 6383288"/>
              <a:gd name="connsiteX0" fmla="*/ 351167 w 11547077"/>
              <a:gd name="connsiteY0" fmla="*/ 0 h 6383288"/>
              <a:gd name="connsiteX1" fmla="*/ 11547077 w 11547077"/>
              <a:gd name="connsiteY1" fmla="*/ 6085343 h 6383288"/>
              <a:gd name="connsiteX2" fmla="*/ 11315663 w 11547077"/>
              <a:gd name="connsiteY2" fmla="*/ 6383288 h 6383288"/>
              <a:gd name="connsiteX3" fmla="*/ 1539 w 11547077"/>
              <a:gd name="connsiteY3" fmla="*/ 6383288 h 6383288"/>
              <a:gd name="connsiteX4" fmla="*/ 0 w 11547077"/>
              <a:gd name="connsiteY4" fmla="*/ 673951 h 6383288"/>
              <a:gd name="connsiteX5" fmla="*/ 351167 w 11547077"/>
              <a:gd name="connsiteY5" fmla="*/ 0 h 6383288"/>
              <a:gd name="connsiteX0" fmla="*/ 351167 w 11542617"/>
              <a:gd name="connsiteY0" fmla="*/ 0 h 6383288"/>
              <a:gd name="connsiteX1" fmla="*/ 11542617 w 11542617"/>
              <a:gd name="connsiteY1" fmla="*/ 6070942 h 6383288"/>
              <a:gd name="connsiteX2" fmla="*/ 11315663 w 11542617"/>
              <a:gd name="connsiteY2" fmla="*/ 6383288 h 6383288"/>
              <a:gd name="connsiteX3" fmla="*/ 1539 w 11542617"/>
              <a:gd name="connsiteY3" fmla="*/ 6383288 h 6383288"/>
              <a:gd name="connsiteX4" fmla="*/ 0 w 11542617"/>
              <a:gd name="connsiteY4" fmla="*/ 673951 h 6383288"/>
              <a:gd name="connsiteX5" fmla="*/ 351167 w 11542617"/>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51167 w 11509566"/>
              <a:gd name="connsiteY0" fmla="*/ 0 h 6383288"/>
              <a:gd name="connsiteX1" fmla="*/ 11509566 w 11509566"/>
              <a:gd name="connsiteY1" fmla="*/ 5774521 h 6383288"/>
              <a:gd name="connsiteX2" fmla="*/ 11315663 w 11509566"/>
              <a:gd name="connsiteY2" fmla="*/ 6383288 h 6383288"/>
              <a:gd name="connsiteX3" fmla="*/ 1539 w 11509566"/>
              <a:gd name="connsiteY3" fmla="*/ 6383288 h 6383288"/>
              <a:gd name="connsiteX4" fmla="*/ 0 w 11509566"/>
              <a:gd name="connsiteY4" fmla="*/ 673951 h 6383288"/>
              <a:gd name="connsiteX5" fmla="*/ 351167 w 11509566"/>
              <a:gd name="connsiteY5" fmla="*/ 0 h 6383288"/>
              <a:gd name="connsiteX0" fmla="*/ 362184 w 11509566"/>
              <a:gd name="connsiteY0" fmla="*/ 0 h 6027583"/>
              <a:gd name="connsiteX1" fmla="*/ 11509566 w 11509566"/>
              <a:gd name="connsiteY1" fmla="*/ 5418816 h 6027583"/>
              <a:gd name="connsiteX2" fmla="*/ 11315663 w 11509566"/>
              <a:gd name="connsiteY2" fmla="*/ 6027583 h 6027583"/>
              <a:gd name="connsiteX3" fmla="*/ 1539 w 11509566"/>
              <a:gd name="connsiteY3" fmla="*/ 6027583 h 6027583"/>
              <a:gd name="connsiteX4" fmla="*/ 0 w 11509566"/>
              <a:gd name="connsiteY4" fmla="*/ 318246 h 6027583"/>
              <a:gd name="connsiteX5" fmla="*/ 362184 w 11509566"/>
              <a:gd name="connsiteY5" fmla="*/ 0 h 6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9566" h="6027583">
                <a:moveTo>
                  <a:pt x="362184" y="0"/>
                </a:moveTo>
                <a:lnTo>
                  <a:pt x="11509566" y="5418816"/>
                </a:lnTo>
                <a:lnTo>
                  <a:pt x="11315663" y="6027583"/>
                </a:lnTo>
                <a:lnTo>
                  <a:pt x="1539" y="6027583"/>
                </a:lnTo>
                <a:lnTo>
                  <a:pt x="0" y="318246"/>
                </a:lnTo>
                <a:lnTo>
                  <a:pt x="362184" y="0"/>
                </a:lnTo>
                <a:close/>
              </a:path>
            </a:pathLst>
          </a:custGeom>
          <a:gradFill flip="none" rotWithShape="0">
            <a:gsLst>
              <a:gs pos="0">
                <a:schemeClr val="tx1">
                  <a:alpha val="50000"/>
                </a:schemeClr>
              </a:gs>
              <a:gs pos="100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56238" y="926924"/>
            <a:ext cx="11479527" cy="5629586"/>
          </a:xfrm>
          <a:prstGeom prst="roundRect">
            <a:avLst>
              <a:gd name="adj" fmla="val 0"/>
            </a:avLst>
          </a:prstGeom>
          <a:gradFill flip="none" rotWithShape="1">
            <a:gsLst>
              <a:gs pos="100000">
                <a:srgbClr val="D0D8CD"/>
              </a:gs>
              <a:gs pos="0">
                <a:srgbClr val="FFFFFF"/>
              </a:gs>
              <a:gs pos="50000">
                <a:srgbClr val="F4F4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rgbClr val="1A94A2"/>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圆角矩形 26"/>
          <p:cNvSpPr/>
          <p:nvPr/>
        </p:nvSpPr>
        <p:spPr>
          <a:xfrm>
            <a:off x="468388" y="1033428"/>
            <a:ext cx="11255227" cy="5416578"/>
          </a:xfrm>
          <a:prstGeom prst="roundRect">
            <a:avLst>
              <a:gd name="adj" fmla="val 0"/>
            </a:avLst>
          </a:prstGeom>
          <a:gradFill flip="none" rotWithShape="1">
            <a:gsLst>
              <a:gs pos="100000">
                <a:srgbClr val="D0D8CD"/>
              </a:gs>
              <a:gs pos="0">
                <a:srgbClr val="FFFFFF"/>
              </a:gs>
              <a:gs pos="50000">
                <a:srgbClr val="F4F4F4"/>
              </a:gs>
            </a:gsLst>
            <a:lin ang="16200000" scaled="1"/>
            <a:tileRect/>
          </a:gradFill>
          <a:ln w="28575">
            <a:solidFill>
              <a:srgbClr val="397B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00" b="1" dirty="0">
              <a:solidFill>
                <a:srgbClr val="6298BF"/>
              </a:solidFill>
              <a:effectLst>
                <a:innerShdw blurRad="63500" dist="50800" dir="16200000">
                  <a:prstClr val="black">
                    <a:alpha val="50000"/>
                  </a:prstClr>
                </a:innerShdw>
              </a:effectLst>
              <a:latin typeface="Trajan Pro" panose="02020502050506020301" pitchFamily="18" charset="0"/>
              <a:ea typeface="Adobe Gothic Std B" panose="020B0800000000000000" pitchFamily="34" charset="-128"/>
            </a:endParaRPr>
          </a:p>
        </p:txBody>
      </p:sp>
      <p:sp>
        <p:nvSpPr>
          <p:cNvPr id="12" name="矩形 11"/>
          <p:cNvSpPr/>
          <p:nvPr/>
        </p:nvSpPr>
        <p:spPr>
          <a:xfrm>
            <a:off x="3311432" y="46022"/>
            <a:ext cx="5569153" cy="646331"/>
          </a:xfrm>
          <a:prstGeom prst="rect">
            <a:avLst/>
          </a:prstGeom>
        </p:spPr>
        <p:txBody>
          <a:bodyPr wrap="none">
            <a:spAutoFit/>
          </a:bodyPr>
          <a:lstStyle/>
          <a:p>
            <a:pPr algn="ctr"/>
            <a:r>
              <a:rPr lang="en-US" altLang="zh-CN" sz="3600" dirty="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cs typeface="Segoe UI Black" panose="020B0A02040204020203" pitchFamily="34" charset="0"/>
              </a:rPr>
              <a:t>Add Your Headline Here</a:t>
            </a:r>
          </a:p>
        </p:txBody>
      </p:sp>
      <p:sp>
        <p:nvSpPr>
          <p:cNvPr id="13" name="矩形 12"/>
          <p:cNvSpPr/>
          <p:nvPr/>
        </p:nvSpPr>
        <p:spPr>
          <a:xfrm>
            <a:off x="4362034" y="592146"/>
            <a:ext cx="3467937" cy="295466"/>
          </a:xfrm>
          <a:prstGeom prst="rect">
            <a:avLst/>
          </a:prstGeom>
        </p:spPr>
        <p:txBody>
          <a:bodyPr wrap="none">
            <a:spAutoFit/>
          </a:bodyPr>
          <a:lstStyle/>
          <a:p>
            <a:pPr lvl="0" algn="ctr">
              <a:lnSpc>
                <a:spcPct val="110000"/>
              </a:lnSpc>
            </a:pPr>
            <a:r>
              <a:rPr lang="en-US" altLang="zh-CN" sz="1200" dirty="0">
                <a:solidFill>
                  <a:schemeClr val="bg1"/>
                </a:solidFill>
                <a:latin typeface="Segoe UI Light" panose="020B0502040204020203" pitchFamily="34" charset="0"/>
                <a:ea typeface="华文细黑" panose="02010600040101010101" pitchFamily="2" charset="-122"/>
                <a:cs typeface="Segoe UI Light" panose="020B0502040204020203" pitchFamily="34" charset="0"/>
                <a:sym typeface="+mn-lt"/>
              </a:rPr>
              <a:t>What we hope to achieve in the short and long run</a:t>
            </a:r>
          </a:p>
        </p:txBody>
      </p:sp>
      <p:sp>
        <p:nvSpPr>
          <p:cNvPr id="14" name="矩形 13"/>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grpSp>
        <p:nvGrpSpPr>
          <p:cNvPr id="15" name="组合 14"/>
          <p:cNvGrpSpPr/>
          <p:nvPr/>
        </p:nvGrpSpPr>
        <p:grpSpPr>
          <a:xfrm>
            <a:off x="4987229" y="1802002"/>
            <a:ext cx="2464390" cy="561182"/>
            <a:chOff x="5435732" y="1578011"/>
            <a:chExt cx="1854752" cy="422357"/>
          </a:xfrm>
        </p:grpSpPr>
        <p:grpSp>
          <p:nvGrpSpPr>
            <p:cNvPr id="16" name="组合 15"/>
            <p:cNvGrpSpPr/>
            <p:nvPr/>
          </p:nvGrpSpPr>
          <p:grpSpPr>
            <a:xfrm>
              <a:off x="5435732" y="1578011"/>
              <a:ext cx="422357" cy="422357"/>
              <a:chOff x="503238" y="1734936"/>
              <a:chExt cx="612620" cy="612620"/>
            </a:xfrm>
          </p:grpSpPr>
          <p:sp>
            <p:nvSpPr>
              <p:cNvPr id="18" name="椭圆 17"/>
              <p:cNvSpPr/>
              <p:nvPr/>
            </p:nvSpPr>
            <p:spPr>
              <a:xfrm>
                <a:off x="503238" y="1734936"/>
                <a:ext cx="612620" cy="61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50052" y="1881750"/>
                <a:ext cx="318993" cy="318993"/>
                <a:chOff x="13405333" y="-598488"/>
                <a:chExt cx="479425" cy="479425"/>
              </a:xfrm>
              <a:solidFill>
                <a:schemeClr val="bg1"/>
              </a:solidFill>
            </p:grpSpPr>
            <p:sp>
              <p:nvSpPr>
                <p:cNvPr id="20"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7" name="矩形 16"/>
            <p:cNvSpPr/>
            <p:nvPr/>
          </p:nvSpPr>
          <p:spPr>
            <a:xfrm>
              <a:off x="5862633" y="1666079"/>
              <a:ext cx="1427851" cy="276999"/>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sp>
        <p:nvSpPr>
          <p:cNvPr id="29" name="矩形 28"/>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30" name="矩形 29"/>
          <p:cNvSpPr/>
          <p:nvPr/>
        </p:nvSpPr>
        <p:spPr>
          <a:xfrm>
            <a:off x="8948027" y="191837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31" name="组合 30"/>
          <p:cNvGrpSpPr/>
          <p:nvPr/>
        </p:nvGrpSpPr>
        <p:grpSpPr>
          <a:xfrm>
            <a:off x="8380808" y="1802002"/>
            <a:ext cx="561182" cy="561182"/>
            <a:chOff x="8469135" y="1590622"/>
            <a:chExt cx="561182" cy="561182"/>
          </a:xfrm>
        </p:grpSpPr>
        <p:sp>
          <p:nvSpPr>
            <p:cNvPr id="32" name="椭圆 31"/>
            <p:cNvSpPr/>
            <p:nvPr/>
          </p:nvSpPr>
          <p:spPr>
            <a:xfrm>
              <a:off x="8469135" y="1590622"/>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8603619" y="1779293"/>
              <a:ext cx="292209" cy="201257"/>
              <a:chOff x="9641770" y="1952307"/>
              <a:chExt cx="219923" cy="151470"/>
            </a:xfrm>
          </p:grpSpPr>
          <p:sp>
            <p:nvSpPr>
              <p:cNvPr id="34"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9" name="矩形 48"/>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50" name="矩形 49"/>
          <p:cNvSpPr/>
          <p:nvPr/>
        </p:nvSpPr>
        <p:spPr>
          <a:xfrm>
            <a:off x="5554448" y="429361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51" name="组合 50"/>
          <p:cNvGrpSpPr/>
          <p:nvPr/>
        </p:nvGrpSpPr>
        <p:grpSpPr>
          <a:xfrm>
            <a:off x="4987229" y="4177242"/>
            <a:ext cx="561182" cy="561182"/>
            <a:chOff x="5075556" y="3735768"/>
            <a:chExt cx="561182" cy="561182"/>
          </a:xfrm>
        </p:grpSpPr>
        <p:sp>
          <p:nvSpPr>
            <p:cNvPr id="52" name="椭圆 51"/>
            <p:cNvSpPr/>
            <p:nvPr/>
          </p:nvSpPr>
          <p:spPr>
            <a:xfrm>
              <a:off x="5075556"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210977" y="3873554"/>
              <a:ext cx="290337" cy="285609"/>
              <a:chOff x="14627708" y="5551488"/>
              <a:chExt cx="487362" cy="479425"/>
            </a:xfrm>
            <a:solidFill>
              <a:schemeClr val="bg1"/>
            </a:solidFill>
          </p:grpSpPr>
          <p:sp>
            <p:nvSpPr>
              <p:cNvPr id="54"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2" name="矩形 61"/>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63" name="矩形 62"/>
          <p:cNvSpPr/>
          <p:nvPr/>
        </p:nvSpPr>
        <p:spPr>
          <a:xfrm>
            <a:off x="8948027" y="4293614"/>
            <a:ext cx="1897171" cy="369332"/>
          </a:xfrm>
          <a:prstGeom prst="rect">
            <a:avLst/>
          </a:prstGeom>
        </p:spPr>
        <p:txBody>
          <a:bodyPr wrap="square" anchor="ctr">
            <a:spAutoFit/>
          </a:bodyPr>
          <a:lstStyle/>
          <a:p>
            <a:r>
              <a:rPr lang="en-US" altLang="zh-CN" b="1" dirty="0">
                <a:solidFill>
                  <a:srgbClr val="00B050"/>
                </a:solidFill>
                <a:latin typeface="微软雅黑" panose="020B0503020204020204" pitchFamily="34" charset="-122"/>
                <a:ea typeface="微软雅黑" panose="020B0503020204020204" pitchFamily="34" charset="-122"/>
              </a:rPr>
              <a:t>Add The Title</a:t>
            </a:r>
          </a:p>
        </p:txBody>
      </p:sp>
      <p:grpSp>
        <p:nvGrpSpPr>
          <p:cNvPr id="64" name="组合 63"/>
          <p:cNvGrpSpPr/>
          <p:nvPr/>
        </p:nvGrpSpPr>
        <p:grpSpPr>
          <a:xfrm>
            <a:off x="8380808" y="4177242"/>
            <a:ext cx="561182" cy="561182"/>
            <a:chOff x="8469135" y="3735768"/>
            <a:chExt cx="561182" cy="561182"/>
          </a:xfrm>
        </p:grpSpPr>
        <p:sp>
          <p:nvSpPr>
            <p:cNvPr id="65" name="椭圆 64"/>
            <p:cNvSpPr/>
            <p:nvPr/>
          </p:nvSpPr>
          <p:spPr>
            <a:xfrm>
              <a:off x="8469135" y="3735768"/>
              <a:ext cx="561182" cy="5611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8621844" y="3874607"/>
              <a:ext cx="282534" cy="283503"/>
              <a:chOff x="13416445" y="3094038"/>
              <a:chExt cx="463550" cy="465138"/>
            </a:xfrm>
            <a:solidFill>
              <a:schemeClr val="bg1"/>
            </a:solidFill>
          </p:grpSpPr>
          <p:sp>
            <p:nvSpPr>
              <p:cNvPr id="67"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71" name="图片 70"/>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extLst>
      <p:ext uri="{BB962C8B-B14F-4D97-AF65-F5344CB8AC3E}">
        <p14:creationId xmlns:p14="http://schemas.microsoft.com/office/powerpoint/2010/main" val="88484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1348</Words>
  <Application>Microsoft Office PowerPoint</Application>
  <PresentationFormat>宽屏</PresentationFormat>
  <Paragraphs>221</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FontAwesome</vt:lpstr>
      <vt:lpstr>HelveticaNeueLT Pro 67 MdCn</vt:lpstr>
      <vt:lpstr>Trajan Pro</vt:lpstr>
      <vt:lpstr>华文细黑</vt:lpstr>
      <vt:lpstr>微软雅黑</vt:lpstr>
      <vt:lpstr>Arial</vt:lpstr>
      <vt:lpstr>Calibri</vt:lpstr>
      <vt:lpstr>Calibri Light</vt:lpstr>
      <vt:lpstr>Franklin Gothic Medium Cond</vt:lpstr>
      <vt:lpstr>Segoe UI Black</vt:lpstr>
      <vt:lpstr>Segoe UI Light</vt:lpstr>
      <vt:lpstr>Segoe UI Semibold</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宇 之灵</cp:lastModifiedBy>
  <cp:revision>29</cp:revision>
  <dcterms:created xsi:type="dcterms:W3CDTF">2015-04-17T07:21:45Z</dcterms:created>
  <dcterms:modified xsi:type="dcterms:W3CDTF">2020-01-13T13:46:02Z</dcterms:modified>
</cp:coreProperties>
</file>