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79" r:id="rId2"/>
    <p:sldId id="458" r:id="rId3"/>
    <p:sldId id="470" r:id="rId4"/>
    <p:sldId id="441" r:id="rId5"/>
    <p:sldId id="450" r:id="rId6"/>
    <p:sldId id="453" r:id="rId7"/>
    <p:sldId id="447" r:id="rId8"/>
    <p:sldId id="330" r:id="rId9"/>
    <p:sldId id="446" r:id="rId10"/>
    <p:sldId id="471" r:id="rId11"/>
    <p:sldId id="452" r:id="rId12"/>
    <p:sldId id="443" r:id="rId13"/>
    <p:sldId id="444" r:id="rId14"/>
    <p:sldId id="445" r:id="rId15"/>
    <p:sldId id="476" r:id="rId16"/>
    <p:sldId id="337" r:id="rId17"/>
    <p:sldId id="451" r:id="rId18"/>
    <p:sldId id="323" r:id="rId19"/>
    <p:sldId id="403" r:id="rId20"/>
    <p:sldId id="404" r:id="rId21"/>
    <p:sldId id="324" r:id="rId22"/>
    <p:sldId id="327" r:id="rId23"/>
    <p:sldId id="339" r:id="rId24"/>
    <p:sldId id="325" r:id="rId25"/>
    <p:sldId id="477" r:id="rId26"/>
    <p:sldId id="359" r:id="rId27"/>
    <p:sldId id="459" r:id="rId28"/>
    <p:sldId id="356" r:id="rId29"/>
    <p:sldId id="442" r:id="rId30"/>
    <p:sldId id="350" r:id="rId31"/>
    <p:sldId id="406" r:id="rId32"/>
    <p:sldId id="347" r:id="rId33"/>
    <p:sldId id="303" r:id="rId34"/>
    <p:sldId id="400" r:id="rId35"/>
    <p:sldId id="480"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8" userDrawn="1">
          <p15:clr>
            <a:srgbClr val="A4A3A4"/>
          </p15:clr>
        </p15:guide>
        <p15:guide id="2" pos="3840" userDrawn="1">
          <p15:clr>
            <a:srgbClr val="A4A3A4"/>
          </p15:clr>
        </p15:guide>
        <p15:guide id="3" pos="1912" userDrawn="1">
          <p15:clr>
            <a:srgbClr val="A4A3A4"/>
          </p15:clr>
        </p15:guide>
        <p15:guide id="5" orient="horz" pos="3634" userDrawn="1">
          <p15:clr>
            <a:srgbClr val="A4A3A4"/>
          </p15:clr>
        </p15:guide>
        <p15:guide id="6" pos="57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79A2"/>
    <a:srgbClr val="FB00F1"/>
    <a:srgbClr val="21060B"/>
    <a:srgbClr val="EFBD95"/>
    <a:srgbClr val="CE4A41"/>
    <a:srgbClr val="FEECC3"/>
    <a:srgbClr val="343434"/>
    <a:srgbClr val="69D3AA"/>
    <a:srgbClr val="676B93"/>
    <a:srgbClr val="0C9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95" autoAdjust="0"/>
    <p:restoredTop sz="95861" autoAdjust="0"/>
  </p:normalViewPr>
  <p:slideViewPr>
    <p:cSldViewPr snapToGrid="0">
      <p:cViewPr varScale="1">
        <p:scale>
          <a:sx n="99" d="100"/>
          <a:sy n="99" d="100"/>
        </p:scale>
        <p:origin x="264" y="82"/>
      </p:cViewPr>
      <p:guideLst>
        <p:guide orient="horz" pos="958"/>
        <p:guide pos="3840"/>
        <p:guide pos="1912"/>
        <p:guide orient="horz" pos="3634"/>
        <p:guide pos="5790"/>
      </p:guideLst>
    </p:cSldViewPr>
  </p:slideViewPr>
  <p:outlineViewPr>
    <p:cViewPr>
      <p:scale>
        <a:sx n="33" d="100"/>
        <a:sy n="33" d="100"/>
      </p:scale>
      <p:origin x="0" y="0"/>
    </p:cViewPr>
  </p:outlineViewPr>
  <p:notesTextViewPr>
    <p:cViewPr>
      <p:scale>
        <a:sx n="1" d="1"/>
        <a:sy n="1" d="1"/>
      </p:scale>
      <p:origin x="0" y="0"/>
    </p:cViewPr>
  </p:notesTextViewPr>
  <p:sorterViewPr>
    <p:cViewPr>
      <p:scale>
        <a:sx n="65" d="100"/>
        <a:sy n="65" d="100"/>
      </p:scale>
      <p:origin x="0" y="-46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47C8E-FAE5-43D1-82C0-196E816DC300}" type="datetimeFigureOut">
              <a:rPr lang="zh-CN" altLang="en-US" smtClean="0"/>
              <a:t>2020/1/14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AF99-A73B-44C9-96FA-736798B6D18B}" type="slidenum">
              <a:rPr lang="zh-CN" altLang="en-US" smtClean="0"/>
              <a:t>‹#›</a:t>
            </a:fld>
            <a:endParaRPr lang="zh-CN" altLang="en-US"/>
          </a:p>
        </p:txBody>
      </p:sp>
    </p:spTree>
    <p:extLst>
      <p:ext uri="{BB962C8B-B14F-4D97-AF65-F5344CB8AC3E}">
        <p14:creationId xmlns:p14="http://schemas.microsoft.com/office/powerpoint/2010/main" val="137824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1</a:t>
            </a:fld>
            <a:endParaRPr lang="zh-CN" altLang="en-US"/>
          </a:p>
        </p:txBody>
      </p:sp>
    </p:spTree>
    <p:extLst>
      <p:ext uri="{BB962C8B-B14F-4D97-AF65-F5344CB8AC3E}">
        <p14:creationId xmlns:p14="http://schemas.microsoft.com/office/powerpoint/2010/main" val="358795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Cover font: Fang ZhenglanTingt Black</a:t>
            </a:r>
            <a:r>
              <a:rPr lang="en-US" altLang="zh-CN" dirty="0"/>
              <a:t>_GBK</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35</a:t>
            </a:fld>
            <a:endParaRPr lang="zh-CN" altLang="en-US"/>
          </a:p>
        </p:txBody>
      </p:sp>
    </p:spTree>
    <p:extLst>
      <p:ext uri="{BB962C8B-B14F-4D97-AF65-F5344CB8AC3E}">
        <p14:creationId xmlns:p14="http://schemas.microsoft.com/office/powerpoint/2010/main" val="1916171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
            <a:ext cx="12192000" cy="6857657"/>
          </a:xfrm>
          <a:prstGeom prst="rect">
            <a:avLst/>
          </a:prstGeom>
        </p:spPr>
      </p:pic>
    </p:spTree>
    <p:extLst>
      <p:ext uri="{BB962C8B-B14F-4D97-AF65-F5344CB8AC3E}">
        <p14:creationId xmlns:p14="http://schemas.microsoft.com/office/powerpoint/2010/main" val="79077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
            <a:ext cx="12192000" cy="6857657"/>
          </a:xfrm>
          <a:prstGeom prst="rect">
            <a:avLst/>
          </a:prstGeom>
        </p:spPr>
      </p:pic>
    </p:spTree>
    <p:extLst>
      <p:ext uri="{BB962C8B-B14F-4D97-AF65-F5344CB8AC3E}">
        <p14:creationId xmlns:p14="http://schemas.microsoft.com/office/powerpoint/2010/main" val="321020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
            <a:ext cx="12192000" cy="6857657"/>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18" y="171"/>
            <a:ext cx="942929" cy="971156"/>
          </a:xfrm>
          <a:prstGeom prst="rect">
            <a:avLst/>
          </a:prstGeom>
        </p:spPr>
      </p:pic>
      <p:sp>
        <p:nvSpPr>
          <p:cNvPr id="5" name="矩形 4"/>
          <p:cNvSpPr/>
          <p:nvPr userDrawn="1"/>
        </p:nvSpPr>
        <p:spPr>
          <a:xfrm>
            <a:off x="975112" y="522430"/>
            <a:ext cx="1888659" cy="338554"/>
          </a:xfrm>
          <a:prstGeom prst="rect">
            <a:avLst/>
          </a:prstGeom>
          <a:noFill/>
        </p:spPr>
        <p:txBody>
          <a:bodyPr wrap="none">
            <a:spAutoFit/>
          </a:bodyPr>
          <a:lstStyle/>
          <a:p>
            <a:pPr algn="ctr"/>
            <a:r>
              <a:rPr lang="en-US" altLang="zh-CN" sz="1600" dirty="0">
                <a:solidFill>
                  <a:schemeClr val="bg1"/>
                </a:solidFill>
                <a:latin typeface="方正兰亭超细黑简体" panose="02000000000000000000" pitchFamily="2" charset="-122"/>
                <a:ea typeface="方正兰亭超细黑简体" panose="02000000000000000000" pitchFamily="2" charset="-122"/>
              </a:rPr>
              <a:t>Add To The Title</a:t>
            </a:r>
          </a:p>
        </p:txBody>
      </p:sp>
      <p:sp>
        <p:nvSpPr>
          <p:cNvPr id="7" name="矩形 6"/>
          <p:cNvSpPr/>
          <p:nvPr userDrawn="1"/>
        </p:nvSpPr>
        <p:spPr>
          <a:xfrm>
            <a:off x="1039747" y="126130"/>
            <a:ext cx="3813544" cy="461665"/>
          </a:xfrm>
          <a:prstGeom prst="rect">
            <a:avLst/>
          </a:prstGeom>
          <a:noFill/>
        </p:spPr>
        <p:txBody>
          <a:bodyPr wrap="none">
            <a:spAutoFit/>
          </a:bodyPr>
          <a:lstStyle/>
          <a:p>
            <a:pPr lvl="0" algn="ctr"/>
            <a:r>
              <a:rPr lang="en-US" altLang="zh-CN" sz="2400" dirty="0">
                <a:solidFill>
                  <a:schemeClr val="bg1"/>
                </a:solidFill>
                <a:latin typeface="方正兰亭超细黑简体" panose="02000000000000000000" pitchFamily="2" charset="-122"/>
                <a:ea typeface="方正兰亭超细黑简体" panose="02000000000000000000" pitchFamily="2" charset="-122"/>
              </a:rPr>
              <a:t>Click to add title content</a:t>
            </a:r>
          </a:p>
        </p:txBody>
      </p:sp>
    </p:spTree>
    <p:extLst>
      <p:ext uri="{BB962C8B-B14F-4D97-AF65-F5344CB8AC3E}">
        <p14:creationId xmlns:p14="http://schemas.microsoft.com/office/powerpoint/2010/main" val="390210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18373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91109" y="4288039"/>
            <a:ext cx="2646878" cy="461665"/>
          </a:xfrm>
          <a:prstGeom prst="rect">
            <a:avLst/>
          </a:prstGeom>
          <a:noFill/>
        </p:spPr>
        <p:txBody>
          <a:bodyPr wrap="non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Click to add content title</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4653366" y="4892566"/>
            <a:ext cx="2970813" cy="276999"/>
          </a:xfrm>
          <a:prstGeom prst="rect">
            <a:avLst/>
          </a:prstGeom>
          <a:noFill/>
        </p:spPr>
        <p:txBody>
          <a:bodyPr wrap="none">
            <a:spAutoFit/>
          </a:bodyPr>
          <a:lstStyle/>
          <a:p>
            <a:pPr algn="ctr"/>
            <a:r>
              <a:rPr lang="zh-CN" altLang="en-US" sz="1200" dirty="0">
                <a:solidFill>
                  <a:schemeClr val="bg1"/>
                </a:solidFill>
                <a:latin typeface="方正兰亭超细黑简体" panose="02000000000000000000" pitchFamily="2" charset="-122"/>
                <a:ea typeface="方正兰亭超细黑简体" panose="02000000000000000000" pitchFamily="2" charset="-122"/>
              </a:rPr>
              <a:t>Reporter: </a:t>
            </a:r>
            <a:r>
              <a:rPr lang="en-US" altLang="zh-CN" sz="1200" dirty="0">
                <a:solidFill>
                  <a:schemeClr val="bg1"/>
                </a:solidFill>
                <a:latin typeface="方正兰亭超细黑简体" panose="02000000000000000000" pitchFamily="2" charset="-122"/>
                <a:ea typeface="方正兰亭超细黑简体" panose="02000000000000000000" pitchFamily="2" charset="-122"/>
              </a:rPr>
              <a:t>freeppt7.com  </a:t>
            </a:r>
            <a:r>
              <a:rPr lang="zh-CN" altLang="en-US" sz="1200" dirty="0">
                <a:solidFill>
                  <a:schemeClr val="bg1"/>
                </a:solidFill>
                <a:latin typeface="方正兰亭超细黑简体" panose="02000000000000000000" pitchFamily="2" charset="-122"/>
                <a:ea typeface="方正兰亭超细黑简体" panose="02000000000000000000" pitchFamily="2" charset="-122"/>
              </a:rPr>
              <a:t>    Time: </a:t>
            </a:r>
            <a:r>
              <a:rPr lang="en-US" altLang="zh-CN" sz="1200" dirty="0">
                <a:solidFill>
                  <a:schemeClr val="bg1"/>
                </a:solidFill>
                <a:latin typeface="方正兰亭超细黑简体" panose="02000000000000000000" pitchFamily="2" charset="-122"/>
                <a:ea typeface="方正兰亭超细黑简体" panose="02000000000000000000" pitchFamily="2" charset="-122"/>
              </a:rPr>
              <a:t>2020</a:t>
            </a:r>
            <a:endParaRPr lang="zh-CN" altLang="en-US" sz="1200" dirty="0">
              <a:solidFill>
                <a:schemeClr val="bg1"/>
              </a:solidFill>
              <a:latin typeface="方正兰亭超细黑简体" panose="02000000000000000000" pitchFamily="2" charset="-122"/>
              <a:ea typeface="方正兰亭超细黑简体" panose="02000000000000000000" pitchFamily="2" charset="-122"/>
            </a:endParaRPr>
          </a:p>
        </p:txBody>
      </p:sp>
      <p:grpSp>
        <p:nvGrpSpPr>
          <p:cNvPr id="5" name="组合 4"/>
          <p:cNvGrpSpPr/>
          <p:nvPr/>
        </p:nvGrpSpPr>
        <p:grpSpPr>
          <a:xfrm>
            <a:off x="4246888" y="1770934"/>
            <a:ext cx="3989574" cy="461665"/>
            <a:chOff x="2064002" y="1897170"/>
            <a:chExt cx="7171315" cy="461665"/>
          </a:xfrm>
        </p:grpSpPr>
        <p:cxnSp>
          <p:nvCxnSpPr>
            <p:cNvPr id="12" name="直接连接符 11"/>
            <p:cNvCxnSpPr/>
            <p:nvPr/>
          </p:nvCxnSpPr>
          <p:spPr>
            <a:xfrm>
              <a:off x="2064002" y="2128002"/>
              <a:ext cx="2520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772225" y="1897170"/>
              <a:ext cx="1754868" cy="461665"/>
            </a:xfrm>
            <a:prstGeom prst="rect">
              <a:avLst/>
            </a:prstGeom>
            <a:noFill/>
          </p:spPr>
          <p:txBody>
            <a:bodyPr wrap="squar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2020</a:t>
              </a:r>
            </a:p>
          </p:txBody>
        </p:sp>
        <p:cxnSp>
          <p:nvCxnSpPr>
            <p:cNvPr id="15" name="直接连接符 14"/>
            <p:cNvCxnSpPr/>
            <p:nvPr/>
          </p:nvCxnSpPr>
          <p:spPr>
            <a:xfrm>
              <a:off x="6715317" y="2128002"/>
              <a:ext cx="2520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418243" y="2083074"/>
            <a:ext cx="7355515" cy="2123658"/>
          </a:xfrm>
          <a:prstGeom prst="rect">
            <a:avLst/>
          </a:prstGeom>
          <a:noFill/>
        </p:spPr>
        <p:txBody>
          <a:bodyPr wrap="square" rtlCol="0">
            <a:spAutoFit/>
          </a:bodyPr>
          <a:lstStyle/>
          <a:p>
            <a:pPr algn="ctr"/>
            <a:r>
              <a:rPr lang="en-US" altLang="zh-CN" sz="6000" dirty="0">
                <a:solidFill>
                  <a:schemeClr val="bg1"/>
                </a:solidFill>
                <a:effectLst>
                  <a:outerShdw blurRad="38100" dist="38100" dir="2700000" algn="tl">
                    <a:srgbClr val="000000">
                      <a:alpha val="43137"/>
                    </a:srgbClr>
                  </a:outerShdw>
                </a:effectLst>
                <a:latin typeface="方正综艺简体" panose="02010601030101010101" pitchFamily="2" charset="-122"/>
                <a:ea typeface="方正综艺简体" panose="02010601030101010101" pitchFamily="2" charset="-122"/>
              </a:rPr>
              <a:t>More Than </a:t>
            </a:r>
          </a:p>
          <a:p>
            <a:pPr algn="ctr"/>
            <a:r>
              <a:rPr lang="en-US" altLang="zh-CN" sz="7200" dirty="0">
                <a:solidFill>
                  <a:schemeClr val="bg1"/>
                </a:solidFill>
                <a:effectLst>
                  <a:outerShdw blurRad="38100" dist="38100" dir="2700000" algn="tl">
                    <a:srgbClr val="000000">
                      <a:alpha val="43137"/>
                    </a:srgbClr>
                  </a:outerShdw>
                </a:effectLst>
                <a:latin typeface="方正综艺简体" panose="02010601030101010101" pitchFamily="2" charset="-122"/>
                <a:ea typeface="方正综艺简体" panose="02010601030101010101" pitchFamily="2" charset="-122"/>
              </a:rPr>
              <a:t>TEMPLATE </a:t>
            </a:r>
            <a:endParaRPr lang="zh-CN" altLang="en-US" sz="7200" dirty="0">
              <a:solidFill>
                <a:schemeClr val="bg1"/>
              </a:solidFill>
              <a:effectLst>
                <a:outerShdw blurRad="38100" dist="38100" dir="2700000" algn="tl">
                  <a:srgbClr val="000000">
                    <a:alpha val="43137"/>
                  </a:srgbClr>
                </a:outerShdw>
              </a:effectLst>
              <a:latin typeface="方正综艺简体" panose="02010601030101010101" pitchFamily="2" charset="-122"/>
              <a:ea typeface="方正综艺简体" panose="02010601030101010101" pitchFamily="2" charset="-122"/>
            </a:endParaRPr>
          </a:p>
        </p:txBody>
      </p:sp>
      <p:cxnSp>
        <p:nvCxnSpPr>
          <p:cNvPr id="10" name="直接连接符 9"/>
          <p:cNvCxnSpPr/>
          <p:nvPr/>
        </p:nvCxnSpPr>
        <p:spPr>
          <a:xfrm>
            <a:off x="4671425" y="5373688"/>
            <a:ext cx="2849151"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5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196000" y="1520825"/>
            <a:ext cx="1800000" cy="1800000"/>
            <a:chOff x="4224000" y="727567"/>
            <a:chExt cx="3744000" cy="3744000"/>
          </a:xfrm>
        </p:grpSpPr>
        <p:sp>
          <p:nvSpPr>
            <p:cNvPr id="13" name="任意多边形 12"/>
            <p:cNvSpPr/>
            <p:nvPr/>
          </p:nvSpPr>
          <p:spPr>
            <a:xfrm>
              <a:off x="4351564" y="855131"/>
              <a:ext cx="3488872" cy="3488872"/>
            </a:xfrm>
            <a:custGeom>
              <a:avLst/>
              <a:gdLst/>
              <a:ahLst/>
              <a:cxnLst/>
              <a:rect l="l" t="t" r="r" b="b"/>
              <a:pathLst>
                <a:path w="3488872" h="3488872">
                  <a:moveTo>
                    <a:pt x="1725694" y="557283"/>
                  </a:moveTo>
                  <a:cubicBezTo>
                    <a:pt x="1355775" y="565443"/>
                    <a:pt x="1118518" y="775995"/>
                    <a:pt x="1013922" y="1188939"/>
                  </a:cubicBezTo>
                  <a:lnTo>
                    <a:pt x="1120373" y="1209895"/>
                  </a:lnTo>
                  <a:cubicBezTo>
                    <a:pt x="1222867" y="860376"/>
                    <a:pt x="1424455" y="681908"/>
                    <a:pt x="1725138" y="674490"/>
                  </a:cubicBezTo>
                  <a:cubicBezTo>
                    <a:pt x="2113230" y="689203"/>
                    <a:pt x="2314571" y="854071"/>
                    <a:pt x="2329161" y="1169095"/>
                  </a:cubicBezTo>
                  <a:cubicBezTo>
                    <a:pt x="2360070" y="1406724"/>
                    <a:pt x="2173688" y="1639468"/>
                    <a:pt x="1770017" y="1867329"/>
                  </a:cubicBezTo>
                  <a:cubicBezTo>
                    <a:pt x="1400593" y="2118804"/>
                    <a:pt x="1125318" y="2425730"/>
                    <a:pt x="944192" y="2788107"/>
                  </a:cubicBezTo>
                  <a:lnTo>
                    <a:pt x="944192" y="2885656"/>
                  </a:lnTo>
                  <a:lnTo>
                    <a:pt x="2469920" y="2885656"/>
                  </a:lnTo>
                  <a:lnTo>
                    <a:pt x="2469920" y="2768078"/>
                  </a:lnTo>
                  <a:lnTo>
                    <a:pt x="1085137" y="2768078"/>
                  </a:lnTo>
                  <a:cubicBezTo>
                    <a:pt x="1257732" y="2451447"/>
                    <a:pt x="1511433" y="2182848"/>
                    <a:pt x="1846239" y="1962281"/>
                  </a:cubicBezTo>
                  <a:cubicBezTo>
                    <a:pt x="2269815" y="1714020"/>
                    <a:pt x="2469796" y="1446843"/>
                    <a:pt x="2446182" y="1160750"/>
                  </a:cubicBezTo>
                  <a:cubicBezTo>
                    <a:pt x="2429986" y="774759"/>
                    <a:pt x="2189823" y="573603"/>
                    <a:pt x="1725694" y="557283"/>
                  </a:cubicBezTo>
                  <a:close/>
                  <a:moveTo>
                    <a:pt x="1744436" y="0"/>
                  </a:moveTo>
                  <a:cubicBezTo>
                    <a:pt x="2707861" y="0"/>
                    <a:pt x="3488872" y="781011"/>
                    <a:pt x="3488872" y="1744436"/>
                  </a:cubicBezTo>
                  <a:cubicBezTo>
                    <a:pt x="3488872" y="2707861"/>
                    <a:pt x="2707861" y="3488872"/>
                    <a:pt x="1744436" y="3488872"/>
                  </a:cubicBezTo>
                  <a:cubicBezTo>
                    <a:pt x="781011" y="3488872"/>
                    <a:pt x="0" y="2707861"/>
                    <a:pt x="0" y="1744436"/>
                  </a:cubicBezTo>
                  <a:cubicBezTo>
                    <a:pt x="0" y="781011"/>
                    <a:pt x="781011" y="0"/>
                    <a:pt x="17444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224000" y="727567"/>
              <a:ext cx="3744000" cy="374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3662802" y="4097847"/>
            <a:ext cx="4866397" cy="707886"/>
          </a:xfrm>
          <a:prstGeom prst="rect">
            <a:avLst/>
          </a:prstGeom>
          <a:noFill/>
        </p:spPr>
        <p:txBody>
          <a:bodyPr wrap="none">
            <a:spAutoFit/>
          </a:bodyPr>
          <a:lstStyle/>
          <a:p>
            <a:pPr algn="ctr"/>
            <a:r>
              <a:rPr lang="zh-CN" altLang="en-US" sz="4000" b="1" dirty="0">
                <a:solidFill>
                  <a:schemeClr val="bg1"/>
                </a:solidFill>
                <a:latin typeface="方正兰亭超细黑简体" panose="02000000000000000000" pitchFamily="2" charset="-122"/>
                <a:ea typeface="方正兰亭超细黑简体" panose="02000000000000000000" pitchFamily="2" charset="-122"/>
              </a:rPr>
              <a:t>Click to add a title</a:t>
            </a:r>
            <a:endParaRPr lang="en-US" altLang="zh-CN" sz="4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5" name="矩形 14"/>
          <p:cNvSpPr/>
          <p:nvPr/>
        </p:nvSpPr>
        <p:spPr>
          <a:xfrm>
            <a:off x="4592223" y="4921668"/>
            <a:ext cx="3007554" cy="400110"/>
          </a:xfrm>
          <a:prstGeom prst="rect">
            <a:avLst/>
          </a:prstGeom>
          <a:noFill/>
        </p:spPr>
        <p:txBody>
          <a:bodyPr wrap="none">
            <a:spAutoFit/>
          </a:bodyP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Click To Add The Title</a:t>
            </a:r>
          </a:p>
        </p:txBody>
      </p:sp>
      <p:cxnSp>
        <p:nvCxnSpPr>
          <p:cNvPr id="16" name="直接连接符 15"/>
          <p:cNvCxnSpPr/>
          <p:nvPr/>
        </p:nvCxnSpPr>
        <p:spPr>
          <a:xfrm>
            <a:off x="4438119" y="5376157"/>
            <a:ext cx="3528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710476" y="4043467"/>
            <a:ext cx="4968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80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grayscl/>
            <a:extLst>
              <a:ext uri="{28A0092B-C50C-407E-A947-70E740481C1C}">
                <a14:useLocalDpi xmlns:a14="http://schemas.microsoft.com/office/drawing/2010/main" val="0"/>
              </a:ext>
            </a:extLst>
          </a:blip>
          <a:srcRect l="12247" t="3162" b="4054"/>
          <a:stretch/>
        </p:blipFill>
        <p:spPr>
          <a:xfrm>
            <a:off x="4686300" y="1291144"/>
            <a:ext cx="7505700" cy="5085593"/>
          </a:xfrm>
          <a:prstGeom prst="rect">
            <a:avLst/>
          </a:prstGeom>
        </p:spPr>
      </p:pic>
      <p:sp>
        <p:nvSpPr>
          <p:cNvPr id="4" name="Rectangle 38"/>
          <p:cNvSpPr/>
          <p:nvPr/>
        </p:nvSpPr>
        <p:spPr>
          <a:xfrm>
            <a:off x="4686300" y="1291144"/>
            <a:ext cx="4000500" cy="508559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KSO_Shape"/>
          <p:cNvSpPr>
            <a:spLocks/>
          </p:cNvSpPr>
          <p:nvPr/>
        </p:nvSpPr>
        <p:spPr bwMode="auto">
          <a:xfrm>
            <a:off x="5157914" y="1945178"/>
            <a:ext cx="447034" cy="596758"/>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rgbClr val="34343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 name="KSO_Shape"/>
          <p:cNvSpPr>
            <a:spLocks/>
          </p:cNvSpPr>
          <p:nvPr/>
        </p:nvSpPr>
        <p:spPr bwMode="auto">
          <a:xfrm>
            <a:off x="5082417" y="5428212"/>
            <a:ext cx="598029" cy="596758"/>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4343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7" name="KSO_Shape"/>
          <p:cNvSpPr>
            <a:spLocks/>
          </p:cNvSpPr>
          <p:nvPr/>
        </p:nvSpPr>
        <p:spPr bwMode="auto">
          <a:xfrm>
            <a:off x="5082417" y="3106189"/>
            <a:ext cx="598029" cy="596758"/>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4343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8" name="KSO_Shape"/>
          <p:cNvSpPr>
            <a:spLocks/>
          </p:cNvSpPr>
          <p:nvPr/>
        </p:nvSpPr>
        <p:spPr bwMode="auto">
          <a:xfrm>
            <a:off x="5120029" y="4267200"/>
            <a:ext cx="522805" cy="596758"/>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rgbClr val="34343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9" name="矩形 8"/>
          <p:cNvSpPr/>
          <p:nvPr/>
        </p:nvSpPr>
        <p:spPr>
          <a:xfrm>
            <a:off x="5752949" y="1854781"/>
            <a:ext cx="2145267" cy="461665"/>
          </a:xfrm>
          <a:prstGeom prst="rect">
            <a:avLst/>
          </a:prstGeom>
        </p:spPr>
        <p:txBody>
          <a:bodyPr wrap="none">
            <a:spAutoFit/>
          </a:bodyPr>
          <a:lstStyle/>
          <a:p>
            <a:r>
              <a:rPr lang="en-US" altLang="zh-CN" sz="2400" b="1" dirty="0">
                <a:solidFill>
                  <a:srgbClr val="343434"/>
                </a:solidFill>
                <a:latin typeface="微软雅黑" panose="020B0503020204020204" pitchFamily="34" charset="-122"/>
                <a:ea typeface="微软雅黑" panose="020B0503020204020204" pitchFamily="34" charset="-122"/>
              </a:rPr>
              <a:t>Click To Title</a:t>
            </a:r>
            <a:endParaRPr lang="zh-CN" altLang="en-US" sz="2400" b="1" dirty="0">
              <a:solidFill>
                <a:srgbClr val="343434"/>
              </a:solidFill>
              <a:latin typeface="微软雅黑" panose="020B0503020204020204" pitchFamily="34" charset="-122"/>
              <a:ea typeface="微软雅黑" panose="020B0503020204020204" pitchFamily="34" charset="-122"/>
            </a:endParaRPr>
          </a:p>
        </p:txBody>
      </p:sp>
      <p:sp>
        <p:nvSpPr>
          <p:cNvPr id="10" name="矩形 9"/>
          <p:cNvSpPr/>
          <p:nvPr/>
        </p:nvSpPr>
        <p:spPr>
          <a:xfrm>
            <a:off x="5741635" y="2284238"/>
            <a:ext cx="2614755" cy="338554"/>
          </a:xfrm>
          <a:prstGeom prst="rect">
            <a:avLst/>
          </a:prstGeom>
        </p:spPr>
        <p:txBody>
          <a:bodyPr wrap="none">
            <a:spAutoFit/>
          </a:bodyPr>
          <a:lstStyle/>
          <a:p>
            <a:r>
              <a:rPr lang="en-US" altLang="zh-CN" sz="1600" dirty="0">
                <a:solidFill>
                  <a:srgbClr val="343434"/>
                </a:solidFill>
                <a:latin typeface="微软雅黑" panose="020B0503020204020204" pitchFamily="34" charset="-122"/>
                <a:ea typeface="微软雅黑" panose="020B0503020204020204" pitchFamily="34" charset="-122"/>
              </a:rPr>
              <a:t>Click Here To Add A Title</a:t>
            </a:r>
            <a:endParaRPr lang="zh-CN" altLang="en-US" sz="1600" dirty="0">
              <a:solidFill>
                <a:srgbClr val="343434"/>
              </a:solidFill>
              <a:latin typeface="微软雅黑" panose="020B0503020204020204" pitchFamily="34" charset="-122"/>
              <a:ea typeface="微软雅黑" panose="020B0503020204020204" pitchFamily="34" charset="-122"/>
            </a:endParaRPr>
          </a:p>
        </p:txBody>
      </p:sp>
      <p:sp>
        <p:nvSpPr>
          <p:cNvPr id="11" name="矩形 10"/>
          <p:cNvSpPr/>
          <p:nvPr/>
        </p:nvSpPr>
        <p:spPr>
          <a:xfrm>
            <a:off x="5783201" y="3017152"/>
            <a:ext cx="2145267" cy="461665"/>
          </a:xfrm>
          <a:prstGeom prst="rect">
            <a:avLst/>
          </a:prstGeom>
        </p:spPr>
        <p:txBody>
          <a:bodyPr wrap="none">
            <a:spAutoFit/>
          </a:bodyPr>
          <a:lstStyle/>
          <a:p>
            <a:r>
              <a:rPr lang="en-US" altLang="zh-CN" sz="2400" b="1" dirty="0">
                <a:solidFill>
                  <a:srgbClr val="343434"/>
                </a:solidFill>
                <a:latin typeface="微软雅黑" panose="020B0503020204020204" pitchFamily="34" charset="-122"/>
                <a:ea typeface="微软雅黑" panose="020B0503020204020204" pitchFamily="34" charset="-122"/>
              </a:rPr>
              <a:t>Click To Title</a:t>
            </a:r>
            <a:endParaRPr lang="zh-CN" altLang="en-US" sz="2400" b="1" dirty="0">
              <a:solidFill>
                <a:srgbClr val="343434"/>
              </a:solidFill>
              <a:latin typeface="微软雅黑" panose="020B0503020204020204" pitchFamily="34" charset="-122"/>
              <a:ea typeface="微软雅黑" panose="020B0503020204020204" pitchFamily="34" charset="-122"/>
            </a:endParaRPr>
          </a:p>
        </p:txBody>
      </p:sp>
      <p:sp>
        <p:nvSpPr>
          <p:cNvPr id="12" name="矩形 11"/>
          <p:cNvSpPr/>
          <p:nvPr/>
        </p:nvSpPr>
        <p:spPr>
          <a:xfrm>
            <a:off x="5771887" y="3446609"/>
            <a:ext cx="2614755" cy="338554"/>
          </a:xfrm>
          <a:prstGeom prst="rect">
            <a:avLst/>
          </a:prstGeom>
        </p:spPr>
        <p:txBody>
          <a:bodyPr wrap="none">
            <a:spAutoFit/>
          </a:bodyPr>
          <a:lstStyle/>
          <a:p>
            <a:r>
              <a:rPr lang="en-US" altLang="zh-CN" sz="1600" dirty="0">
                <a:solidFill>
                  <a:srgbClr val="343434"/>
                </a:solidFill>
                <a:latin typeface="微软雅黑" panose="020B0503020204020204" pitchFamily="34" charset="-122"/>
                <a:ea typeface="微软雅黑" panose="020B0503020204020204" pitchFamily="34" charset="-122"/>
              </a:rPr>
              <a:t>Click Here To Add A Title</a:t>
            </a:r>
            <a:endParaRPr lang="zh-CN" altLang="en-US" sz="1600" dirty="0">
              <a:solidFill>
                <a:srgbClr val="343434"/>
              </a:solidFill>
              <a:latin typeface="微软雅黑" panose="020B0503020204020204" pitchFamily="34" charset="-122"/>
              <a:ea typeface="微软雅黑" panose="020B0503020204020204" pitchFamily="34" charset="-122"/>
            </a:endParaRPr>
          </a:p>
        </p:txBody>
      </p:sp>
      <p:sp>
        <p:nvSpPr>
          <p:cNvPr id="13" name="矩形 12"/>
          <p:cNvSpPr/>
          <p:nvPr/>
        </p:nvSpPr>
        <p:spPr>
          <a:xfrm>
            <a:off x="5914474" y="4179523"/>
            <a:ext cx="2145267" cy="461665"/>
          </a:xfrm>
          <a:prstGeom prst="rect">
            <a:avLst/>
          </a:prstGeom>
        </p:spPr>
        <p:txBody>
          <a:bodyPr wrap="none">
            <a:spAutoFit/>
          </a:bodyPr>
          <a:lstStyle/>
          <a:p>
            <a:r>
              <a:rPr lang="en-US" altLang="zh-CN" sz="2400" b="1" dirty="0">
                <a:solidFill>
                  <a:srgbClr val="343434"/>
                </a:solidFill>
                <a:latin typeface="微软雅黑" panose="020B0503020204020204" pitchFamily="34" charset="-122"/>
                <a:ea typeface="微软雅黑" panose="020B0503020204020204" pitchFamily="34" charset="-122"/>
              </a:rPr>
              <a:t>Click To Title</a:t>
            </a:r>
            <a:endParaRPr lang="zh-CN" altLang="en-US" sz="2400" b="1" dirty="0">
              <a:solidFill>
                <a:srgbClr val="343434"/>
              </a:solidFill>
              <a:latin typeface="微软雅黑" panose="020B0503020204020204" pitchFamily="34" charset="-122"/>
              <a:ea typeface="微软雅黑" panose="020B0503020204020204" pitchFamily="34" charset="-122"/>
            </a:endParaRPr>
          </a:p>
        </p:txBody>
      </p:sp>
      <p:sp>
        <p:nvSpPr>
          <p:cNvPr id="14" name="矩形 13"/>
          <p:cNvSpPr/>
          <p:nvPr/>
        </p:nvSpPr>
        <p:spPr>
          <a:xfrm>
            <a:off x="5903160" y="4608980"/>
            <a:ext cx="2614755" cy="338554"/>
          </a:xfrm>
          <a:prstGeom prst="rect">
            <a:avLst/>
          </a:prstGeom>
        </p:spPr>
        <p:txBody>
          <a:bodyPr wrap="none">
            <a:spAutoFit/>
          </a:bodyPr>
          <a:lstStyle/>
          <a:p>
            <a:r>
              <a:rPr lang="en-US" altLang="zh-CN" sz="1600" dirty="0">
                <a:solidFill>
                  <a:srgbClr val="343434"/>
                </a:solidFill>
                <a:latin typeface="微软雅黑" panose="020B0503020204020204" pitchFamily="34" charset="-122"/>
                <a:ea typeface="微软雅黑" panose="020B0503020204020204" pitchFamily="34" charset="-122"/>
              </a:rPr>
              <a:t>Click Here To Add A Title</a:t>
            </a:r>
            <a:endParaRPr lang="zh-CN" altLang="en-US" sz="1600" dirty="0">
              <a:solidFill>
                <a:srgbClr val="343434"/>
              </a:solidFill>
              <a:latin typeface="微软雅黑" panose="020B0503020204020204" pitchFamily="34" charset="-122"/>
              <a:ea typeface="微软雅黑" panose="020B0503020204020204" pitchFamily="34" charset="-122"/>
            </a:endParaRPr>
          </a:p>
        </p:txBody>
      </p:sp>
      <p:sp>
        <p:nvSpPr>
          <p:cNvPr id="15" name="矩形 14"/>
          <p:cNvSpPr/>
          <p:nvPr/>
        </p:nvSpPr>
        <p:spPr>
          <a:xfrm>
            <a:off x="5914474" y="5276908"/>
            <a:ext cx="2145267" cy="461665"/>
          </a:xfrm>
          <a:prstGeom prst="rect">
            <a:avLst/>
          </a:prstGeom>
        </p:spPr>
        <p:txBody>
          <a:bodyPr wrap="none">
            <a:spAutoFit/>
          </a:bodyPr>
          <a:lstStyle/>
          <a:p>
            <a:r>
              <a:rPr lang="en-US" altLang="zh-CN" sz="2400" b="1" dirty="0">
                <a:solidFill>
                  <a:srgbClr val="343434"/>
                </a:solidFill>
                <a:latin typeface="微软雅黑" panose="020B0503020204020204" pitchFamily="34" charset="-122"/>
                <a:ea typeface="微软雅黑" panose="020B0503020204020204" pitchFamily="34" charset="-122"/>
              </a:rPr>
              <a:t>Click To Title</a:t>
            </a:r>
            <a:endParaRPr lang="zh-CN" altLang="en-US" sz="2400" b="1" dirty="0">
              <a:solidFill>
                <a:srgbClr val="343434"/>
              </a:solidFill>
              <a:latin typeface="微软雅黑" panose="020B0503020204020204" pitchFamily="34" charset="-122"/>
              <a:ea typeface="微软雅黑" panose="020B0503020204020204" pitchFamily="34" charset="-122"/>
            </a:endParaRPr>
          </a:p>
        </p:txBody>
      </p:sp>
      <p:sp>
        <p:nvSpPr>
          <p:cNvPr id="16" name="矩形 15"/>
          <p:cNvSpPr/>
          <p:nvPr/>
        </p:nvSpPr>
        <p:spPr>
          <a:xfrm>
            <a:off x="5903160" y="5706365"/>
            <a:ext cx="2614755" cy="338554"/>
          </a:xfrm>
          <a:prstGeom prst="rect">
            <a:avLst/>
          </a:prstGeom>
        </p:spPr>
        <p:txBody>
          <a:bodyPr wrap="none">
            <a:spAutoFit/>
          </a:bodyPr>
          <a:lstStyle/>
          <a:p>
            <a:r>
              <a:rPr lang="en-US" altLang="zh-CN" sz="1600" dirty="0">
                <a:solidFill>
                  <a:srgbClr val="343434"/>
                </a:solidFill>
                <a:latin typeface="微软雅黑" panose="020B0503020204020204" pitchFamily="34" charset="-122"/>
                <a:ea typeface="微软雅黑" panose="020B0503020204020204" pitchFamily="34" charset="-122"/>
              </a:rPr>
              <a:t>Click Here To Add A Title</a:t>
            </a:r>
            <a:endParaRPr lang="zh-CN" altLang="en-US" sz="1600" dirty="0">
              <a:solidFill>
                <a:srgbClr val="343434"/>
              </a:solidFill>
              <a:latin typeface="微软雅黑" panose="020B0503020204020204" pitchFamily="34" charset="-122"/>
              <a:ea typeface="微软雅黑" panose="020B0503020204020204" pitchFamily="34" charset="-122"/>
            </a:endParaRPr>
          </a:p>
        </p:txBody>
      </p:sp>
      <p:sp>
        <p:nvSpPr>
          <p:cNvPr id="17" name="等腰三角形 16"/>
          <p:cNvSpPr/>
          <p:nvPr/>
        </p:nvSpPr>
        <p:spPr>
          <a:xfrm rot="5400000">
            <a:off x="4671500" y="2170002"/>
            <a:ext cx="214609" cy="185008"/>
          </a:xfrm>
          <a:prstGeom prst="triangle">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a:off x="4671499" y="3345994"/>
            <a:ext cx="214609" cy="185008"/>
          </a:xfrm>
          <a:prstGeom prst="triangle">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0000">
            <a:off x="4671499" y="4516477"/>
            <a:ext cx="214608" cy="185007"/>
          </a:xfrm>
          <a:prstGeom prst="triangle">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0000">
            <a:off x="4669135" y="5686963"/>
            <a:ext cx="214609" cy="185008"/>
          </a:xfrm>
          <a:prstGeom prst="triangle">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77589" y="3241180"/>
            <a:ext cx="588623" cy="461665"/>
          </a:xfrm>
          <a:prstGeom prst="rect">
            <a:avLst/>
          </a:prstGeom>
        </p:spPr>
        <p:txBody>
          <a:bodyPr wrap="none">
            <a:spAutoFit/>
          </a:bodyPr>
          <a:lstStyle/>
          <a:p>
            <a:pPr algn="ctr"/>
            <a:r>
              <a:rPr lang="en-US" altLang="zh-CN" sz="2400" dirty="0">
                <a:solidFill>
                  <a:schemeClr val="bg1"/>
                </a:solidFill>
                <a:latin typeface="Kozuka Gothic Pro EL" panose="020B0200000000000000" pitchFamily="34" charset="-128"/>
                <a:ea typeface="Kozuka Gothic Pro EL" panose="020B0200000000000000" pitchFamily="34" charset="-128"/>
              </a:rPr>
              <a:t>68%</a:t>
            </a:r>
            <a:endParaRPr lang="zh-CN" altLang="en-US" sz="2400" dirty="0">
              <a:solidFill>
                <a:schemeClr val="bg1"/>
              </a:solidFill>
              <a:latin typeface="Kozuka Gothic Pro EL" panose="020B0200000000000000" pitchFamily="34" charset="-128"/>
              <a:ea typeface="Kozuka Gothic Pro EL" panose="020B0200000000000000" pitchFamily="34" charset="-128"/>
            </a:endParaRPr>
          </a:p>
        </p:txBody>
      </p:sp>
      <p:sp>
        <p:nvSpPr>
          <p:cNvPr id="22" name="矩形 21"/>
          <p:cNvSpPr/>
          <p:nvPr/>
        </p:nvSpPr>
        <p:spPr>
          <a:xfrm>
            <a:off x="3977589" y="2075679"/>
            <a:ext cx="588623" cy="461665"/>
          </a:xfrm>
          <a:prstGeom prst="rect">
            <a:avLst/>
          </a:prstGeom>
        </p:spPr>
        <p:txBody>
          <a:bodyPr wrap="none">
            <a:spAutoFit/>
          </a:bodyPr>
          <a:lstStyle/>
          <a:p>
            <a:pPr algn="ctr"/>
            <a:r>
              <a:rPr lang="en-US" altLang="zh-CN" sz="2400" dirty="0">
                <a:solidFill>
                  <a:schemeClr val="bg1"/>
                </a:solidFill>
                <a:latin typeface="Kozuka Gothic Pro EL" panose="020B0200000000000000" pitchFamily="34" charset="-128"/>
                <a:ea typeface="Kozuka Gothic Pro EL" panose="020B0200000000000000" pitchFamily="34" charset="-128"/>
              </a:rPr>
              <a:t>82%</a:t>
            </a:r>
            <a:endParaRPr lang="zh-CN" altLang="en-US" sz="2400" dirty="0">
              <a:solidFill>
                <a:schemeClr val="bg1"/>
              </a:solidFill>
              <a:latin typeface="Kozuka Gothic Pro EL" panose="020B0200000000000000" pitchFamily="34" charset="-128"/>
              <a:ea typeface="Kozuka Gothic Pro EL" panose="020B0200000000000000" pitchFamily="34" charset="-128"/>
            </a:endParaRPr>
          </a:p>
        </p:txBody>
      </p:sp>
      <p:sp>
        <p:nvSpPr>
          <p:cNvPr id="23" name="矩形 22"/>
          <p:cNvSpPr/>
          <p:nvPr/>
        </p:nvSpPr>
        <p:spPr>
          <a:xfrm>
            <a:off x="3977589" y="4406681"/>
            <a:ext cx="588623" cy="461665"/>
          </a:xfrm>
          <a:prstGeom prst="rect">
            <a:avLst/>
          </a:prstGeom>
        </p:spPr>
        <p:txBody>
          <a:bodyPr wrap="none">
            <a:spAutoFit/>
          </a:bodyPr>
          <a:lstStyle/>
          <a:p>
            <a:pPr algn="ctr"/>
            <a:r>
              <a:rPr lang="en-US" altLang="zh-CN" sz="2400" dirty="0">
                <a:solidFill>
                  <a:schemeClr val="bg1"/>
                </a:solidFill>
                <a:latin typeface="Kozuka Gothic Pro EL" panose="020B0200000000000000" pitchFamily="34" charset="-128"/>
                <a:ea typeface="Kozuka Gothic Pro EL" panose="020B0200000000000000" pitchFamily="34" charset="-128"/>
              </a:rPr>
              <a:t>60%</a:t>
            </a:r>
            <a:endParaRPr lang="zh-CN" altLang="en-US" sz="2400" dirty="0">
              <a:solidFill>
                <a:schemeClr val="bg1"/>
              </a:solidFill>
              <a:latin typeface="Kozuka Gothic Pro EL" panose="020B0200000000000000" pitchFamily="34" charset="-128"/>
              <a:ea typeface="Kozuka Gothic Pro EL" panose="020B0200000000000000" pitchFamily="34" charset="-128"/>
            </a:endParaRPr>
          </a:p>
        </p:txBody>
      </p:sp>
      <p:sp>
        <p:nvSpPr>
          <p:cNvPr id="24" name="矩形 23"/>
          <p:cNvSpPr/>
          <p:nvPr/>
        </p:nvSpPr>
        <p:spPr>
          <a:xfrm>
            <a:off x="3977589" y="5572183"/>
            <a:ext cx="588623" cy="461665"/>
          </a:xfrm>
          <a:prstGeom prst="rect">
            <a:avLst/>
          </a:prstGeom>
        </p:spPr>
        <p:txBody>
          <a:bodyPr wrap="none">
            <a:spAutoFit/>
          </a:bodyPr>
          <a:lstStyle/>
          <a:p>
            <a:pPr algn="ctr"/>
            <a:r>
              <a:rPr lang="en-US" altLang="zh-CN" sz="2400" dirty="0">
                <a:solidFill>
                  <a:schemeClr val="bg1"/>
                </a:solidFill>
                <a:latin typeface="Kozuka Gothic Pro EL" panose="020B0200000000000000" pitchFamily="34" charset="-128"/>
                <a:ea typeface="Kozuka Gothic Pro EL" panose="020B0200000000000000" pitchFamily="34" charset="-128"/>
              </a:rPr>
              <a:t>55%</a:t>
            </a:r>
            <a:endParaRPr lang="zh-CN" altLang="en-US" sz="2400" dirty="0">
              <a:solidFill>
                <a:schemeClr val="bg1"/>
              </a:solidFill>
              <a:latin typeface="Kozuka Gothic Pro EL" panose="020B0200000000000000" pitchFamily="34" charset="-128"/>
              <a:ea typeface="Kozuka Gothic Pro EL" panose="020B0200000000000000" pitchFamily="34" charset="-128"/>
            </a:endParaRPr>
          </a:p>
        </p:txBody>
      </p:sp>
      <p:sp>
        <p:nvSpPr>
          <p:cNvPr id="25" name="矩形 24"/>
          <p:cNvSpPr/>
          <p:nvPr/>
        </p:nvSpPr>
        <p:spPr>
          <a:xfrm>
            <a:off x="137757" y="2014123"/>
            <a:ext cx="3719744" cy="584775"/>
          </a:xfrm>
          <a:prstGeom prst="rect">
            <a:avLst/>
          </a:prstGeom>
        </p:spPr>
        <p:txBody>
          <a:bodyPr wrap="square">
            <a:spAutoFit/>
          </a:bodyPr>
          <a:lstStyle/>
          <a:p>
            <a:pPr algn="r"/>
            <a:r>
              <a:rPr lang="zh-CN" altLang="en-US" sz="1600" dirty="0">
                <a:solidFill>
                  <a:schemeClr val="bg1"/>
                </a:solidFill>
                <a:latin typeface="Kozuka Gothic Pro EL" panose="020B0200000000000000" pitchFamily="34" charset="-128"/>
                <a:ea typeface="Kozuka Gothic Pro EL" panose="020B0200000000000000" pitchFamily="34" charset="-128"/>
              </a:rPr>
              <a:t>Enter your content here, the language should be concise, the theme should be clear.</a:t>
            </a:r>
          </a:p>
        </p:txBody>
      </p:sp>
      <p:sp>
        <p:nvSpPr>
          <p:cNvPr id="26" name="矩形 25"/>
          <p:cNvSpPr/>
          <p:nvPr/>
        </p:nvSpPr>
        <p:spPr>
          <a:xfrm>
            <a:off x="180510" y="3143058"/>
            <a:ext cx="3719744" cy="584775"/>
          </a:xfrm>
          <a:prstGeom prst="rect">
            <a:avLst/>
          </a:prstGeom>
        </p:spPr>
        <p:txBody>
          <a:bodyPr wrap="square">
            <a:spAutoFit/>
          </a:bodyPr>
          <a:lstStyle/>
          <a:p>
            <a:pPr algn="r"/>
            <a:r>
              <a:rPr lang="zh-CN" altLang="en-US" sz="1600" dirty="0">
                <a:solidFill>
                  <a:schemeClr val="bg1"/>
                </a:solidFill>
                <a:latin typeface="Kozuka Gothic Pro EL" panose="020B0200000000000000" pitchFamily="34" charset="-128"/>
                <a:ea typeface="Kozuka Gothic Pro EL" panose="020B0200000000000000" pitchFamily="34" charset="-128"/>
              </a:rPr>
              <a:t>Enter your content here, the language should be concise, the theme should be clear.</a:t>
            </a:r>
          </a:p>
        </p:txBody>
      </p:sp>
      <p:sp>
        <p:nvSpPr>
          <p:cNvPr id="27" name="矩形 26"/>
          <p:cNvSpPr/>
          <p:nvPr/>
        </p:nvSpPr>
        <p:spPr>
          <a:xfrm>
            <a:off x="199038" y="4345125"/>
            <a:ext cx="3719744" cy="584775"/>
          </a:xfrm>
          <a:prstGeom prst="rect">
            <a:avLst/>
          </a:prstGeom>
        </p:spPr>
        <p:txBody>
          <a:bodyPr wrap="square">
            <a:spAutoFit/>
          </a:bodyPr>
          <a:lstStyle/>
          <a:p>
            <a:pPr algn="r"/>
            <a:r>
              <a:rPr lang="zh-CN" altLang="en-US" sz="1600" dirty="0">
                <a:solidFill>
                  <a:schemeClr val="bg1"/>
                </a:solidFill>
                <a:latin typeface="Kozuka Gothic Pro EL" panose="020B0200000000000000" pitchFamily="34" charset="-128"/>
                <a:ea typeface="Kozuka Gothic Pro EL" panose="020B0200000000000000" pitchFamily="34" charset="-128"/>
              </a:rPr>
              <a:t>Enter your content here, the language should be concise, the theme should be clear.</a:t>
            </a:r>
          </a:p>
        </p:txBody>
      </p:sp>
      <p:sp>
        <p:nvSpPr>
          <p:cNvPr id="28" name="矩形 27"/>
          <p:cNvSpPr/>
          <p:nvPr/>
        </p:nvSpPr>
        <p:spPr>
          <a:xfrm>
            <a:off x="217844" y="5465733"/>
            <a:ext cx="3719744" cy="584775"/>
          </a:xfrm>
          <a:prstGeom prst="rect">
            <a:avLst/>
          </a:prstGeom>
        </p:spPr>
        <p:txBody>
          <a:bodyPr wrap="square">
            <a:spAutoFit/>
          </a:bodyPr>
          <a:lstStyle/>
          <a:p>
            <a:pPr algn="r"/>
            <a:r>
              <a:rPr lang="zh-CN" altLang="en-US" sz="1600" dirty="0">
                <a:solidFill>
                  <a:schemeClr val="bg1"/>
                </a:solidFill>
                <a:latin typeface="Kozuka Gothic Pro EL" panose="020B0200000000000000" pitchFamily="34" charset="-128"/>
                <a:ea typeface="Kozuka Gothic Pro EL" panose="020B0200000000000000" pitchFamily="34" charset="-128"/>
              </a:rPr>
              <a:t>Enter your content here, the language should be concise, the theme should be clear.</a:t>
            </a:r>
          </a:p>
        </p:txBody>
      </p:sp>
    </p:spTree>
    <p:extLst>
      <p:ext uri="{BB962C8B-B14F-4D97-AF65-F5344CB8AC3E}">
        <p14:creationId xmlns:p14="http://schemas.microsoft.com/office/powerpoint/2010/main" val="124790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print">
            <a:grayscl/>
            <a:extLst>
              <a:ext uri="{28A0092B-C50C-407E-A947-70E740481C1C}">
                <a14:useLocalDpi xmlns:a14="http://schemas.microsoft.com/office/drawing/2010/main" val="0"/>
              </a:ext>
            </a:extLst>
          </a:blip>
          <a:srcRect t="43459" b="18488"/>
          <a:stretch/>
        </p:blipFill>
        <p:spPr>
          <a:xfrm>
            <a:off x="711876" y="2361259"/>
            <a:ext cx="10642706" cy="2698955"/>
          </a:xfrm>
          <a:prstGeom prst="rect">
            <a:avLst/>
          </a:prstGeom>
        </p:spPr>
      </p:pic>
      <p:sp>
        <p:nvSpPr>
          <p:cNvPr id="2" name="TextBox 7"/>
          <p:cNvSpPr txBox="1"/>
          <p:nvPr/>
        </p:nvSpPr>
        <p:spPr>
          <a:xfrm>
            <a:off x="594641" y="1272778"/>
            <a:ext cx="10877176" cy="777918"/>
          </a:xfrm>
          <a:prstGeom prst="rect">
            <a:avLst/>
          </a:prstGeom>
          <a:noFill/>
        </p:spPr>
        <p:txBody>
          <a:bodyPr wrap="square" rIns="108000" bIns="27000" numCol="1" spcCol="360000">
            <a:spAutoFit/>
          </a:bodyPr>
          <a:lstStyle/>
          <a:p>
            <a:pPr>
              <a:lnSpc>
                <a:spcPct val="150000"/>
              </a:lnSpc>
              <a:defRPr/>
            </a:pPr>
            <a:r>
              <a:rPr lang="zh-CN" alt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your content here, the language should be concise, the theme should be clear.</a:t>
            </a:r>
            <a:r>
              <a:rPr lang="zh-CN" altLang="en-US" sz="1050" dirty="0">
                <a:solidFill>
                  <a:schemeClr val="bg1"/>
                </a:solidFill>
                <a:latin typeface="Kozuka Gothic Pro EL" panose="020B0200000000000000" pitchFamily="34" charset="-128"/>
                <a:ea typeface="Kozuka Gothic Pro EL" panose="020B0200000000000000" pitchFamily="34" charset="-128"/>
              </a:rPr>
              <a:t>Enter your content here, the language should be concise, the theme should be clear. Enter your content here, the language should be concise, the theme should be clear. Enter your content here, the language should be concise, the theme should be clear.</a:t>
            </a:r>
          </a:p>
          <a:p>
            <a:pPr>
              <a:lnSpc>
                <a:spcPct val="150000"/>
              </a:lnSpc>
              <a:defRPr/>
            </a:pPr>
            <a:endParaRPr lang="zh-CN" altLang="en-US" sz="1050" dirty="0">
              <a:solidFill>
                <a:schemeClr val="bg1"/>
              </a:solidFill>
              <a:latin typeface="Kozuka Gothic Pro EL" panose="020B0200000000000000" pitchFamily="34" charset="-128"/>
              <a:ea typeface="Kozuka Gothic Pro EL" panose="020B0200000000000000" pitchFamily="34" charset="-128"/>
            </a:endParaRPr>
          </a:p>
        </p:txBody>
      </p:sp>
      <p:cxnSp>
        <p:nvCxnSpPr>
          <p:cNvPr id="3" name="Straight Connector 8"/>
          <p:cNvCxnSpPr/>
          <p:nvPr/>
        </p:nvCxnSpPr>
        <p:spPr>
          <a:xfrm>
            <a:off x="685031" y="5376675"/>
            <a:ext cx="10642706" cy="0"/>
          </a:xfrm>
          <a:prstGeom prst="line">
            <a:avLst/>
          </a:prstGeom>
          <a:ln w="1270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 name="Rectangle 6"/>
          <p:cNvSpPr>
            <a:spLocks/>
          </p:cNvSpPr>
          <p:nvPr/>
        </p:nvSpPr>
        <p:spPr bwMode="auto">
          <a:xfrm>
            <a:off x="6407379" y="5530029"/>
            <a:ext cx="4736461" cy="66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a:lnSpc>
                <a:spcPct val="150000"/>
              </a:lnSpc>
              <a:defRPr/>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your content here, the language should be concise, the theme should be clear. Enter your content here, the language should be concise, the theme should be clear.</a:t>
            </a:r>
          </a:p>
          <a:p>
            <a:pPr algn="r">
              <a:lnSpc>
                <a:spcPct val="150000"/>
              </a:lnSpc>
              <a:defRPr/>
            </a:pPr>
            <a:endPar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747351" y="5564741"/>
            <a:ext cx="4684296" cy="646331"/>
          </a:xfrm>
          <a:prstGeom prst="rect">
            <a:avLst/>
          </a:prstGeom>
        </p:spPr>
        <p:txBody>
          <a:bodyPr wrap="none">
            <a:spAutoFit/>
          </a:bodyPr>
          <a:lstStyle/>
          <a:p>
            <a:r>
              <a:rPr lang="en-US" altLang="zh-CN" sz="3600" dirty="0">
                <a:solidFill>
                  <a:schemeClr val="bg1"/>
                </a:solidFill>
                <a:latin typeface="Impact" panose="020B0806030902050204" pitchFamily="34" charset="0"/>
                <a:ea typeface="微软雅黑" panose="020B0503020204020204" pitchFamily="34" charset="-122"/>
              </a:rPr>
              <a:t>Click Here To Add A Title</a:t>
            </a:r>
            <a:endParaRPr lang="zh-CN" altLang="en-US" sz="36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314806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grayscl/>
            <a:extLst>
              <a:ext uri="{28A0092B-C50C-407E-A947-70E740481C1C}">
                <a14:useLocalDpi xmlns:a14="http://schemas.microsoft.com/office/drawing/2010/main" val="0"/>
              </a:ext>
            </a:extLst>
          </a:blip>
          <a:srcRect t="10323" b="8817"/>
          <a:stretch/>
        </p:blipFill>
        <p:spPr>
          <a:xfrm>
            <a:off x="6101958" y="1775692"/>
            <a:ext cx="6090042" cy="2818427"/>
          </a:xfrm>
          <a:prstGeom prst="rect">
            <a:avLst/>
          </a:prstGeom>
        </p:spPr>
      </p:pic>
      <p:sp>
        <p:nvSpPr>
          <p:cNvPr id="5" name="矩形 4"/>
          <p:cNvSpPr/>
          <p:nvPr/>
        </p:nvSpPr>
        <p:spPr>
          <a:xfrm>
            <a:off x="0" y="1775692"/>
            <a:ext cx="6101958" cy="28184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670520" y="4857898"/>
            <a:ext cx="3191899" cy="461665"/>
          </a:xfrm>
          <a:prstGeom prst="rect">
            <a:avLst/>
          </a:prstGeom>
        </p:spPr>
        <p:txBody>
          <a:bodyPr wrap="none">
            <a:spAutoFit/>
          </a:bodyPr>
          <a:lstStyle/>
          <a:p>
            <a:r>
              <a:rPr lang="en-US" altLang="zh-CN" sz="2400" dirty="0">
                <a:solidFill>
                  <a:schemeClr val="bg1"/>
                </a:solidFill>
                <a:latin typeface="Impact" panose="020B0806030902050204" pitchFamily="34" charset="0"/>
                <a:ea typeface="微软雅黑" panose="020B0503020204020204" pitchFamily="34" charset="-122"/>
              </a:rPr>
              <a:t>Click Here To Add A Title</a:t>
            </a:r>
            <a:endParaRPr lang="zh-CN" altLang="en-US" sz="2400" dirty="0">
              <a:solidFill>
                <a:schemeClr val="bg1"/>
              </a:solidFill>
              <a:latin typeface="Impact" panose="020B0806030902050204" pitchFamily="34" charset="0"/>
              <a:ea typeface="微软雅黑" panose="020B0503020204020204" pitchFamily="34" charset="-122"/>
            </a:endParaRPr>
          </a:p>
        </p:txBody>
      </p:sp>
      <p:sp>
        <p:nvSpPr>
          <p:cNvPr id="15" name="Rectangle 58"/>
          <p:cNvSpPr>
            <a:spLocks noChangeAspect="1"/>
          </p:cNvSpPr>
          <p:nvPr/>
        </p:nvSpPr>
        <p:spPr>
          <a:xfrm>
            <a:off x="711876" y="4918236"/>
            <a:ext cx="859649" cy="86136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01</a:t>
            </a:r>
          </a:p>
        </p:txBody>
      </p:sp>
      <p:sp>
        <p:nvSpPr>
          <p:cNvPr id="6" name="矩形 5"/>
          <p:cNvSpPr/>
          <p:nvPr/>
        </p:nvSpPr>
        <p:spPr>
          <a:xfrm>
            <a:off x="1670520" y="5282350"/>
            <a:ext cx="4582796" cy="338554"/>
          </a:xfrm>
          <a:prstGeom prst="rect">
            <a:avLst/>
          </a:prstGeom>
        </p:spPr>
        <p:txBody>
          <a:bodyPr wrap="square">
            <a:spAutoFit/>
          </a:bodyPr>
          <a:lstStyle/>
          <a:p>
            <a:r>
              <a:rPr lang="zh-CN" altLang="en-US" sz="1600" dirty="0">
                <a:solidFill>
                  <a:schemeClr val="bg1"/>
                </a:solidFill>
              </a:rPr>
              <a:t>Enter your content here, the language should be concise, the theme should be clear.</a:t>
            </a:r>
          </a:p>
        </p:txBody>
      </p:sp>
      <p:sp>
        <p:nvSpPr>
          <p:cNvPr id="16" name="矩形 15"/>
          <p:cNvSpPr/>
          <p:nvPr/>
        </p:nvSpPr>
        <p:spPr>
          <a:xfrm>
            <a:off x="7060602" y="4828541"/>
            <a:ext cx="3191899" cy="461665"/>
          </a:xfrm>
          <a:prstGeom prst="rect">
            <a:avLst/>
          </a:prstGeom>
        </p:spPr>
        <p:txBody>
          <a:bodyPr wrap="none">
            <a:spAutoFit/>
          </a:bodyPr>
          <a:lstStyle/>
          <a:p>
            <a:r>
              <a:rPr lang="en-US" altLang="zh-CN" sz="2400" dirty="0">
                <a:solidFill>
                  <a:schemeClr val="bg1"/>
                </a:solidFill>
                <a:latin typeface="Impact" panose="020B0806030902050204" pitchFamily="34" charset="0"/>
                <a:ea typeface="微软雅黑" panose="020B0503020204020204" pitchFamily="34" charset="-122"/>
              </a:rPr>
              <a:t>Click Here To Add A Title</a:t>
            </a:r>
            <a:endParaRPr lang="zh-CN" altLang="en-US" sz="2400" dirty="0">
              <a:solidFill>
                <a:schemeClr val="bg1"/>
              </a:solidFill>
              <a:latin typeface="Impact" panose="020B0806030902050204" pitchFamily="34" charset="0"/>
              <a:ea typeface="微软雅黑" panose="020B0503020204020204" pitchFamily="34" charset="-122"/>
            </a:endParaRPr>
          </a:p>
        </p:txBody>
      </p:sp>
      <p:sp>
        <p:nvSpPr>
          <p:cNvPr id="17" name="Rectangle 58"/>
          <p:cNvSpPr>
            <a:spLocks noChangeAspect="1"/>
          </p:cNvSpPr>
          <p:nvPr/>
        </p:nvSpPr>
        <p:spPr>
          <a:xfrm>
            <a:off x="6101958" y="4888879"/>
            <a:ext cx="859649" cy="86136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343434"/>
                </a:solidFill>
                <a:latin typeface="微软雅黑" panose="020B0503020204020204" pitchFamily="34" charset="-122"/>
                <a:ea typeface="微软雅黑" panose="020B0503020204020204" pitchFamily="34" charset="-122"/>
                <a:sym typeface="微软雅黑" panose="020B0503020204020204" pitchFamily="34" charset="-122"/>
              </a:rPr>
              <a:t>02</a:t>
            </a:r>
          </a:p>
        </p:txBody>
      </p:sp>
      <p:sp>
        <p:nvSpPr>
          <p:cNvPr id="18" name="矩形 17"/>
          <p:cNvSpPr/>
          <p:nvPr/>
        </p:nvSpPr>
        <p:spPr>
          <a:xfrm>
            <a:off x="7060602" y="5252993"/>
            <a:ext cx="4582796" cy="338554"/>
          </a:xfrm>
          <a:prstGeom prst="rect">
            <a:avLst/>
          </a:prstGeom>
        </p:spPr>
        <p:txBody>
          <a:bodyPr wrap="square">
            <a:spAutoFit/>
          </a:bodyPr>
          <a:lstStyle/>
          <a:p>
            <a:r>
              <a:rPr lang="zh-CN" altLang="en-US" sz="1600" dirty="0">
                <a:solidFill>
                  <a:schemeClr val="bg1"/>
                </a:solidFill>
              </a:rPr>
              <a:t>Enter your content here, the language should be concise, the theme should be clear.</a:t>
            </a:r>
          </a:p>
        </p:txBody>
      </p:sp>
      <p:sp>
        <p:nvSpPr>
          <p:cNvPr id="20" name="矩形 19"/>
          <p:cNvSpPr/>
          <p:nvPr/>
        </p:nvSpPr>
        <p:spPr>
          <a:xfrm>
            <a:off x="1431857" y="1861466"/>
            <a:ext cx="3950120" cy="2646878"/>
          </a:xfrm>
          <a:prstGeom prst="rect">
            <a:avLst/>
          </a:prstGeom>
        </p:spPr>
        <p:txBody>
          <a:bodyPr wrap="none">
            <a:spAutoFit/>
          </a:bodyPr>
          <a:lstStyle/>
          <a:p>
            <a:pPr algn="ctr"/>
            <a:r>
              <a:rPr lang="en-US" altLang="zh-CN" sz="16600" dirty="0">
                <a:solidFill>
                  <a:srgbClr val="343434"/>
                </a:solidFill>
                <a:latin typeface="Impact" panose="020B0806030902050204" pitchFamily="34" charset="0"/>
                <a:ea typeface="微软雅黑" panose="020B0503020204020204" pitchFamily="34" charset="-122"/>
              </a:rPr>
              <a:t>98%</a:t>
            </a:r>
            <a:endParaRPr lang="zh-CN" altLang="en-US" sz="16600" dirty="0">
              <a:solidFill>
                <a:srgbClr val="343434"/>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328294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04900" y="1332917"/>
            <a:ext cx="2501368" cy="2674114"/>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512987" y="1354766"/>
            <a:ext cx="2674113" cy="267411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1"/>
          <p:cNvSpPr/>
          <p:nvPr/>
        </p:nvSpPr>
        <p:spPr>
          <a:xfrm>
            <a:off x="3506268" y="1354766"/>
            <a:ext cx="2501368" cy="2674114"/>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1"/>
          <p:cNvSpPr/>
          <p:nvPr/>
        </p:nvSpPr>
        <p:spPr>
          <a:xfrm>
            <a:off x="6007637" y="1354766"/>
            <a:ext cx="2501368" cy="2674114"/>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4581427"/>
            <a:ext cx="12192000" cy="165911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6"/>
          <p:cNvSpPr>
            <a:spLocks/>
          </p:cNvSpPr>
          <p:nvPr/>
        </p:nvSpPr>
        <p:spPr bwMode="auto">
          <a:xfrm>
            <a:off x="711777" y="5449928"/>
            <a:ext cx="10615861" cy="63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15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Enter your content here, the language should be concise, the theme should be clear.</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Enter your content here, the language should be concise, the theme should be clear. Enter your content here, the language should be concise, the theme should be clear.</a:t>
            </a:r>
          </a:p>
          <a:p>
            <a:pPr>
              <a:lnSpc>
                <a:spcPct val="150000"/>
              </a:lnSpc>
              <a:defRPr/>
            </a:pPr>
            <a:endParaRPr lang="zh-CN" altLang="en-US" sz="1400" dirty="0">
              <a:solidFill>
                <a:schemeClr val="bg1"/>
              </a:solidFill>
              <a:latin typeface="Kozuka Gothic Pro EL" panose="020B0200000000000000" pitchFamily="34" charset="-128"/>
              <a:ea typeface="Kozuka Gothic Pro EL" panose="020B0200000000000000" pitchFamily="34" charset="-128"/>
            </a:endParaRPr>
          </a:p>
        </p:txBody>
      </p:sp>
      <p:sp>
        <p:nvSpPr>
          <p:cNvPr id="36" name="矩形 35"/>
          <p:cNvSpPr/>
          <p:nvPr/>
        </p:nvSpPr>
        <p:spPr>
          <a:xfrm>
            <a:off x="649024" y="4603276"/>
            <a:ext cx="4684296" cy="646331"/>
          </a:xfrm>
          <a:prstGeom prst="rect">
            <a:avLst/>
          </a:prstGeom>
        </p:spPr>
        <p:txBody>
          <a:bodyPr wrap="none">
            <a:spAutoFit/>
          </a:bodyPr>
          <a:lstStyle/>
          <a:p>
            <a:r>
              <a:rPr lang="en-US" altLang="zh-CN" sz="3600" dirty="0">
                <a:solidFill>
                  <a:schemeClr val="tx1">
                    <a:lumMod val="75000"/>
                    <a:lumOff val="25000"/>
                  </a:schemeClr>
                </a:solidFill>
                <a:latin typeface="Impact" panose="020B0806030902050204" pitchFamily="34" charset="0"/>
                <a:ea typeface="微软雅黑" panose="020B0503020204020204" pitchFamily="34" charset="-122"/>
              </a:rPr>
              <a:t>Click Here To Add A Title</a:t>
            </a:r>
            <a:endParaRPr lang="zh-CN" altLang="en-US" sz="3600" dirty="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10" name="KSO_Shape"/>
          <p:cNvSpPr>
            <a:spLocks/>
          </p:cNvSpPr>
          <p:nvPr/>
        </p:nvSpPr>
        <p:spPr bwMode="auto">
          <a:xfrm>
            <a:off x="1731239" y="2007125"/>
            <a:ext cx="985977" cy="1316208"/>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sp>
        <p:nvSpPr>
          <p:cNvPr id="12" name="KSO_Shape"/>
          <p:cNvSpPr>
            <a:spLocks/>
          </p:cNvSpPr>
          <p:nvPr/>
        </p:nvSpPr>
        <p:spPr bwMode="auto">
          <a:xfrm>
            <a:off x="9186258" y="2019157"/>
            <a:ext cx="1319011" cy="1316208"/>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KSO_Shape"/>
          <p:cNvSpPr>
            <a:spLocks/>
          </p:cNvSpPr>
          <p:nvPr/>
        </p:nvSpPr>
        <p:spPr bwMode="auto">
          <a:xfrm>
            <a:off x="4137076" y="1979556"/>
            <a:ext cx="1319011" cy="1316208"/>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sp>
        <p:nvSpPr>
          <p:cNvPr id="14" name="KSO_Shape"/>
          <p:cNvSpPr>
            <a:spLocks/>
          </p:cNvSpPr>
          <p:nvPr/>
        </p:nvSpPr>
        <p:spPr bwMode="auto">
          <a:xfrm>
            <a:off x="6696888" y="2000410"/>
            <a:ext cx="1153098" cy="1316208"/>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extLst>
      <p:ext uri="{BB962C8B-B14F-4D97-AF65-F5344CB8AC3E}">
        <p14:creationId xmlns:p14="http://schemas.microsoft.com/office/powerpoint/2010/main" val="196265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96000" y="1555324"/>
            <a:ext cx="1800000" cy="1800000"/>
            <a:chOff x="4224000" y="727567"/>
            <a:chExt cx="3744000" cy="3744000"/>
          </a:xfrm>
        </p:grpSpPr>
        <p:sp>
          <p:nvSpPr>
            <p:cNvPr id="9" name="任意多边形 8"/>
            <p:cNvSpPr/>
            <p:nvPr/>
          </p:nvSpPr>
          <p:spPr>
            <a:xfrm>
              <a:off x="4351564" y="855131"/>
              <a:ext cx="3488872" cy="3488872"/>
            </a:xfrm>
            <a:custGeom>
              <a:avLst/>
              <a:gdLst/>
              <a:ahLst/>
              <a:cxnLst/>
              <a:rect l="l" t="t" r="r" b="b"/>
              <a:pathLst>
                <a:path w="3488872" h="3488872">
                  <a:moveTo>
                    <a:pt x="1727193" y="557283"/>
                  </a:moveTo>
                  <a:cubicBezTo>
                    <a:pt x="1356162" y="565567"/>
                    <a:pt x="1122490" y="772719"/>
                    <a:pt x="1026177" y="1178739"/>
                  </a:cubicBezTo>
                  <a:lnTo>
                    <a:pt x="1146722" y="1198212"/>
                  </a:lnTo>
                  <a:cubicBezTo>
                    <a:pt x="1225355" y="856482"/>
                    <a:pt x="1417114" y="681908"/>
                    <a:pt x="1722000" y="674490"/>
                  </a:cubicBezTo>
                  <a:cubicBezTo>
                    <a:pt x="2074980" y="703915"/>
                    <a:pt x="2269707" y="863591"/>
                    <a:pt x="2306179" y="1153517"/>
                  </a:cubicBezTo>
                  <a:cubicBezTo>
                    <a:pt x="2283925" y="1470643"/>
                    <a:pt x="2085119" y="1636439"/>
                    <a:pt x="1709760" y="1650904"/>
                  </a:cubicBezTo>
                  <a:lnTo>
                    <a:pt x="1479983" y="1650904"/>
                  </a:lnTo>
                  <a:lnTo>
                    <a:pt x="1479983" y="1768482"/>
                  </a:lnTo>
                  <a:lnTo>
                    <a:pt x="1701786" y="1768482"/>
                  </a:lnTo>
                  <a:cubicBezTo>
                    <a:pt x="2122024" y="1783195"/>
                    <a:pt x="2346794" y="1957830"/>
                    <a:pt x="2376096" y="2292389"/>
                  </a:cubicBezTo>
                  <a:cubicBezTo>
                    <a:pt x="2353717" y="2618417"/>
                    <a:pt x="2136118" y="2788725"/>
                    <a:pt x="1723298" y="2803314"/>
                  </a:cubicBezTo>
                  <a:cubicBezTo>
                    <a:pt x="1372667" y="2795896"/>
                    <a:pt x="1162424" y="2609577"/>
                    <a:pt x="1092570" y="2244356"/>
                  </a:cubicBezTo>
                  <a:lnTo>
                    <a:pt x="967945" y="2244356"/>
                  </a:lnTo>
                  <a:cubicBezTo>
                    <a:pt x="1057457" y="2678813"/>
                    <a:pt x="1309242" y="2904201"/>
                    <a:pt x="1723298" y="2920521"/>
                  </a:cubicBezTo>
                  <a:cubicBezTo>
                    <a:pt x="2219696" y="2904201"/>
                    <a:pt x="2480259" y="2694700"/>
                    <a:pt x="2504986" y="2292018"/>
                  </a:cubicBezTo>
                  <a:cubicBezTo>
                    <a:pt x="2488913" y="1970441"/>
                    <a:pt x="2314525" y="1774046"/>
                    <a:pt x="1981821" y="1702831"/>
                  </a:cubicBezTo>
                  <a:cubicBezTo>
                    <a:pt x="2267914" y="1640395"/>
                    <a:pt x="2415103" y="1455930"/>
                    <a:pt x="2423386" y="1149437"/>
                  </a:cubicBezTo>
                  <a:cubicBezTo>
                    <a:pt x="2383205" y="787308"/>
                    <a:pt x="2151140" y="589923"/>
                    <a:pt x="1727193" y="557283"/>
                  </a:cubicBezTo>
                  <a:close/>
                  <a:moveTo>
                    <a:pt x="1744436" y="0"/>
                  </a:moveTo>
                  <a:cubicBezTo>
                    <a:pt x="2707861" y="0"/>
                    <a:pt x="3488872" y="781011"/>
                    <a:pt x="3488872" y="1744436"/>
                  </a:cubicBezTo>
                  <a:cubicBezTo>
                    <a:pt x="3488872" y="2707861"/>
                    <a:pt x="2707861" y="3488872"/>
                    <a:pt x="1744436" y="3488872"/>
                  </a:cubicBezTo>
                  <a:cubicBezTo>
                    <a:pt x="781011" y="3488872"/>
                    <a:pt x="0" y="2707861"/>
                    <a:pt x="0" y="1744436"/>
                  </a:cubicBezTo>
                  <a:cubicBezTo>
                    <a:pt x="0" y="781011"/>
                    <a:pt x="781011" y="0"/>
                    <a:pt x="17444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224000" y="727567"/>
              <a:ext cx="3744000" cy="374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3761277" y="4043467"/>
            <a:ext cx="4866397" cy="707886"/>
          </a:xfrm>
          <a:prstGeom prst="rect">
            <a:avLst/>
          </a:prstGeom>
          <a:noFill/>
        </p:spPr>
        <p:txBody>
          <a:bodyPr wrap="none">
            <a:spAutoFit/>
          </a:bodyPr>
          <a:lstStyle/>
          <a:p>
            <a:pPr algn="ctr"/>
            <a:r>
              <a:rPr lang="zh-CN" altLang="en-US" sz="4000" b="1" dirty="0">
                <a:solidFill>
                  <a:schemeClr val="bg1"/>
                </a:solidFill>
                <a:latin typeface="方正兰亭超细黑简体" panose="02000000000000000000" pitchFamily="2" charset="-122"/>
                <a:ea typeface="方正兰亭超细黑简体" panose="02000000000000000000" pitchFamily="2" charset="-122"/>
              </a:rPr>
              <a:t>Click to add a title</a:t>
            </a:r>
            <a:endParaRPr lang="en-US" altLang="zh-CN" sz="4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5" name="矩形 14"/>
          <p:cNvSpPr/>
          <p:nvPr/>
        </p:nvSpPr>
        <p:spPr>
          <a:xfrm>
            <a:off x="4592223" y="4921668"/>
            <a:ext cx="3007554" cy="400110"/>
          </a:xfrm>
          <a:prstGeom prst="rect">
            <a:avLst/>
          </a:prstGeom>
          <a:noFill/>
        </p:spPr>
        <p:txBody>
          <a:bodyPr wrap="none">
            <a:spAutoFit/>
          </a:bodyP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Click To Add The Title</a:t>
            </a:r>
          </a:p>
        </p:txBody>
      </p:sp>
      <p:cxnSp>
        <p:nvCxnSpPr>
          <p:cNvPr id="16" name="直接连接符 15"/>
          <p:cNvCxnSpPr/>
          <p:nvPr/>
        </p:nvCxnSpPr>
        <p:spPr>
          <a:xfrm>
            <a:off x="4438119" y="5376157"/>
            <a:ext cx="3528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710476" y="4043467"/>
            <a:ext cx="4968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89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681316" y="2085625"/>
            <a:ext cx="2482850" cy="3719512"/>
            <a:chOff x="945" y="1492"/>
            <a:chExt cx="1564" cy="2343"/>
          </a:xfrm>
        </p:grpSpPr>
        <p:sp>
          <p:nvSpPr>
            <p:cNvPr id="3" name="Freeform 5"/>
            <p:cNvSpPr>
              <a:spLocks noEditPoints="1"/>
            </p:cNvSpPr>
            <p:nvPr/>
          </p:nvSpPr>
          <p:spPr bwMode="auto">
            <a:xfrm>
              <a:off x="1182" y="1679"/>
              <a:ext cx="1267" cy="1964"/>
            </a:xfrm>
            <a:custGeom>
              <a:avLst/>
              <a:gdLst>
                <a:gd name="T0" fmla="*/ 303 w 534"/>
                <a:gd name="T1" fmla="*/ 483 h 829"/>
                <a:gd name="T2" fmla="*/ 285 w 534"/>
                <a:gd name="T3" fmla="*/ 372 h 829"/>
                <a:gd name="T4" fmla="*/ 341 w 534"/>
                <a:gd name="T5" fmla="*/ 316 h 829"/>
                <a:gd name="T6" fmla="*/ 394 w 534"/>
                <a:gd name="T7" fmla="*/ 375 h 829"/>
                <a:gd name="T8" fmla="*/ 386 w 534"/>
                <a:gd name="T9" fmla="*/ 474 h 829"/>
                <a:gd name="T10" fmla="*/ 339 w 534"/>
                <a:gd name="T11" fmla="*/ 254 h 829"/>
                <a:gd name="T12" fmla="*/ 281 w 534"/>
                <a:gd name="T13" fmla="*/ 273 h 829"/>
                <a:gd name="T14" fmla="*/ 242 w 534"/>
                <a:gd name="T15" fmla="*/ 344 h 829"/>
                <a:gd name="T16" fmla="*/ 238 w 534"/>
                <a:gd name="T17" fmla="*/ 449 h 829"/>
                <a:gd name="T18" fmla="*/ 274 w 534"/>
                <a:gd name="T19" fmla="*/ 533 h 829"/>
                <a:gd name="T20" fmla="*/ 330 w 534"/>
                <a:gd name="T21" fmla="*/ 569 h 829"/>
                <a:gd name="T22" fmla="*/ 385 w 534"/>
                <a:gd name="T23" fmla="*/ 549 h 829"/>
                <a:gd name="T24" fmla="*/ 420 w 534"/>
                <a:gd name="T25" fmla="*/ 490 h 829"/>
                <a:gd name="T26" fmla="*/ 431 w 534"/>
                <a:gd name="T27" fmla="*/ 409 h 829"/>
                <a:gd name="T28" fmla="*/ 414 w 534"/>
                <a:gd name="T29" fmla="*/ 329 h 829"/>
                <a:gd name="T30" fmla="*/ 375 w 534"/>
                <a:gd name="T31" fmla="*/ 272 h 829"/>
                <a:gd name="T32" fmla="*/ 352 w 534"/>
                <a:gd name="T33" fmla="*/ 635 h 829"/>
                <a:gd name="T34" fmla="*/ 198 w 534"/>
                <a:gd name="T35" fmla="*/ 516 h 829"/>
                <a:gd name="T36" fmla="*/ 228 w 534"/>
                <a:gd name="T37" fmla="*/ 234 h 829"/>
                <a:gd name="T38" fmla="*/ 388 w 534"/>
                <a:gd name="T39" fmla="*/ 217 h 829"/>
                <a:gd name="T40" fmla="*/ 463 w 534"/>
                <a:gd name="T41" fmla="*/ 409 h 829"/>
                <a:gd name="T42" fmla="*/ 402 w 534"/>
                <a:gd name="T43" fmla="*/ 604 h 829"/>
                <a:gd name="T44" fmla="*/ 298 w 534"/>
                <a:gd name="T45" fmla="*/ 130 h 829"/>
                <a:gd name="T46" fmla="*/ 196 w 534"/>
                <a:gd name="T47" fmla="*/ 186 h 829"/>
                <a:gd name="T48" fmla="*/ 133 w 534"/>
                <a:gd name="T49" fmla="*/ 345 h 829"/>
                <a:gd name="T50" fmla="*/ 155 w 534"/>
                <a:gd name="T51" fmla="*/ 547 h 829"/>
                <a:gd name="T52" fmla="*/ 245 w 534"/>
                <a:gd name="T53" fmla="*/ 673 h 829"/>
                <a:gd name="T54" fmla="*/ 354 w 534"/>
                <a:gd name="T55" fmla="*/ 689 h 829"/>
                <a:gd name="T56" fmla="*/ 437 w 534"/>
                <a:gd name="T57" fmla="*/ 616 h 829"/>
                <a:gd name="T58" fmla="*/ 480 w 534"/>
                <a:gd name="T59" fmla="*/ 499 h 829"/>
                <a:gd name="T60" fmla="*/ 482 w 534"/>
                <a:gd name="T61" fmla="*/ 362 h 829"/>
                <a:gd name="T62" fmla="*/ 443 w 534"/>
                <a:gd name="T63" fmla="*/ 238 h 829"/>
                <a:gd name="T64" fmla="*/ 368 w 534"/>
                <a:gd name="T65" fmla="*/ 150 h 829"/>
                <a:gd name="T66" fmla="*/ 265 w 534"/>
                <a:gd name="T67" fmla="*/ 765 h 829"/>
                <a:gd name="T68" fmla="*/ 61 w 534"/>
                <a:gd name="T69" fmla="*/ 416 h 829"/>
                <a:gd name="T70" fmla="*/ 241 w 534"/>
                <a:gd name="T71" fmla="*/ 63 h 829"/>
                <a:gd name="T72" fmla="*/ 464 w 534"/>
                <a:gd name="T73" fmla="*/ 203 h 829"/>
                <a:gd name="T74" fmla="*/ 507 w 534"/>
                <a:gd name="T75" fmla="*/ 517 h 829"/>
                <a:gd name="T76" fmla="*/ 356 w 534"/>
                <a:gd name="T77" fmla="*/ 756 h 829"/>
                <a:gd name="T78" fmla="*/ 223 w 534"/>
                <a:gd name="T79" fmla="*/ 4 h 829"/>
                <a:gd name="T80" fmla="*/ 69 w 534"/>
                <a:gd name="T81" fmla="*/ 126 h 829"/>
                <a:gd name="T82" fmla="*/ 1 w 534"/>
                <a:gd name="T83" fmla="*/ 417 h 829"/>
                <a:gd name="T84" fmla="*/ 87 w 534"/>
                <a:gd name="T85" fmla="*/ 708 h 829"/>
                <a:gd name="T86" fmla="*/ 251 w 534"/>
                <a:gd name="T87" fmla="*/ 826 h 829"/>
                <a:gd name="T88" fmla="*/ 404 w 534"/>
                <a:gd name="T89" fmla="*/ 778 h 829"/>
                <a:gd name="T90" fmla="*/ 496 w 534"/>
                <a:gd name="T91" fmla="*/ 641 h 829"/>
                <a:gd name="T92" fmla="*/ 533 w 534"/>
                <a:gd name="T93" fmla="*/ 470 h 829"/>
                <a:gd name="T94" fmla="*/ 517 w 534"/>
                <a:gd name="T95" fmla="*/ 286 h 829"/>
                <a:gd name="T96" fmla="*/ 451 w 534"/>
                <a:gd name="T97" fmla="*/ 127 h 829"/>
                <a:gd name="T98" fmla="*/ 330 w 534"/>
                <a:gd name="T99" fmla="*/ 17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6"/>
            <p:cNvSpPr>
              <a:spLocks noEditPoints="1"/>
            </p:cNvSpPr>
            <p:nvPr/>
          </p:nvSpPr>
          <p:spPr bwMode="auto">
            <a:xfrm>
              <a:off x="945" y="1492"/>
              <a:ext cx="1538" cy="2343"/>
            </a:xfrm>
            <a:custGeom>
              <a:avLst/>
              <a:gdLst>
                <a:gd name="T0" fmla="*/ 476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7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4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p:cNvSpPr>
              <a:spLocks noEditPoints="1"/>
            </p:cNvSpPr>
            <p:nvPr/>
          </p:nvSpPr>
          <p:spPr bwMode="auto">
            <a:xfrm>
              <a:off x="971" y="1492"/>
              <a:ext cx="1538" cy="2343"/>
            </a:xfrm>
            <a:custGeom>
              <a:avLst/>
              <a:gdLst>
                <a:gd name="T0" fmla="*/ 477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8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5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 name="任意多边形 17"/>
          <p:cNvSpPr/>
          <p:nvPr/>
        </p:nvSpPr>
        <p:spPr>
          <a:xfrm rot="10800000">
            <a:off x="8929651" y="2810220"/>
            <a:ext cx="1687672" cy="2186897"/>
          </a:xfrm>
          <a:custGeom>
            <a:avLst/>
            <a:gdLst>
              <a:gd name="connsiteX0" fmla="*/ 653834 w 1312976"/>
              <a:gd name="connsiteY0" fmla="*/ 1701363 h 1701363"/>
              <a:gd name="connsiteX1" fmla="*/ 0 w 1312976"/>
              <a:gd name="connsiteY1" fmla="*/ 1701363 h 1701363"/>
              <a:gd name="connsiteX2" fmla="*/ 261230 w 1312976"/>
              <a:gd name="connsiteY2" fmla="*/ 1361485 h 1701363"/>
              <a:gd name="connsiteX3" fmla="*/ 209105 w 1312976"/>
              <a:gd name="connsiteY3" fmla="*/ 1361485 h 1701363"/>
              <a:gd name="connsiteX4" fmla="*/ 209105 w 1312976"/>
              <a:gd name="connsiteY4" fmla="*/ 339879 h 1701363"/>
              <a:gd name="connsiteX5" fmla="*/ 261231 w 1312976"/>
              <a:gd name="connsiteY5" fmla="*/ 339879 h 1701363"/>
              <a:gd name="connsiteX6" fmla="*/ 0 w 1312976"/>
              <a:gd name="connsiteY6" fmla="*/ 0 h 1701363"/>
              <a:gd name="connsiteX7" fmla="*/ 653834 w 1312976"/>
              <a:gd name="connsiteY7" fmla="*/ 0 h 1701363"/>
              <a:gd name="connsiteX8" fmla="*/ 915065 w 1312976"/>
              <a:gd name="connsiteY8" fmla="*/ 339879 h 1701363"/>
              <a:gd name="connsiteX9" fmla="*/ 1312976 w 1312976"/>
              <a:gd name="connsiteY9" fmla="*/ 339879 h 1701363"/>
              <a:gd name="connsiteX10" fmla="*/ 1312976 w 1312976"/>
              <a:gd name="connsiteY10" fmla="*/ 1361485 h 1701363"/>
              <a:gd name="connsiteX11" fmla="*/ 915064 w 1312976"/>
              <a:gd name="connsiteY11" fmla="*/ 1361485 h 170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solidFill>
                <a:schemeClr val="tx1"/>
              </a:solidFill>
            </a:endParaRPr>
          </a:p>
        </p:txBody>
      </p:sp>
      <p:sp>
        <p:nvSpPr>
          <p:cNvPr id="16" name="任意多边形 15"/>
          <p:cNvSpPr/>
          <p:nvPr/>
        </p:nvSpPr>
        <p:spPr>
          <a:xfrm rot="5400000">
            <a:off x="7637219" y="3119648"/>
            <a:ext cx="1313152" cy="1568043"/>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5400000">
            <a:off x="6219656" y="3119649"/>
            <a:ext cx="1313152" cy="1568043"/>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5400000">
            <a:off x="4799778" y="3119651"/>
            <a:ext cx="1313152" cy="1568043"/>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6200000">
            <a:off x="2354139" y="2673228"/>
            <a:ext cx="2448646" cy="2460888"/>
          </a:xfrm>
          <a:custGeom>
            <a:avLst/>
            <a:gdLst>
              <a:gd name="connsiteX0" fmla="*/ 1904845 w 1904999"/>
              <a:gd name="connsiteY0" fmla="*/ 1752153 h 1914523"/>
              <a:gd name="connsiteX1" fmla="*/ 1877202 w 1904999"/>
              <a:gd name="connsiteY1" fmla="*/ 1803749 h 1914523"/>
              <a:gd name="connsiteX2" fmla="*/ 1875316 w 1904999"/>
              <a:gd name="connsiteY2" fmla="*/ 1806080 h 1914523"/>
              <a:gd name="connsiteX3" fmla="*/ 1694971 w 1904999"/>
              <a:gd name="connsiteY3" fmla="*/ 1808463 h 1914523"/>
              <a:gd name="connsiteX4" fmla="*/ 1070569 w 1904999"/>
              <a:gd name="connsiteY4" fmla="*/ 1808462 h 1914523"/>
              <a:gd name="connsiteX5" fmla="*/ 952500 w 1904999"/>
              <a:gd name="connsiteY5" fmla="*/ 1914523 h 1914523"/>
              <a:gd name="connsiteX6" fmla="*/ 834430 w 1904999"/>
              <a:gd name="connsiteY6" fmla="*/ 1808461 h 1914523"/>
              <a:gd name="connsiteX7" fmla="*/ 196759 w 1904999"/>
              <a:gd name="connsiteY7" fmla="*/ 1808459 h 1914523"/>
              <a:gd name="connsiteX8" fmla="*/ 29203 w 1904999"/>
              <a:gd name="connsiteY8" fmla="*/ 1806079 h 1914523"/>
              <a:gd name="connsiteX9" fmla="*/ 27317 w 1904999"/>
              <a:gd name="connsiteY9" fmla="*/ 1803748 h 1914523"/>
              <a:gd name="connsiteX10" fmla="*/ 2898 w 1904999"/>
              <a:gd name="connsiteY10" fmla="*/ 1724324 h 1914523"/>
              <a:gd name="connsiteX11" fmla="*/ 815756 w 1904999"/>
              <a:gd name="connsiteY11" fmla="*/ 123258 h 1914523"/>
              <a:gd name="connsiteX12" fmla="*/ 833024 w 1904999"/>
              <a:gd name="connsiteY12" fmla="*/ 91381 h 1914523"/>
              <a:gd name="connsiteX13" fmla="*/ 955923 w 1904999"/>
              <a:gd name="connsiteY13" fmla="*/ 601 h 1914523"/>
              <a:gd name="connsiteX14" fmla="*/ 959324 w 1904999"/>
              <a:gd name="connsiteY14" fmla="*/ 0 h 1914523"/>
              <a:gd name="connsiteX15" fmla="*/ 1078826 w 1904999"/>
              <a:gd name="connsiteY15" fmla="*/ 91381 h 1914523"/>
              <a:gd name="connsiteX16" fmla="*/ 1148780 w 1904999"/>
              <a:gd name="connsiteY16" fmla="*/ 220519 h 1914523"/>
              <a:gd name="connsiteX17" fmla="*/ 1623257 w 1904999"/>
              <a:gd name="connsiteY17" fmla="*/ 1155085 h 1914523"/>
              <a:gd name="connsiteX18" fmla="*/ 1620212 w 1904999"/>
              <a:gd name="connsiteY18" fmla="*/ 1153362 h 1914523"/>
              <a:gd name="connsiteX19" fmla="*/ 1883174 w 1904999"/>
              <a:gd name="connsiteY19" fmla="*/ 1670667 h 1914523"/>
              <a:gd name="connsiteX20" fmla="*/ 1904845 w 1904999"/>
              <a:gd name="connsiteY20" fmla="*/ 1752153 h 191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p>
        </p:txBody>
      </p:sp>
      <p:grpSp>
        <p:nvGrpSpPr>
          <p:cNvPr id="20" name="Group 4"/>
          <p:cNvGrpSpPr>
            <a:grpSpLocks noChangeAspect="1"/>
          </p:cNvGrpSpPr>
          <p:nvPr/>
        </p:nvGrpSpPr>
        <p:grpSpPr bwMode="auto">
          <a:xfrm>
            <a:off x="6571490" y="3669200"/>
            <a:ext cx="436982" cy="459201"/>
            <a:chOff x="-334" y="2326"/>
            <a:chExt cx="472" cy="496"/>
          </a:xfrm>
          <a:solidFill>
            <a:srgbClr val="343434"/>
          </a:solidFill>
          <a:effectLst/>
        </p:grpSpPr>
        <p:sp>
          <p:nvSpPr>
            <p:cNvPr id="21" name="Freeform 5"/>
            <p:cNvSpPr>
              <a:spLocks/>
            </p:cNvSpPr>
            <p:nvPr/>
          </p:nvSpPr>
          <p:spPr bwMode="auto">
            <a:xfrm>
              <a:off x="-334" y="2326"/>
              <a:ext cx="472" cy="294"/>
            </a:xfrm>
            <a:custGeom>
              <a:avLst/>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2" h="294">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Rectangle 6"/>
            <p:cNvSpPr>
              <a:spLocks noChangeArrowheads="1"/>
            </p:cNvSpPr>
            <p:nvPr/>
          </p:nvSpPr>
          <p:spPr bwMode="auto">
            <a:xfrm>
              <a:off x="-305" y="2704"/>
              <a:ext cx="85" cy="1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Rectangle 7"/>
            <p:cNvSpPr>
              <a:spLocks noChangeArrowheads="1"/>
            </p:cNvSpPr>
            <p:nvPr/>
          </p:nvSpPr>
          <p:spPr bwMode="auto">
            <a:xfrm>
              <a:off x="-182" y="2599"/>
              <a:ext cx="80" cy="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Rectangle 8"/>
            <p:cNvSpPr>
              <a:spLocks noChangeArrowheads="1"/>
            </p:cNvSpPr>
            <p:nvPr/>
          </p:nvSpPr>
          <p:spPr bwMode="auto">
            <a:xfrm>
              <a:off x="-64" y="2654"/>
              <a:ext cx="84" cy="1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Rectangle 9"/>
            <p:cNvSpPr>
              <a:spLocks noChangeArrowheads="1"/>
            </p:cNvSpPr>
            <p:nvPr/>
          </p:nvSpPr>
          <p:spPr bwMode="auto">
            <a:xfrm>
              <a:off x="54" y="2549"/>
              <a:ext cx="80" cy="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6" name="Freeform 13"/>
          <p:cNvSpPr>
            <a:spLocks noEditPoints="1"/>
          </p:cNvSpPr>
          <p:nvPr/>
        </p:nvSpPr>
        <p:spPr bwMode="auto">
          <a:xfrm>
            <a:off x="5123863" y="3677787"/>
            <a:ext cx="451827" cy="442026"/>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rgbClr val="3434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21"/>
          <p:cNvSpPr>
            <a:spLocks noEditPoints="1"/>
          </p:cNvSpPr>
          <p:nvPr/>
        </p:nvSpPr>
        <p:spPr bwMode="auto">
          <a:xfrm>
            <a:off x="8020601" y="3661616"/>
            <a:ext cx="472409" cy="474369"/>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3434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25"/>
          <p:cNvSpPr>
            <a:spLocks noEditPoints="1"/>
          </p:cNvSpPr>
          <p:nvPr/>
        </p:nvSpPr>
        <p:spPr bwMode="auto">
          <a:xfrm>
            <a:off x="9483368" y="3664556"/>
            <a:ext cx="467508" cy="468488"/>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rgbClr val="3434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文本框 28"/>
          <p:cNvSpPr txBox="1"/>
          <p:nvPr/>
        </p:nvSpPr>
        <p:spPr>
          <a:xfrm>
            <a:off x="4733194" y="1815493"/>
            <a:ext cx="2748003" cy="646331"/>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Click here to add a text description</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mn-lt"/>
            </a:endParaRPr>
          </a:p>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Click here to add a text description</a:t>
            </a:r>
          </a:p>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Click here to add a text description</a:t>
            </a:r>
          </a:p>
        </p:txBody>
      </p:sp>
      <p:sp>
        <p:nvSpPr>
          <p:cNvPr id="30" name="文本框 29"/>
          <p:cNvSpPr txBox="1"/>
          <p:nvPr/>
        </p:nvSpPr>
        <p:spPr>
          <a:xfrm>
            <a:off x="4733195" y="2557959"/>
            <a:ext cx="2088264"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Add a title</a:t>
            </a:r>
          </a:p>
        </p:txBody>
      </p:sp>
      <p:sp>
        <p:nvSpPr>
          <p:cNvPr id="31" name="文本框 30"/>
          <p:cNvSpPr txBox="1"/>
          <p:nvPr/>
        </p:nvSpPr>
        <p:spPr>
          <a:xfrm>
            <a:off x="7481198" y="1806200"/>
            <a:ext cx="3877084" cy="646331"/>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Click here to add a text description</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mn-lt"/>
            </a:endParaRPr>
          </a:p>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Click here to add a text description</a:t>
            </a:r>
          </a:p>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Click here to add a text description</a:t>
            </a:r>
          </a:p>
        </p:txBody>
      </p:sp>
      <p:sp>
        <p:nvSpPr>
          <p:cNvPr id="32" name="文本框 31"/>
          <p:cNvSpPr txBox="1"/>
          <p:nvPr/>
        </p:nvSpPr>
        <p:spPr>
          <a:xfrm>
            <a:off x="7481198" y="2548666"/>
            <a:ext cx="188692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Add a title</a:t>
            </a:r>
          </a:p>
        </p:txBody>
      </p:sp>
      <p:sp>
        <p:nvSpPr>
          <p:cNvPr id="33" name="文本框 32"/>
          <p:cNvSpPr txBox="1"/>
          <p:nvPr/>
        </p:nvSpPr>
        <p:spPr>
          <a:xfrm>
            <a:off x="6068987" y="5182424"/>
            <a:ext cx="2952260" cy="646331"/>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Click here to add a text description</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mn-lt"/>
            </a:endParaRPr>
          </a:p>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Click here to add a text description</a:t>
            </a:r>
          </a:p>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Click here to add a text description</a:t>
            </a:r>
          </a:p>
        </p:txBody>
      </p:sp>
      <p:sp>
        <p:nvSpPr>
          <p:cNvPr id="34" name="文本框 33"/>
          <p:cNvSpPr txBox="1"/>
          <p:nvPr/>
        </p:nvSpPr>
        <p:spPr>
          <a:xfrm>
            <a:off x="6068987" y="4703646"/>
            <a:ext cx="2460889"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Add a title</a:t>
            </a:r>
          </a:p>
        </p:txBody>
      </p:sp>
      <p:sp>
        <p:nvSpPr>
          <p:cNvPr id="35" name="文本框 34"/>
          <p:cNvSpPr txBox="1"/>
          <p:nvPr/>
        </p:nvSpPr>
        <p:spPr>
          <a:xfrm>
            <a:off x="9021246" y="5693306"/>
            <a:ext cx="2740447" cy="646331"/>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Click here to add a text description</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mn-lt"/>
            </a:endParaRPr>
          </a:p>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Click here to add a text description</a:t>
            </a:r>
          </a:p>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Click here to add a text description</a:t>
            </a:r>
          </a:p>
        </p:txBody>
      </p:sp>
      <p:sp>
        <p:nvSpPr>
          <p:cNvPr id="36" name="文本框 35"/>
          <p:cNvSpPr txBox="1"/>
          <p:nvPr/>
        </p:nvSpPr>
        <p:spPr>
          <a:xfrm>
            <a:off x="9021247" y="5214528"/>
            <a:ext cx="2448162"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Add a title</a:t>
            </a:r>
          </a:p>
        </p:txBody>
      </p:sp>
    </p:spTree>
    <p:extLst>
      <p:ext uri="{BB962C8B-B14F-4D97-AF65-F5344CB8AC3E}">
        <p14:creationId xmlns:p14="http://schemas.microsoft.com/office/powerpoint/2010/main" val="36178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grayscl/>
            <a:extLst>
              <a:ext uri="{28A0092B-C50C-407E-A947-70E740481C1C}">
                <a14:useLocalDpi xmlns:a14="http://schemas.microsoft.com/office/drawing/2010/main" val="0"/>
              </a:ext>
            </a:extLst>
          </a:blip>
          <a:srcRect t="18834" b="34635"/>
          <a:stretch/>
        </p:blipFill>
        <p:spPr>
          <a:xfrm>
            <a:off x="-3587" y="1387733"/>
            <a:ext cx="12195587" cy="3797451"/>
          </a:xfrm>
          <a:prstGeom prst="rect">
            <a:avLst/>
          </a:prstGeom>
        </p:spPr>
      </p:pic>
      <p:sp>
        <p:nvSpPr>
          <p:cNvPr id="5" name="剪去单角的矩形 4"/>
          <p:cNvSpPr/>
          <p:nvPr/>
        </p:nvSpPr>
        <p:spPr>
          <a:xfrm rot="10800000" flipH="1">
            <a:off x="634700" y="1387732"/>
            <a:ext cx="3212952" cy="2883053"/>
          </a:xfrm>
          <a:prstGeom prst="snip1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剪去单角的矩形 5"/>
          <p:cNvSpPr/>
          <p:nvPr/>
        </p:nvSpPr>
        <p:spPr>
          <a:xfrm rot="10800000" flipH="1">
            <a:off x="4498488" y="1387732"/>
            <a:ext cx="3212952" cy="2883053"/>
          </a:xfrm>
          <a:prstGeom prst="snip1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剪去单角的矩形 6"/>
          <p:cNvSpPr/>
          <p:nvPr/>
        </p:nvSpPr>
        <p:spPr>
          <a:xfrm rot="10800000" flipH="1">
            <a:off x="8362276" y="1387732"/>
            <a:ext cx="3212952" cy="2883053"/>
          </a:xfrm>
          <a:prstGeom prst="snip1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61250" y="3454909"/>
            <a:ext cx="2683748" cy="400110"/>
          </a:xfrm>
          <a:prstGeom prst="rect">
            <a:avLst/>
          </a:prstGeom>
        </p:spPr>
        <p:txBody>
          <a:bodyPr wrap="none">
            <a:spAutoFit/>
          </a:bodyPr>
          <a:lstStyle/>
          <a:p>
            <a:r>
              <a:rPr lang="en-US" altLang="zh-CN" sz="2000" dirty="0">
                <a:solidFill>
                  <a:srgbClr val="343434"/>
                </a:solidFill>
                <a:latin typeface="Impact" panose="020B0806030902050204" pitchFamily="34" charset="0"/>
                <a:ea typeface="微软雅黑" panose="020B0503020204020204" pitchFamily="34" charset="-122"/>
              </a:rPr>
              <a:t>Click Here To Add A Title</a:t>
            </a:r>
            <a:endParaRPr lang="zh-CN" altLang="en-US" sz="2000" dirty="0">
              <a:solidFill>
                <a:srgbClr val="343434"/>
              </a:solidFill>
              <a:latin typeface="Impact" panose="020B0806030902050204" pitchFamily="34" charset="0"/>
              <a:ea typeface="微软雅黑" panose="020B0503020204020204" pitchFamily="34" charset="-122"/>
            </a:endParaRPr>
          </a:p>
        </p:txBody>
      </p:sp>
      <p:sp>
        <p:nvSpPr>
          <p:cNvPr id="9" name="矩形 8"/>
          <p:cNvSpPr/>
          <p:nvPr/>
        </p:nvSpPr>
        <p:spPr>
          <a:xfrm>
            <a:off x="492519" y="5340516"/>
            <a:ext cx="2881759" cy="584775"/>
          </a:xfrm>
          <a:prstGeom prst="rect">
            <a:avLst/>
          </a:prstGeom>
        </p:spPr>
        <p:txBody>
          <a:bodyPr wrap="square">
            <a:spAutoFit/>
          </a:bodyPr>
          <a:lstStyle/>
          <a:p>
            <a:pPr algn="ctr"/>
            <a:r>
              <a:rPr lang="zh-CN" altLang="en-US" sz="1600" dirty="0">
                <a:solidFill>
                  <a:schemeClr val="bg1"/>
                </a:solidFill>
              </a:rPr>
              <a:t>Enter your content here, the language should be concise, the theme should be clear.</a:t>
            </a:r>
          </a:p>
        </p:txBody>
      </p:sp>
      <p:sp>
        <p:nvSpPr>
          <p:cNvPr id="10" name="矩形 9"/>
          <p:cNvSpPr/>
          <p:nvPr/>
        </p:nvSpPr>
        <p:spPr>
          <a:xfrm>
            <a:off x="1031970" y="1762190"/>
            <a:ext cx="2342308" cy="1569660"/>
          </a:xfrm>
          <a:prstGeom prst="rect">
            <a:avLst/>
          </a:prstGeom>
        </p:spPr>
        <p:txBody>
          <a:bodyPr wrap="none">
            <a:spAutoFit/>
          </a:bodyPr>
          <a:lstStyle/>
          <a:p>
            <a:pPr algn="ctr"/>
            <a:r>
              <a:rPr lang="en-US" altLang="zh-CN" sz="9600" dirty="0">
                <a:solidFill>
                  <a:srgbClr val="343434"/>
                </a:solidFill>
                <a:latin typeface="Impact" panose="020B0806030902050204" pitchFamily="34" charset="0"/>
                <a:ea typeface="微软雅黑" panose="020B0503020204020204" pitchFamily="34" charset="-122"/>
              </a:rPr>
              <a:t>33%</a:t>
            </a:r>
            <a:endParaRPr lang="zh-CN" altLang="en-US" sz="9600" dirty="0">
              <a:solidFill>
                <a:srgbClr val="343434"/>
              </a:solidFill>
              <a:latin typeface="Impact" panose="020B0806030902050204" pitchFamily="34" charset="0"/>
              <a:ea typeface="微软雅黑" panose="020B0503020204020204" pitchFamily="34" charset="-122"/>
            </a:endParaRPr>
          </a:p>
        </p:txBody>
      </p:sp>
      <p:sp>
        <p:nvSpPr>
          <p:cNvPr id="11" name="矩形 10"/>
          <p:cNvSpPr/>
          <p:nvPr/>
        </p:nvSpPr>
        <p:spPr>
          <a:xfrm>
            <a:off x="4664083" y="5404408"/>
            <a:ext cx="2881759" cy="584775"/>
          </a:xfrm>
          <a:prstGeom prst="rect">
            <a:avLst/>
          </a:prstGeom>
        </p:spPr>
        <p:txBody>
          <a:bodyPr wrap="square">
            <a:spAutoFit/>
          </a:bodyPr>
          <a:lstStyle/>
          <a:p>
            <a:pPr algn="ctr"/>
            <a:r>
              <a:rPr lang="zh-CN" altLang="en-US" sz="1600" dirty="0">
                <a:solidFill>
                  <a:schemeClr val="bg1"/>
                </a:solidFill>
              </a:rPr>
              <a:t>Enter your content here, the language should be concise, the theme should be clear.</a:t>
            </a:r>
          </a:p>
        </p:txBody>
      </p:sp>
      <p:sp>
        <p:nvSpPr>
          <p:cNvPr id="12" name="矩形 11"/>
          <p:cNvSpPr/>
          <p:nvPr/>
        </p:nvSpPr>
        <p:spPr>
          <a:xfrm>
            <a:off x="8440017" y="5404408"/>
            <a:ext cx="2881759" cy="584775"/>
          </a:xfrm>
          <a:prstGeom prst="rect">
            <a:avLst/>
          </a:prstGeom>
        </p:spPr>
        <p:txBody>
          <a:bodyPr wrap="square">
            <a:spAutoFit/>
          </a:bodyPr>
          <a:lstStyle/>
          <a:p>
            <a:pPr algn="ctr"/>
            <a:r>
              <a:rPr lang="zh-CN" altLang="en-US" sz="1600" dirty="0">
                <a:solidFill>
                  <a:schemeClr val="bg1"/>
                </a:solidFill>
              </a:rPr>
              <a:t>Enter your content here, the language should be concise, the theme should be clear.</a:t>
            </a:r>
          </a:p>
        </p:txBody>
      </p:sp>
      <p:sp>
        <p:nvSpPr>
          <p:cNvPr id="13" name="矩形 12"/>
          <p:cNvSpPr/>
          <p:nvPr/>
        </p:nvSpPr>
        <p:spPr>
          <a:xfrm>
            <a:off x="4749639" y="3454909"/>
            <a:ext cx="2683748" cy="400110"/>
          </a:xfrm>
          <a:prstGeom prst="rect">
            <a:avLst/>
          </a:prstGeom>
        </p:spPr>
        <p:txBody>
          <a:bodyPr wrap="none">
            <a:spAutoFit/>
          </a:bodyPr>
          <a:lstStyle/>
          <a:p>
            <a:r>
              <a:rPr lang="en-US" altLang="zh-CN" sz="2000" dirty="0">
                <a:solidFill>
                  <a:srgbClr val="343434"/>
                </a:solidFill>
                <a:latin typeface="Impact" panose="020B0806030902050204" pitchFamily="34" charset="0"/>
                <a:ea typeface="微软雅黑" panose="020B0503020204020204" pitchFamily="34" charset="-122"/>
              </a:rPr>
              <a:t>Click Here To Add A Title</a:t>
            </a:r>
            <a:endParaRPr lang="zh-CN" altLang="en-US" sz="2000" dirty="0">
              <a:solidFill>
                <a:srgbClr val="343434"/>
              </a:solidFill>
              <a:latin typeface="Impact" panose="020B0806030902050204" pitchFamily="34" charset="0"/>
              <a:ea typeface="微软雅黑" panose="020B0503020204020204" pitchFamily="34" charset="-122"/>
            </a:endParaRPr>
          </a:p>
        </p:txBody>
      </p:sp>
      <p:sp>
        <p:nvSpPr>
          <p:cNvPr id="14" name="矩形 13"/>
          <p:cNvSpPr/>
          <p:nvPr/>
        </p:nvSpPr>
        <p:spPr>
          <a:xfrm>
            <a:off x="4928655" y="1762190"/>
            <a:ext cx="2313455" cy="1569660"/>
          </a:xfrm>
          <a:prstGeom prst="rect">
            <a:avLst/>
          </a:prstGeom>
        </p:spPr>
        <p:txBody>
          <a:bodyPr wrap="none">
            <a:spAutoFit/>
          </a:bodyPr>
          <a:lstStyle/>
          <a:p>
            <a:pPr algn="ctr"/>
            <a:r>
              <a:rPr lang="en-US" altLang="zh-CN" sz="9600" dirty="0">
                <a:solidFill>
                  <a:srgbClr val="343434"/>
                </a:solidFill>
                <a:latin typeface="Impact" panose="020B0806030902050204" pitchFamily="34" charset="0"/>
                <a:ea typeface="微软雅黑" panose="020B0503020204020204" pitchFamily="34" charset="-122"/>
              </a:rPr>
              <a:t>45%</a:t>
            </a:r>
            <a:endParaRPr lang="zh-CN" altLang="en-US" sz="9600" dirty="0">
              <a:solidFill>
                <a:srgbClr val="343434"/>
              </a:solidFill>
              <a:latin typeface="Impact" panose="020B0806030902050204" pitchFamily="34" charset="0"/>
              <a:ea typeface="微软雅黑" panose="020B0503020204020204" pitchFamily="34" charset="-122"/>
            </a:endParaRPr>
          </a:p>
        </p:txBody>
      </p:sp>
      <p:sp>
        <p:nvSpPr>
          <p:cNvPr id="15" name="矩形 14"/>
          <p:cNvSpPr/>
          <p:nvPr/>
        </p:nvSpPr>
        <p:spPr>
          <a:xfrm>
            <a:off x="8638028" y="3454909"/>
            <a:ext cx="2683748" cy="400110"/>
          </a:xfrm>
          <a:prstGeom prst="rect">
            <a:avLst/>
          </a:prstGeom>
        </p:spPr>
        <p:txBody>
          <a:bodyPr wrap="none">
            <a:spAutoFit/>
          </a:bodyPr>
          <a:lstStyle/>
          <a:p>
            <a:r>
              <a:rPr lang="en-US" altLang="zh-CN" sz="2000" dirty="0">
                <a:solidFill>
                  <a:srgbClr val="343434"/>
                </a:solidFill>
                <a:latin typeface="Impact" panose="020B0806030902050204" pitchFamily="34" charset="0"/>
                <a:ea typeface="微软雅黑" panose="020B0503020204020204" pitchFamily="34" charset="-122"/>
              </a:rPr>
              <a:t>Click Here To Add A Title</a:t>
            </a:r>
            <a:endParaRPr lang="zh-CN" altLang="en-US" sz="2000" dirty="0">
              <a:solidFill>
                <a:srgbClr val="343434"/>
              </a:solidFill>
              <a:latin typeface="Impact" panose="020B0806030902050204" pitchFamily="34" charset="0"/>
              <a:ea typeface="微软雅黑" panose="020B0503020204020204" pitchFamily="34" charset="-122"/>
            </a:endParaRPr>
          </a:p>
        </p:txBody>
      </p:sp>
      <p:sp>
        <p:nvSpPr>
          <p:cNvPr id="16" name="矩形 15"/>
          <p:cNvSpPr/>
          <p:nvPr/>
        </p:nvSpPr>
        <p:spPr>
          <a:xfrm>
            <a:off x="8797526" y="1762190"/>
            <a:ext cx="2364751" cy="1569660"/>
          </a:xfrm>
          <a:prstGeom prst="rect">
            <a:avLst/>
          </a:prstGeom>
        </p:spPr>
        <p:txBody>
          <a:bodyPr wrap="none">
            <a:spAutoFit/>
          </a:bodyPr>
          <a:lstStyle/>
          <a:p>
            <a:pPr algn="ctr"/>
            <a:r>
              <a:rPr lang="en-US" altLang="zh-CN" sz="9600" dirty="0">
                <a:solidFill>
                  <a:srgbClr val="343434"/>
                </a:solidFill>
                <a:latin typeface="Impact" panose="020B0806030902050204" pitchFamily="34" charset="0"/>
                <a:ea typeface="微软雅黑" panose="020B0503020204020204" pitchFamily="34" charset="-122"/>
              </a:rPr>
              <a:t>90%</a:t>
            </a:r>
            <a:endParaRPr lang="zh-CN" altLang="en-US" sz="9600" dirty="0">
              <a:solidFill>
                <a:srgbClr val="343434"/>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21782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0407" y="1998137"/>
            <a:ext cx="2333958" cy="41108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a:spLocks noChangeArrowheads="1"/>
          </p:cNvSpPr>
          <p:nvPr/>
        </p:nvSpPr>
        <p:spPr bwMode="auto">
          <a:xfrm>
            <a:off x="544655" y="4607310"/>
            <a:ext cx="276438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a:solidFill>
                  <a:srgbClr val="202F50"/>
                </a:solidFill>
                <a:latin typeface="Franklin Gothic Book" panose="020B0503020102020204" pitchFamily="34" charset="0"/>
                <a:ea typeface="微软雅黑" panose="020B0503020204020204" pitchFamily="34" charset="-122"/>
              </a:rPr>
              <a:t>Click to add a text description</a:t>
            </a:r>
          </a:p>
          <a:p>
            <a:pPr algn="ctr" eaLnBrk="1" hangingPunct="1">
              <a:lnSpc>
                <a:spcPct val="150000"/>
              </a:lnSpc>
            </a:pPr>
            <a:r>
              <a:rPr lang="zh-CN" altLang="en-US" sz="1400" dirty="0">
                <a:solidFill>
                  <a:srgbClr val="202F50"/>
                </a:solidFill>
                <a:latin typeface="Franklin Gothic Book" panose="020B0503020102020204" pitchFamily="34" charset="0"/>
                <a:ea typeface="微软雅黑" panose="020B0503020204020204" pitchFamily="34" charset="-122"/>
              </a:rPr>
              <a:t>Click to add a text description</a:t>
            </a:r>
            <a:endParaRPr lang="en-US" altLang="zh-CN" sz="1400" dirty="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rgbClr val="202F50"/>
                </a:solidFill>
                <a:latin typeface="Franklin Gothic Book" panose="020B0503020102020204" pitchFamily="34" charset="0"/>
                <a:ea typeface="微软雅黑" panose="020B0503020204020204" pitchFamily="34" charset="-122"/>
              </a:rPr>
              <a:t>Click to add a text description</a:t>
            </a:r>
            <a:endParaRPr lang="en-US" altLang="zh-CN" sz="1400" dirty="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rgbClr val="202F50"/>
                </a:solidFill>
                <a:latin typeface="Franklin Gothic Book" panose="020B0503020102020204" pitchFamily="34" charset="0"/>
                <a:ea typeface="微软雅黑" panose="020B0503020204020204" pitchFamily="34" charset="-122"/>
              </a:rPr>
              <a:t>Click to add a text description</a:t>
            </a:r>
            <a:endParaRPr lang="en-US" altLang="zh-CN" sz="1400" dirty="0">
              <a:solidFill>
                <a:srgbClr val="202F50"/>
              </a:solidFill>
              <a:latin typeface="Franklin Gothic Book" panose="020B0503020102020204" pitchFamily="34" charset="0"/>
              <a:ea typeface="微软雅黑" panose="020B0503020204020204" pitchFamily="34" charset="-122"/>
            </a:endParaRPr>
          </a:p>
        </p:txBody>
      </p:sp>
      <p:pic>
        <p:nvPicPr>
          <p:cNvPr id="6" name="图片 5"/>
          <p:cNvPicPr>
            <a:picLocks noChangeAspect="1"/>
          </p:cNvPicPr>
          <p:nvPr/>
        </p:nvPicPr>
        <p:blipFill rotWithShape="1">
          <a:blip r:embed="rId2" cstate="print">
            <a:grayscl/>
            <a:extLst>
              <a:ext uri="{28A0092B-C50C-407E-A947-70E740481C1C}">
                <a14:useLocalDpi xmlns:a14="http://schemas.microsoft.com/office/drawing/2010/main" val="0"/>
              </a:ext>
            </a:extLst>
          </a:blip>
          <a:srcRect l="11921" t="3794" r="38053" b="21206"/>
          <a:stretch/>
        </p:blipFill>
        <p:spPr>
          <a:xfrm>
            <a:off x="1038818" y="2457373"/>
            <a:ext cx="1757137" cy="1757137"/>
          </a:xfrm>
          <a:prstGeom prst="ellipse">
            <a:avLst/>
          </a:prstGeom>
          <a:noFill/>
          <a:ln w="57150">
            <a:solidFill>
              <a:schemeClr val="bg1">
                <a:lumMod val="95000"/>
              </a:schemeClr>
            </a:solidFill>
          </a:ln>
        </p:spPr>
      </p:pic>
      <p:sp>
        <p:nvSpPr>
          <p:cNvPr id="35" name="矩形 34"/>
          <p:cNvSpPr/>
          <p:nvPr/>
        </p:nvSpPr>
        <p:spPr>
          <a:xfrm>
            <a:off x="750407" y="1929037"/>
            <a:ext cx="2333958" cy="69100"/>
          </a:xfrm>
          <a:prstGeom prst="rect">
            <a:avLst/>
          </a:prstGeom>
          <a:solidFill>
            <a:srgbClr val="69D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533717" y="1998137"/>
            <a:ext cx="2333958" cy="41108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4"/>
          <p:cNvSpPr txBox="1">
            <a:spLocks noChangeArrowheads="1"/>
          </p:cNvSpPr>
          <p:nvPr/>
        </p:nvSpPr>
        <p:spPr bwMode="auto">
          <a:xfrm>
            <a:off x="3414989" y="4655267"/>
            <a:ext cx="257141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a:solidFill>
                  <a:srgbClr val="202F50"/>
                </a:solidFill>
                <a:latin typeface="Franklin Gothic Book" panose="020B0503020102020204" pitchFamily="34" charset="0"/>
                <a:ea typeface="微软雅黑" panose="020B0503020204020204" pitchFamily="34" charset="-122"/>
              </a:rPr>
              <a:t>Click to add a text description</a:t>
            </a:r>
          </a:p>
          <a:p>
            <a:pPr algn="ctr" eaLnBrk="1" hangingPunct="1">
              <a:lnSpc>
                <a:spcPct val="150000"/>
              </a:lnSpc>
            </a:pPr>
            <a:r>
              <a:rPr lang="zh-CN" altLang="en-US" sz="1400" dirty="0">
                <a:solidFill>
                  <a:srgbClr val="202F50"/>
                </a:solidFill>
                <a:latin typeface="Franklin Gothic Book" panose="020B0503020102020204" pitchFamily="34" charset="0"/>
                <a:ea typeface="微软雅黑" panose="020B0503020204020204" pitchFamily="34" charset="-122"/>
              </a:rPr>
              <a:t>Click to add a text description</a:t>
            </a:r>
            <a:endParaRPr lang="en-US" altLang="zh-CN" sz="1400" dirty="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rgbClr val="202F50"/>
                </a:solidFill>
                <a:latin typeface="Franklin Gothic Book" panose="020B0503020102020204" pitchFamily="34" charset="0"/>
                <a:ea typeface="微软雅黑" panose="020B0503020204020204" pitchFamily="34" charset="-122"/>
              </a:rPr>
              <a:t>Click to add a text description</a:t>
            </a:r>
            <a:endParaRPr lang="en-US" altLang="zh-CN" sz="1400" dirty="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rgbClr val="202F50"/>
                </a:solidFill>
                <a:latin typeface="Franklin Gothic Book" panose="020B0503020102020204" pitchFamily="34" charset="0"/>
                <a:ea typeface="微软雅黑" panose="020B0503020204020204" pitchFamily="34" charset="-122"/>
              </a:rPr>
              <a:t>Click to add a text description</a:t>
            </a:r>
            <a:endParaRPr lang="en-US" altLang="zh-CN" sz="1400" dirty="0">
              <a:solidFill>
                <a:srgbClr val="202F50"/>
              </a:solidFill>
              <a:latin typeface="Franklin Gothic Book" panose="020B0503020102020204" pitchFamily="34" charset="0"/>
              <a:ea typeface="微软雅黑" panose="020B0503020204020204" pitchFamily="34" charset="-122"/>
            </a:endParaRPr>
          </a:p>
        </p:txBody>
      </p:sp>
      <p:sp>
        <p:nvSpPr>
          <p:cNvPr id="40" name="矩形 39"/>
          <p:cNvSpPr/>
          <p:nvPr/>
        </p:nvSpPr>
        <p:spPr>
          <a:xfrm>
            <a:off x="3533717" y="1929037"/>
            <a:ext cx="2333958" cy="69100"/>
          </a:xfrm>
          <a:prstGeom prst="rect">
            <a:avLst/>
          </a:prstGeom>
          <a:solidFill>
            <a:srgbClr val="69D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6317027" y="1998137"/>
            <a:ext cx="2333958" cy="41108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
          <p:cNvSpPr txBox="1">
            <a:spLocks noChangeArrowheads="1"/>
          </p:cNvSpPr>
          <p:nvPr/>
        </p:nvSpPr>
        <p:spPr bwMode="auto">
          <a:xfrm>
            <a:off x="6233036" y="4607309"/>
            <a:ext cx="25019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a:solidFill>
                  <a:srgbClr val="202F50"/>
                </a:solidFill>
                <a:latin typeface="Franklin Gothic Book" panose="020B0503020102020204" pitchFamily="34" charset="0"/>
                <a:ea typeface="微软雅黑" panose="020B0503020204020204" pitchFamily="34" charset="-122"/>
              </a:rPr>
              <a:t>Click to add a text description</a:t>
            </a:r>
          </a:p>
          <a:p>
            <a:pPr algn="ctr" eaLnBrk="1" hangingPunct="1">
              <a:lnSpc>
                <a:spcPct val="150000"/>
              </a:lnSpc>
            </a:pPr>
            <a:r>
              <a:rPr lang="zh-CN" altLang="en-US" sz="1400" dirty="0">
                <a:solidFill>
                  <a:srgbClr val="202F50"/>
                </a:solidFill>
                <a:latin typeface="Franklin Gothic Book" panose="020B0503020102020204" pitchFamily="34" charset="0"/>
                <a:ea typeface="微软雅黑" panose="020B0503020204020204" pitchFamily="34" charset="-122"/>
              </a:rPr>
              <a:t>Click to add a text description</a:t>
            </a:r>
            <a:endParaRPr lang="en-US" altLang="zh-CN" sz="1400" dirty="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rgbClr val="202F50"/>
                </a:solidFill>
                <a:latin typeface="Franklin Gothic Book" panose="020B0503020102020204" pitchFamily="34" charset="0"/>
                <a:ea typeface="微软雅黑" panose="020B0503020204020204" pitchFamily="34" charset="-122"/>
              </a:rPr>
              <a:t>Click to add a text description</a:t>
            </a:r>
            <a:endParaRPr lang="en-US" altLang="zh-CN" sz="1400" dirty="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rgbClr val="202F50"/>
                </a:solidFill>
                <a:latin typeface="Franklin Gothic Book" panose="020B0503020102020204" pitchFamily="34" charset="0"/>
                <a:ea typeface="微软雅黑" panose="020B0503020204020204" pitchFamily="34" charset="-122"/>
              </a:rPr>
              <a:t>Click to add a text description</a:t>
            </a:r>
            <a:endParaRPr lang="en-US" altLang="zh-CN" sz="1400" dirty="0">
              <a:solidFill>
                <a:srgbClr val="202F50"/>
              </a:solidFill>
              <a:latin typeface="Franklin Gothic Book" panose="020B0503020102020204" pitchFamily="34" charset="0"/>
              <a:ea typeface="微软雅黑" panose="020B0503020204020204" pitchFamily="34" charset="-122"/>
            </a:endParaRPr>
          </a:p>
        </p:txBody>
      </p:sp>
      <p:sp>
        <p:nvSpPr>
          <p:cNvPr id="44" name="矩形 43"/>
          <p:cNvSpPr/>
          <p:nvPr/>
        </p:nvSpPr>
        <p:spPr>
          <a:xfrm>
            <a:off x="6317027" y="1929037"/>
            <a:ext cx="2333958" cy="69100"/>
          </a:xfrm>
          <a:prstGeom prst="rect">
            <a:avLst/>
          </a:prstGeom>
          <a:solidFill>
            <a:srgbClr val="69D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9100337" y="1998137"/>
            <a:ext cx="2333958" cy="41108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
          <p:cNvSpPr txBox="1">
            <a:spLocks noChangeArrowheads="1"/>
          </p:cNvSpPr>
          <p:nvPr/>
        </p:nvSpPr>
        <p:spPr bwMode="auto">
          <a:xfrm>
            <a:off x="9029994" y="4673745"/>
            <a:ext cx="24746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a:solidFill>
                  <a:srgbClr val="202F50"/>
                </a:solidFill>
                <a:latin typeface="Franklin Gothic Book" panose="020B0503020102020204" pitchFamily="34" charset="0"/>
                <a:ea typeface="微软雅黑" panose="020B0503020204020204" pitchFamily="34" charset="-122"/>
              </a:rPr>
              <a:t>Click to add a text description</a:t>
            </a:r>
          </a:p>
          <a:p>
            <a:pPr algn="ctr" eaLnBrk="1" hangingPunct="1">
              <a:lnSpc>
                <a:spcPct val="150000"/>
              </a:lnSpc>
            </a:pPr>
            <a:r>
              <a:rPr lang="zh-CN" altLang="en-US" sz="1400" dirty="0">
                <a:solidFill>
                  <a:srgbClr val="202F50"/>
                </a:solidFill>
                <a:latin typeface="Franklin Gothic Book" panose="020B0503020102020204" pitchFamily="34" charset="0"/>
                <a:ea typeface="微软雅黑" panose="020B0503020204020204" pitchFamily="34" charset="-122"/>
              </a:rPr>
              <a:t>Click to add a text description</a:t>
            </a:r>
            <a:endParaRPr lang="en-US" altLang="zh-CN" sz="1400" dirty="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rgbClr val="202F50"/>
                </a:solidFill>
                <a:latin typeface="Franklin Gothic Book" panose="020B0503020102020204" pitchFamily="34" charset="0"/>
                <a:ea typeface="微软雅黑" panose="020B0503020204020204" pitchFamily="34" charset="-122"/>
              </a:rPr>
              <a:t>Click to add a text description</a:t>
            </a:r>
            <a:endParaRPr lang="en-US" altLang="zh-CN" sz="1400" dirty="0">
              <a:solidFill>
                <a:srgbClr val="202F50"/>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rgbClr val="202F50"/>
                </a:solidFill>
                <a:latin typeface="Franklin Gothic Book" panose="020B0503020102020204" pitchFamily="34" charset="0"/>
                <a:ea typeface="微软雅黑" panose="020B0503020204020204" pitchFamily="34" charset="-122"/>
              </a:rPr>
              <a:t>Click to add a text description</a:t>
            </a:r>
            <a:endParaRPr lang="en-US" altLang="zh-CN" sz="1400" dirty="0">
              <a:solidFill>
                <a:srgbClr val="202F50"/>
              </a:solidFill>
              <a:latin typeface="Franklin Gothic Book" panose="020B0503020102020204" pitchFamily="34" charset="0"/>
              <a:ea typeface="微软雅黑" panose="020B0503020204020204" pitchFamily="34" charset="-122"/>
            </a:endParaRPr>
          </a:p>
        </p:txBody>
      </p:sp>
      <p:sp>
        <p:nvSpPr>
          <p:cNvPr id="48" name="矩形 47"/>
          <p:cNvSpPr/>
          <p:nvPr/>
        </p:nvSpPr>
        <p:spPr>
          <a:xfrm>
            <a:off x="9100337" y="1929037"/>
            <a:ext cx="2333958" cy="69100"/>
          </a:xfrm>
          <a:prstGeom prst="rect">
            <a:avLst/>
          </a:prstGeom>
          <a:solidFill>
            <a:srgbClr val="69D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3">
            <a:grayscl/>
            <a:extLst>
              <a:ext uri="{28A0092B-C50C-407E-A947-70E740481C1C}">
                <a14:useLocalDpi xmlns:a14="http://schemas.microsoft.com/office/drawing/2010/main" val="0"/>
              </a:ext>
            </a:extLst>
          </a:blip>
          <a:srcRect l="27378" t="12500" r="17122" b="12500"/>
          <a:stretch/>
        </p:blipFill>
        <p:spPr>
          <a:xfrm>
            <a:off x="3822129" y="2457373"/>
            <a:ext cx="1757136" cy="1757136"/>
          </a:xfrm>
          <a:prstGeom prst="ellipse">
            <a:avLst/>
          </a:prstGeom>
          <a:noFill/>
          <a:ln w="57150">
            <a:solidFill>
              <a:schemeClr val="bg1">
                <a:lumMod val="95000"/>
              </a:schemeClr>
            </a:solidFill>
          </a:ln>
        </p:spPr>
      </p:pic>
      <p:pic>
        <p:nvPicPr>
          <p:cNvPr id="8" name="图片 7"/>
          <p:cNvPicPr>
            <a:picLocks noChangeAspect="1"/>
          </p:cNvPicPr>
          <p:nvPr/>
        </p:nvPicPr>
        <p:blipFill rotWithShape="1">
          <a:blip r:embed="rId4">
            <a:grayscl/>
            <a:extLst>
              <a:ext uri="{28A0092B-C50C-407E-A947-70E740481C1C}">
                <a14:useLocalDpi xmlns:a14="http://schemas.microsoft.com/office/drawing/2010/main" val="0"/>
              </a:ext>
            </a:extLst>
          </a:blip>
          <a:srcRect l="44697" t="12500" r="3553" b="12500"/>
          <a:stretch/>
        </p:blipFill>
        <p:spPr>
          <a:xfrm>
            <a:off x="6605439" y="2457373"/>
            <a:ext cx="1757136" cy="1757136"/>
          </a:xfrm>
          <a:prstGeom prst="ellipse">
            <a:avLst/>
          </a:prstGeom>
          <a:noFill/>
          <a:ln w="57150">
            <a:solidFill>
              <a:schemeClr val="bg1">
                <a:lumMod val="95000"/>
              </a:schemeClr>
            </a:solidFill>
          </a:ln>
        </p:spPr>
      </p:pic>
      <p:pic>
        <p:nvPicPr>
          <p:cNvPr id="9" name="图片 8"/>
          <p:cNvPicPr>
            <a:picLocks noChangeAspect="1"/>
          </p:cNvPicPr>
          <p:nvPr/>
        </p:nvPicPr>
        <p:blipFill rotWithShape="1">
          <a:blip r:embed="rId5">
            <a:grayscl/>
            <a:extLst>
              <a:ext uri="{28A0092B-C50C-407E-A947-70E740481C1C}">
                <a14:useLocalDpi xmlns:a14="http://schemas.microsoft.com/office/drawing/2010/main" val="0"/>
              </a:ext>
            </a:extLst>
          </a:blip>
          <a:srcRect l="51799" t="-116" r="1282" b="29791"/>
          <a:stretch/>
        </p:blipFill>
        <p:spPr>
          <a:xfrm>
            <a:off x="9388748" y="2457373"/>
            <a:ext cx="1757136" cy="1757136"/>
          </a:xfrm>
          <a:prstGeom prst="ellipse">
            <a:avLst/>
          </a:prstGeom>
          <a:noFill/>
          <a:ln w="57150">
            <a:solidFill>
              <a:schemeClr val="bg1">
                <a:lumMod val="95000"/>
              </a:schemeClr>
            </a:solidFill>
          </a:ln>
        </p:spPr>
      </p:pic>
    </p:spTree>
    <p:extLst>
      <p:ext uri="{BB962C8B-B14F-4D97-AF65-F5344CB8AC3E}">
        <p14:creationId xmlns:p14="http://schemas.microsoft.com/office/powerpoint/2010/main" val="53225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5112139" y="1414117"/>
            <a:ext cx="1776758" cy="1776758"/>
          </a:xfrm>
          <a:custGeom>
            <a:avLst/>
            <a:gdLst>
              <a:gd name="connsiteX0" fmla="*/ 0 w 1776758"/>
              <a:gd name="connsiteY0" fmla="*/ 888379 h 1776758"/>
              <a:gd name="connsiteX1" fmla="*/ 888379 w 1776758"/>
              <a:gd name="connsiteY1" fmla="*/ 0 h 1776758"/>
              <a:gd name="connsiteX2" fmla="*/ 1776758 w 1776758"/>
              <a:gd name="connsiteY2" fmla="*/ 888379 h 1776758"/>
              <a:gd name="connsiteX3" fmla="*/ 888379 w 1776758"/>
              <a:gd name="connsiteY3" fmla="*/ 1776758 h 1776758"/>
              <a:gd name="connsiteX4" fmla="*/ 0 w 1776758"/>
              <a:gd name="connsiteY4" fmla="*/ 888379 h 177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chemeClr val="bg1">
              <a:alpha val="7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730" tIns="309730" rIns="309730" bIns="309730" numCol="1" spcCol="1270" anchor="ctr" anchorCtr="0">
            <a:noAutofit/>
          </a:bodyPr>
          <a:lstStyle/>
          <a:p>
            <a:pPr lvl="0" algn="ctr" defTabSz="1733550">
              <a:lnSpc>
                <a:spcPct val="90000"/>
              </a:lnSpc>
              <a:spcBef>
                <a:spcPct val="0"/>
              </a:spcBef>
              <a:spcAft>
                <a:spcPct val="35000"/>
              </a:spcAft>
            </a:pPr>
            <a:endParaRPr lang="zh-CN" altLang="en-US" sz="3900" kern="1200"/>
          </a:p>
        </p:txBody>
      </p:sp>
      <p:sp>
        <p:nvSpPr>
          <p:cNvPr id="3" name="任意多边形 2"/>
          <p:cNvSpPr/>
          <p:nvPr/>
        </p:nvSpPr>
        <p:spPr>
          <a:xfrm>
            <a:off x="5485259" y="3335148"/>
            <a:ext cx="1030520" cy="1030520"/>
          </a:xfrm>
          <a:custGeom>
            <a:avLst/>
            <a:gdLst>
              <a:gd name="connsiteX0" fmla="*/ 136595 w 1030520"/>
              <a:gd name="connsiteY0" fmla="*/ 394071 h 1030520"/>
              <a:gd name="connsiteX1" fmla="*/ 394071 w 1030520"/>
              <a:gd name="connsiteY1" fmla="*/ 394071 h 1030520"/>
              <a:gd name="connsiteX2" fmla="*/ 394071 w 1030520"/>
              <a:gd name="connsiteY2" fmla="*/ 136595 h 1030520"/>
              <a:gd name="connsiteX3" fmla="*/ 636449 w 1030520"/>
              <a:gd name="connsiteY3" fmla="*/ 136595 h 1030520"/>
              <a:gd name="connsiteX4" fmla="*/ 636449 w 1030520"/>
              <a:gd name="connsiteY4" fmla="*/ 394071 h 1030520"/>
              <a:gd name="connsiteX5" fmla="*/ 893925 w 1030520"/>
              <a:gd name="connsiteY5" fmla="*/ 394071 h 1030520"/>
              <a:gd name="connsiteX6" fmla="*/ 893925 w 1030520"/>
              <a:gd name="connsiteY6" fmla="*/ 636449 h 1030520"/>
              <a:gd name="connsiteX7" fmla="*/ 636449 w 1030520"/>
              <a:gd name="connsiteY7" fmla="*/ 636449 h 1030520"/>
              <a:gd name="connsiteX8" fmla="*/ 636449 w 1030520"/>
              <a:gd name="connsiteY8" fmla="*/ 893925 h 1030520"/>
              <a:gd name="connsiteX9" fmla="*/ 394071 w 1030520"/>
              <a:gd name="connsiteY9" fmla="*/ 893925 h 1030520"/>
              <a:gd name="connsiteX10" fmla="*/ 394071 w 1030520"/>
              <a:gd name="connsiteY10" fmla="*/ 636449 h 1030520"/>
              <a:gd name="connsiteX11" fmla="*/ 136595 w 1030520"/>
              <a:gd name="connsiteY11" fmla="*/ 636449 h 1030520"/>
              <a:gd name="connsiteX12" fmla="*/ 136595 w 1030520"/>
              <a:gd name="connsiteY12" fmla="*/ 394071 h 103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0520" h="1030520">
                <a:moveTo>
                  <a:pt x="136595" y="394071"/>
                </a:moveTo>
                <a:lnTo>
                  <a:pt x="394071" y="394071"/>
                </a:lnTo>
                <a:lnTo>
                  <a:pt x="394071" y="136595"/>
                </a:lnTo>
                <a:lnTo>
                  <a:pt x="636449" y="136595"/>
                </a:lnTo>
                <a:lnTo>
                  <a:pt x="636449" y="394071"/>
                </a:lnTo>
                <a:lnTo>
                  <a:pt x="893925" y="394071"/>
                </a:lnTo>
                <a:lnTo>
                  <a:pt x="893925" y="636449"/>
                </a:lnTo>
                <a:lnTo>
                  <a:pt x="636449" y="636449"/>
                </a:lnTo>
                <a:lnTo>
                  <a:pt x="636449" y="893925"/>
                </a:lnTo>
                <a:lnTo>
                  <a:pt x="394071" y="893925"/>
                </a:lnTo>
                <a:lnTo>
                  <a:pt x="394071" y="636449"/>
                </a:lnTo>
                <a:lnTo>
                  <a:pt x="136595" y="636449"/>
                </a:lnTo>
                <a:lnTo>
                  <a:pt x="136595" y="394071"/>
                </a:lnTo>
                <a:close/>
              </a:path>
            </a:pathLst>
          </a:custGeom>
          <a:solidFill>
            <a:schemeClr val="bg1">
              <a:lumMod val="8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36595" tIns="394071" rIns="136595" bIns="394071" numCol="1" spcCol="1270" anchor="ctr" anchorCtr="0">
            <a:noAutofit/>
          </a:bodyPr>
          <a:lstStyle/>
          <a:p>
            <a:pPr lvl="0" algn="ctr" defTabSz="755650">
              <a:lnSpc>
                <a:spcPct val="90000"/>
              </a:lnSpc>
              <a:spcBef>
                <a:spcPct val="0"/>
              </a:spcBef>
              <a:spcAft>
                <a:spcPct val="35000"/>
              </a:spcAft>
            </a:pPr>
            <a:endParaRPr lang="zh-CN" altLang="en-US" sz="1700" kern="1200"/>
          </a:p>
        </p:txBody>
      </p:sp>
      <p:sp>
        <p:nvSpPr>
          <p:cNvPr id="4" name="任意多边形 3"/>
          <p:cNvSpPr/>
          <p:nvPr/>
        </p:nvSpPr>
        <p:spPr>
          <a:xfrm>
            <a:off x="5112139" y="4509941"/>
            <a:ext cx="1776758" cy="1776758"/>
          </a:xfrm>
          <a:custGeom>
            <a:avLst/>
            <a:gdLst>
              <a:gd name="connsiteX0" fmla="*/ 0 w 1776758"/>
              <a:gd name="connsiteY0" fmla="*/ 888379 h 1776758"/>
              <a:gd name="connsiteX1" fmla="*/ 888379 w 1776758"/>
              <a:gd name="connsiteY1" fmla="*/ 0 h 1776758"/>
              <a:gd name="connsiteX2" fmla="*/ 1776758 w 1776758"/>
              <a:gd name="connsiteY2" fmla="*/ 888379 h 1776758"/>
              <a:gd name="connsiteX3" fmla="*/ 888379 w 1776758"/>
              <a:gd name="connsiteY3" fmla="*/ 1776758 h 1776758"/>
              <a:gd name="connsiteX4" fmla="*/ 0 w 1776758"/>
              <a:gd name="connsiteY4" fmla="*/ 888379 h 177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chemeClr val="bg1">
              <a:alpha val="7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730" tIns="309730" rIns="309730" bIns="309730" numCol="1" spcCol="1270" anchor="ctr" anchorCtr="0">
            <a:noAutofit/>
          </a:bodyPr>
          <a:lstStyle/>
          <a:p>
            <a:pPr lvl="0" algn="ctr" defTabSz="1733550">
              <a:lnSpc>
                <a:spcPct val="90000"/>
              </a:lnSpc>
              <a:spcBef>
                <a:spcPct val="0"/>
              </a:spcBef>
              <a:spcAft>
                <a:spcPct val="35000"/>
              </a:spcAft>
            </a:pPr>
            <a:endParaRPr lang="zh-CN" altLang="en-US" sz="3900" kern="1200"/>
          </a:p>
        </p:txBody>
      </p:sp>
      <p:sp>
        <p:nvSpPr>
          <p:cNvPr id="5" name="任意多边形 4"/>
          <p:cNvSpPr/>
          <p:nvPr/>
        </p:nvSpPr>
        <p:spPr>
          <a:xfrm>
            <a:off x="7155412" y="3519931"/>
            <a:ext cx="565009" cy="660954"/>
          </a:xfrm>
          <a:custGeom>
            <a:avLst/>
            <a:gdLst>
              <a:gd name="connsiteX0" fmla="*/ 0 w 565009"/>
              <a:gd name="connsiteY0" fmla="*/ 132191 h 660954"/>
              <a:gd name="connsiteX1" fmla="*/ 282505 w 565009"/>
              <a:gd name="connsiteY1" fmla="*/ 132191 h 660954"/>
              <a:gd name="connsiteX2" fmla="*/ 282505 w 565009"/>
              <a:gd name="connsiteY2" fmla="*/ 0 h 660954"/>
              <a:gd name="connsiteX3" fmla="*/ 565009 w 565009"/>
              <a:gd name="connsiteY3" fmla="*/ 330477 h 660954"/>
              <a:gd name="connsiteX4" fmla="*/ 282505 w 565009"/>
              <a:gd name="connsiteY4" fmla="*/ 660954 h 660954"/>
              <a:gd name="connsiteX5" fmla="*/ 282505 w 565009"/>
              <a:gd name="connsiteY5" fmla="*/ 528763 h 660954"/>
              <a:gd name="connsiteX6" fmla="*/ 0 w 565009"/>
              <a:gd name="connsiteY6" fmla="*/ 528763 h 660954"/>
              <a:gd name="connsiteX7" fmla="*/ 0 w 565009"/>
              <a:gd name="connsiteY7" fmla="*/ 132191 h 66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009" h="660954">
                <a:moveTo>
                  <a:pt x="0" y="132191"/>
                </a:moveTo>
                <a:lnTo>
                  <a:pt x="282505" y="132191"/>
                </a:lnTo>
                <a:lnTo>
                  <a:pt x="282505" y="0"/>
                </a:lnTo>
                <a:lnTo>
                  <a:pt x="565009" y="330477"/>
                </a:lnTo>
                <a:lnTo>
                  <a:pt x="282505" y="660954"/>
                </a:lnTo>
                <a:lnTo>
                  <a:pt x="282505" y="528763"/>
                </a:lnTo>
                <a:lnTo>
                  <a:pt x="0" y="528763"/>
                </a:lnTo>
                <a:lnTo>
                  <a:pt x="0" y="132191"/>
                </a:lnTo>
                <a:close/>
              </a:path>
            </a:pathLst>
          </a:custGeom>
          <a:solidFill>
            <a:schemeClr val="bg1">
              <a:lumMod val="8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32191" rIns="169503" bIns="132191" numCol="1" spcCol="1270" anchor="ctr" anchorCtr="0">
            <a:noAutofit/>
          </a:bodyPr>
          <a:lstStyle/>
          <a:p>
            <a:pPr lvl="0" algn="ctr" defTabSz="1244600">
              <a:lnSpc>
                <a:spcPct val="90000"/>
              </a:lnSpc>
              <a:spcBef>
                <a:spcPct val="0"/>
              </a:spcBef>
              <a:spcAft>
                <a:spcPct val="35000"/>
              </a:spcAft>
            </a:pPr>
            <a:endParaRPr lang="zh-CN" altLang="en-US" sz="2800" kern="1200"/>
          </a:p>
        </p:txBody>
      </p:sp>
      <p:sp>
        <p:nvSpPr>
          <p:cNvPr id="6" name="任意多边形 5"/>
          <p:cNvSpPr/>
          <p:nvPr/>
        </p:nvSpPr>
        <p:spPr>
          <a:xfrm>
            <a:off x="7954953" y="2073649"/>
            <a:ext cx="3553517" cy="3553517"/>
          </a:xfrm>
          <a:custGeom>
            <a:avLst/>
            <a:gdLst>
              <a:gd name="connsiteX0" fmla="*/ 0 w 3553517"/>
              <a:gd name="connsiteY0" fmla="*/ 1776759 h 3553517"/>
              <a:gd name="connsiteX1" fmla="*/ 1776759 w 3553517"/>
              <a:gd name="connsiteY1" fmla="*/ 0 h 3553517"/>
              <a:gd name="connsiteX2" fmla="*/ 3553518 w 3553517"/>
              <a:gd name="connsiteY2" fmla="*/ 1776759 h 3553517"/>
              <a:gd name="connsiteX3" fmla="*/ 1776759 w 3553517"/>
              <a:gd name="connsiteY3" fmla="*/ 3553518 h 3553517"/>
              <a:gd name="connsiteX4" fmla="*/ 0 w 3553517"/>
              <a:gd name="connsiteY4" fmla="*/ 1776759 h 355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517" h="3553517">
                <a:moveTo>
                  <a:pt x="0" y="1776759"/>
                </a:moveTo>
                <a:cubicBezTo>
                  <a:pt x="0" y="795482"/>
                  <a:pt x="795482" y="0"/>
                  <a:pt x="1776759" y="0"/>
                </a:cubicBezTo>
                <a:cubicBezTo>
                  <a:pt x="2758036" y="0"/>
                  <a:pt x="3553518" y="795482"/>
                  <a:pt x="3553518" y="1776759"/>
                </a:cubicBezTo>
                <a:cubicBezTo>
                  <a:pt x="3553518" y="2758036"/>
                  <a:pt x="2758036" y="3553518"/>
                  <a:pt x="1776759" y="3553518"/>
                </a:cubicBezTo>
                <a:cubicBezTo>
                  <a:pt x="795482" y="3553518"/>
                  <a:pt x="0" y="2758036"/>
                  <a:pt x="0" y="1776759"/>
                </a:cubicBezTo>
                <a:close/>
              </a:path>
            </a:pathLst>
          </a:custGeom>
          <a:solidFill>
            <a:schemeClr val="bg1">
              <a:alpha val="7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2951" tIns="602951" rIns="602951" bIns="602951"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7" name="KSO_Shape"/>
          <p:cNvSpPr>
            <a:spLocks/>
          </p:cNvSpPr>
          <p:nvPr/>
        </p:nvSpPr>
        <p:spPr bwMode="auto">
          <a:xfrm>
            <a:off x="8669845" y="2679233"/>
            <a:ext cx="2123732" cy="2342348"/>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chemeClr val="tx1">
              <a:lumMod val="75000"/>
              <a:lumOff val="2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8" name="KSO_Shape"/>
          <p:cNvSpPr>
            <a:spLocks/>
          </p:cNvSpPr>
          <p:nvPr/>
        </p:nvSpPr>
        <p:spPr bwMode="auto">
          <a:xfrm>
            <a:off x="5633534" y="1969731"/>
            <a:ext cx="733967" cy="720000"/>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tx1">
              <a:lumMod val="75000"/>
              <a:lumOff val="2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9" name="KSO_Shape"/>
          <p:cNvSpPr>
            <a:spLocks/>
          </p:cNvSpPr>
          <p:nvPr/>
        </p:nvSpPr>
        <p:spPr bwMode="auto">
          <a:xfrm>
            <a:off x="5683501" y="5038320"/>
            <a:ext cx="684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tx1">
              <a:lumMod val="75000"/>
              <a:lumOff val="2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0" name="KSO_Shape"/>
          <p:cNvSpPr>
            <a:spLocks/>
          </p:cNvSpPr>
          <p:nvPr/>
        </p:nvSpPr>
        <p:spPr bwMode="auto">
          <a:xfrm>
            <a:off x="1241536" y="2089929"/>
            <a:ext cx="733967" cy="720000"/>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alpha val="7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1" name="KSO_Shape"/>
          <p:cNvSpPr>
            <a:spLocks/>
          </p:cNvSpPr>
          <p:nvPr/>
        </p:nvSpPr>
        <p:spPr bwMode="auto">
          <a:xfrm>
            <a:off x="1266519" y="4907166"/>
            <a:ext cx="684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alpha val="7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2" name="TextBox 42"/>
          <p:cNvSpPr txBox="1">
            <a:spLocks noChangeArrowheads="1"/>
          </p:cNvSpPr>
          <p:nvPr/>
        </p:nvSpPr>
        <p:spPr bwMode="auto">
          <a:xfrm>
            <a:off x="2199953" y="2073649"/>
            <a:ext cx="23714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b="1" kern="0" dirty="0">
                <a:solidFill>
                  <a:schemeClr val="bg1"/>
                </a:solidFill>
                <a:latin typeface="微软雅黑" pitchFamily="34" charset="-122"/>
                <a:ea typeface="微软雅黑" pitchFamily="34" charset="-122"/>
                <a:cs typeface="宋体" pitchFamily="2" charset="-122"/>
              </a:rPr>
              <a:t>Click to add </a:t>
            </a:r>
            <a:r>
              <a:rPr kumimoji="0" lang="zh-CN" altLang="en-US"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rPr>
              <a:t>Text</a:t>
            </a:r>
            <a:endParaRPr kumimoji="0" lang="zh-CN" altLang="en-US" sz="2800"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endParaRPr>
          </a:p>
        </p:txBody>
      </p:sp>
      <p:sp>
        <p:nvSpPr>
          <p:cNvPr id="13" name="TextBox 43"/>
          <p:cNvSpPr txBox="1"/>
          <p:nvPr/>
        </p:nvSpPr>
        <p:spPr bwMode="auto">
          <a:xfrm>
            <a:off x="2199954" y="2388325"/>
            <a:ext cx="2269119" cy="548548"/>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a:t>
            </a:r>
            <a:endParaRPr kumimoji="0" lang="en-US" altLang="zh-CN" sz="105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a:t>
            </a:r>
          </a:p>
        </p:txBody>
      </p:sp>
      <p:sp>
        <p:nvSpPr>
          <p:cNvPr id="14" name="TextBox 42"/>
          <p:cNvSpPr txBox="1">
            <a:spLocks noChangeArrowheads="1"/>
          </p:cNvSpPr>
          <p:nvPr/>
        </p:nvSpPr>
        <p:spPr bwMode="auto">
          <a:xfrm>
            <a:off x="2174970" y="4778260"/>
            <a:ext cx="2603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b="1" kern="0" dirty="0">
                <a:solidFill>
                  <a:schemeClr val="bg1"/>
                </a:solidFill>
                <a:latin typeface="微软雅黑" pitchFamily="34" charset="-122"/>
                <a:ea typeface="微软雅黑" pitchFamily="34" charset="-122"/>
                <a:cs typeface="宋体" pitchFamily="2" charset="-122"/>
              </a:rPr>
              <a:t>Click to add </a:t>
            </a:r>
            <a:r>
              <a:rPr kumimoji="0" lang="zh-CN" altLang="en-US"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rPr>
              <a:t>Text</a:t>
            </a:r>
            <a:endParaRPr kumimoji="0" lang="zh-CN" altLang="en-US" sz="2800"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endParaRPr>
          </a:p>
        </p:txBody>
      </p:sp>
      <p:sp>
        <p:nvSpPr>
          <p:cNvPr id="15" name="TextBox 43"/>
          <p:cNvSpPr txBox="1"/>
          <p:nvPr/>
        </p:nvSpPr>
        <p:spPr bwMode="auto">
          <a:xfrm>
            <a:off x="2174971" y="5092936"/>
            <a:ext cx="2294095" cy="548548"/>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a:t>
            </a:r>
            <a:endParaRPr kumimoji="0" lang="en-US" altLang="zh-CN" sz="105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a:t>
            </a:r>
          </a:p>
        </p:txBody>
      </p:sp>
      <p:cxnSp>
        <p:nvCxnSpPr>
          <p:cNvPr id="16" name="直接连接符 15"/>
          <p:cNvCxnSpPr/>
          <p:nvPr/>
        </p:nvCxnSpPr>
        <p:spPr>
          <a:xfrm>
            <a:off x="4571423" y="1720057"/>
            <a:ext cx="0" cy="41306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KSO_Shape"/>
          <p:cNvSpPr>
            <a:spLocks/>
          </p:cNvSpPr>
          <p:nvPr/>
        </p:nvSpPr>
        <p:spPr bwMode="auto">
          <a:xfrm>
            <a:off x="1271535" y="3498548"/>
            <a:ext cx="673969" cy="720000"/>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chemeClr val="bg1">
              <a:alpha val="7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8" name="TextBox 42"/>
          <p:cNvSpPr txBox="1">
            <a:spLocks noChangeArrowheads="1"/>
          </p:cNvSpPr>
          <p:nvPr/>
        </p:nvSpPr>
        <p:spPr bwMode="auto">
          <a:xfrm>
            <a:off x="2126941" y="3364078"/>
            <a:ext cx="23421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b="1" kern="0" dirty="0">
                <a:solidFill>
                  <a:schemeClr val="bg1"/>
                </a:solidFill>
                <a:latin typeface="微软雅黑" pitchFamily="34" charset="-122"/>
                <a:ea typeface="微软雅黑" pitchFamily="34" charset="-122"/>
                <a:cs typeface="宋体" pitchFamily="2" charset="-122"/>
              </a:rPr>
              <a:t>Click to add </a:t>
            </a:r>
            <a:r>
              <a:rPr kumimoji="0" lang="zh-CN" altLang="en-US"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rPr>
              <a:t>Text</a:t>
            </a:r>
            <a:endParaRPr kumimoji="0" lang="zh-CN" altLang="en-US" sz="2800"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endParaRPr>
          </a:p>
        </p:txBody>
      </p:sp>
      <p:sp>
        <p:nvSpPr>
          <p:cNvPr id="19" name="TextBox 43"/>
          <p:cNvSpPr txBox="1"/>
          <p:nvPr/>
        </p:nvSpPr>
        <p:spPr bwMode="auto">
          <a:xfrm>
            <a:off x="2126942" y="3678754"/>
            <a:ext cx="2342129" cy="548548"/>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a:t>
            </a:r>
            <a:endParaRPr kumimoji="0" lang="en-US" altLang="zh-CN" sz="105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a:t>
            </a:r>
          </a:p>
        </p:txBody>
      </p:sp>
    </p:spTree>
    <p:extLst>
      <p:ext uri="{BB962C8B-B14F-4D97-AF65-F5344CB8AC3E}">
        <p14:creationId xmlns:p14="http://schemas.microsoft.com/office/powerpoint/2010/main" val="301294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633405" y="2890665"/>
            <a:ext cx="3147016" cy="523220"/>
          </a:xfrm>
          <a:prstGeom prst="rect">
            <a:avLst/>
          </a:prstGeom>
          <a:noFill/>
        </p:spPr>
        <p:txBody>
          <a:bodyPr wrap="none">
            <a:spAutoFit/>
          </a:bodyPr>
          <a:lstStyle/>
          <a:p>
            <a:pPr algn="ctr"/>
            <a:r>
              <a:rPr lang="zh-CN" altLang="en-US" sz="2800" b="1" dirty="0">
                <a:solidFill>
                  <a:schemeClr val="bg1"/>
                </a:solidFill>
                <a:latin typeface="方正兰亭超细黑简体" panose="02000000000000000000" pitchFamily="2" charset="-122"/>
                <a:ea typeface="方正兰亭超细黑简体" panose="02000000000000000000" pitchFamily="2" charset="-122"/>
              </a:rPr>
              <a:t>Click to add title</a:t>
            </a:r>
            <a:endParaRPr lang="en-US" altLang="zh-CN" sz="28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29" name="矩形 28"/>
          <p:cNvSpPr/>
          <p:nvPr/>
        </p:nvSpPr>
        <p:spPr>
          <a:xfrm>
            <a:off x="7333791" y="2890665"/>
            <a:ext cx="3147016" cy="523220"/>
          </a:xfrm>
          <a:prstGeom prst="rect">
            <a:avLst/>
          </a:prstGeom>
          <a:noFill/>
        </p:spPr>
        <p:txBody>
          <a:bodyPr wrap="none">
            <a:spAutoFit/>
          </a:bodyPr>
          <a:lstStyle/>
          <a:p>
            <a:pPr algn="ctr"/>
            <a:r>
              <a:rPr lang="zh-CN" altLang="en-US" sz="2800" b="1" dirty="0">
                <a:solidFill>
                  <a:schemeClr val="bg1"/>
                </a:solidFill>
                <a:latin typeface="方正兰亭超细黑简体" panose="02000000000000000000" pitchFamily="2" charset="-122"/>
                <a:ea typeface="方正兰亭超细黑简体" panose="02000000000000000000" pitchFamily="2" charset="-122"/>
              </a:rPr>
              <a:t>Click to add title</a:t>
            </a:r>
            <a:endParaRPr lang="en-US" altLang="zh-CN" sz="28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32" name="矩形 31"/>
          <p:cNvSpPr/>
          <p:nvPr/>
        </p:nvSpPr>
        <p:spPr>
          <a:xfrm>
            <a:off x="1626371" y="4565124"/>
            <a:ext cx="3147016" cy="523220"/>
          </a:xfrm>
          <a:prstGeom prst="rect">
            <a:avLst/>
          </a:prstGeom>
          <a:noFill/>
        </p:spPr>
        <p:txBody>
          <a:bodyPr wrap="none">
            <a:spAutoFit/>
          </a:bodyPr>
          <a:lstStyle/>
          <a:p>
            <a:pPr algn="ctr"/>
            <a:r>
              <a:rPr lang="zh-CN" altLang="en-US" sz="2800" b="1" dirty="0">
                <a:solidFill>
                  <a:schemeClr val="bg1"/>
                </a:solidFill>
                <a:latin typeface="方正兰亭超细黑简体" panose="02000000000000000000" pitchFamily="2" charset="-122"/>
                <a:ea typeface="方正兰亭超细黑简体" panose="02000000000000000000" pitchFamily="2" charset="-122"/>
              </a:rPr>
              <a:t>Click to add title</a:t>
            </a:r>
            <a:endParaRPr lang="en-US" altLang="zh-CN" sz="28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33" name="矩形 32"/>
          <p:cNvSpPr/>
          <p:nvPr/>
        </p:nvSpPr>
        <p:spPr>
          <a:xfrm>
            <a:off x="7326757" y="4565124"/>
            <a:ext cx="3147016" cy="523220"/>
          </a:xfrm>
          <a:prstGeom prst="rect">
            <a:avLst/>
          </a:prstGeom>
          <a:noFill/>
        </p:spPr>
        <p:txBody>
          <a:bodyPr wrap="none">
            <a:spAutoFit/>
          </a:bodyPr>
          <a:lstStyle/>
          <a:p>
            <a:pPr algn="ctr"/>
            <a:r>
              <a:rPr lang="zh-CN" altLang="en-US" sz="2800" b="1" dirty="0">
                <a:solidFill>
                  <a:schemeClr val="bg1"/>
                </a:solidFill>
                <a:latin typeface="方正兰亭超细黑简体" panose="02000000000000000000" pitchFamily="2" charset="-122"/>
                <a:ea typeface="方正兰亭超细黑简体" panose="02000000000000000000" pitchFamily="2" charset="-122"/>
              </a:rPr>
              <a:t>Click to add title</a:t>
            </a:r>
            <a:endParaRPr lang="en-US" altLang="zh-CN" sz="28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2" name="矩形 1"/>
          <p:cNvSpPr/>
          <p:nvPr/>
        </p:nvSpPr>
        <p:spPr>
          <a:xfrm>
            <a:off x="4627104" y="1251516"/>
            <a:ext cx="2937792" cy="707886"/>
          </a:xfrm>
          <a:prstGeom prst="rect">
            <a:avLst/>
          </a:prstGeom>
          <a:noFill/>
        </p:spPr>
        <p:txBody>
          <a:bodyPr wrap="none">
            <a:spAutoFit/>
          </a:bodyPr>
          <a:lstStyle/>
          <a:p>
            <a:pPr algn="ctr"/>
            <a:r>
              <a:rPr lang="en-US" altLang="zh-CN" sz="4000" dirty="0">
                <a:solidFill>
                  <a:schemeClr val="bg1"/>
                </a:solidFill>
                <a:latin typeface="方正兰亭超细黑简体" panose="02000000000000000000" pitchFamily="2" charset="-122"/>
                <a:ea typeface="方正兰亭超细黑简体" panose="02000000000000000000" pitchFamily="2" charset="-122"/>
              </a:rPr>
              <a:t>CONTENTS</a:t>
            </a:r>
          </a:p>
        </p:txBody>
      </p:sp>
      <p:pic>
        <p:nvPicPr>
          <p:cNvPr id="3" name="图片 2"/>
          <p:cNvPicPr>
            <a:picLocks noChangeAspect="1"/>
          </p:cNvPicPr>
          <p:nvPr/>
        </p:nvPicPr>
        <p:blipFill>
          <a:blip r:embed="rId2"/>
          <a:stretch>
            <a:fillRect/>
          </a:stretch>
        </p:blipFill>
        <p:spPr>
          <a:xfrm>
            <a:off x="4689686" y="2571590"/>
            <a:ext cx="1127303" cy="1161370"/>
          </a:xfrm>
          <a:prstGeom prst="rect">
            <a:avLst/>
          </a:prstGeom>
        </p:spPr>
      </p:pic>
      <p:pic>
        <p:nvPicPr>
          <p:cNvPr id="25" name="图片 24"/>
          <p:cNvPicPr>
            <a:picLocks noChangeAspect="1"/>
          </p:cNvPicPr>
          <p:nvPr/>
        </p:nvPicPr>
        <p:blipFill>
          <a:blip r:embed="rId2"/>
          <a:stretch>
            <a:fillRect/>
          </a:stretch>
        </p:blipFill>
        <p:spPr>
          <a:xfrm>
            <a:off x="6406940" y="2571590"/>
            <a:ext cx="1127303" cy="1161370"/>
          </a:xfrm>
          <a:prstGeom prst="rect">
            <a:avLst/>
          </a:prstGeom>
        </p:spPr>
      </p:pic>
      <p:pic>
        <p:nvPicPr>
          <p:cNvPr id="26" name="图片 25"/>
          <p:cNvPicPr>
            <a:picLocks noChangeAspect="1"/>
          </p:cNvPicPr>
          <p:nvPr/>
        </p:nvPicPr>
        <p:blipFill>
          <a:blip r:embed="rId2"/>
          <a:stretch>
            <a:fillRect/>
          </a:stretch>
        </p:blipFill>
        <p:spPr>
          <a:xfrm>
            <a:off x="4682652" y="4246049"/>
            <a:ext cx="1127303" cy="1161370"/>
          </a:xfrm>
          <a:prstGeom prst="rect">
            <a:avLst/>
          </a:prstGeom>
        </p:spPr>
      </p:pic>
      <p:pic>
        <p:nvPicPr>
          <p:cNvPr id="27" name="图片 26"/>
          <p:cNvPicPr>
            <a:picLocks noChangeAspect="1"/>
          </p:cNvPicPr>
          <p:nvPr/>
        </p:nvPicPr>
        <p:blipFill>
          <a:blip r:embed="rId2"/>
          <a:stretch>
            <a:fillRect/>
          </a:stretch>
        </p:blipFill>
        <p:spPr>
          <a:xfrm>
            <a:off x="6399906" y="4246049"/>
            <a:ext cx="1127303" cy="1161370"/>
          </a:xfrm>
          <a:prstGeom prst="rect">
            <a:avLst/>
          </a:prstGeom>
        </p:spPr>
      </p:pic>
      <p:sp>
        <p:nvSpPr>
          <p:cNvPr id="6" name="文本框 5"/>
          <p:cNvSpPr txBox="1"/>
          <p:nvPr/>
        </p:nvSpPr>
        <p:spPr>
          <a:xfrm>
            <a:off x="4952614" y="2859888"/>
            <a:ext cx="601447" cy="584775"/>
          </a:xfrm>
          <a:prstGeom prst="rect">
            <a:avLst/>
          </a:prstGeom>
          <a:noFill/>
        </p:spPr>
        <p:txBody>
          <a:bodyPr wrap="none" rtlCol="0">
            <a:spAutoFit/>
          </a:bodyPr>
          <a:lstStyle/>
          <a:p>
            <a:r>
              <a:rPr lang="en-US" altLang="zh-CN" sz="3200" dirty="0">
                <a:solidFill>
                  <a:schemeClr val="bg1"/>
                </a:solidFill>
              </a:rPr>
              <a:t>01</a:t>
            </a:r>
            <a:endParaRPr lang="zh-CN" altLang="en-US" sz="3200" dirty="0">
              <a:solidFill>
                <a:schemeClr val="bg1"/>
              </a:solidFill>
            </a:endParaRPr>
          </a:p>
        </p:txBody>
      </p:sp>
      <p:sp>
        <p:nvSpPr>
          <p:cNvPr id="28" name="文本框 27"/>
          <p:cNvSpPr txBox="1"/>
          <p:nvPr/>
        </p:nvSpPr>
        <p:spPr>
          <a:xfrm>
            <a:off x="6669868" y="2859888"/>
            <a:ext cx="601447" cy="584775"/>
          </a:xfrm>
          <a:prstGeom prst="rect">
            <a:avLst/>
          </a:prstGeom>
          <a:noFill/>
        </p:spPr>
        <p:txBody>
          <a:bodyPr wrap="none" rtlCol="0">
            <a:spAutoFit/>
          </a:bodyPr>
          <a:lstStyle/>
          <a:p>
            <a:r>
              <a:rPr lang="en-US" altLang="zh-CN" sz="3200" dirty="0">
                <a:solidFill>
                  <a:schemeClr val="bg1"/>
                </a:solidFill>
              </a:rPr>
              <a:t>02</a:t>
            </a:r>
            <a:endParaRPr lang="zh-CN" altLang="en-US" sz="3200" dirty="0">
              <a:solidFill>
                <a:schemeClr val="bg1"/>
              </a:solidFill>
            </a:endParaRPr>
          </a:p>
        </p:txBody>
      </p:sp>
      <p:sp>
        <p:nvSpPr>
          <p:cNvPr id="30" name="文本框 29"/>
          <p:cNvSpPr txBox="1"/>
          <p:nvPr/>
        </p:nvSpPr>
        <p:spPr>
          <a:xfrm>
            <a:off x="6662834" y="4534347"/>
            <a:ext cx="601447" cy="584775"/>
          </a:xfrm>
          <a:prstGeom prst="rect">
            <a:avLst/>
          </a:prstGeom>
          <a:noFill/>
        </p:spPr>
        <p:txBody>
          <a:bodyPr wrap="none" rtlCol="0">
            <a:spAutoFit/>
          </a:bodyPr>
          <a:lstStyle/>
          <a:p>
            <a:r>
              <a:rPr lang="en-US" altLang="zh-CN" sz="3200" dirty="0">
                <a:solidFill>
                  <a:schemeClr val="bg1"/>
                </a:solidFill>
              </a:rPr>
              <a:t>04</a:t>
            </a:r>
            <a:endParaRPr lang="zh-CN" altLang="en-US" sz="3200" dirty="0">
              <a:solidFill>
                <a:schemeClr val="bg1"/>
              </a:solidFill>
            </a:endParaRPr>
          </a:p>
        </p:txBody>
      </p:sp>
      <p:sp>
        <p:nvSpPr>
          <p:cNvPr id="31" name="文本框 30"/>
          <p:cNvSpPr txBox="1"/>
          <p:nvPr/>
        </p:nvSpPr>
        <p:spPr>
          <a:xfrm>
            <a:off x="4945580" y="4534347"/>
            <a:ext cx="601447" cy="584775"/>
          </a:xfrm>
          <a:prstGeom prst="rect">
            <a:avLst/>
          </a:prstGeom>
          <a:noFill/>
        </p:spPr>
        <p:txBody>
          <a:bodyPr wrap="none" rtlCol="0">
            <a:spAutoFit/>
          </a:bodyPr>
          <a:lstStyle/>
          <a:p>
            <a:r>
              <a:rPr lang="en-US" altLang="zh-CN" sz="3200" dirty="0">
                <a:solidFill>
                  <a:schemeClr val="bg1"/>
                </a:solidFill>
              </a:rPr>
              <a:t>03</a:t>
            </a:r>
            <a:endParaRPr lang="zh-CN" altLang="en-US" sz="3200" dirty="0">
              <a:solidFill>
                <a:schemeClr val="bg1"/>
              </a:solidFill>
            </a:endParaRPr>
          </a:p>
        </p:txBody>
      </p:sp>
    </p:spTree>
    <p:extLst>
      <p:ext uri="{BB962C8B-B14F-4D97-AF65-F5344CB8AC3E}">
        <p14:creationId xmlns:p14="http://schemas.microsoft.com/office/powerpoint/2010/main" val="185294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865876" y="3039044"/>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alpha val="7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4" name="任意多边形 3"/>
          <p:cNvSpPr/>
          <p:nvPr/>
        </p:nvSpPr>
        <p:spPr>
          <a:xfrm>
            <a:off x="4633319" y="1708266"/>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alpha val="7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5" name="任意多边形 4"/>
          <p:cNvSpPr/>
          <p:nvPr/>
        </p:nvSpPr>
        <p:spPr>
          <a:xfrm>
            <a:off x="4633319" y="4369823"/>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alpha val="7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6" name="任意多边形 5"/>
          <p:cNvSpPr/>
          <p:nvPr/>
        </p:nvSpPr>
        <p:spPr>
          <a:xfrm>
            <a:off x="6126758" y="1708266"/>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alpha val="7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7" name="任意多边形 6"/>
          <p:cNvSpPr/>
          <p:nvPr/>
        </p:nvSpPr>
        <p:spPr>
          <a:xfrm>
            <a:off x="6126758" y="4369823"/>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alpha val="7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8" name="任意多边形 7"/>
          <p:cNvSpPr/>
          <p:nvPr/>
        </p:nvSpPr>
        <p:spPr>
          <a:xfrm>
            <a:off x="6914269" y="3039044"/>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alpha val="7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9" name="KSO_Shape"/>
          <p:cNvSpPr>
            <a:spLocks/>
          </p:cNvSpPr>
          <p:nvPr/>
        </p:nvSpPr>
        <p:spPr bwMode="auto">
          <a:xfrm>
            <a:off x="4302698" y="3480885"/>
            <a:ext cx="538209" cy="720000"/>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tx1">
              <a:lumMod val="75000"/>
              <a:lumOff val="2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0" name="KSO_Shape"/>
          <p:cNvSpPr/>
          <p:nvPr/>
        </p:nvSpPr>
        <p:spPr>
          <a:xfrm>
            <a:off x="7260196" y="3480885"/>
            <a:ext cx="720000" cy="720000"/>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1" name="KSO_Shape"/>
          <p:cNvSpPr>
            <a:spLocks/>
          </p:cNvSpPr>
          <p:nvPr/>
        </p:nvSpPr>
        <p:spPr bwMode="auto">
          <a:xfrm>
            <a:off x="6472685" y="4804401"/>
            <a:ext cx="720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tx1">
              <a:lumMod val="75000"/>
              <a:lumOff val="2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2" name="KSO_Shape"/>
          <p:cNvSpPr>
            <a:spLocks/>
          </p:cNvSpPr>
          <p:nvPr/>
        </p:nvSpPr>
        <p:spPr bwMode="auto">
          <a:xfrm>
            <a:off x="6472685" y="2157369"/>
            <a:ext cx="720000" cy="720000"/>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tx1">
              <a:lumMod val="75000"/>
              <a:lumOff val="2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KSO_Shape"/>
          <p:cNvSpPr>
            <a:spLocks/>
          </p:cNvSpPr>
          <p:nvPr/>
        </p:nvSpPr>
        <p:spPr bwMode="auto">
          <a:xfrm>
            <a:off x="5011505" y="2113452"/>
            <a:ext cx="629434" cy="720000"/>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tx1">
              <a:lumMod val="75000"/>
              <a:lumOff val="2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4" name="KSO_Shape"/>
          <p:cNvSpPr/>
          <p:nvPr/>
        </p:nvSpPr>
        <p:spPr>
          <a:xfrm>
            <a:off x="4979246" y="4804401"/>
            <a:ext cx="720000" cy="720000"/>
          </a:xfrm>
          <a:custGeom>
            <a:avLst/>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5" name="TextBox 42"/>
          <p:cNvSpPr txBox="1">
            <a:spLocks noChangeArrowheads="1"/>
          </p:cNvSpPr>
          <p:nvPr/>
        </p:nvSpPr>
        <p:spPr bwMode="auto">
          <a:xfrm>
            <a:off x="1805133" y="1982984"/>
            <a:ext cx="2418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zh-CN" altLang="en-US" b="1" kern="0" dirty="0">
                <a:solidFill>
                  <a:schemeClr val="bg1">
                    <a:lumMod val="85000"/>
                  </a:schemeClr>
                </a:solidFill>
                <a:latin typeface="微软雅黑" pitchFamily="34" charset="-122"/>
                <a:ea typeface="微软雅黑" pitchFamily="34" charset="-122"/>
                <a:cs typeface="宋体" pitchFamily="2" charset="-122"/>
              </a:rPr>
              <a:t>Click to add</a:t>
            </a:r>
            <a:r>
              <a:rPr kumimoji="0" lang="zh-CN" altLang="en-US" b="1"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cs typeface="宋体" pitchFamily="2" charset="-122"/>
              </a:rPr>
              <a:t>Text</a:t>
            </a:r>
            <a:endParaRPr kumimoji="0" lang="zh-CN" altLang="en-US" sz="280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cs typeface="宋体" pitchFamily="2" charset="-122"/>
            </a:endParaRPr>
          </a:p>
        </p:txBody>
      </p:sp>
      <p:sp>
        <p:nvSpPr>
          <p:cNvPr id="16" name="TextBox 43"/>
          <p:cNvSpPr txBox="1"/>
          <p:nvPr/>
        </p:nvSpPr>
        <p:spPr bwMode="auto">
          <a:xfrm>
            <a:off x="1446545" y="2297660"/>
            <a:ext cx="2777449" cy="548548"/>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r"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rPr>
              <a:t>Click here to add paragraph text</a:t>
            </a:r>
            <a:endParaRPr kumimoji="0" lang="en-US" altLang="zh-CN" sz="105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endParaRPr>
          </a:p>
          <a:p>
            <a:pPr marL="0" marR="0" lvl="0" indent="0" algn="r"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rPr>
              <a:t>Click here to add paragraph text</a:t>
            </a:r>
          </a:p>
        </p:txBody>
      </p:sp>
      <p:sp>
        <p:nvSpPr>
          <p:cNvPr id="17" name="TextBox 42"/>
          <p:cNvSpPr txBox="1">
            <a:spLocks noChangeArrowheads="1"/>
          </p:cNvSpPr>
          <p:nvPr/>
        </p:nvSpPr>
        <p:spPr bwMode="auto">
          <a:xfrm>
            <a:off x="1739153" y="4790571"/>
            <a:ext cx="2418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zh-CN" altLang="en-US" b="1" kern="0" dirty="0">
                <a:solidFill>
                  <a:schemeClr val="bg1">
                    <a:lumMod val="85000"/>
                  </a:schemeClr>
                </a:solidFill>
                <a:latin typeface="微软雅黑" pitchFamily="34" charset="-122"/>
                <a:ea typeface="微软雅黑" pitchFamily="34" charset="-122"/>
                <a:cs typeface="宋体" pitchFamily="2" charset="-122"/>
              </a:rPr>
              <a:t>Click to add</a:t>
            </a:r>
            <a:r>
              <a:rPr kumimoji="0" lang="zh-CN" altLang="en-US" b="1"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cs typeface="宋体" pitchFamily="2" charset="-122"/>
              </a:rPr>
              <a:t>Text</a:t>
            </a:r>
            <a:endParaRPr kumimoji="0" lang="zh-CN" altLang="en-US" sz="280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cs typeface="宋体" pitchFamily="2" charset="-122"/>
            </a:endParaRPr>
          </a:p>
        </p:txBody>
      </p:sp>
      <p:sp>
        <p:nvSpPr>
          <p:cNvPr id="18" name="TextBox 43"/>
          <p:cNvSpPr txBox="1"/>
          <p:nvPr/>
        </p:nvSpPr>
        <p:spPr bwMode="auto">
          <a:xfrm>
            <a:off x="1380565" y="5105247"/>
            <a:ext cx="2777449" cy="548548"/>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r"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rPr>
              <a:t>Click here to add paragraph text</a:t>
            </a:r>
            <a:endParaRPr kumimoji="0" lang="en-US" altLang="zh-CN" sz="105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endParaRPr>
          </a:p>
          <a:p>
            <a:pPr marL="0" marR="0" lvl="0" indent="0" algn="r"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rPr>
              <a:t>Click here to add paragraph text</a:t>
            </a:r>
          </a:p>
        </p:txBody>
      </p:sp>
      <p:sp>
        <p:nvSpPr>
          <p:cNvPr id="19" name="TextBox 42"/>
          <p:cNvSpPr txBox="1">
            <a:spLocks noChangeArrowheads="1"/>
          </p:cNvSpPr>
          <p:nvPr/>
        </p:nvSpPr>
        <p:spPr bwMode="auto">
          <a:xfrm>
            <a:off x="7980196" y="4766480"/>
            <a:ext cx="3091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b="1" kern="0" dirty="0">
                <a:solidFill>
                  <a:schemeClr val="bg1"/>
                </a:solidFill>
                <a:latin typeface="微软雅黑" pitchFamily="34" charset="-122"/>
                <a:ea typeface="微软雅黑" pitchFamily="34" charset="-122"/>
                <a:cs typeface="宋体" pitchFamily="2" charset="-122"/>
              </a:rPr>
              <a:t>Click to add</a:t>
            </a:r>
            <a:r>
              <a:rPr kumimoji="0" lang="zh-CN" altLang="en-US"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rPr>
              <a:t>Text</a:t>
            </a:r>
            <a:endParaRPr kumimoji="0" lang="zh-CN" altLang="en-US" sz="2800"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endParaRPr>
          </a:p>
        </p:txBody>
      </p:sp>
      <p:sp>
        <p:nvSpPr>
          <p:cNvPr id="20" name="TextBox 43"/>
          <p:cNvSpPr txBox="1"/>
          <p:nvPr/>
        </p:nvSpPr>
        <p:spPr bwMode="auto">
          <a:xfrm>
            <a:off x="7980196" y="5081156"/>
            <a:ext cx="3404980" cy="548548"/>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a:t>
            </a:r>
            <a:endParaRPr kumimoji="0" lang="en-US" altLang="zh-CN" sz="105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a:t>
            </a:r>
          </a:p>
        </p:txBody>
      </p:sp>
      <p:sp>
        <p:nvSpPr>
          <p:cNvPr id="21" name="TextBox 42"/>
          <p:cNvSpPr txBox="1">
            <a:spLocks noChangeArrowheads="1"/>
          </p:cNvSpPr>
          <p:nvPr/>
        </p:nvSpPr>
        <p:spPr bwMode="auto">
          <a:xfrm>
            <a:off x="8672051" y="3400030"/>
            <a:ext cx="3091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b="1" kern="0" dirty="0">
                <a:solidFill>
                  <a:schemeClr val="bg1"/>
                </a:solidFill>
                <a:latin typeface="微软雅黑" pitchFamily="34" charset="-122"/>
                <a:ea typeface="微软雅黑" pitchFamily="34" charset="-122"/>
                <a:cs typeface="宋体" pitchFamily="2" charset="-122"/>
              </a:rPr>
              <a:t>Click to add</a:t>
            </a:r>
            <a:r>
              <a:rPr kumimoji="0" lang="zh-CN" altLang="en-US"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rPr>
              <a:t>Text</a:t>
            </a:r>
            <a:endParaRPr kumimoji="0" lang="zh-CN" altLang="en-US" sz="2800"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endParaRPr>
          </a:p>
        </p:txBody>
      </p:sp>
      <p:sp>
        <p:nvSpPr>
          <p:cNvPr id="22" name="TextBox 43"/>
          <p:cNvSpPr txBox="1"/>
          <p:nvPr/>
        </p:nvSpPr>
        <p:spPr bwMode="auto">
          <a:xfrm>
            <a:off x="8672051" y="3714706"/>
            <a:ext cx="3404980" cy="548548"/>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a:t>
            </a:r>
            <a:endParaRPr kumimoji="0" lang="en-US" altLang="zh-CN" sz="105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a:t>
            </a:r>
          </a:p>
        </p:txBody>
      </p:sp>
      <p:sp>
        <p:nvSpPr>
          <p:cNvPr id="23" name="TextBox 42"/>
          <p:cNvSpPr txBox="1">
            <a:spLocks noChangeArrowheads="1"/>
          </p:cNvSpPr>
          <p:nvPr/>
        </p:nvSpPr>
        <p:spPr bwMode="auto">
          <a:xfrm>
            <a:off x="7884540" y="2045328"/>
            <a:ext cx="3091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b="1" kern="0" dirty="0">
                <a:solidFill>
                  <a:schemeClr val="bg1"/>
                </a:solidFill>
                <a:latin typeface="微软雅黑" pitchFamily="34" charset="-122"/>
                <a:ea typeface="微软雅黑" pitchFamily="34" charset="-122"/>
                <a:cs typeface="宋体" pitchFamily="2" charset="-122"/>
              </a:rPr>
              <a:t>Click to add</a:t>
            </a:r>
            <a:r>
              <a:rPr kumimoji="0" lang="zh-CN" altLang="en-US"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rPr>
              <a:t>Text</a:t>
            </a:r>
            <a:endParaRPr kumimoji="0" lang="zh-CN" altLang="en-US" sz="2800"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endParaRPr>
          </a:p>
        </p:txBody>
      </p:sp>
      <p:sp>
        <p:nvSpPr>
          <p:cNvPr id="24" name="TextBox 43"/>
          <p:cNvSpPr txBox="1"/>
          <p:nvPr/>
        </p:nvSpPr>
        <p:spPr bwMode="auto">
          <a:xfrm>
            <a:off x="7884540" y="2360004"/>
            <a:ext cx="3404980" cy="548548"/>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a:t>
            </a:r>
            <a:endParaRPr kumimoji="0" lang="en-US" altLang="zh-CN" sz="105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a:t>
            </a:r>
          </a:p>
        </p:txBody>
      </p:sp>
      <p:sp>
        <p:nvSpPr>
          <p:cNvPr id="25" name="TextBox 42"/>
          <p:cNvSpPr txBox="1">
            <a:spLocks noChangeArrowheads="1"/>
          </p:cNvSpPr>
          <p:nvPr/>
        </p:nvSpPr>
        <p:spPr bwMode="auto">
          <a:xfrm>
            <a:off x="1101087" y="3428563"/>
            <a:ext cx="2418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zh-CN" altLang="en-US" b="1" kern="0" dirty="0">
                <a:solidFill>
                  <a:schemeClr val="bg1">
                    <a:lumMod val="85000"/>
                  </a:schemeClr>
                </a:solidFill>
                <a:latin typeface="微软雅黑" pitchFamily="34" charset="-122"/>
                <a:ea typeface="微软雅黑" pitchFamily="34" charset="-122"/>
                <a:cs typeface="宋体" pitchFamily="2" charset="-122"/>
              </a:rPr>
              <a:t>Click to add</a:t>
            </a:r>
            <a:r>
              <a:rPr kumimoji="0" lang="zh-CN" altLang="en-US" b="1"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cs typeface="宋体" pitchFamily="2" charset="-122"/>
              </a:rPr>
              <a:t>Text</a:t>
            </a:r>
            <a:endParaRPr kumimoji="0" lang="zh-CN" altLang="en-US" sz="280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cs typeface="宋体" pitchFamily="2" charset="-122"/>
            </a:endParaRPr>
          </a:p>
        </p:txBody>
      </p:sp>
      <p:sp>
        <p:nvSpPr>
          <p:cNvPr id="26" name="TextBox 43"/>
          <p:cNvSpPr txBox="1"/>
          <p:nvPr/>
        </p:nvSpPr>
        <p:spPr bwMode="auto">
          <a:xfrm>
            <a:off x="742499" y="3743239"/>
            <a:ext cx="2777449" cy="548548"/>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r"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rPr>
              <a:t>Click here to add paragraph text</a:t>
            </a:r>
            <a:endParaRPr kumimoji="0" lang="en-US" altLang="zh-CN" sz="105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endParaRPr>
          </a:p>
          <a:p>
            <a:pPr marL="0" marR="0" lvl="0" indent="0" algn="r"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rPr>
              <a:t>Click here to add paragraph text</a:t>
            </a:r>
          </a:p>
        </p:txBody>
      </p:sp>
    </p:spTree>
    <p:extLst>
      <p:ext uri="{BB962C8B-B14F-4D97-AF65-F5344CB8AC3E}">
        <p14:creationId xmlns:p14="http://schemas.microsoft.com/office/powerpoint/2010/main" val="18981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05826" y="1757390"/>
            <a:ext cx="6356039" cy="227032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705826" y="1649641"/>
            <a:ext cx="6356039" cy="1077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2">
            <a:grayscl/>
            <a:extLst>
              <a:ext uri="{28A0092B-C50C-407E-A947-70E740481C1C}">
                <a14:useLocalDpi xmlns:a14="http://schemas.microsoft.com/office/drawing/2010/main" val="0"/>
              </a:ext>
            </a:extLst>
          </a:blip>
          <a:srcRect l="24987" r="24987"/>
          <a:stretch/>
        </p:blipFill>
        <p:spPr>
          <a:xfrm>
            <a:off x="1158796" y="1649641"/>
            <a:ext cx="3425535" cy="4567379"/>
          </a:xfrm>
          <a:prstGeom prst="rect">
            <a:avLst/>
          </a:prstGeom>
          <a:noFill/>
          <a:ln>
            <a:noFill/>
          </a:ln>
        </p:spPr>
      </p:pic>
      <p:sp>
        <p:nvSpPr>
          <p:cNvPr id="7" name="TextBox 15"/>
          <p:cNvSpPr txBox="1"/>
          <p:nvPr/>
        </p:nvSpPr>
        <p:spPr>
          <a:xfrm>
            <a:off x="4980014" y="2449914"/>
            <a:ext cx="5838092" cy="1023742"/>
          </a:xfrm>
          <a:prstGeom prst="rect">
            <a:avLst/>
          </a:prstGeom>
          <a:noFill/>
        </p:spPr>
        <p:txBody>
          <a:bodyPr wrap="square" rtlCol="0">
            <a:spAutoFit/>
          </a:bodyPr>
          <a:lstStyle/>
          <a:p>
            <a:pPr>
              <a:lnSpc>
                <a:spcPct val="150000"/>
              </a:lnSpc>
            </a:pPr>
            <a:r>
              <a:rPr lang="zh-CN" altLang="en-US" sz="1400" dirty="0">
                <a:solidFill>
                  <a:srgbClr val="343434"/>
                </a:solidFill>
                <a:latin typeface="微软雅黑" panose="020B0503020204020204" pitchFamily="34" charset="-122"/>
                <a:ea typeface="微软雅黑" panose="020B0503020204020204" pitchFamily="34" charset="-122"/>
              </a:rPr>
              <a:t>Enter your content here, the language should be concise, the theme should be clear. Enter your content here, the language should be concise, the theme should be clear.</a:t>
            </a:r>
          </a:p>
          <a:p>
            <a:pPr>
              <a:lnSpc>
                <a:spcPct val="150000"/>
              </a:lnSpc>
            </a:pPr>
            <a:endParaRPr lang="zh-CN" altLang="en-US" sz="1400" dirty="0">
              <a:solidFill>
                <a:srgbClr val="343434"/>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3">
            <a:grayscl/>
            <a:extLst>
              <a:ext uri="{28A0092B-C50C-407E-A947-70E740481C1C}">
                <a14:useLocalDpi xmlns:a14="http://schemas.microsoft.com/office/drawing/2010/main" val="0"/>
              </a:ext>
            </a:extLst>
          </a:blip>
          <a:srcRect l="51799" r="1282" b="6234"/>
          <a:stretch/>
        </p:blipFill>
        <p:spPr>
          <a:xfrm>
            <a:off x="9559181" y="4213441"/>
            <a:ext cx="1502684" cy="2003579"/>
          </a:xfrm>
          <a:prstGeom prst="rect">
            <a:avLst/>
          </a:prstGeom>
          <a:noFill/>
          <a:ln>
            <a:noFill/>
          </a:ln>
        </p:spPr>
      </p:pic>
      <p:sp>
        <p:nvSpPr>
          <p:cNvPr id="10" name="矩形 9"/>
          <p:cNvSpPr/>
          <p:nvPr/>
        </p:nvSpPr>
        <p:spPr>
          <a:xfrm>
            <a:off x="4705826" y="4304222"/>
            <a:ext cx="4731861" cy="191279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705826" y="4213441"/>
            <a:ext cx="4731861" cy="90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5"/>
          <p:cNvSpPr txBox="1"/>
          <p:nvPr/>
        </p:nvSpPr>
        <p:spPr>
          <a:xfrm>
            <a:off x="4808374" y="4816204"/>
            <a:ext cx="4526764" cy="1670073"/>
          </a:xfrm>
          <a:prstGeom prst="rect">
            <a:avLst/>
          </a:prstGeom>
          <a:noFill/>
        </p:spPr>
        <p:txBody>
          <a:bodyPr wrap="square" rtlCol="0">
            <a:spAutoFit/>
          </a:bodyPr>
          <a:lstStyle/>
          <a:p>
            <a:pPr algn="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Enter your content here, the language should be concise, the theme should be clear. Enter your content here, the language should be concise, the theme should be clear.</a:t>
            </a:r>
          </a:p>
          <a:p>
            <a:pPr algn="r">
              <a:lnSpc>
                <a:spcPct val="15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4980014" y="1865139"/>
            <a:ext cx="4047518" cy="584775"/>
          </a:xfrm>
          <a:prstGeom prst="rect">
            <a:avLst/>
          </a:prstGeom>
        </p:spPr>
        <p:txBody>
          <a:bodyPr wrap="none">
            <a:spAutoFit/>
          </a:bodyPr>
          <a:lstStyle/>
          <a:p>
            <a:r>
              <a:rPr lang="zh-CN" altLang="en-US" sz="3200" b="1" dirty="0">
                <a:solidFill>
                  <a:srgbClr val="343434"/>
                </a:solidFill>
                <a:latin typeface="微软雅黑" panose="020B0503020204020204" pitchFamily="34" charset="-122"/>
                <a:ea typeface="微软雅黑" panose="020B0503020204020204" pitchFamily="34" charset="-122"/>
              </a:rPr>
              <a:t>Enter a simple text</a:t>
            </a:r>
            <a:endParaRPr lang="zh-CN" altLang="en-US" sz="3200" b="1" dirty="0">
              <a:solidFill>
                <a:srgbClr val="343434"/>
              </a:solidFill>
            </a:endParaRPr>
          </a:p>
        </p:txBody>
      </p:sp>
      <p:sp>
        <p:nvSpPr>
          <p:cNvPr id="14" name="矩形 13"/>
          <p:cNvSpPr/>
          <p:nvPr/>
        </p:nvSpPr>
        <p:spPr>
          <a:xfrm>
            <a:off x="5752674" y="4435221"/>
            <a:ext cx="308501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Enter a simple text</a:t>
            </a:r>
            <a:endParaRPr lang="zh-CN" altLang="en-US" sz="2400" b="1" dirty="0">
              <a:solidFill>
                <a:schemeClr val="tx1">
                  <a:lumMod val="75000"/>
                  <a:lumOff val="25000"/>
                </a:schemeClr>
              </a:solidFill>
            </a:endParaRPr>
          </a:p>
        </p:txBody>
      </p:sp>
    </p:spTree>
    <p:extLst>
      <p:ext uri="{BB962C8B-B14F-4D97-AF65-F5344CB8AC3E}">
        <p14:creationId xmlns:p14="http://schemas.microsoft.com/office/powerpoint/2010/main" val="109264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4946389" y="3261769"/>
            <a:ext cx="188710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600" b="1" dirty="0">
                <a:solidFill>
                  <a:schemeClr val="bg1"/>
                </a:solidFill>
                <a:latin typeface="微软雅黑" pitchFamily="34" charset="-122"/>
                <a:ea typeface="微软雅黑" pitchFamily="34" charset="-122"/>
              </a:rPr>
              <a:t>Click here to add a title</a:t>
            </a:r>
            <a:endParaRPr lang="en-US" altLang="zh-CN" sz="2600" b="1" dirty="0">
              <a:solidFill>
                <a:schemeClr val="bg1"/>
              </a:solidFill>
              <a:latin typeface="微软雅黑" pitchFamily="34" charset="-122"/>
              <a:ea typeface="微软雅黑" pitchFamily="34" charset="-122"/>
            </a:endParaRPr>
          </a:p>
        </p:txBody>
      </p:sp>
      <p:sp>
        <p:nvSpPr>
          <p:cNvPr id="4" name="AutoShape 4"/>
          <p:cNvSpPr>
            <a:spLocks noChangeArrowheads="1"/>
          </p:cNvSpPr>
          <p:nvPr/>
        </p:nvSpPr>
        <p:spPr bwMode="gray">
          <a:xfrm rot="19367479">
            <a:off x="3819495" y="2048828"/>
            <a:ext cx="4306428" cy="4038378"/>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bg1">
              <a:alpha val="70000"/>
            </a:schemeClr>
          </a:solidFill>
          <a:ln w="3175" cap="flat" cmpd="sng" algn="ctr">
            <a:noFill/>
            <a:prstDash val="solid"/>
          </a:ln>
          <a:effectLst>
            <a:outerShdw blurRad="50800" dist="38100" dir="2700000" algn="tl"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zh-CN" altLang="en-US" sz="2800" b="0" i="0" u="none" strike="noStrike" kern="0" cap="none" spc="0" normalizeH="0" baseline="0" noProof="0">
              <a:ln>
                <a:noFill/>
              </a:ln>
              <a:solidFill>
                <a:sysClr val="window" lastClr="FFFFFF"/>
              </a:solidFill>
              <a:effectLst/>
              <a:uLnTx/>
              <a:uFillTx/>
              <a:latin typeface="Impact" pitchFamily="34" charset="0"/>
              <a:ea typeface="微软雅黑" pitchFamily="34" charset="-122"/>
              <a:cs typeface="+mn-cs"/>
            </a:endParaRPr>
          </a:p>
        </p:txBody>
      </p:sp>
      <p:sp>
        <p:nvSpPr>
          <p:cNvPr id="5" name="WordArt 7"/>
          <p:cNvSpPr>
            <a:spLocks noChangeArrowheads="1" noChangeShapeType="1" noTextEdit="1"/>
          </p:cNvSpPr>
          <p:nvPr/>
        </p:nvSpPr>
        <p:spPr bwMode="gray">
          <a:xfrm rot="3394332">
            <a:off x="5373545" y="2623800"/>
            <a:ext cx="2443983" cy="2027209"/>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10" cap="none" spc="0" normalizeH="0" baseline="0" noProof="0" dirty="0">
                <a:ln w="6350">
                  <a:noFill/>
                  <a:round/>
                  <a:headEnd/>
                  <a:tailEnd/>
                </a:ln>
                <a:solidFill>
                  <a:schemeClr val="tx1">
                    <a:lumMod val="75000"/>
                    <a:lumOff val="25000"/>
                  </a:schemeClr>
                </a:solidFill>
                <a:effectLst/>
                <a:uLnTx/>
                <a:uFillTx/>
                <a:latin typeface="微软雅黑" pitchFamily="34" charset="-122"/>
                <a:ea typeface="微软雅黑" pitchFamily="34" charset="-122"/>
                <a:cs typeface="Arial"/>
              </a:rPr>
              <a:t>Click here to add text</a:t>
            </a:r>
          </a:p>
        </p:txBody>
      </p:sp>
      <p:grpSp>
        <p:nvGrpSpPr>
          <p:cNvPr id="6" name="组合 5"/>
          <p:cNvGrpSpPr/>
          <p:nvPr/>
        </p:nvGrpSpPr>
        <p:grpSpPr>
          <a:xfrm>
            <a:off x="7636392" y="2231842"/>
            <a:ext cx="2750177" cy="1274997"/>
            <a:chOff x="5919788" y="2026124"/>
            <a:chExt cx="2403475" cy="1098167"/>
          </a:xfrm>
        </p:grpSpPr>
        <p:sp>
          <p:nvSpPr>
            <p:cNvPr id="7" name="Line 19"/>
            <p:cNvSpPr>
              <a:spLocks noChangeShapeType="1"/>
            </p:cNvSpPr>
            <p:nvPr/>
          </p:nvSpPr>
          <p:spPr bwMode="auto">
            <a:xfrm flipH="1">
              <a:off x="5919788" y="2395372"/>
              <a:ext cx="2403475" cy="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8" name="TextBox 19"/>
            <p:cNvSpPr txBox="1">
              <a:spLocks noChangeArrowheads="1"/>
            </p:cNvSpPr>
            <p:nvPr/>
          </p:nvSpPr>
          <p:spPr bwMode="auto">
            <a:xfrm>
              <a:off x="6077824" y="2026124"/>
              <a:ext cx="2208891" cy="31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rPr>
                <a:t>Click to add text</a:t>
              </a:r>
              <a:endParaRPr kumimoji="0" lang="zh-CN" altLang="en-US" sz="2800"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endParaRPr>
            </a:p>
          </p:txBody>
        </p:sp>
        <p:sp>
          <p:nvSpPr>
            <p:cNvPr id="9" name="TextBox 20"/>
            <p:cNvSpPr txBox="1"/>
            <p:nvPr/>
          </p:nvSpPr>
          <p:spPr bwMode="auto">
            <a:xfrm>
              <a:off x="6444312" y="2418487"/>
              <a:ext cx="1869436" cy="705804"/>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 Click here to add paragraph text Click here to add paragraph text Click here to add paragraph text Click here to add paragraph text</a:t>
              </a:r>
            </a:p>
          </p:txBody>
        </p:sp>
      </p:grpSp>
      <p:sp>
        <p:nvSpPr>
          <p:cNvPr id="11" name="AutoShape 6"/>
          <p:cNvSpPr>
            <a:spLocks noChangeArrowheads="1"/>
          </p:cNvSpPr>
          <p:nvPr/>
        </p:nvSpPr>
        <p:spPr bwMode="gray">
          <a:xfrm rot="12146960">
            <a:off x="4123443" y="2007602"/>
            <a:ext cx="4307621" cy="4037260"/>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bg1">
              <a:alpha val="70000"/>
            </a:schemeClr>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schemeClr val="tx1">
                  <a:lumMod val="75000"/>
                  <a:lumOff val="25000"/>
                </a:schemeClr>
              </a:solidFill>
              <a:effectLst/>
              <a:uLnTx/>
              <a:uFillTx/>
              <a:latin typeface="微软雅黑" pitchFamily="34" charset="-122"/>
              <a:ea typeface="微软雅黑" pitchFamily="34" charset="-122"/>
              <a:cs typeface="+mn-cs"/>
            </a:endParaRPr>
          </a:p>
        </p:txBody>
      </p:sp>
      <p:sp>
        <p:nvSpPr>
          <p:cNvPr id="12" name="WordArt 9"/>
          <p:cNvSpPr>
            <a:spLocks noChangeArrowheads="1" noChangeShapeType="1" noTextEdit="1"/>
          </p:cNvSpPr>
          <p:nvPr/>
        </p:nvSpPr>
        <p:spPr bwMode="gray">
          <a:xfrm rot="17984564">
            <a:off x="4357216" y="2692903"/>
            <a:ext cx="2443983" cy="202539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10" cap="none" spc="0" normalizeH="0" baseline="0" noProof="0" dirty="0">
                <a:ln w="6350">
                  <a:noFill/>
                  <a:round/>
                  <a:headEnd/>
                  <a:tailEnd/>
                </a:ln>
                <a:solidFill>
                  <a:schemeClr val="tx1">
                    <a:lumMod val="85000"/>
                    <a:lumOff val="15000"/>
                  </a:schemeClr>
                </a:solidFill>
                <a:effectLst/>
                <a:uLnTx/>
                <a:uFillTx/>
                <a:latin typeface="微软雅黑" pitchFamily="34" charset="-122"/>
                <a:ea typeface="微软雅黑" pitchFamily="34" charset="-122"/>
                <a:cs typeface="Arial"/>
              </a:rPr>
              <a:t>Click here to add text</a:t>
            </a:r>
          </a:p>
        </p:txBody>
      </p:sp>
      <p:grpSp>
        <p:nvGrpSpPr>
          <p:cNvPr id="13" name="组合 12"/>
          <p:cNvGrpSpPr/>
          <p:nvPr/>
        </p:nvGrpSpPr>
        <p:grpSpPr>
          <a:xfrm>
            <a:off x="1319073" y="3379129"/>
            <a:ext cx="2769845" cy="1294205"/>
            <a:chOff x="898796" y="2031567"/>
            <a:chExt cx="2420667" cy="1114711"/>
          </a:xfrm>
        </p:grpSpPr>
        <p:sp>
          <p:nvSpPr>
            <p:cNvPr id="14" name="Line 17"/>
            <p:cNvSpPr>
              <a:spLocks noChangeShapeType="1"/>
            </p:cNvSpPr>
            <p:nvPr/>
          </p:nvSpPr>
          <p:spPr bwMode="auto">
            <a:xfrm>
              <a:off x="914401" y="2395372"/>
              <a:ext cx="2405062" cy="0"/>
            </a:xfrm>
            <a:prstGeom prst="line">
              <a:avLst/>
            </a:prstGeom>
            <a:noFill/>
            <a:ln w="19050">
              <a:solidFill>
                <a:schemeClr val="bg1">
                  <a:lumMod val="9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5" name="TextBox 42"/>
            <p:cNvSpPr txBox="1">
              <a:spLocks noChangeArrowheads="1"/>
            </p:cNvSpPr>
            <p:nvPr/>
          </p:nvSpPr>
          <p:spPr bwMode="auto">
            <a:xfrm>
              <a:off x="898797" y="2031567"/>
              <a:ext cx="2060024" cy="31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b="1" kern="0" dirty="0">
                  <a:solidFill>
                    <a:schemeClr val="bg1">
                      <a:lumMod val="85000"/>
                    </a:schemeClr>
                  </a:solidFill>
                  <a:latin typeface="微软雅黑" pitchFamily="34" charset="-122"/>
                  <a:ea typeface="微软雅黑" pitchFamily="34" charset="-122"/>
                  <a:cs typeface="宋体" pitchFamily="2" charset="-122"/>
                </a:rPr>
                <a:t>Click to add</a:t>
              </a:r>
              <a:r>
                <a:rPr kumimoji="0" lang="zh-CN" altLang="en-US" b="1"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cs typeface="宋体" pitchFamily="2" charset="-122"/>
                </a:rPr>
                <a:t>Text</a:t>
              </a:r>
              <a:endParaRPr kumimoji="0" lang="zh-CN" altLang="en-US" sz="280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cs typeface="宋体" pitchFamily="2" charset="-122"/>
              </a:endParaRPr>
            </a:p>
          </p:txBody>
        </p:sp>
        <p:sp>
          <p:nvSpPr>
            <p:cNvPr id="16" name="TextBox 43"/>
            <p:cNvSpPr txBox="1"/>
            <p:nvPr/>
          </p:nvSpPr>
          <p:spPr bwMode="auto">
            <a:xfrm>
              <a:off x="898796" y="2440474"/>
              <a:ext cx="1888314" cy="705804"/>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lumMod val="85000"/>
                    </a:schemeClr>
                  </a:solidFill>
                  <a:effectLst/>
                  <a:uLnTx/>
                  <a:uFillTx/>
                  <a:latin typeface="微软雅黑" pitchFamily="34" charset="-122"/>
                  <a:ea typeface="微软雅黑" pitchFamily="34" charset="-122"/>
                </a:rPr>
                <a:t>Click here to add paragraph text Click here to add paragraph text Click here to add paragraph text Click here to add paragraph text Click here to add paragraph text</a:t>
              </a:r>
            </a:p>
          </p:txBody>
        </p:sp>
      </p:grpSp>
      <p:sp>
        <p:nvSpPr>
          <p:cNvPr id="18" name="AutoShape 5"/>
          <p:cNvSpPr>
            <a:spLocks noChangeArrowheads="1"/>
          </p:cNvSpPr>
          <p:nvPr/>
        </p:nvSpPr>
        <p:spPr bwMode="gray">
          <a:xfrm rot="5078397">
            <a:off x="3907015" y="1799253"/>
            <a:ext cx="4370770" cy="3978930"/>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bg1">
              <a:alpha val="70000"/>
            </a:schemeClr>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lIns="0" rIns="0" anchor="ctr"/>
          <a:lstStyle/>
          <a:p>
            <a:pPr marL="182563" marR="0" lvl="0" indent="-182563" defTabSz="914400" eaLnBrk="1" fontAlgn="base" latinLnBrk="0" hangingPunct="1">
              <a:lnSpc>
                <a:spcPct val="120000"/>
              </a:lnSpc>
              <a:spcBef>
                <a:spcPts val="600"/>
              </a:spcBef>
              <a:spcAft>
                <a:spcPts val="600"/>
              </a:spcAft>
              <a:buClrTx/>
              <a:buSzTx/>
              <a:buFont typeface="Arial" pitchFamily="34" charset="0"/>
              <a:buChar char="•"/>
              <a:tabLst/>
              <a:defRPr/>
            </a:pPr>
            <a:endParaRPr kumimoji="0" lang="zh-CN" altLang="en-US" sz="14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19" name="WordArt 8"/>
          <p:cNvSpPr>
            <a:spLocks noChangeArrowheads="1" noChangeShapeType="1" noTextEdit="1"/>
          </p:cNvSpPr>
          <p:nvPr/>
        </p:nvSpPr>
        <p:spPr bwMode="gray">
          <a:xfrm rot="79672">
            <a:off x="4673684" y="3506542"/>
            <a:ext cx="2831915" cy="2056927"/>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10" cap="none" spc="0" normalizeH="0" baseline="0" noProof="0" dirty="0">
                <a:ln w="6350">
                  <a:noFill/>
                  <a:round/>
                  <a:headEnd/>
                  <a:tailEnd/>
                </a:ln>
                <a:solidFill>
                  <a:schemeClr val="tx1">
                    <a:lumMod val="75000"/>
                    <a:lumOff val="25000"/>
                  </a:schemeClr>
                </a:solidFill>
                <a:effectLst/>
                <a:uLnTx/>
                <a:uFillTx/>
                <a:latin typeface="微软雅黑" pitchFamily="34" charset="-122"/>
                <a:ea typeface="微软雅黑" pitchFamily="34" charset="-122"/>
                <a:cs typeface="Arial"/>
              </a:rPr>
              <a:t>Click here to add text</a:t>
            </a:r>
          </a:p>
        </p:txBody>
      </p:sp>
      <p:grpSp>
        <p:nvGrpSpPr>
          <p:cNvPr id="20" name="组合 19"/>
          <p:cNvGrpSpPr/>
          <p:nvPr/>
        </p:nvGrpSpPr>
        <p:grpSpPr>
          <a:xfrm>
            <a:off x="7516075" y="4994140"/>
            <a:ext cx="2821688" cy="1081141"/>
            <a:chOff x="5545525" y="4736667"/>
            <a:chExt cx="2465974" cy="931196"/>
          </a:xfrm>
        </p:grpSpPr>
        <p:sp>
          <p:nvSpPr>
            <p:cNvPr id="21" name="Line 18"/>
            <p:cNvSpPr>
              <a:spLocks noChangeShapeType="1"/>
            </p:cNvSpPr>
            <p:nvPr/>
          </p:nvSpPr>
          <p:spPr bwMode="auto">
            <a:xfrm flipH="1">
              <a:off x="5545525" y="5095709"/>
              <a:ext cx="2405062" cy="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22" name="TextBox 19"/>
            <p:cNvSpPr txBox="1">
              <a:spLocks noChangeArrowheads="1"/>
            </p:cNvSpPr>
            <p:nvPr/>
          </p:nvSpPr>
          <p:spPr bwMode="auto">
            <a:xfrm>
              <a:off x="5800189" y="4736667"/>
              <a:ext cx="2156325" cy="31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rPr>
                <a:t>Click to add text</a:t>
              </a:r>
              <a:endParaRPr kumimoji="0" lang="zh-CN" altLang="en-US" sz="2800"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endParaRPr>
            </a:p>
          </p:txBody>
        </p:sp>
        <p:sp>
          <p:nvSpPr>
            <p:cNvPr id="23" name="TextBox 20"/>
            <p:cNvSpPr txBox="1"/>
            <p:nvPr/>
          </p:nvSpPr>
          <p:spPr bwMode="auto">
            <a:xfrm>
              <a:off x="6282712" y="5195394"/>
              <a:ext cx="1728787" cy="472469"/>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 Click here to add paragraph text Click</a:t>
              </a:r>
            </a:p>
          </p:txBody>
        </p:sp>
      </p:grpSp>
    </p:spTree>
    <p:extLst>
      <p:ext uri="{BB962C8B-B14F-4D97-AF65-F5344CB8AC3E}">
        <p14:creationId xmlns:p14="http://schemas.microsoft.com/office/powerpoint/2010/main" val="246502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488724" y="2746476"/>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5AA07C"/>
              </a:solidFill>
            </a:endParaRPr>
          </a:p>
        </p:txBody>
      </p:sp>
      <p:sp>
        <p:nvSpPr>
          <p:cNvPr id="3" name="椭圆 2"/>
          <p:cNvSpPr/>
          <p:nvPr/>
        </p:nvSpPr>
        <p:spPr>
          <a:xfrm>
            <a:off x="8246362" y="2766141"/>
            <a:ext cx="2406830" cy="2406831"/>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5AA07C"/>
              </a:solidFill>
            </a:endParaRPr>
          </a:p>
        </p:txBody>
      </p:sp>
      <p:sp>
        <p:nvSpPr>
          <p:cNvPr id="4" name="椭圆 1"/>
          <p:cNvSpPr/>
          <p:nvPr/>
        </p:nvSpPr>
        <p:spPr>
          <a:xfrm>
            <a:off x="3740075" y="2766141"/>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5AA07C"/>
              </a:solidFill>
            </a:endParaRPr>
          </a:p>
        </p:txBody>
      </p:sp>
      <p:sp>
        <p:nvSpPr>
          <p:cNvPr id="5" name="椭圆 1"/>
          <p:cNvSpPr/>
          <p:nvPr/>
        </p:nvSpPr>
        <p:spPr>
          <a:xfrm>
            <a:off x="5991427" y="2766141"/>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5AA07C"/>
              </a:solidFill>
            </a:endParaRPr>
          </a:p>
        </p:txBody>
      </p:sp>
      <p:sp>
        <p:nvSpPr>
          <p:cNvPr id="6" name="TextBox 14"/>
          <p:cNvSpPr txBox="1"/>
          <p:nvPr/>
        </p:nvSpPr>
        <p:spPr>
          <a:xfrm>
            <a:off x="2360355" y="2759991"/>
            <a:ext cx="601447" cy="754694"/>
          </a:xfrm>
          <a:prstGeom prst="rect">
            <a:avLst/>
          </a:prstGeom>
          <a:noFill/>
        </p:spPr>
        <p:txBody>
          <a:bodyPr wrap="none" rtlCol="0">
            <a:spAutoFit/>
          </a:bodyPr>
          <a:lstStyle/>
          <a:p>
            <a:pPr algn="ctr">
              <a:lnSpc>
                <a:spcPct val="150000"/>
              </a:lnSpc>
            </a:pPr>
            <a:r>
              <a:rPr lang="en-US" altLang="zh-CN" sz="3200" b="1" dirty="0"/>
              <a:t>01</a:t>
            </a:r>
            <a:endParaRPr lang="zh-CN" altLang="en-US" sz="3200" b="1" dirty="0"/>
          </a:p>
        </p:txBody>
      </p:sp>
      <p:sp>
        <p:nvSpPr>
          <p:cNvPr id="7" name="TextBox 15"/>
          <p:cNvSpPr txBox="1"/>
          <p:nvPr/>
        </p:nvSpPr>
        <p:spPr>
          <a:xfrm>
            <a:off x="4648821" y="2759991"/>
            <a:ext cx="601447" cy="754694"/>
          </a:xfrm>
          <a:prstGeom prst="rect">
            <a:avLst/>
          </a:prstGeom>
          <a:noFill/>
        </p:spPr>
        <p:txBody>
          <a:bodyPr wrap="none" rtlCol="0">
            <a:spAutoFit/>
          </a:bodyPr>
          <a:lstStyle/>
          <a:p>
            <a:pPr algn="ctr">
              <a:lnSpc>
                <a:spcPct val="150000"/>
              </a:lnSpc>
            </a:pPr>
            <a:r>
              <a:rPr lang="en-US" altLang="zh-CN" sz="3200" b="1" dirty="0"/>
              <a:t>02</a:t>
            </a:r>
            <a:endParaRPr lang="zh-CN" altLang="en-US" sz="3200" b="1" dirty="0"/>
          </a:p>
        </p:txBody>
      </p:sp>
      <p:sp>
        <p:nvSpPr>
          <p:cNvPr id="8" name="TextBox 16"/>
          <p:cNvSpPr txBox="1"/>
          <p:nvPr/>
        </p:nvSpPr>
        <p:spPr>
          <a:xfrm>
            <a:off x="6849063" y="2759991"/>
            <a:ext cx="601447" cy="754694"/>
          </a:xfrm>
          <a:prstGeom prst="rect">
            <a:avLst/>
          </a:prstGeom>
          <a:noFill/>
        </p:spPr>
        <p:txBody>
          <a:bodyPr wrap="none" rtlCol="0">
            <a:spAutoFit/>
          </a:bodyPr>
          <a:lstStyle/>
          <a:p>
            <a:pPr algn="ctr">
              <a:lnSpc>
                <a:spcPct val="150000"/>
              </a:lnSpc>
            </a:pPr>
            <a:r>
              <a:rPr lang="en-US" altLang="zh-CN" sz="3200" b="1" dirty="0"/>
              <a:t>03</a:t>
            </a:r>
            <a:endParaRPr lang="zh-CN" altLang="en-US" sz="3200" b="1" dirty="0"/>
          </a:p>
        </p:txBody>
      </p:sp>
      <p:sp>
        <p:nvSpPr>
          <p:cNvPr id="9" name="TextBox 17"/>
          <p:cNvSpPr txBox="1"/>
          <p:nvPr/>
        </p:nvSpPr>
        <p:spPr>
          <a:xfrm>
            <a:off x="9181738" y="2759991"/>
            <a:ext cx="601447" cy="754694"/>
          </a:xfrm>
          <a:prstGeom prst="rect">
            <a:avLst/>
          </a:prstGeom>
          <a:noFill/>
        </p:spPr>
        <p:txBody>
          <a:bodyPr wrap="none" rtlCol="0">
            <a:spAutoFit/>
          </a:bodyPr>
          <a:lstStyle/>
          <a:p>
            <a:pPr algn="ctr">
              <a:lnSpc>
                <a:spcPct val="150000"/>
              </a:lnSpc>
            </a:pPr>
            <a:r>
              <a:rPr lang="en-US" altLang="zh-CN" sz="3200" b="1" dirty="0"/>
              <a:t>04</a:t>
            </a:r>
            <a:endParaRPr lang="zh-CN" altLang="en-US" sz="3200" b="1" dirty="0"/>
          </a:p>
        </p:txBody>
      </p:sp>
      <p:cxnSp>
        <p:nvCxnSpPr>
          <p:cNvPr id="10" name="直接连接符 9"/>
          <p:cNvCxnSpPr/>
          <p:nvPr/>
        </p:nvCxnSpPr>
        <p:spPr>
          <a:xfrm>
            <a:off x="1766434" y="3511752"/>
            <a:ext cx="1651926" cy="0"/>
          </a:xfrm>
          <a:prstGeom prst="line">
            <a:avLst/>
          </a:prstGeom>
          <a:ln>
            <a:solidFill>
              <a:srgbClr val="202F50"/>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039788" y="3511752"/>
            <a:ext cx="1651926" cy="0"/>
          </a:xfrm>
          <a:prstGeom prst="line">
            <a:avLst/>
          </a:prstGeom>
          <a:ln>
            <a:solidFill>
              <a:srgbClr val="202F50"/>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291137" y="3511752"/>
            <a:ext cx="1651926" cy="0"/>
          </a:xfrm>
          <a:prstGeom prst="line">
            <a:avLst/>
          </a:prstGeom>
          <a:ln>
            <a:solidFill>
              <a:srgbClr val="202F50"/>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553842" y="3511752"/>
            <a:ext cx="1844237" cy="0"/>
          </a:xfrm>
          <a:prstGeom prst="line">
            <a:avLst/>
          </a:prstGeom>
          <a:ln>
            <a:solidFill>
              <a:srgbClr val="202F50"/>
            </a:solidFill>
            <a:prstDash val="dash"/>
          </a:ln>
        </p:spPr>
        <p:style>
          <a:lnRef idx="1">
            <a:schemeClr val="accent1"/>
          </a:lnRef>
          <a:fillRef idx="0">
            <a:schemeClr val="accent1"/>
          </a:fillRef>
          <a:effectRef idx="0">
            <a:schemeClr val="accent1"/>
          </a:effectRef>
          <a:fontRef idx="minor">
            <a:schemeClr val="tx1"/>
          </a:fontRef>
        </p:style>
      </p:cxnSp>
      <p:sp>
        <p:nvSpPr>
          <p:cNvPr id="14" name="TextBox 22"/>
          <p:cNvSpPr txBox="1"/>
          <p:nvPr/>
        </p:nvSpPr>
        <p:spPr>
          <a:xfrm>
            <a:off x="1366109" y="3663238"/>
            <a:ext cx="2409080" cy="438518"/>
          </a:xfrm>
          <a:prstGeom prst="rect">
            <a:avLst/>
          </a:prstGeom>
          <a:noFill/>
        </p:spPr>
        <p:txBody>
          <a:bodyPr wrap="square" rtlCol="0">
            <a:spAutoFit/>
          </a:bodyPr>
          <a:lstStyle/>
          <a:p>
            <a:pPr algn="ctr">
              <a:lnSpc>
                <a:spcPct val="150000"/>
              </a:lnSpc>
            </a:pPr>
            <a:r>
              <a:rPr lang="zh-CN" altLang="en-US" sz="1700" b="1" dirty="0">
                <a:latin typeface="微软雅黑" pitchFamily="34" charset="-122"/>
                <a:ea typeface="微软雅黑" pitchFamily="34" charset="-122"/>
              </a:rPr>
              <a:t>Click this input title</a:t>
            </a:r>
          </a:p>
        </p:txBody>
      </p:sp>
      <p:sp>
        <p:nvSpPr>
          <p:cNvPr id="15" name="TextBox 23"/>
          <p:cNvSpPr txBox="1"/>
          <p:nvPr/>
        </p:nvSpPr>
        <p:spPr>
          <a:xfrm>
            <a:off x="1529223" y="4107940"/>
            <a:ext cx="2245965" cy="377411"/>
          </a:xfrm>
          <a:prstGeom prst="rect">
            <a:avLst/>
          </a:prstGeom>
          <a:noFill/>
        </p:spPr>
        <p:txBody>
          <a:bodyPr wrap="square" rtlCol="0">
            <a:spAutoFit/>
          </a:bodyPr>
          <a:lstStyle/>
          <a:p>
            <a:pPr algn="ctr">
              <a:lnSpc>
                <a:spcPct val="150000"/>
              </a:lnSpc>
            </a:pPr>
            <a:r>
              <a:rPr lang="zh-CN" altLang="en-US" sz="1400" dirty="0">
                <a:latin typeface="微软雅黑" pitchFamily="34" charset="-122"/>
                <a:ea typeface="微软雅黑" pitchFamily="34" charset="-122"/>
              </a:rPr>
              <a:t>Click this input text</a:t>
            </a:r>
          </a:p>
        </p:txBody>
      </p:sp>
      <p:sp>
        <p:nvSpPr>
          <p:cNvPr id="16" name="TextBox 24"/>
          <p:cNvSpPr txBox="1"/>
          <p:nvPr/>
        </p:nvSpPr>
        <p:spPr>
          <a:xfrm>
            <a:off x="3617461" y="3663238"/>
            <a:ext cx="2481630" cy="438518"/>
          </a:xfrm>
          <a:prstGeom prst="rect">
            <a:avLst/>
          </a:prstGeom>
          <a:noFill/>
        </p:spPr>
        <p:txBody>
          <a:bodyPr wrap="square" rtlCol="0">
            <a:spAutoFit/>
          </a:bodyPr>
          <a:lstStyle/>
          <a:p>
            <a:pPr algn="ctr">
              <a:lnSpc>
                <a:spcPct val="150000"/>
              </a:lnSpc>
            </a:pPr>
            <a:r>
              <a:rPr lang="zh-CN" altLang="en-US" sz="1700" b="1" dirty="0">
                <a:latin typeface="微软雅黑" pitchFamily="34" charset="-122"/>
                <a:ea typeface="微软雅黑" pitchFamily="34" charset="-122"/>
              </a:rPr>
              <a:t>Click this input title</a:t>
            </a:r>
          </a:p>
        </p:txBody>
      </p:sp>
      <p:sp>
        <p:nvSpPr>
          <p:cNvPr id="17" name="TextBox 25"/>
          <p:cNvSpPr txBox="1"/>
          <p:nvPr/>
        </p:nvSpPr>
        <p:spPr>
          <a:xfrm>
            <a:off x="3881265" y="4107940"/>
            <a:ext cx="2245965" cy="377411"/>
          </a:xfrm>
          <a:prstGeom prst="rect">
            <a:avLst/>
          </a:prstGeom>
          <a:noFill/>
        </p:spPr>
        <p:txBody>
          <a:bodyPr wrap="square" rtlCol="0">
            <a:spAutoFit/>
          </a:bodyPr>
          <a:lstStyle/>
          <a:p>
            <a:pPr algn="ctr">
              <a:lnSpc>
                <a:spcPct val="150000"/>
              </a:lnSpc>
            </a:pPr>
            <a:r>
              <a:rPr lang="zh-CN" altLang="en-US" sz="1400" dirty="0">
                <a:latin typeface="微软雅黑" pitchFamily="34" charset="-122"/>
                <a:ea typeface="微软雅黑" pitchFamily="34" charset="-122"/>
              </a:rPr>
              <a:t>Click this input text</a:t>
            </a:r>
          </a:p>
        </p:txBody>
      </p:sp>
      <p:sp>
        <p:nvSpPr>
          <p:cNvPr id="18" name="TextBox 26"/>
          <p:cNvSpPr txBox="1"/>
          <p:nvPr/>
        </p:nvSpPr>
        <p:spPr>
          <a:xfrm>
            <a:off x="5828314" y="3663238"/>
            <a:ext cx="2450912" cy="438518"/>
          </a:xfrm>
          <a:prstGeom prst="rect">
            <a:avLst/>
          </a:prstGeom>
          <a:noFill/>
        </p:spPr>
        <p:txBody>
          <a:bodyPr wrap="square" rtlCol="0">
            <a:spAutoFit/>
          </a:bodyPr>
          <a:lstStyle/>
          <a:p>
            <a:pPr algn="ctr">
              <a:lnSpc>
                <a:spcPct val="150000"/>
              </a:lnSpc>
            </a:pPr>
            <a:r>
              <a:rPr lang="zh-CN" altLang="en-US" sz="1700" b="1" dirty="0">
                <a:latin typeface="微软雅黑" pitchFamily="34" charset="-122"/>
                <a:ea typeface="微软雅黑" pitchFamily="34" charset="-122"/>
              </a:rPr>
              <a:t>Click this input title</a:t>
            </a:r>
          </a:p>
        </p:txBody>
      </p:sp>
      <p:sp>
        <p:nvSpPr>
          <p:cNvPr id="19" name="TextBox 27"/>
          <p:cNvSpPr txBox="1"/>
          <p:nvPr/>
        </p:nvSpPr>
        <p:spPr>
          <a:xfrm>
            <a:off x="6033260" y="4107940"/>
            <a:ext cx="2245965" cy="377411"/>
          </a:xfrm>
          <a:prstGeom prst="rect">
            <a:avLst/>
          </a:prstGeom>
          <a:noFill/>
        </p:spPr>
        <p:txBody>
          <a:bodyPr wrap="square" rtlCol="0">
            <a:spAutoFit/>
          </a:bodyPr>
          <a:lstStyle/>
          <a:p>
            <a:pPr algn="ctr">
              <a:lnSpc>
                <a:spcPct val="150000"/>
              </a:lnSpc>
            </a:pPr>
            <a:r>
              <a:rPr lang="zh-CN" altLang="en-US" sz="1400" dirty="0">
                <a:latin typeface="微软雅黑" pitchFamily="34" charset="-122"/>
                <a:ea typeface="微软雅黑" pitchFamily="34" charset="-122"/>
              </a:rPr>
              <a:t>Click this input text</a:t>
            </a:r>
          </a:p>
        </p:txBody>
      </p:sp>
      <p:sp>
        <p:nvSpPr>
          <p:cNvPr id="20" name="TextBox 28"/>
          <p:cNvSpPr txBox="1"/>
          <p:nvPr/>
        </p:nvSpPr>
        <p:spPr>
          <a:xfrm>
            <a:off x="8044552" y="3699551"/>
            <a:ext cx="2630586" cy="438518"/>
          </a:xfrm>
          <a:prstGeom prst="rect">
            <a:avLst/>
          </a:prstGeom>
          <a:noFill/>
        </p:spPr>
        <p:txBody>
          <a:bodyPr wrap="square" rtlCol="0">
            <a:spAutoFit/>
          </a:bodyPr>
          <a:lstStyle/>
          <a:p>
            <a:pPr algn="ctr">
              <a:lnSpc>
                <a:spcPct val="150000"/>
              </a:lnSpc>
            </a:pPr>
            <a:r>
              <a:rPr lang="zh-CN" altLang="en-US" sz="1700" b="1" dirty="0">
                <a:latin typeface="微软雅黑" pitchFamily="34" charset="-122"/>
                <a:ea typeface="微软雅黑" pitchFamily="34" charset="-122"/>
              </a:rPr>
              <a:t>Click this input title</a:t>
            </a:r>
          </a:p>
        </p:txBody>
      </p:sp>
      <p:sp>
        <p:nvSpPr>
          <p:cNvPr id="21" name="TextBox 29"/>
          <p:cNvSpPr txBox="1"/>
          <p:nvPr/>
        </p:nvSpPr>
        <p:spPr>
          <a:xfrm>
            <a:off x="8457312" y="4144253"/>
            <a:ext cx="2245965" cy="377411"/>
          </a:xfrm>
          <a:prstGeom prst="rect">
            <a:avLst/>
          </a:prstGeom>
          <a:noFill/>
        </p:spPr>
        <p:txBody>
          <a:bodyPr wrap="square" rtlCol="0">
            <a:spAutoFit/>
          </a:bodyPr>
          <a:lstStyle/>
          <a:p>
            <a:pPr algn="ctr">
              <a:lnSpc>
                <a:spcPct val="150000"/>
              </a:lnSpc>
            </a:pPr>
            <a:r>
              <a:rPr lang="zh-CN" altLang="en-US" sz="1400" dirty="0">
                <a:latin typeface="微软雅黑" pitchFamily="34" charset="-122"/>
                <a:ea typeface="微软雅黑" pitchFamily="34" charset="-122"/>
              </a:rPr>
              <a:t>Click this input text</a:t>
            </a:r>
          </a:p>
        </p:txBody>
      </p:sp>
      <p:sp>
        <p:nvSpPr>
          <p:cNvPr id="22" name="KSO_Shape"/>
          <p:cNvSpPr/>
          <p:nvPr/>
        </p:nvSpPr>
        <p:spPr>
          <a:xfrm>
            <a:off x="1787123" y="183187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23" name="KSO_Shape"/>
          <p:cNvSpPr/>
          <p:nvPr/>
        </p:nvSpPr>
        <p:spPr>
          <a:xfrm>
            <a:off x="1787123" y="5585027"/>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KSO_Shape"/>
          <p:cNvSpPr/>
          <p:nvPr/>
        </p:nvSpPr>
        <p:spPr>
          <a:xfrm flipH="1">
            <a:off x="10579496" y="183187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25" name="KSO_Shape"/>
          <p:cNvSpPr/>
          <p:nvPr/>
        </p:nvSpPr>
        <p:spPr>
          <a:xfrm flipH="1">
            <a:off x="10579496" y="561972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文本框 25"/>
          <p:cNvSpPr txBox="1"/>
          <p:nvPr/>
        </p:nvSpPr>
        <p:spPr>
          <a:xfrm>
            <a:off x="2367944" y="1722843"/>
            <a:ext cx="1407758" cy="36933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KEYWORD</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TextBox 15"/>
          <p:cNvSpPr txBox="1"/>
          <p:nvPr/>
        </p:nvSpPr>
        <p:spPr>
          <a:xfrm>
            <a:off x="2367944" y="1994220"/>
            <a:ext cx="3294820" cy="336695"/>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Enter a simple text overview here Enter a simple word overview</a:t>
            </a:r>
          </a:p>
        </p:txBody>
      </p:sp>
      <p:sp>
        <p:nvSpPr>
          <p:cNvPr id="28" name="文本框 27"/>
          <p:cNvSpPr txBox="1"/>
          <p:nvPr/>
        </p:nvSpPr>
        <p:spPr>
          <a:xfrm>
            <a:off x="2367944" y="5526716"/>
            <a:ext cx="1407758" cy="36933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KEYWORD</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9" name="TextBox 15"/>
          <p:cNvSpPr txBox="1"/>
          <p:nvPr/>
        </p:nvSpPr>
        <p:spPr>
          <a:xfrm>
            <a:off x="2367944" y="5798093"/>
            <a:ext cx="3294820" cy="336695"/>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Enter a simple text overview here Enter a simple word overview</a:t>
            </a:r>
          </a:p>
        </p:txBody>
      </p:sp>
      <p:sp>
        <p:nvSpPr>
          <p:cNvPr id="30" name="文本框 29"/>
          <p:cNvSpPr txBox="1"/>
          <p:nvPr/>
        </p:nvSpPr>
        <p:spPr>
          <a:xfrm>
            <a:off x="9113981" y="1722843"/>
            <a:ext cx="1407758" cy="369332"/>
          </a:xfrm>
          <a:prstGeom prst="rect">
            <a:avLst/>
          </a:prstGeom>
          <a:noFill/>
        </p:spPr>
        <p:txBody>
          <a:bodyPr wrap="non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KEYWORD</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1" name="TextBox 15"/>
          <p:cNvSpPr txBox="1"/>
          <p:nvPr/>
        </p:nvSpPr>
        <p:spPr>
          <a:xfrm>
            <a:off x="7287199" y="1994220"/>
            <a:ext cx="3234540" cy="336695"/>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Enter a simple text overview here Enter a simple word overview</a:t>
            </a:r>
          </a:p>
        </p:txBody>
      </p:sp>
      <p:sp>
        <p:nvSpPr>
          <p:cNvPr id="32" name="文本框 31"/>
          <p:cNvSpPr txBox="1"/>
          <p:nvPr/>
        </p:nvSpPr>
        <p:spPr>
          <a:xfrm>
            <a:off x="9113981" y="5545422"/>
            <a:ext cx="1407758" cy="369332"/>
          </a:xfrm>
          <a:prstGeom prst="rect">
            <a:avLst/>
          </a:prstGeom>
          <a:noFill/>
        </p:spPr>
        <p:txBody>
          <a:bodyPr wrap="non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KEYWORD</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 name="TextBox 15"/>
          <p:cNvSpPr txBox="1"/>
          <p:nvPr/>
        </p:nvSpPr>
        <p:spPr>
          <a:xfrm>
            <a:off x="7287199" y="5816799"/>
            <a:ext cx="3234540" cy="336695"/>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Enter a simple text overview here Enter a simple word overview</a:t>
            </a:r>
          </a:p>
        </p:txBody>
      </p:sp>
    </p:spTree>
    <p:extLst>
      <p:ext uri="{BB962C8B-B14F-4D97-AF65-F5344CB8AC3E}">
        <p14:creationId xmlns:p14="http://schemas.microsoft.com/office/powerpoint/2010/main" val="311137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095998" y="1304925"/>
            <a:ext cx="5710991" cy="48672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12"/>
          <p:cNvSpPr txBox="1"/>
          <p:nvPr/>
        </p:nvSpPr>
        <p:spPr>
          <a:xfrm>
            <a:off x="1616347" y="2327469"/>
            <a:ext cx="3599720" cy="890693"/>
          </a:xfrm>
          <a:prstGeom prst="rect">
            <a:avLst/>
          </a:prstGeom>
          <a:noFill/>
        </p:spPr>
        <p:txBody>
          <a:bodyPr wrap="square" rtlCol="0">
            <a:spAutoFit/>
          </a:bodyPr>
          <a:lstStyle/>
          <a:p>
            <a:pPr algn="r">
              <a:lnSpc>
                <a:spcPct val="150000"/>
              </a:lnSpc>
            </a:pPr>
            <a:r>
              <a:rPr lang="zh-CN" altLang="en-US" sz="1200" dirty="0">
                <a:solidFill>
                  <a:schemeClr val="bg1">
                    <a:lumMod val="85000"/>
                  </a:schemeClr>
                </a:solidFill>
                <a:latin typeface="微软雅黑" panose="020B0503020204020204" pitchFamily="34" charset="-122"/>
                <a:ea typeface="微软雅黑" panose="020B0503020204020204" pitchFamily="34" charset="-122"/>
              </a:rPr>
              <a:t>Enter your content here, the language should be concise, the theme should be clear. Enter your content here, the language should be concise, the theme should be clear.</a:t>
            </a:r>
          </a:p>
          <a:p>
            <a:pPr algn="r">
              <a:lnSpc>
                <a:spcPct val="150000"/>
              </a:lnSpc>
            </a:pPr>
            <a:endParaRPr lang="zh-CN" altLang="en-US" sz="12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2416285" y="1866446"/>
            <a:ext cx="2719789" cy="400110"/>
          </a:xfrm>
          <a:prstGeom prst="rect">
            <a:avLst/>
          </a:prstGeom>
          <a:noFill/>
        </p:spPr>
        <p:txBody>
          <a:bodyPr wrap="square" rtlCol="0">
            <a:spAutoFit/>
          </a:bodyPr>
          <a:lstStyle/>
          <a:p>
            <a:pPr algn="r"/>
            <a:r>
              <a:rPr lang="en-US" altLang="zh-CN" sz="2000" b="1" dirty="0">
                <a:solidFill>
                  <a:schemeClr val="bg1">
                    <a:lumMod val="85000"/>
                  </a:schemeClr>
                </a:solidFill>
                <a:latin typeface="微软雅黑" panose="020B0503020204020204" pitchFamily="34" charset="-122"/>
                <a:ea typeface="微软雅黑" panose="020B0503020204020204" pitchFamily="34" charset="-122"/>
              </a:rPr>
              <a:t>2019</a:t>
            </a:r>
            <a:r>
              <a:rPr lang="zh-CN" altLang="en-US" sz="2000" b="1" dirty="0">
                <a:solidFill>
                  <a:schemeClr val="bg1">
                    <a:lumMod val="85000"/>
                  </a:schemeClr>
                </a:solidFill>
                <a:latin typeface="微软雅黑" panose="020B0503020204020204" pitchFamily="34" charset="-122"/>
                <a:ea typeface="微软雅黑" panose="020B0503020204020204" pitchFamily="34" charset="-122"/>
              </a:rPr>
              <a:t>Annual work</a:t>
            </a:r>
          </a:p>
        </p:txBody>
      </p:sp>
      <p:sp>
        <p:nvSpPr>
          <p:cNvPr id="6" name="TextBox 14"/>
          <p:cNvSpPr txBox="1"/>
          <p:nvPr/>
        </p:nvSpPr>
        <p:spPr>
          <a:xfrm>
            <a:off x="6895938" y="1876768"/>
            <a:ext cx="2719789" cy="400110"/>
          </a:xfrm>
          <a:prstGeom prst="rect">
            <a:avLst/>
          </a:prstGeom>
          <a:noFill/>
        </p:spPr>
        <p:txBody>
          <a:bodyPr wrap="square" rtlCol="0">
            <a:spAutoFit/>
          </a:bodyPr>
          <a:lstStyle/>
          <a:p>
            <a:r>
              <a:rPr lang="en-US" altLang="zh-CN" sz="2000" b="1" dirty="0">
                <a:latin typeface="微软雅黑" panose="020B0503020204020204" pitchFamily="34" charset="-122"/>
                <a:ea typeface="微软雅黑" panose="020B0503020204020204" pitchFamily="34" charset="-122"/>
              </a:rPr>
              <a:t>2020</a:t>
            </a:r>
            <a:r>
              <a:rPr lang="zh-CN" altLang="en-US" sz="2000" b="1" dirty="0">
                <a:latin typeface="微软雅黑" panose="020B0503020204020204" pitchFamily="34" charset="-122"/>
                <a:ea typeface="微软雅黑" panose="020B0503020204020204" pitchFamily="34" charset="-122"/>
              </a:rPr>
              <a:t>Annual work</a:t>
            </a:r>
          </a:p>
        </p:txBody>
      </p:sp>
      <p:sp>
        <p:nvSpPr>
          <p:cNvPr id="7" name="TextBox 15"/>
          <p:cNvSpPr txBox="1"/>
          <p:nvPr/>
        </p:nvSpPr>
        <p:spPr>
          <a:xfrm>
            <a:off x="6919557" y="2356731"/>
            <a:ext cx="3656096" cy="890693"/>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Enter your content here, the language should be concise, the theme should be clear. Enter your content here, the language should be concise, the theme should be clear.</a:t>
            </a:r>
          </a:p>
          <a:p>
            <a:pPr>
              <a:lnSpc>
                <a:spcPct val="150000"/>
              </a:lnSpc>
            </a:pPr>
            <a:endParaRPr lang="zh-CN" altLang="en-US" sz="1200" dirty="0">
              <a:latin typeface="微软雅黑" panose="020B0503020204020204" pitchFamily="34" charset="-122"/>
              <a:ea typeface="微软雅黑" panose="020B0503020204020204" pitchFamily="34" charset="-122"/>
            </a:endParaRPr>
          </a:p>
        </p:txBody>
      </p:sp>
      <p:sp>
        <p:nvSpPr>
          <p:cNvPr id="8" name="矩形 7"/>
          <p:cNvSpPr/>
          <p:nvPr/>
        </p:nvSpPr>
        <p:spPr>
          <a:xfrm>
            <a:off x="3096232" y="4392257"/>
            <a:ext cx="1879854" cy="2521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9" name="矩形 8"/>
          <p:cNvSpPr/>
          <p:nvPr/>
        </p:nvSpPr>
        <p:spPr>
          <a:xfrm>
            <a:off x="2016316" y="4792226"/>
            <a:ext cx="2946332" cy="2521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0" name="矩形 9"/>
          <p:cNvSpPr/>
          <p:nvPr/>
        </p:nvSpPr>
        <p:spPr>
          <a:xfrm>
            <a:off x="2576273" y="5260043"/>
            <a:ext cx="2399814" cy="2521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1" name="TextBox 19"/>
          <p:cNvSpPr txBox="1"/>
          <p:nvPr/>
        </p:nvSpPr>
        <p:spPr>
          <a:xfrm>
            <a:off x="3328277" y="4392257"/>
            <a:ext cx="1287532" cy="276999"/>
          </a:xfrm>
          <a:prstGeom prst="rect">
            <a:avLst/>
          </a:prstGeom>
          <a:noFill/>
        </p:spPr>
        <p:txBody>
          <a:bodyPr wrap="none" rtlCol="0">
            <a:spAutoFit/>
          </a:bodyPr>
          <a:lstStyle/>
          <a:p>
            <a:r>
              <a:rPr lang="zh-CN" altLang="en-US" sz="1200" dirty="0">
                <a:solidFill>
                  <a:srgbClr val="343434"/>
                </a:solidFill>
                <a:latin typeface="微软雅黑" panose="020B0503020204020204" pitchFamily="34" charset="-122"/>
                <a:ea typeface="微软雅黑" panose="020B0503020204020204" pitchFamily="34" charset="-122"/>
              </a:rPr>
              <a:t>Plan complete:</a:t>
            </a:r>
            <a:r>
              <a:rPr lang="en-US" altLang="zh-CN" sz="1200" dirty="0">
                <a:solidFill>
                  <a:srgbClr val="343434"/>
                </a:solidFill>
                <a:latin typeface="微软雅黑" panose="020B0503020204020204" pitchFamily="34" charset="-122"/>
                <a:ea typeface="微软雅黑" panose="020B0503020204020204" pitchFamily="34" charset="-122"/>
              </a:rPr>
              <a:t>30</a:t>
            </a:r>
            <a:r>
              <a:rPr lang="zh-CN" altLang="en-US" sz="1200" dirty="0">
                <a:solidFill>
                  <a:srgbClr val="343434"/>
                </a:solidFill>
                <a:latin typeface="微软雅黑" panose="020B0503020204020204" pitchFamily="34" charset="-122"/>
                <a:ea typeface="微软雅黑" panose="020B0503020204020204" pitchFamily="34" charset="-122"/>
              </a:rPr>
              <a:t>%</a:t>
            </a:r>
          </a:p>
        </p:txBody>
      </p:sp>
      <p:sp>
        <p:nvSpPr>
          <p:cNvPr id="12" name="TextBox 20"/>
          <p:cNvSpPr txBox="1"/>
          <p:nvPr/>
        </p:nvSpPr>
        <p:spPr>
          <a:xfrm>
            <a:off x="2436453" y="4776837"/>
            <a:ext cx="1685077" cy="276999"/>
          </a:xfrm>
          <a:prstGeom prst="rect">
            <a:avLst/>
          </a:prstGeom>
          <a:noFill/>
        </p:spPr>
        <p:txBody>
          <a:bodyPr wrap="none" rtlCol="0">
            <a:spAutoFit/>
          </a:bodyPr>
          <a:lstStyle/>
          <a:p>
            <a:r>
              <a:rPr lang="zh-CN" altLang="en-US" sz="1200" dirty="0">
                <a:solidFill>
                  <a:srgbClr val="343434"/>
                </a:solidFill>
                <a:latin typeface="微软雅黑" panose="020B0503020204020204" pitchFamily="34" charset="-122"/>
                <a:ea typeface="微软雅黑" panose="020B0503020204020204" pitchFamily="34" charset="-122"/>
              </a:rPr>
              <a:t>Actual completions:</a:t>
            </a:r>
            <a:r>
              <a:rPr lang="en-US" altLang="zh-CN" sz="1200" dirty="0">
                <a:solidFill>
                  <a:srgbClr val="343434"/>
                </a:solidFill>
                <a:latin typeface="微软雅黑" panose="020B0503020204020204" pitchFamily="34" charset="-122"/>
                <a:ea typeface="微软雅黑" panose="020B0503020204020204" pitchFamily="34" charset="-122"/>
              </a:rPr>
              <a:t>300</a:t>
            </a:r>
            <a:r>
              <a:rPr lang="zh-CN" altLang="en-US" sz="1200" dirty="0">
                <a:solidFill>
                  <a:srgbClr val="343434"/>
                </a:solidFill>
                <a:latin typeface="微软雅黑" panose="020B0503020204020204" pitchFamily="34" charset="-122"/>
                <a:ea typeface="微软雅黑" panose="020B0503020204020204" pitchFamily="34" charset="-122"/>
              </a:rPr>
              <a:t>Million</a:t>
            </a:r>
          </a:p>
        </p:txBody>
      </p:sp>
      <p:sp>
        <p:nvSpPr>
          <p:cNvPr id="13" name="TextBox 21"/>
          <p:cNvSpPr txBox="1"/>
          <p:nvPr/>
        </p:nvSpPr>
        <p:spPr>
          <a:xfrm>
            <a:off x="2612786" y="5260043"/>
            <a:ext cx="1223412" cy="276999"/>
          </a:xfrm>
          <a:prstGeom prst="rect">
            <a:avLst/>
          </a:prstGeom>
          <a:noFill/>
        </p:spPr>
        <p:txBody>
          <a:bodyPr wrap="none" rtlCol="0">
            <a:spAutoFit/>
          </a:bodyPr>
          <a:lstStyle/>
          <a:p>
            <a:r>
              <a:rPr lang="zh-CN" altLang="en-US" sz="1200" dirty="0">
                <a:solidFill>
                  <a:srgbClr val="343434"/>
                </a:solidFill>
                <a:latin typeface="微软雅黑" panose="020B0503020204020204" pitchFamily="34" charset="-122"/>
                <a:ea typeface="微软雅黑" panose="020B0503020204020204" pitchFamily="34" charset="-122"/>
              </a:rPr>
              <a:t>Number of returns:</a:t>
            </a:r>
            <a:r>
              <a:rPr lang="en-US" altLang="zh-CN" sz="1200" dirty="0">
                <a:solidFill>
                  <a:srgbClr val="343434"/>
                </a:solidFill>
                <a:latin typeface="微软雅黑" panose="020B0503020204020204" pitchFamily="34" charset="-122"/>
                <a:ea typeface="微软雅黑" panose="020B0503020204020204" pitchFamily="34" charset="-122"/>
              </a:rPr>
              <a:t>100</a:t>
            </a:r>
            <a:r>
              <a:rPr lang="zh-CN" altLang="en-US" sz="1200" dirty="0">
                <a:solidFill>
                  <a:srgbClr val="343434"/>
                </a:solidFill>
                <a:latin typeface="微软雅黑" panose="020B0503020204020204" pitchFamily="34" charset="-122"/>
                <a:ea typeface="微软雅黑" panose="020B0503020204020204" pitchFamily="34" charset="-122"/>
              </a:rPr>
              <a:t>Million</a:t>
            </a:r>
          </a:p>
        </p:txBody>
      </p:sp>
      <p:sp>
        <p:nvSpPr>
          <p:cNvPr id="14" name="矩形 13"/>
          <p:cNvSpPr/>
          <p:nvPr/>
        </p:nvSpPr>
        <p:spPr>
          <a:xfrm>
            <a:off x="7055926" y="4392257"/>
            <a:ext cx="1879854"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7069364" y="4792226"/>
            <a:ext cx="2946332"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7055926" y="5260043"/>
            <a:ext cx="2399814"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TextBox 25"/>
          <p:cNvSpPr txBox="1"/>
          <p:nvPr/>
        </p:nvSpPr>
        <p:spPr>
          <a:xfrm>
            <a:off x="7287971" y="4392257"/>
            <a:ext cx="1197764"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Plan complete:</a:t>
            </a:r>
            <a:r>
              <a:rPr lang="en-US" altLang="zh-CN" sz="1100" dirty="0">
                <a:latin typeface="微软雅黑" panose="020B0503020204020204" pitchFamily="34" charset="-122"/>
                <a:ea typeface="微软雅黑" panose="020B0503020204020204" pitchFamily="34" charset="-122"/>
              </a:rPr>
              <a:t>20</a:t>
            </a:r>
            <a:r>
              <a:rPr lang="zh-CN" altLang="en-US" sz="1100" dirty="0">
                <a:latin typeface="微软雅黑" panose="020B0503020204020204" pitchFamily="34" charset="-122"/>
                <a:ea typeface="微软雅黑" panose="020B0503020204020204" pitchFamily="34" charset="-122"/>
              </a:rPr>
              <a:t>%</a:t>
            </a:r>
          </a:p>
        </p:txBody>
      </p:sp>
      <p:sp>
        <p:nvSpPr>
          <p:cNvPr id="18" name="TextBox 26"/>
          <p:cNvSpPr txBox="1"/>
          <p:nvPr/>
        </p:nvSpPr>
        <p:spPr>
          <a:xfrm>
            <a:off x="7295907" y="4792226"/>
            <a:ext cx="1563248"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Actual completions:</a:t>
            </a:r>
            <a:r>
              <a:rPr lang="en-US" altLang="zh-CN" sz="1100" dirty="0">
                <a:latin typeface="微软雅黑" panose="020B0503020204020204" pitchFamily="34" charset="-122"/>
                <a:ea typeface="微软雅黑" panose="020B0503020204020204" pitchFamily="34" charset="-122"/>
              </a:rPr>
              <a:t>200</a:t>
            </a:r>
            <a:r>
              <a:rPr lang="zh-CN" altLang="en-US" sz="1100" dirty="0">
                <a:latin typeface="微软雅黑" panose="020B0503020204020204" pitchFamily="34" charset="-122"/>
                <a:ea typeface="微软雅黑" panose="020B0503020204020204" pitchFamily="34" charset="-122"/>
              </a:rPr>
              <a:t>Million</a:t>
            </a:r>
          </a:p>
        </p:txBody>
      </p:sp>
      <p:sp>
        <p:nvSpPr>
          <p:cNvPr id="19" name="TextBox 27"/>
          <p:cNvSpPr txBox="1"/>
          <p:nvPr/>
        </p:nvSpPr>
        <p:spPr>
          <a:xfrm>
            <a:off x="7309318" y="5265860"/>
            <a:ext cx="1140056"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Number of returns:</a:t>
            </a:r>
            <a:r>
              <a:rPr lang="en-US" altLang="zh-CN" sz="1100" dirty="0">
                <a:latin typeface="微软雅黑" panose="020B0503020204020204" pitchFamily="34" charset="-122"/>
                <a:ea typeface="微软雅黑" panose="020B0503020204020204" pitchFamily="34" charset="-122"/>
              </a:rPr>
              <a:t>100</a:t>
            </a:r>
            <a:r>
              <a:rPr lang="zh-CN" altLang="en-US" sz="1100" dirty="0">
                <a:latin typeface="微软雅黑" panose="020B0503020204020204" pitchFamily="34" charset="-122"/>
                <a:ea typeface="微软雅黑" panose="020B0503020204020204" pitchFamily="34" charset="-122"/>
              </a:rPr>
              <a:t>Million</a:t>
            </a:r>
          </a:p>
        </p:txBody>
      </p:sp>
      <p:sp>
        <p:nvSpPr>
          <p:cNvPr id="3" name="椭圆 2"/>
          <p:cNvSpPr/>
          <p:nvPr/>
        </p:nvSpPr>
        <p:spPr>
          <a:xfrm>
            <a:off x="5625153" y="3005797"/>
            <a:ext cx="941694" cy="941693"/>
          </a:xfrm>
          <a:prstGeom prst="ellipse">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Vs</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204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96000" y="1577123"/>
            <a:ext cx="1800000" cy="1800000"/>
            <a:chOff x="4224000" y="727567"/>
            <a:chExt cx="3744000" cy="3744000"/>
          </a:xfrm>
        </p:grpSpPr>
        <p:sp>
          <p:nvSpPr>
            <p:cNvPr id="8" name="椭圆 7"/>
            <p:cNvSpPr/>
            <p:nvPr/>
          </p:nvSpPr>
          <p:spPr>
            <a:xfrm>
              <a:off x="4224000" y="727567"/>
              <a:ext cx="3744000" cy="374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4351563" y="855131"/>
              <a:ext cx="3488872" cy="3488872"/>
            </a:xfrm>
            <a:custGeom>
              <a:avLst/>
              <a:gdLst/>
              <a:ahLst/>
              <a:cxnLst/>
              <a:rect l="l" t="t" r="r" b="b"/>
              <a:pathLst>
                <a:path w="3488872" h="3488872">
                  <a:moveTo>
                    <a:pt x="1887801" y="674490"/>
                  </a:moveTo>
                  <a:lnTo>
                    <a:pt x="1887801" y="2221175"/>
                  </a:lnTo>
                  <a:lnTo>
                    <a:pt x="830158" y="2221175"/>
                  </a:lnTo>
                  <a:close/>
                  <a:moveTo>
                    <a:pt x="1901339" y="522047"/>
                  </a:moveTo>
                  <a:lnTo>
                    <a:pt x="689213" y="2240276"/>
                  </a:lnTo>
                  <a:lnTo>
                    <a:pt x="689213" y="2338567"/>
                  </a:lnTo>
                  <a:lnTo>
                    <a:pt x="1887801" y="2338567"/>
                  </a:lnTo>
                  <a:lnTo>
                    <a:pt x="1887801" y="2897154"/>
                  </a:lnTo>
                  <a:lnTo>
                    <a:pt x="2017248" y="2897154"/>
                  </a:lnTo>
                  <a:lnTo>
                    <a:pt x="2017248" y="2338567"/>
                  </a:lnTo>
                  <a:lnTo>
                    <a:pt x="2343090" y="2338567"/>
                  </a:lnTo>
                  <a:lnTo>
                    <a:pt x="2343090" y="2221175"/>
                  </a:lnTo>
                  <a:lnTo>
                    <a:pt x="2017248" y="2221175"/>
                  </a:lnTo>
                  <a:lnTo>
                    <a:pt x="2017248" y="522047"/>
                  </a:lnTo>
                  <a:close/>
                  <a:moveTo>
                    <a:pt x="1744436" y="0"/>
                  </a:moveTo>
                  <a:cubicBezTo>
                    <a:pt x="2707861" y="0"/>
                    <a:pt x="3488872" y="781011"/>
                    <a:pt x="3488872" y="1744436"/>
                  </a:cubicBezTo>
                  <a:cubicBezTo>
                    <a:pt x="3488872" y="2707861"/>
                    <a:pt x="2707861" y="3488872"/>
                    <a:pt x="1744436" y="3488872"/>
                  </a:cubicBezTo>
                  <a:cubicBezTo>
                    <a:pt x="781011" y="3488872"/>
                    <a:pt x="0" y="2707861"/>
                    <a:pt x="0" y="1744436"/>
                  </a:cubicBezTo>
                  <a:cubicBezTo>
                    <a:pt x="0" y="781011"/>
                    <a:pt x="781011" y="0"/>
                    <a:pt x="174443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zh-CN" sz="23900" b="1" dirty="0">
                <a:solidFill>
                  <a:schemeClr val="bg1"/>
                </a:solidFill>
                <a:latin typeface="方正兰亭超细黑简体" panose="02000000000000000000" pitchFamily="2" charset="-122"/>
                <a:ea typeface="方正兰亭超细黑简体" panose="02000000000000000000" pitchFamily="2" charset="-122"/>
              </a:endParaRPr>
            </a:p>
          </p:txBody>
        </p:sp>
      </p:grpSp>
      <p:sp>
        <p:nvSpPr>
          <p:cNvPr id="9" name="矩形 8"/>
          <p:cNvSpPr/>
          <p:nvPr/>
        </p:nvSpPr>
        <p:spPr>
          <a:xfrm>
            <a:off x="3662802" y="4097847"/>
            <a:ext cx="4866397" cy="707886"/>
          </a:xfrm>
          <a:prstGeom prst="rect">
            <a:avLst/>
          </a:prstGeom>
          <a:noFill/>
        </p:spPr>
        <p:txBody>
          <a:bodyPr wrap="none">
            <a:spAutoFit/>
          </a:bodyPr>
          <a:lstStyle/>
          <a:p>
            <a:pPr algn="ctr"/>
            <a:r>
              <a:rPr lang="zh-CN" altLang="en-US" sz="4000" b="1" dirty="0">
                <a:solidFill>
                  <a:schemeClr val="bg1"/>
                </a:solidFill>
                <a:latin typeface="方正兰亭超细黑简体" panose="02000000000000000000" pitchFamily="2" charset="-122"/>
                <a:ea typeface="方正兰亭超细黑简体" panose="02000000000000000000" pitchFamily="2" charset="-122"/>
              </a:rPr>
              <a:t>Click to add a title</a:t>
            </a:r>
            <a:endParaRPr lang="en-US" altLang="zh-CN" sz="4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0" name="矩形 9"/>
          <p:cNvSpPr/>
          <p:nvPr/>
        </p:nvSpPr>
        <p:spPr>
          <a:xfrm>
            <a:off x="4592223" y="4921668"/>
            <a:ext cx="3007554" cy="400110"/>
          </a:xfrm>
          <a:prstGeom prst="rect">
            <a:avLst/>
          </a:prstGeom>
          <a:noFill/>
        </p:spPr>
        <p:txBody>
          <a:bodyPr wrap="none">
            <a:spAutoFit/>
          </a:bodyP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Click To Add The Title</a:t>
            </a:r>
          </a:p>
        </p:txBody>
      </p:sp>
      <p:cxnSp>
        <p:nvCxnSpPr>
          <p:cNvPr id="11" name="直接连接符 10"/>
          <p:cNvCxnSpPr/>
          <p:nvPr/>
        </p:nvCxnSpPr>
        <p:spPr>
          <a:xfrm>
            <a:off x="4438119" y="5376157"/>
            <a:ext cx="3528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710476" y="4043467"/>
            <a:ext cx="4968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70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十字箭头 6"/>
          <p:cNvSpPr/>
          <p:nvPr/>
        </p:nvSpPr>
        <p:spPr>
          <a:xfrm>
            <a:off x="1055164" y="1641556"/>
            <a:ext cx="4592635" cy="4592635"/>
          </a:xfrm>
          <a:prstGeom prst="quadArrow">
            <a:avLst>
              <a:gd name="adj1" fmla="val 2000"/>
              <a:gd name="adj2" fmla="val 4000"/>
              <a:gd name="adj3" fmla="val 5000"/>
            </a:avLst>
          </a:prstGeom>
          <a:solidFill>
            <a:schemeClr val="bg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任意多边形 7"/>
          <p:cNvSpPr/>
          <p:nvPr/>
        </p:nvSpPr>
        <p:spPr>
          <a:xfrm>
            <a:off x="1353685" y="1940077"/>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bg1">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9" name="任意多边形 8"/>
          <p:cNvSpPr/>
          <p:nvPr/>
        </p:nvSpPr>
        <p:spPr>
          <a:xfrm>
            <a:off x="3512224" y="1940077"/>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bg1">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0" name="任意多边形 9"/>
          <p:cNvSpPr/>
          <p:nvPr/>
        </p:nvSpPr>
        <p:spPr>
          <a:xfrm>
            <a:off x="1353685" y="4098615"/>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bg1">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1" name="任意多边形 10"/>
          <p:cNvSpPr/>
          <p:nvPr/>
        </p:nvSpPr>
        <p:spPr>
          <a:xfrm>
            <a:off x="3512224" y="4098615"/>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bg1">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4" name="KSO_Shape"/>
          <p:cNvSpPr/>
          <p:nvPr/>
        </p:nvSpPr>
        <p:spPr>
          <a:xfrm>
            <a:off x="1965992" y="4419160"/>
            <a:ext cx="612439" cy="1017904"/>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16" name="KSO_Shape"/>
          <p:cNvSpPr>
            <a:spLocks/>
          </p:cNvSpPr>
          <p:nvPr/>
        </p:nvSpPr>
        <p:spPr bwMode="auto">
          <a:xfrm>
            <a:off x="1779889" y="2241319"/>
            <a:ext cx="1017904" cy="989064"/>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tx1">
              <a:lumMod val="75000"/>
              <a:lumOff val="25000"/>
            </a:schemeClr>
          </a:solidFill>
          <a:ln>
            <a:noFill/>
          </a:ln>
        </p:spPr>
        <p:txBody>
          <a:bodyPr/>
          <a:lstStyle/>
          <a:p>
            <a:endParaRPr lang="zh-CN" altLang="en-US" sz="1600"/>
          </a:p>
        </p:txBody>
      </p:sp>
      <p:sp>
        <p:nvSpPr>
          <p:cNvPr id="17" name="KSO_Shape"/>
          <p:cNvSpPr>
            <a:spLocks/>
          </p:cNvSpPr>
          <p:nvPr/>
        </p:nvSpPr>
        <p:spPr bwMode="auto">
          <a:xfrm>
            <a:off x="4030374" y="4419160"/>
            <a:ext cx="800752" cy="101790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tx1">
              <a:lumMod val="75000"/>
              <a:lumOff val="25000"/>
            </a:schemeClr>
          </a:solidFill>
          <a:ln>
            <a:noFill/>
          </a:ln>
        </p:spPr>
        <p:txBody>
          <a:bodyPr/>
          <a:lstStyle/>
          <a:p>
            <a:endParaRPr lang="zh-CN" altLang="en-US" sz="1600"/>
          </a:p>
        </p:txBody>
      </p:sp>
      <p:sp>
        <p:nvSpPr>
          <p:cNvPr id="18" name="KSO_Shape"/>
          <p:cNvSpPr>
            <a:spLocks/>
          </p:cNvSpPr>
          <p:nvPr/>
        </p:nvSpPr>
        <p:spPr bwMode="auto">
          <a:xfrm>
            <a:off x="3890617" y="2226898"/>
            <a:ext cx="1016208" cy="101790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tx1">
              <a:lumMod val="75000"/>
              <a:lumOff val="25000"/>
            </a:schemeClr>
          </a:solidFill>
          <a:ln>
            <a:noFill/>
          </a:ln>
        </p:spPr>
        <p:txBody>
          <a:bodyPr/>
          <a:lstStyle/>
          <a:p>
            <a:endParaRPr lang="zh-CN" altLang="en-US" sz="1600"/>
          </a:p>
        </p:txBody>
      </p:sp>
      <p:sp>
        <p:nvSpPr>
          <p:cNvPr id="20" name="文本框 19"/>
          <p:cNvSpPr txBox="1"/>
          <p:nvPr/>
        </p:nvSpPr>
        <p:spPr>
          <a:xfrm>
            <a:off x="1779889" y="3322464"/>
            <a:ext cx="1217000"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KEYWORD</a:t>
            </a:r>
            <a:endParaRPr lang="zh-CN" altLang="en-US" sz="16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3859985" y="3322464"/>
            <a:ext cx="1217000"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KEYWORD</a:t>
            </a:r>
            <a:endParaRPr lang="zh-CN" altLang="en-US" sz="16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3890617" y="5498014"/>
            <a:ext cx="1217000"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KEYWORD</a:t>
            </a:r>
            <a:endParaRPr lang="zh-CN" altLang="en-US" sz="1600"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1718076" y="5498014"/>
            <a:ext cx="1217000"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KEYWORD</a:t>
            </a:r>
            <a:endParaRPr lang="zh-CN" altLang="en-US" sz="1600" dirty="0">
              <a:latin typeface="微软雅黑" panose="020B0503020204020204" pitchFamily="34" charset="-122"/>
              <a:ea typeface="微软雅黑" panose="020B0503020204020204" pitchFamily="34" charset="-122"/>
            </a:endParaRPr>
          </a:p>
        </p:txBody>
      </p:sp>
      <p:sp>
        <p:nvSpPr>
          <p:cNvPr id="13" name="KSO_Shape"/>
          <p:cNvSpPr/>
          <p:nvPr/>
        </p:nvSpPr>
        <p:spPr>
          <a:xfrm>
            <a:off x="6618512" y="195906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文本框 26"/>
          <p:cNvSpPr txBox="1"/>
          <p:nvPr/>
        </p:nvSpPr>
        <p:spPr>
          <a:xfrm>
            <a:off x="7092331" y="1903289"/>
            <a:ext cx="1407758" cy="36933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KEYWORD</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8" name="TextBox 15"/>
          <p:cNvSpPr txBox="1"/>
          <p:nvPr/>
        </p:nvSpPr>
        <p:spPr>
          <a:xfrm>
            <a:off x="7092331" y="2174666"/>
            <a:ext cx="4305340" cy="336695"/>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Enter a simple text overview here Enter a simple word overview</a:t>
            </a:r>
          </a:p>
        </p:txBody>
      </p:sp>
      <p:sp>
        <p:nvSpPr>
          <p:cNvPr id="36" name="KSO_Shape"/>
          <p:cNvSpPr/>
          <p:nvPr/>
        </p:nvSpPr>
        <p:spPr>
          <a:xfrm>
            <a:off x="6618512" y="3067724"/>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文本框 36"/>
          <p:cNvSpPr txBox="1"/>
          <p:nvPr/>
        </p:nvSpPr>
        <p:spPr>
          <a:xfrm>
            <a:off x="7092331" y="3011953"/>
            <a:ext cx="1407758" cy="36933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KEYWORD</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8" name="TextBox 15"/>
          <p:cNvSpPr txBox="1"/>
          <p:nvPr/>
        </p:nvSpPr>
        <p:spPr>
          <a:xfrm>
            <a:off x="7092331" y="3283330"/>
            <a:ext cx="4305340" cy="336695"/>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Enter a simple text overview here Enter a simple word overview</a:t>
            </a:r>
          </a:p>
        </p:txBody>
      </p:sp>
      <p:sp>
        <p:nvSpPr>
          <p:cNvPr id="40" name="KSO_Shape"/>
          <p:cNvSpPr/>
          <p:nvPr/>
        </p:nvSpPr>
        <p:spPr>
          <a:xfrm>
            <a:off x="6618512" y="4176388"/>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文本框 40"/>
          <p:cNvSpPr txBox="1"/>
          <p:nvPr/>
        </p:nvSpPr>
        <p:spPr>
          <a:xfrm>
            <a:off x="7092331" y="4120617"/>
            <a:ext cx="1407758" cy="36933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KEYWORD</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2" name="TextBox 15"/>
          <p:cNvSpPr txBox="1"/>
          <p:nvPr/>
        </p:nvSpPr>
        <p:spPr>
          <a:xfrm>
            <a:off x="7092331" y="4391994"/>
            <a:ext cx="4305340" cy="336695"/>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Enter a simple text overview here Enter a simple word overview</a:t>
            </a:r>
          </a:p>
        </p:txBody>
      </p:sp>
      <p:sp>
        <p:nvSpPr>
          <p:cNvPr id="44" name="KSO_Shape"/>
          <p:cNvSpPr/>
          <p:nvPr/>
        </p:nvSpPr>
        <p:spPr>
          <a:xfrm>
            <a:off x="6618512" y="5285051"/>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文本框 44"/>
          <p:cNvSpPr txBox="1"/>
          <p:nvPr/>
        </p:nvSpPr>
        <p:spPr>
          <a:xfrm>
            <a:off x="7092331" y="5229280"/>
            <a:ext cx="1407758" cy="36933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KEYWORD</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6" name="TextBox 15"/>
          <p:cNvSpPr txBox="1"/>
          <p:nvPr/>
        </p:nvSpPr>
        <p:spPr>
          <a:xfrm>
            <a:off x="7092331" y="5500657"/>
            <a:ext cx="4305340" cy="336695"/>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Enter a simple text overview here Enter a simple word overview</a:t>
            </a:r>
          </a:p>
        </p:txBody>
      </p:sp>
    </p:spTree>
    <p:extLst>
      <p:ext uri="{BB962C8B-B14F-4D97-AF65-F5344CB8AC3E}">
        <p14:creationId xmlns:p14="http://schemas.microsoft.com/office/powerpoint/2010/main" val="328254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8"/>
          <p:cNvSpPr/>
          <p:nvPr/>
        </p:nvSpPr>
        <p:spPr>
          <a:xfrm>
            <a:off x="-3587" y="2083816"/>
            <a:ext cx="12195587" cy="370788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ym typeface="微软雅黑" panose="020B0503020204020204" pitchFamily="34" charset="-122"/>
            </a:endParaRPr>
          </a:p>
        </p:txBody>
      </p:sp>
      <p:grpSp>
        <p:nvGrpSpPr>
          <p:cNvPr id="7" name="Group 31"/>
          <p:cNvGrpSpPr>
            <a:grpSpLocks noChangeAspect="1"/>
          </p:cNvGrpSpPr>
          <p:nvPr/>
        </p:nvGrpSpPr>
        <p:grpSpPr>
          <a:xfrm>
            <a:off x="5351228" y="2955431"/>
            <a:ext cx="1783966" cy="2323967"/>
            <a:chOff x="781924" y="1653977"/>
            <a:chExt cx="2806595" cy="3417112"/>
          </a:xfrm>
        </p:grpSpPr>
        <p:pic>
          <p:nvPicPr>
            <p:cNvPr id="8"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5354" t="8440" r="6203" b="10137"/>
            <a:stretch/>
          </p:blipFill>
          <p:spPr>
            <a:xfrm>
              <a:off x="781924" y="1653977"/>
              <a:ext cx="2806595" cy="3417112"/>
            </a:xfrm>
            <a:prstGeom prst="rect">
              <a:avLst/>
            </a:prstGeom>
          </p:spPr>
        </p:pic>
        <p:sp>
          <p:nvSpPr>
            <p:cNvPr id="9" name="Rectangle 33"/>
            <p:cNvSpPr/>
            <p:nvPr/>
          </p:nvSpPr>
          <p:spPr>
            <a:xfrm rot="5400000">
              <a:off x="932526" y="2346477"/>
              <a:ext cx="2556286" cy="1963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Group 25"/>
          <p:cNvGrpSpPr>
            <a:grpSpLocks noChangeAspect="1"/>
          </p:cNvGrpSpPr>
          <p:nvPr/>
        </p:nvGrpSpPr>
        <p:grpSpPr>
          <a:xfrm>
            <a:off x="2201314" y="2955371"/>
            <a:ext cx="3900366" cy="2353112"/>
            <a:chOff x="3683126" y="1810922"/>
            <a:chExt cx="5304773" cy="3200400"/>
          </a:xfrm>
        </p:grpSpPr>
        <p:pic>
          <p:nvPicPr>
            <p:cNvPr id="11"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19221" t="29398" r="17922" b="13718"/>
            <a:stretch/>
          </p:blipFill>
          <p:spPr>
            <a:xfrm>
              <a:off x="3683126" y="1810922"/>
              <a:ext cx="5304773" cy="3200400"/>
            </a:xfrm>
            <a:prstGeom prst="rect">
              <a:avLst/>
            </a:prstGeom>
          </p:spPr>
        </p:pic>
        <p:sp>
          <p:nvSpPr>
            <p:cNvPr id="12" name="Rectangle 27"/>
            <p:cNvSpPr>
              <a:spLocks noChangeAspect="1"/>
            </p:cNvSpPr>
            <p:nvPr/>
          </p:nvSpPr>
          <p:spPr>
            <a:xfrm>
              <a:off x="4469432" y="2201450"/>
              <a:ext cx="3675889" cy="2285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Group 28"/>
          <p:cNvGrpSpPr>
            <a:grpSpLocks noChangeAspect="1"/>
          </p:cNvGrpSpPr>
          <p:nvPr/>
        </p:nvGrpSpPr>
        <p:grpSpPr>
          <a:xfrm>
            <a:off x="30886" y="2533504"/>
            <a:ext cx="3625809" cy="2961344"/>
            <a:chOff x="3785121" y="1812417"/>
            <a:chExt cx="4627889" cy="3779783"/>
          </a:xfrm>
        </p:grpSpPr>
        <p:pic>
          <p:nvPicPr>
            <p:cNvPr id="14"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5121" y="1812417"/>
              <a:ext cx="4627889" cy="3779783"/>
            </a:xfrm>
            <a:prstGeom prst="rect">
              <a:avLst/>
            </a:prstGeom>
          </p:spPr>
        </p:pic>
        <p:sp>
          <p:nvSpPr>
            <p:cNvPr id="15" name="Rectangle 30"/>
            <p:cNvSpPr/>
            <p:nvPr/>
          </p:nvSpPr>
          <p:spPr>
            <a:xfrm>
              <a:off x="4121834" y="1997958"/>
              <a:ext cx="3959999"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Rectangle 6"/>
          <p:cNvSpPr>
            <a:spLocks/>
          </p:cNvSpPr>
          <p:nvPr/>
        </p:nvSpPr>
        <p:spPr bwMode="auto">
          <a:xfrm>
            <a:off x="7611708" y="3460484"/>
            <a:ext cx="4237392" cy="191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your content here, the language should be concise, the theme should be clear in this input your content, the language should be concise, the theme should be distinct.</a:t>
            </a:r>
          </a:p>
          <a:p>
            <a:pP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18" name="矩形 17"/>
          <p:cNvSpPr/>
          <p:nvPr/>
        </p:nvSpPr>
        <p:spPr>
          <a:xfrm>
            <a:off x="7611708" y="2812290"/>
            <a:ext cx="3499676" cy="646331"/>
          </a:xfrm>
          <a:prstGeom prst="rect">
            <a:avLst/>
          </a:prstGeom>
        </p:spPr>
        <p:txBody>
          <a:bodyPr wrap="none">
            <a:spAutoFit/>
          </a:bodyPr>
          <a:lstStyle/>
          <a:p>
            <a:r>
              <a:rPr lang="en-US" altLang="zh-CN" sz="3600" dirty="0">
                <a:solidFill>
                  <a:schemeClr val="bg1"/>
                </a:solidFill>
                <a:latin typeface="Impact" panose="020B0806030902050204" pitchFamily="34" charset="0"/>
                <a:ea typeface="微软雅黑" panose="020B0503020204020204" pitchFamily="34" charset="-122"/>
              </a:rPr>
              <a:t>Click Here to Title</a:t>
            </a:r>
            <a:endParaRPr lang="zh-CN" altLang="en-US" sz="36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278789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012371" y="4397831"/>
            <a:ext cx="10167257" cy="0"/>
          </a:xfrm>
          <a:prstGeom prst="line">
            <a:avLst/>
          </a:prstGeom>
          <a:ln w="12700">
            <a:solidFill>
              <a:schemeClr val="bg1">
                <a:lumMod val="6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621972" y="2593737"/>
            <a:ext cx="1251020" cy="2380412"/>
            <a:chOff x="1464547" y="2613409"/>
            <a:chExt cx="1251020" cy="2380412"/>
          </a:xfrm>
          <a:noFill/>
        </p:grpSpPr>
        <p:grpSp>
          <p:nvGrpSpPr>
            <p:cNvPr id="8" name="组合 7"/>
            <p:cNvGrpSpPr/>
            <p:nvPr/>
          </p:nvGrpSpPr>
          <p:grpSpPr>
            <a:xfrm>
              <a:off x="2032907" y="3864429"/>
              <a:ext cx="114300" cy="1129392"/>
              <a:chOff x="2032907" y="3796394"/>
              <a:chExt cx="114300" cy="1129392"/>
            </a:xfrm>
            <a:grpFill/>
          </p:grpSpPr>
          <p:cxnSp>
            <p:nvCxnSpPr>
              <p:cNvPr id="6" name="直接连接符 5"/>
              <p:cNvCxnSpPr>
                <a:stCxn id="9" idx="4"/>
              </p:cNvCxnSpPr>
              <p:nvPr/>
            </p:nvCxnSpPr>
            <p:spPr>
              <a:xfrm>
                <a:off x="2090057" y="3796394"/>
                <a:ext cx="0" cy="1015092"/>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032907" y="4811486"/>
                <a:ext cx="114300" cy="1143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1464547" y="2613409"/>
              <a:ext cx="1251020" cy="125102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715971" y="1661124"/>
            <a:ext cx="1970314" cy="3313025"/>
            <a:chOff x="3272204" y="1680796"/>
            <a:chExt cx="1970314" cy="3313025"/>
          </a:xfrm>
          <a:solidFill>
            <a:schemeClr val="bg1">
              <a:alpha val="70000"/>
            </a:schemeClr>
          </a:solidFill>
        </p:grpSpPr>
        <p:grpSp>
          <p:nvGrpSpPr>
            <p:cNvPr id="11" name="组合 10"/>
            <p:cNvGrpSpPr/>
            <p:nvPr/>
          </p:nvGrpSpPr>
          <p:grpSpPr>
            <a:xfrm>
              <a:off x="4200211" y="3651110"/>
              <a:ext cx="114300" cy="1342711"/>
              <a:chOff x="2032907" y="3583075"/>
              <a:chExt cx="114300" cy="1342711"/>
            </a:xfrm>
            <a:grpFill/>
          </p:grpSpPr>
          <p:cxnSp>
            <p:nvCxnSpPr>
              <p:cNvPr id="12" name="直接连接符 11"/>
              <p:cNvCxnSpPr>
                <a:stCxn id="10" idx="4"/>
              </p:cNvCxnSpPr>
              <p:nvPr/>
            </p:nvCxnSpPr>
            <p:spPr>
              <a:xfrm>
                <a:off x="2090057" y="3583075"/>
                <a:ext cx="0" cy="1228411"/>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032907" y="4811486"/>
                <a:ext cx="114300" cy="1143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3272204" y="1680796"/>
              <a:ext cx="1970314" cy="197031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6489072" y="1661124"/>
            <a:ext cx="1970314" cy="3313025"/>
            <a:chOff x="3272204" y="1680796"/>
            <a:chExt cx="1970314" cy="3313025"/>
          </a:xfrm>
          <a:solidFill>
            <a:schemeClr val="bg1">
              <a:alpha val="70000"/>
            </a:schemeClr>
          </a:solidFill>
        </p:grpSpPr>
        <p:grpSp>
          <p:nvGrpSpPr>
            <p:cNvPr id="18" name="组合 17"/>
            <p:cNvGrpSpPr/>
            <p:nvPr/>
          </p:nvGrpSpPr>
          <p:grpSpPr>
            <a:xfrm>
              <a:off x="4200211" y="3651110"/>
              <a:ext cx="114300" cy="1342711"/>
              <a:chOff x="2032907" y="3583075"/>
              <a:chExt cx="114300" cy="1342711"/>
            </a:xfrm>
            <a:grpFill/>
          </p:grpSpPr>
          <p:cxnSp>
            <p:nvCxnSpPr>
              <p:cNvPr id="20" name="直接连接符 19"/>
              <p:cNvCxnSpPr>
                <a:stCxn id="19" idx="4"/>
              </p:cNvCxnSpPr>
              <p:nvPr/>
            </p:nvCxnSpPr>
            <p:spPr>
              <a:xfrm>
                <a:off x="2090057" y="3583075"/>
                <a:ext cx="0" cy="1228411"/>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2032907" y="4811486"/>
                <a:ext cx="114300" cy="1143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3272204" y="1680796"/>
              <a:ext cx="1970314" cy="197031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9282270" y="2593737"/>
            <a:ext cx="1251020" cy="2380412"/>
            <a:chOff x="1464547" y="2613409"/>
            <a:chExt cx="1251020" cy="2380412"/>
          </a:xfrm>
          <a:solidFill>
            <a:schemeClr val="bg1">
              <a:alpha val="70000"/>
            </a:schemeClr>
          </a:solidFill>
        </p:grpSpPr>
        <p:grpSp>
          <p:nvGrpSpPr>
            <p:cNvPr id="23" name="组合 22"/>
            <p:cNvGrpSpPr/>
            <p:nvPr/>
          </p:nvGrpSpPr>
          <p:grpSpPr>
            <a:xfrm>
              <a:off x="2032907" y="3864429"/>
              <a:ext cx="114300" cy="1129392"/>
              <a:chOff x="2032907" y="3796394"/>
              <a:chExt cx="114300" cy="1129392"/>
            </a:xfrm>
            <a:grpFill/>
          </p:grpSpPr>
          <p:cxnSp>
            <p:nvCxnSpPr>
              <p:cNvPr id="25" name="直接连接符 24"/>
              <p:cNvCxnSpPr>
                <a:stCxn id="24" idx="4"/>
              </p:cNvCxnSpPr>
              <p:nvPr/>
            </p:nvCxnSpPr>
            <p:spPr>
              <a:xfrm>
                <a:off x="2090057" y="3796394"/>
                <a:ext cx="0" cy="1015092"/>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2032907" y="4811486"/>
                <a:ext cx="114300" cy="1143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1464547" y="2613409"/>
              <a:ext cx="1251020" cy="12510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KSO_Shape"/>
          <p:cNvSpPr/>
          <p:nvPr/>
        </p:nvSpPr>
        <p:spPr>
          <a:xfrm>
            <a:off x="9655276" y="2857984"/>
            <a:ext cx="505007" cy="839347"/>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KSO_Shape"/>
          <p:cNvSpPr>
            <a:spLocks/>
          </p:cNvSpPr>
          <p:nvPr/>
        </p:nvSpPr>
        <p:spPr bwMode="auto">
          <a:xfrm>
            <a:off x="1831624" y="2873288"/>
            <a:ext cx="839347" cy="815566"/>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a:p>
        </p:txBody>
      </p:sp>
      <p:sp>
        <p:nvSpPr>
          <p:cNvPr id="29" name="KSO_Shape"/>
          <p:cNvSpPr>
            <a:spLocks/>
          </p:cNvSpPr>
          <p:nvPr/>
        </p:nvSpPr>
        <p:spPr bwMode="auto">
          <a:xfrm>
            <a:off x="7001841" y="2138667"/>
            <a:ext cx="944775" cy="120098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a:p>
        </p:txBody>
      </p:sp>
      <p:sp>
        <p:nvSpPr>
          <p:cNvPr id="30" name="KSO_Shape"/>
          <p:cNvSpPr>
            <a:spLocks/>
          </p:cNvSpPr>
          <p:nvPr/>
        </p:nvSpPr>
        <p:spPr bwMode="auto">
          <a:xfrm>
            <a:off x="4101637" y="2045789"/>
            <a:ext cx="1198983" cy="120098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a:p>
        </p:txBody>
      </p:sp>
      <p:sp>
        <p:nvSpPr>
          <p:cNvPr id="31" name="文本框 30"/>
          <p:cNvSpPr txBox="1"/>
          <p:nvPr/>
        </p:nvSpPr>
        <p:spPr>
          <a:xfrm>
            <a:off x="1555010" y="5048860"/>
            <a:ext cx="1346844" cy="369332"/>
          </a:xfrm>
          <a:prstGeom prst="rect">
            <a:avLst/>
          </a:prstGeom>
          <a:solidFill>
            <a:schemeClr val="bg1"/>
          </a:solidFill>
        </p:spPr>
        <p:txBody>
          <a:bodyPr wrap="none" rtlCol="0">
            <a:spAutoFit/>
          </a:bodyPr>
          <a:lstStyle/>
          <a:p>
            <a:r>
              <a:rPr lang="en-US" altLang="zh-CN" dirty="0">
                <a:latin typeface="微软雅黑" panose="020B0503020204020204" pitchFamily="34" charset="-122"/>
                <a:ea typeface="微软雅黑" panose="020B0503020204020204" pitchFamily="34" charset="-122"/>
              </a:rPr>
              <a:t>KEYWORD</a:t>
            </a:r>
            <a:endParaRPr lang="zh-CN" altLang="en-US"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4023931" y="5048860"/>
            <a:ext cx="1346844" cy="369332"/>
          </a:xfrm>
          <a:prstGeom prst="rect">
            <a:avLst/>
          </a:prstGeom>
          <a:solidFill>
            <a:schemeClr val="bg1"/>
          </a:solidFill>
          <a:ln>
            <a:noFill/>
          </a:ln>
        </p:spPr>
        <p:txBody>
          <a:bodyPr wrap="none" rtlCol="0">
            <a:spAutoFit/>
          </a:bodyPr>
          <a:lstStyle/>
          <a:p>
            <a:r>
              <a:rPr lang="en-US" altLang="zh-CN" dirty="0">
                <a:latin typeface="微软雅黑" panose="020B0503020204020204" pitchFamily="34" charset="-122"/>
                <a:ea typeface="微软雅黑" panose="020B0503020204020204" pitchFamily="34" charset="-122"/>
              </a:rPr>
              <a:t>KEYWORD</a:t>
            </a:r>
            <a:endParaRPr lang="zh-CN" altLang="en-US"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6784251" y="5048860"/>
            <a:ext cx="1346844" cy="369332"/>
          </a:xfrm>
          <a:prstGeom prst="rect">
            <a:avLst/>
          </a:prstGeom>
          <a:solidFill>
            <a:schemeClr val="bg1"/>
          </a:solidFill>
        </p:spPr>
        <p:txBody>
          <a:bodyPr wrap="none" rtlCol="0">
            <a:spAutoFit/>
          </a:bodyPr>
          <a:lstStyle/>
          <a:p>
            <a:r>
              <a:rPr lang="en-US" altLang="zh-CN" dirty="0">
                <a:latin typeface="微软雅黑" panose="020B0503020204020204" pitchFamily="34" charset="-122"/>
                <a:ea typeface="微软雅黑" panose="020B0503020204020204" pitchFamily="34" charset="-122"/>
              </a:rPr>
              <a:t>KEYWORD</a:t>
            </a:r>
            <a:endParaRPr lang="zh-CN" altLang="en-US" dirty="0">
              <a:latin typeface="微软雅黑" panose="020B0503020204020204" pitchFamily="34" charset="-122"/>
              <a:ea typeface="微软雅黑" panose="020B0503020204020204" pitchFamily="34" charset="-122"/>
            </a:endParaRPr>
          </a:p>
        </p:txBody>
      </p:sp>
      <p:sp>
        <p:nvSpPr>
          <p:cNvPr id="34" name="文本框 33"/>
          <p:cNvSpPr txBox="1"/>
          <p:nvPr/>
        </p:nvSpPr>
        <p:spPr>
          <a:xfrm>
            <a:off x="9263220" y="5048860"/>
            <a:ext cx="1346844" cy="369332"/>
          </a:xfrm>
          <a:prstGeom prst="rect">
            <a:avLst/>
          </a:prstGeom>
          <a:solidFill>
            <a:schemeClr val="bg1"/>
          </a:solidFill>
        </p:spPr>
        <p:txBody>
          <a:bodyPr wrap="none" rtlCol="0">
            <a:spAutoFit/>
          </a:bodyPr>
          <a:lstStyle/>
          <a:p>
            <a:r>
              <a:rPr lang="en-US" altLang="zh-CN" dirty="0">
                <a:latin typeface="微软雅黑" panose="020B0503020204020204" pitchFamily="34" charset="-122"/>
                <a:ea typeface="微软雅黑" panose="020B0503020204020204" pitchFamily="34" charset="-122"/>
              </a:rPr>
              <a:t>KEYWORD</a:t>
            </a:r>
            <a:endParaRPr lang="zh-CN" altLang="en-US" dirty="0">
              <a:latin typeface="微软雅黑" panose="020B0503020204020204" pitchFamily="34" charset="-122"/>
              <a:ea typeface="微软雅黑" panose="020B0503020204020204" pitchFamily="34" charset="-122"/>
            </a:endParaRPr>
          </a:p>
        </p:txBody>
      </p:sp>
      <p:sp>
        <p:nvSpPr>
          <p:cNvPr id="35" name="TextBox 15"/>
          <p:cNvSpPr txBox="1"/>
          <p:nvPr/>
        </p:nvSpPr>
        <p:spPr>
          <a:xfrm>
            <a:off x="1245833" y="5612074"/>
            <a:ext cx="2003298" cy="613694"/>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Enter a simple text overview here Enter a simple word overview</a:t>
            </a:r>
          </a:p>
        </p:txBody>
      </p:sp>
      <p:sp>
        <p:nvSpPr>
          <p:cNvPr id="36" name="TextBox 15"/>
          <p:cNvSpPr txBox="1"/>
          <p:nvPr/>
        </p:nvSpPr>
        <p:spPr>
          <a:xfrm>
            <a:off x="3699479" y="5612074"/>
            <a:ext cx="2003298" cy="613694"/>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Enter a simple text overview here Enter a simple word overview</a:t>
            </a:r>
          </a:p>
        </p:txBody>
      </p:sp>
      <p:sp>
        <p:nvSpPr>
          <p:cNvPr id="37" name="TextBox 15"/>
          <p:cNvSpPr txBox="1"/>
          <p:nvPr/>
        </p:nvSpPr>
        <p:spPr>
          <a:xfrm>
            <a:off x="6415430" y="5612074"/>
            <a:ext cx="2003298" cy="613694"/>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Enter a simple text overview here Enter a simple word overview</a:t>
            </a:r>
          </a:p>
        </p:txBody>
      </p:sp>
      <p:sp>
        <p:nvSpPr>
          <p:cNvPr id="38" name="TextBox 15"/>
          <p:cNvSpPr txBox="1"/>
          <p:nvPr/>
        </p:nvSpPr>
        <p:spPr>
          <a:xfrm>
            <a:off x="8906130" y="5612074"/>
            <a:ext cx="2003298" cy="613694"/>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Enter a simple text overview here Enter a simple word overview</a:t>
            </a:r>
          </a:p>
        </p:txBody>
      </p:sp>
    </p:spTree>
    <p:extLst>
      <p:ext uri="{BB962C8B-B14F-4D97-AF65-F5344CB8AC3E}">
        <p14:creationId xmlns:p14="http://schemas.microsoft.com/office/powerpoint/2010/main" val="346890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1531227" y="2070945"/>
            <a:ext cx="1619021" cy="16190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3876069" y="1766634"/>
            <a:ext cx="2227642" cy="22276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6829532" y="2070945"/>
            <a:ext cx="1619021" cy="16190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9174373" y="2070945"/>
            <a:ext cx="1619021" cy="16190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3214036" y="2581333"/>
            <a:ext cx="598245" cy="5982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2700000">
            <a:off x="6167499" y="2581333"/>
            <a:ext cx="598245" cy="5982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8512341" y="2581333"/>
            <a:ext cx="598245" cy="5982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813704" y="4626553"/>
            <a:ext cx="4684296" cy="646331"/>
          </a:xfrm>
          <a:prstGeom prst="rect">
            <a:avLst/>
          </a:prstGeom>
        </p:spPr>
        <p:txBody>
          <a:bodyPr wrap="none">
            <a:spAutoFit/>
          </a:bodyPr>
          <a:lstStyle/>
          <a:p>
            <a:r>
              <a:rPr lang="en-US" altLang="zh-CN" sz="3600" dirty="0">
                <a:solidFill>
                  <a:schemeClr val="bg1"/>
                </a:solidFill>
                <a:latin typeface="Impact" panose="020B0806030902050204" pitchFamily="34" charset="0"/>
                <a:ea typeface="微软雅黑" panose="020B0503020204020204" pitchFamily="34" charset="-122"/>
              </a:rPr>
              <a:t>Click Here To Add A Title</a:t>
            </a:r>
            <a:endParaRPr lang="zh-CN" altLang="en-US" sz="3600" dirty="0">
              <a:solidFill>
                <a:schemeClr val="bg1"/>
              </a:solidFill>
              <a:latin typeface="Impact" panose="020B0806030902050204" pitchFamily="34" charset="0"/>
              <a:ea typeface="微软雅黑" panose="020B0503020204020204" pitchFamily="34" charset="-122"/>
            </a:endParaRPr>
          </a:p>
        </p:txBody>
      </p:sp>
      <p:sp>
        <p:nvSpPr>
          <p:cNvPr id="10" name="矩形 9"/>
          <p:cNvSpPr/>
          <p:nvPr/>
        </p:nvSpPr>
        <p:spPr>
          <a:xfrm>
            <a:off x="1577119" y="5386930"/>
            <a:ext cx="9157467" cy="796500"/>
          </a:xfrm>
          <a:prstGeom prst="rect">
            <a:avLst/>
          </a:prstGeom>
        </p:spPr>
        <p:txBody>
          <a:bodyPr wrap="square">
            <a:spAutoFit/>
          </a:bodyPr>
          <a:lstStyle/>
          <a:p>
            <a:pPr algn="ctr">
              <a:lnSpc>
                <a:spcPct val="150000"/>
              </a:lnSpc>
            </a:pPr>
            <a:r>
              <a:rPr lang="zh-CN" altLang="en-US" sz="1600" dirty="0">
                <a:solidFill>
                  <a:schemeClr val="bg1"/>
                </a:solidFill>
                <a:latin typeface="Kozuka Gothic Pro EL" panose="020B0200000000000000" pitchFamily="34" charset="-128"/>
                <a:ea typeface="Kozuka Gothic Pro EL" panose="020B0200000000000000" pitchFamily="34" charset="-128"/>
              </a:rPr>
              <a:t>Enter your content here, the language should be concise, the theme should be clear. Enter your content here, the language should be concise, the theme should be clear.</a:t>
            </a:r>
          </a:p>
          <a:p>
            <a:pPr algn="ctr">
              <a:lnSpc>
                <a:spcPct val="150000"/>
              </a:lnSpc>
            </a:pPr>
            <a:endParaRPr lang="zh-CN" altLang="en-US" sz="1600" dirty="0">
              <a:solidFill>
                <a:schemeClr val="bg1"/>
              </a:solidFill>
              <a:latin typeface="Kozuka Gothic Pro EL" panose="020B0200000000000000" pitchFamily="34" charset="-128"/>
              <a:ea typeface="Kozuka Gothic Pro EL" panose="020B0200000000000000" pitchFamily="34" charset="-128"/>
            </a:endParaRPr>
          </a:p>
        </p:txBody>
      </p:sp>
      <p:sp>
        <p:nvSpPr>
          <p:cNvPr id="11" name="KSO_Shape"/>
          <p:cNvSpPr>
            <a:spLocks/>
          </p:cNvSpPr>
          <p:nvPr/>
        </p:nvSpPr>
        <p:spPr bwMode="auto">
          <a:xfrm>
            <a:off x="4544803" y="2069077"/>
            <a:ext cx="998867" cy="1024479"/>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rgbClr val="343434"/>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2" name="KSO_Shape"/>
          <p:cNvSpPr>
            <a:spLocks/>
          </p:cNvSpPr>
          <p:nvPr/>
        </p:nvSpPr>
        <p:spPr bwMode="auto">
          <a:xfrm>
            <a:off x="9573733" y="2120616"/>
            <a:ext cx="738999" cy="824162"/>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rgbClr val="343434"/>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3" name="KSO_Shape"/>
          <p:cNvSpPr>
            <a:spLocks/>
          </p:cNvSpPr>
          <p:nvPr/>
        </p:nvSpPr>
        <p:spPr bwMode="auto">
          <a:xfrm>
            <a:off x="1912163" y="2189296"/>
            <a:ext cx="824163" cy="686803"/>
          </a:xfrm>
          <a:custGeom>
            <a:avLst/>
            <a:gdLst>
              <a:gd name="T0" fmla="*/ 955059 w 2209801"/>
              <a:gd name="T1" fmla="*/ 1423299 h 1841500"/>
              <a:gd name="T2" fmla="*/ 895052 w 2209801"/>
              <a:gd name="T3" fmla="*/ 1587500 h 1841500"/>
              <a:gd name="T4" fmla="*/ 923404 w 2209801"/>
              <a:gd name="T5" fmla="*/ 1417259 h 1841500"/>
              <a:gd name="T6" fmla="*/ 1072157 w 2209801"/>
              <a:gd name="T7" fmla="*/ 1271642 h 1841500"/>
              <a:gd name="T8" fmla="*/ 1293954 w 2209801"/>
              <a:gd name="T9" fmla="*/ 1359503 h 1841500"/>
              <a:gd name="T10" fmla="*/ 1335967 w 2209801"/>
              <a:gd name="T11" fmla="*/ 1501556 h 1841500"/>
              <a:gd name="T12" fmla="*/ 1274311 w 2209801"/>
              <a:gd name="T13" fmla="*/ 1562319 h 1841500"/>
              <a:gd name="T14" fmla="*/ 873125 w 2209801"/>
              <a:gd name="T15" fmla="*/ 1587500 h 1841500"/>
              <a:gd name="T16" fmla="*/ 577942 w 2209801"/>
              <a:gd name="T17" fmla="*/ 1554929 h 1841500"/>
              <a:gd name="T18" fmla="*/ 544114 w 2209801"/>
              <a:gd name="T19" fmla="*/ 1464059 h 1841500"/>
              <a:gd name="T20" fmla="*/ 595402 w 2209801"/>
              <a:gd name="T21" fmla="*/ 1347459 h 1841500"/>
              <a:gd name="T22" fmla="*/ 627526 w 2209801"/>
              <a:gd name="T23" fmla="*/ 1099148 h 1841500"/>
              <a:gd name="T24" fmla="*/ 1266277 w 2209801"/>
              <a:gd name="T25" fmla="*/ 1066149 h 1841500"/>
              <a:gd name="T26" fmla="*/ 1003177 w 2209801"/>
              <a:gd name="T27" fmla="*/ 854484 h 1841500"/>
              <a:gd name="T28" fmla="*/ 1079202 w 2209801"/>
              <a:gd name="T29" fmla="*/ 950119 h 1841500"/>
              <a:gd name="T30" fmla="*/ 1067675 w 2209801"/>
              <a:gd name="T31" fmla="*/ 1108872 h 1841500"/>
              <a:gd name="T32" fmla="*/ 953225 w 2209801"/>
              <a:gd name="T33" fmla="*/ 1311890 h 1841500"/>
              <a:gd name="T34" fmla="*/ 872260 w 2209801"/>
              <a:gd name="T35" fmla="*/ 1264346 h 1841500"/>
              <a:gd name="T36" fmla="*/ 790471 w 2209801"/>
              <a:gd name="T37" fmla="*/ 1041381 h 1841500"/>
              <a:gd name="T38" fmla="*/ 818192 w 2209801"/>
              <a:gd name="T39" fmla="*/ 906400 h 1841500"/>
              <a:gd name="T40" fmla="*/ 915350 w 2209801"/>
              <a:gd name="T41" fmla="*/ 839456 h 1841500"/>
              <a:gd name="T42" fmla="*/ 1512192 w 2209801"/>
              <a:gd name="T43" fmla="*/ 495955 h 1841500"/>
              <a:gd name="T44" fmla="*/ 1531786 w 2209801"/>
              <a:gd name="T45" fmla="*/ 617625 h 1841500"/>
              <a:gd name="T46" fmla="*/ 1466470 w 2209801"/>
              <a:gd name="T47" fmla="*/ 695548 h 1841500"/>
              <a:gd name="T48" fmla="*/ 1457761 w 2209801"/>
              <a:gd name="T49" fmla="*/ 544076 h 1841500"/>
              <a:gd name="T50" fmla="*/ 443702 w 2209801"/>
              <a:gd name="T51" fmla="*/ 533140 h 1841500"/>
              <a:gd name="T52" fmla="*/ 430094 w 2209801"/>
              <a:gd name="T53" fmla="*/ 637310 h 1841500"/>
              <a:gd name="T54" fmla="*/ 363416 w 2209801"/>
              <a:gd name="T55" fmla="*/ 670941 h 1841500"/>
              <a:gd name="T56" fmla="*/ 351986 w 2209801"/>
              <a:gd name="T57" fmla="*/ 539428 h 1841500"/>
              <a:gd name="T58" fmla="*/ 1772035 w 2209801"/>
              <a:gd name="T59" fmla="*/ 480584 h 1841500"/>
              <a:gd name="T60" fmla="*/ 1884987 w 2209801"/>
              <a:gd name="T61" fmla="*/ 562627 h 1841500"/>
              <a:gd name="T62" fmla="*/ 1897324 w 2209801"/>
              <a:gd name="T63" fmla="*/ 701825 h 1841500"/>
              <a:gd name="T64" fmla="*/ 1762440 w 2209801"/>
              <a:gd name="T65" fmla="*/ 739291 h 1841500"/>
              <a:gd name="T66" fmla="*/ 1234797 w 2209801"/>
              <a:gd name="T67" fmla="*/ 737650 h 1841500"/>
              <a:gd name="T68" fmla="*/ 1110981 w 2209801"/>
              <a:gd name="T69" fmla="*/ 699091 h 1841500"/>
              <a:gd name="T70" fmla="*/ 1128512 w 2209801"/>
              <a:gd name="T71" fmla="*/ 556063 h 1841500"/>
              <a:gd name="T72" fmla="*/ 1266025 w 2209801"/>
              <a:gd name="T73" fmla="*/ 472106 h 1841500"/>
              <a:gd name="T74" fmla="*/ 665986 w 2209801"/>
              <a:gd name="T75" fmla="*/ 480584 h 1841500"/>
              <a:gd name="T76" fmla="*/ 779212 w 2209801"/>
              <a:gd name="T77" fmla="*/ 562627 h 1841500"/>
              <a:gd name="T78" fmla="*/ 791001 w 2209801"/>
              <a:gd name="T79" fmla="*/ 701825 h 1841500"/>
              <a:gd name="T80" fmla="*/ 656664 w 2209801"/>
              <a:gd name="T81" fmla="*/ 739291 h 1841500"/>
              <a:gd name="T82" fmla="*/ 129021 w 2209801"/>
              <a:gd name="T83" fmla="*/ 737650 h 1841500"/>
              <a:gd name="T84" fmla="*/ 5204 w 2209801"/>
              <a:gd name="T85" fmla="*/ 699091 h 1841500"/>
              <a:gd name="T86" fmla="*/ 22736 w 2209801"/>
              <a:gd name="T87" fmla="*/ 556063 h 1841500"/>
              <a:gd name="T88" fmla="*/ 159975 w 2209801"/>
              <a:gd name="T89" fmla="*/ 472106 h 1841500"/>
              <a:gd name="T90" fmla="*/ 1069099 w 2209801"/>
              <a:gd name="T91" fmla="*/ 359725 h 1841500"/>
              <a:gd name="T92" fmla="*/ 1569828 w 2209801"/>
              <a:gd name="T93" fmla="*/ 16989 h 1841500"/>
              <a:gd name="T94" fmla="*/ 1645510 w 2209801"/>
              <a:gd name="T95" fmla="*/ 112622 h 1841500"/>
              <a:gd name="T96" fmla="*/ 1633992 w 2209801"/>
              <a:gd name="T97" fmla="*/ 272099 h 1841500"/>
              <a:gd name="T98" fmla="*/ 1520196 w 2209801"/>
              <a:gd name="T99" fmla="*/ 475421 h 1841500"/>
              <a:gd name="T100" fmla="*/ 1439030 w 2209801"/>
              <a:gd name="T101" fmla="*/ 428016 h 1841500"/>
              <a:gd name="T102" fmla="*/ 1357591 w 2209801"/>
              <a:gd name="T103" fmla="*/ 204417 h 1841500"/>
              <a:gd name="T104" fmla="*/ 1384737 w 2209801"/>
              <a:gd name="T105" fmla="*/ 68778 h 1841500"/>
              <a:gd name="T106" fmla="*/ 1482081 w 2209801"/>
              <a:gd name="T107" fmla="*/ 1918 h 1841500"/>
              <a:gd name="T108" fmla="*/ 483001 w 2209801"/>
              <a:gd name="T109" fmla="*/ 29046 h 1841500"/>
              <a:gd name="T110" fmla="*/ 545508 w 2209801"/>
              <a:gd name="T111" fmla="*/ 137283 h 1841500"/>
              <a:gd name="T112" fmla="*/ 513571 w 2209801"/>
              <a:gd name="T113" fmla="*/ 304434 h 1841500"/>
              <a:gd name="T114" fmla="*/ 403843 w 2209801"/>
              <a:gd name="T115" fmla="*/ 481997 h 1841500"/>
              <a:gd name="T116" fmla="*/ 310765 w 2209801"/>
              <a:gd name="T117" fmla="*/ 342248 h 1841500"/>
              <a:gd name="T118" fmla="*/ 250442 w 2209801"/>
              <a:gd name="T119" fmla="*/ 171809 h 1841500"/>
              <a:gd name="T120" fmla="*/ 294115 w 2209801"/>
              <a:gd name="T121" fmla="*/ 50145 h 1841500"/>
              <a:gd name="T122" fmla="*/ 399749 w 2209801"/>
              <a:gd name="T123" fmla="*/ 0 h 18415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09801" h="1841500">
                <a:moveTo>
                  <a:pt x="1088391" y="1543050"/>
                </a:moveTo>
                <a:lnTo>
                  <a:pt x="1090946" y="1543369"/>
                </a:lnTo>
                <a:lnTo>
                  <a:pt x="1093500" y="1544006"/>
                </a:lnTo>
                <a:lnTo>
                  <a:pt x="1096055" y="1545280"/>
                </a:lnTo>
                <a:lnTo>
                  <a:pt x="1097970" y="1547191"/>
                </a:lnTo>
                <a:lnTo>
                  <a:pt x="1140118" y="1589235"/>
                </a:lnTo>
                <a:lnTo>
                  <a:pt x="1142034" y="1591146"/>
                </a:lnTo>
                <a:lnTo>
                  <a:pt x="1143311" y="1594013"/>
                </a:lnTo>
                <a:lnTo>
                  <a:pt x="1143950" y="1596243"/>
                </a:lnTo>
                <a:lnTo>
                  <a:pt x="1144588" y="1599109"/>
                </a:lnTo>
                <a:lnTo>
                  <a:pt x="1143950" y="1601657"/>
                </a:lnTo>
                <a:lnTo>
                  <a:pt x="1143311" y="1604524"/>
                </a:lnTo>
                <a:lnTo>
                  <a:pt x="1142034" y="1606754"/>
                </a:lnTo>
                <a:lnTo>
                  <a:pt x="1140118" y="1609302"/>
                </a:lnTo>
                <a:lnTo>
                  <a:pt x="1105314" y="1644020"/>
                </a:lnTo>
                <a:lnTo>
                  <a:pt x="1107869" y="1651027"/>
                </a:lnTo>
                <a:lnTo>
                  <a:pt x="1110742" y="1658990"/>
                </a:lnTo>
                <a:lnTo>
                  <a:pt x="1113616" y="1667590"/>
                </a:lnTo>
                <a:lnTo>
                  <a:pt x="1116490" y="1677146"/>
                </a:lnTo>
                <a:lnTo>
                  <a:pt x="1118725" y="1687338"/>
                </a:lnTo>
                <a:lnTo>
                  <a:pt x="1121599" y="1698486"/>
                </a:lnTo>
                <a:lnTo>
                  <a:pt x="1123834" y="1710271"/>
                </a:lnTo>
                <a:lnTo>
                  <a:pt x="1126388" y="1722694"/>
                </a:lnTo>
                <a:lnTo>
                  <a:pt x="1128304" y="1735753"/>
                </a:lnTo>
                <a:lnTo>
                  <a:pt x="1130539" y="1749449"/>
                </a:lnTo>
                <a:lnTo>
                  <a:pt x="1132136" y="1763782"/>
                </a:lnTo>
                <a:lnTo>
                  <a:pt x="1133732" y="1778115"/>
                </a:lnTo>
                <a:lnTo>
                  <a:pt x="1135329" y="1793404"/>
                </a:lnTo>
                <a:lnTo>
                  <a:pt x="1136606" y="1809012"/>
                </a:lnTo>
                <a:lnTo>
                  <a:pt x="1137244" y="1824937"/>
                </a:lnTo>
                <a:lnTo>
                  <a:pt x="1138202" y="1841500"/>
                </a:lnTo>
                <a:lnTo>
                  <a:pt x="1038261" y="1841500"/>
                </a:lnTo>
                <a:lnTo>
                  <a:pt x="1038900" y="1824937"/>
                </a:lnTo>
                <a:lnTo>
                  <a:pt x="1039858" y="1809012"/>
                </a:lnTo>
                <a:lnTo>
                  <a:pt x="1041135" y="1793404"/>
                </a:lnTo>
                <a:lnTo>
                  <a:pt x="1042412" y="1778115"/>
                </a:lnTo>
                <a:lnTo>
                  <a:pt x="1044009" y="1763782"/>
                </a:lnTo>
                <a:lnTo>
                  <a:pt x="1045924" y="1749449"/>
                </a:lnTo>
                <a:lnTo>
                  <a:pt x="1047840" y="1735753"/>
                </a:lnTo>
                <a:lnTo>
                  <a:pt x="1050075" y="1722694"/>
                </a:lnTo>
                <a:lnTo>
                  <a:pt x="1052630" y="1710271"/>
                </a:lnTo>
                <a:lnTo>
                  <a:pt x="1054865" y="1698486"/>
                </a:lnTo>
                <a:lnTo>
                  <a:pt x="1057419" y="1687338"/>
                </a:lnTo>
                <a:lnTo>
                  <a:pt x="1059974" y="1677146"/>
                </a:lnTo>
                <a:lnTo>
                  <a:pt x="1062847" y="1667590"/>
                </a:lnTo>
                <a:lnTo>
                  <a:pt x="1065721" y="1658990"/>
                </a:lnTo>
                <a:lnTo>
                  <a:pt x="1068595" y="1651027"/>
                </a:lnTo>
                <a:lnTo>
                  <a:pt x="1071149" y="1644020"/>
                </a:lnTo>
                <a:lnTo>
                  <a:pt x="1036026" y="1609302"/>
                </a:lnTo>
                <a:lnTo>
                  <a:pt x="1034430" y="1606754"/>
                </a:lnTo>
                <a:lnTo>
                  <a:pt x="1033152" y="1604524"/>
                </a:lnTo>
                <a:lnTo>
                  <a:pt x="1032514" y="1601657"/>
                </a:lnTo>
                <a:lnTo>
                  <a:pt x="1031875" y="1599109"/>
                </a:lnTo>
                <a:lnTo>
                  <a:pt x="1032514" y="1596243"/>
                </a:lnTo>
                <a:lnTo>
                  <a:pt x="1033152" y="1594013"/>
                </a:lnTo>
                <a:lnTo>
                  <a:pt x="1034430" y="1591146"/>
                </a:lnTo>
                <a:lnTo>
                  <a:pt x="1036345" y="1589235"/>
                </a:lnTo>
                <a:lnTo>
                  <a:pt x="1077854" y="1547191"/>
                </a:lnTo>
                <a:lnTo>
                  <a:pt x="1080409" y="1545280"/>
                </a:lnTo>
                <a:lnTo>
                  <a:pt x="1082644" y="1544006"/>
                </a:lnTo>
                <a:lnTo>
                  <a:pt x="1085518" y="1543369"/>
                </a:lnTo>
                <a:lnTo>
                  <a:pt x="1088391" y="1543050"/>
                </a:lnTo>
                <a:close/>
                <a:moveTo>
                  <a:pt x="1225348" y="1466850"/>
                </a:moveTo>
                <a:lnTo>
                  <a:pt x="1243703" y="1475105"/>
                </a:lnTo>
                <a:lnTo>
                  <a:pt x="1262058" y="1482725"/>
                </a:lnTo>
                <a:lnTo>
                  <a:pt x="1280096" y="1490028"/>
                </a:lnTo>
                <a:lnTo>
                  <a:pt x="1298135" y="1496695"/>
                </a:lnTo>
                <a:lnTo>
                  <a:pt x="1315540" y="1502410"/>
                </a:lnTo>
                <a:lnTo>
                  <a:pt x="1332629" y="1508443"/>
                </a:lnTo>
                <a:lnTo>
                  <a:pt x="1365541" y="1518920"/>
                </a:lnTo>
                <a:lnTo>
                  <a:pt x="1397188" y="1528763"/>
                </a:lnTo>
                <a:lnTo>
                  <a:pt x="1426935" y="1538605"/>
                </a:lnTo>
                <a:lnTo>
                  <a:pt x="1441176" y="1544003"/>
                </a:lnTo>
                <a:lnTo>
                  <a:pt x="1454467" y="1549083"/>
                </a:lnTo>
                <a:lnTo>
                  <a:pt x="1467442" y="1554163"/>
                </a:lnTo>
                <a:lnTo>
                  <a:pt x="1479784" y="1559878"/>
                </a:lnTo>
                <a:lnTo>
                  <a:pt x="1485481" y="1563053"/>
                </a:lnTo>
                <a:lnTo>
                  <a:pt x="1491177" y="1567180"/>
                </a:lnTo>
                <a:lnTo>
                  <a:pt x="1496240" y="1571943"/>
                </a:lnTo>
                <a:lnTo>
                  <a:pt x="1500987" y="1577023"/>
                </a:lnTo>
                <a:lnTo>
                  <a:pt x="1505734" y="1582420"/>
                </a:lnTo>
                <a:lnTo>
                  <a:pt x="1510165" y="1588453"/>
                </a:lnTo>
                <a:lnTo>
                  <a:pt x="1513962" y="1595120"/>
                </a:lnTo>
                <a:lnTo>
                  <a:pt x="1518076" y="1601788"/>
                </a:lnTo>
                <a:lnTo>
                  <a:pt x="1521557" y="1608773"/>
                </a:lnTo>
                <a:lnTo>
                  <a:pt x="1524722" y="1616393"/>
                </a:lnTo>
                <a:lnTo>
                  <a:pt x="1527570" y="1624330"/>
                </a:lnTo>
                <a:lnTo>
                  <a:pt x="1530418" y="1631950"/>
                </a:lnTo>
                <a:lnTo>
                  <a:pt x="1532950" y="1640205"/>
                </a:lnTo>
                <a:lnTo>
                  <a:pt x="1535165" y="1648460"/>
                </a:lnTo>
                <a:lnTo>
                  <a:pt x="1539596" y="1664970"/>
                </a:lnTo>
                <a:lnTo>
                  <a:pt x="1542760" y="1681798"/>
                </a:lnTo>
                <a:lnTo>
                  <a:pt x="1545292" y="1698308"/>
                </a:lnTo>
                <a:lnTo>
                  <a:pt x="1547191" y="1713865"/>
                </a:lnTo>
                <a:lnTo>
                  <a:pt x="1548773" y="1728470"/>
                </a:lnTo>
                <a:lnTo>
                  <a:pt x="1549722" y="1741805"/>
                </a:lnTo>
                <a:lnTo>
                  <a:pt x="1550355" y="1753235"/>
                </a:lnTo>
                <a:lnTo>
                  <a:pt x="1550988" y="1770063"/>
                </a:lnTo>
                <a:lnTo>
                  <a:pt x="1550355" y="1772920"/>
                </a:lnTo>
                <a:lnTo>
                  <a:pt x="1549406" y="1776095"/>
                </a:lnTo>
                <a:lnTo>
                  <a:pt x="1547191" y="1779270"/>
                </a:lnTo>
                <a:lnTo>
                  <a:pt x="1544975" y="1782128"/>
                </a:lnTo>
                <a:lnTo>
                  <a:pt x="1541494" y="1785303"/>
                </a:lnTo>
                <a:lnTo>
                  <a:pt x="1537380" y="1788160"/>
                </a:lnTo>
                <a:lnTo>
                  <a:pt x="1532950" y="1791335"/>
                </a:lnTo>
                <a:lnTo>
                  <a:pt x="1527254" y="1794510"/>
                </a:lnTo>
                <a:lnTo>
                  <a:pt x="1520924" y="1797685"/>
                </a:lnTo>
                <a:lnTo>
                  <a:pt x="1513962" y="1800543"/>
                </a:lnTo>
                <a:lnTo>
                  <a:pt x="1506051" y="1803718"/>
                </a:lnTo>
                <a:lnTo>
                  <a:pt x="1497506" y="1806575"/>
                </a:lnTo>
                <a:lnTo>
                  <a:pt x="1488012" y="1809433"/>
                </a:lnTo>
                <a:lnTo>
                  <a:pt x="1478202" y="1812290"/>
                </a:lnTo>
                <a:lnTo>
                  <a:pt x="1467442" y="1815148"/>
                </a:lnTo>
                <a:lnTo>
                  <a:pt x="1455417" y="1817370"/>
                </a:lnTo>
                <a:lnTo>
                  <a:pt x="1443391" y="1820228"/>
                </a:lnTo>
                <a:lnTo>
                  <a:pt x="1430100" y="1822450"/>
                </a:lnTo>
                <a:lnTo>
                  <a:pt x="1416175" y="1824990"/>
                </a:lnTo>
                <a:lnTo>
                  <a:pt x="1401302" y="1827213"/>
                </a:lnTo>
                <a:lnTo>
                  <a:pt x="1386111" y="1829118"/>
                </a:lnTo>
                <a:lnTo>
                  <a:pt x="1369655" y="1831340"/>
                </a:lnTo>
                <a:lnTo>
                  <a:pt x="1335161" y="1834833"/>
                </a:lnTo>
                <a:lnTo>
                  <a:pt x="1297185" y="1837373"/>
                </a:lnTo>
                <a:lnTo>
                  <a:pt x="1255729" y="1839913"/>
                </a:lnTo>
                <a:lnTo>
                  <a:pt x="1211108" y="1841183"/>
                </a:lnTo>
                <a:lnTo>
                  <a:pt x="1163638" y="1841500"/>
                </a:lnTo>
                <a:lnTo>
                  <a:pt x="1225348" y="1466850"/>
                </a:lnTo>
                <a:close/>
                <a:moveTo>
                  <a:pt x="951115" y="1466850"/>
                </a:moveTo>
                <a:lnTo>
                  <a:pt x="1012825" y="1841500"/>
                </a:lnTo>
                <a:lnTo>
                  <a:pt x="965039" y="1841183"/>
                </a:lnTo>
                <a:lnTo>
                  <a:pt x="920735" y="1839913"/>
                </a:lnTo>
                <a:lnTo>
                  <a:pt x="879278" y="1837373"/>
                </a:lnTo>
                <a:lnTo>
                  <a:pt x="841303" y="1834833"/>
                </a:lnTo>
                <a:lnTo>
                  <a:pt x="806492" y="1831340"/>
                </a:lnTo>
                <a:lnTo>
                  <a:pt x="790352" y="1829118"/>
                </a:lnTo>
                <a:lnTo>
                  <a:pt x="774529" y="1827213"/>
                </a:lnTo>
                <a:lnTo>
                  <a:pt x="760288" y="1824990"/>
                </a:lnTo>
                <a:lnTo>
                  <a:pt x="746047" y="1822450"/>
                </a:lnTo>
                <a:lnTo>
                  <a:pt x="733072" y="1820228"/>
                </a:lnTo>
                <a:lnTo>
                  <a:pt x="720414" y="1817370"/>
                </a:lnTo>
                <a:lnTo>
                  <a:pt x="708705" y="1815148"/>
                </a:lnTo>
                <a:lnTo>
                  <a:pt x="698262" y="1812290"/>
                </a:lnTo>
                <a:lnTo>
                  <a:pt x="687818" y="1809433"/>
                </a:lnTo>
                <a:lnTo>
                  <a:pt x="678641" y="1806575"/>
                </a:lnTo>
                <a:lnTo>
                  <a:pt x="670413" y="1803718"/>
                </a:lnTo>
                <a:lnTo>
                  <a:pt x="662501" y="1800543"/>
                </a:lnTo>
                <a:lnTo>
                  <a:pt x="655539" y="1797685"/>
                </a:lnTo>
                <a:lnTo>
                  <a:pt x="649210" y="1794510"/>
                </a:lnTo>
                <a:lnTo>
                  <a:pt x="643514" y="1791335"/>
                </a:lnTo>
                <a:lnTo>
                  <a:pt x="638450" y="1788160"/>
                </a:lnTo>
                <a:lnTo>
                  <a:pt x="634653" y="1785303"/>
                </a:lnTo>
                <a:lnTo>
                  <a:pt x="631488" y="1782128"/>
                </a:lnTo>
                <a:lnTo>
                  <a:pt x="628640" y="1779270"/>
                </a:lnTo>
                <a:lnTo>
                  <a:pt x="626741" y="1776095"/>
                </a:lnTo>
                <a:lnTo>
                  <a:pt x="626108" y="1772920"/>
                </a:lnTo>
                <a:lnTo>
                  <a:pt x="625475" y="1770063"/>
                </a:lnTo>
                <a:lnTo>
                  <a:pt x="626108" y="1753235"/>
                </a:lnTo>
                <a:lnTo>
                  <a:pt x="626425" y="1741805"/>
                </a:lnTo>
                <a:lnTo>
                  <a:pt x="627690" y="1728470"/>
                </a:lnTo>
                <a:lnTo>
                  <a:pt x="629273" y="1713865"/>
                </a:lnTo>
                <a:lnTo>
                  <a:pt x="631172" y="1698308"/>
                </a:lnTo>
                <a:lnTo>
                  <a:pt x="633703" y="1681798"/>
                </a:lnTo>
                <a:lnTo>
                  <a:pt x="636868" y="1664970"/>
                </a:lnTo>
                <a:lnTo>
                  <a:pt x="640982" y="1648460"/>
                </a:lnTo>
                <a:lnTo>
                  <a:pt x="643197" y="1640205"/>
                </a:lnTo>
                <a:lnTo>
                  <a:pt x="646045" y="1631950"/>
                </a:lnTo>
                <a:lnTo>
                  <a:pt x="648893" y="1624330"/>
                </a:lnTo>
                <a:lnTo>
                  <a:pt x="651425" y="1616393"/>
                </a:lnTo>
                <a:lnTo>
                  <a:pt x="654906" y="1608773"/>
                </a:lnTo>
                <a:lnTo>
                  <a:pt x="658704" y="1601788"/>
                </a:lnTo>
                <a:lnTo>
                  <a:pt x="662185" y="1595120"/>
                </a:lnTo>
                <a:lnTo>
                  <a:pt x="665982" y="1588453"/>
                </a:lnTo>
                <a:lnTo>
                  <a:pt x="670413" y="1582420"/>
                </a:lnTo>
                <a:lnTo>
                  <a:pt x="675160" y="1577023"/>
                </a:lnTo>
                <a:lnTo>
                  <a:pt x="680223" y="1571943"/>
                </a:lnTo>
                <a:lnTo>
                  <a:pt x="685287" y="1567180"/>
                </a:lnTo>
                <a:lnTo>
                  <a:pt x="690667" y="1563053"/>
                </a:lnTo>
                <a:lnTo>
                  <a:pt x="696679" y="1559878"/>
                </a:lnTo>
                <a:lnTo>
                  <a:pt x="709021" y="1554163"/>
                </a:lnTo>
                <a:lnTo>
                  <a:pt x="721680" y="1549083"/>
                </a:lnTo>
                <a:lnTo>
                  <a:pt x="735288" y="1544003"/>
                </a:lnTo>
                <a:lnTo>
                  <a:pt x="749529" y="1538605"/>
                </a:lnTo>
                <a:lnTo>
                  <a:pt x="778960" y="1528763"/>
                </a:lnTo>
                <a:lnTo>
                  <a:pt x="810289" y="1518920"/>
                </a:lnTo>
                <a:lnTo>
                  <a:pt x="843834" y="1508443"/>
                </a:lnTo>
                <a:lnTo>
                  <a:pt x="860607" y="1502410"/>
                </a:lnTo>
                <a:lnTo>
                  <a:pt x="878329" y="1496695"/>
                </a:lnTo>
                <a:lnTo>
                  <a:pt x="896051" y="1490028"/>
                </a:lnTo>
                <a:lnTo>
                  <a:pt x="914089" y="1482725"/>
                </a:lnTo>
                <a:lnTo>
                  <a:pt x="932444" y="1475105"/>
                </a:lnTo>
                <a:lnTo>
                  <a:pt x="951115" y="1466850"/>
                </a:lnTo>
                <a:close/>
                <a:moveTo>
                  <a:pt x="621190" y="1168400"/>
                </a:moveTo>
                <a:lnTo>
                  <a:pt x="727930" y="1275012"/>
                </a:lnTo>
                <a:lnTo>
                  <a:pt x="765938" y="1236733"/>
                </a:lnTo>
                <a:lnTo>
                  <a:pt x="819150" y="1431925"/>
                </a:lnTo>
                <a:lnTo>
                  <a:pt x="623407" y="1379094"/>
                </a:lnTo>
                <a:lnTo>
                  <a:pt x="662049" y="1340498"/>
                </a:lnTo>
                <a:lnTo>
                  <a:pt x="555625" y="1234202"/>
                </a:lnTo>
                <a:lnTo>
                  <a:pt x="621190" y="1168400"/>
                </a:lnTo>
                <a:close/>
                <a:moveTo>
                  <a:pt x="1879601" y="971550"/>
                </a:moveTo>
                <a:lnTo>
                  <a:pt x="1826451" y="1166977"/>
                </a:lnTo>
                <a:lnTo>
                  <a:pt x="1788260" y="1128652"/>
                </a:lnTo>
                <a:lnTo>
                  <a:pt x="1681005" y="1235075"/>
                </a:lnTo>
                <a:lnTo>
                  <a:pt x="1642099" y="1196726"/>
                </a:lnTo>
                <a:lnTo>
                  <a:pt x="1679575" y="1234202"/>
                </a:lnTo>
                <a:lnTo>
                  <a:pt x="1572963" y="1340498"/>
                </a:lnTo>
                <a:lnTo>
                  <a:pt x="1611242" y="1379094"/>
                </a:lnTo>
                <a:lnTo>
                  <a:pt x="1416050" y="1431925"/>
                </a:lnTo>
                <a:lnTo>
                  <a:pt x="1468882" y="1236733"/>
                </a:lnTo>
                <a:lnTo>
                  <a:pt x="1507477" y="1275012"/>
                </a:lnTo>
                <a:lnTo>
                  <a:pt x="1613773" y="1168400"/>
                </a:lnTo>
                <a:lnTo>
                  <a:pt x="1614686" y="1169313"/>
                </a:lnTo>
                <a:lnTo>
                  <a:pt x="1721743" y="1062770"/>
                </a:lnTo>
                <a:lnTo>
                  <a:pt x="1683233" y="1024445"/>
                </a:lnTo>
                <a:lnTo>
                  <a:pt x="1879601" y="971550"/>
                </a:lnTo>
                <a:close/>
                <a:moveTo>
                  <a:pt x="1088550" y="971550"/>
                </a:moveTo>
                <a:lnTo>
                  <a:pt x="1097146" y="971867"/>
                </a:lnTo>
                <a:lnTo>
                  <a:pt x="1106061" y="972818"/>
                </a:lnTo>
                <a:lnTo>
                  <a:pt x="1114975" y="973769"/>
                </a:lnTo>
                <a:lnTo>
                  <a:pt x="1123253" y="975354"/>
                </a:lnTo>
                <a:lnTo>
                  <a:pt x="1131849" y="977889"/>
                </a:lnTo>
                <a:lnTo>
                  <a:pt x="1140126" y="980742"/>
                </a:lnTo>
                <a:lnTo>
                  <a:pt x="1148086" y="983595"/>
                </a:lnTo>
                <a:lnTo>
                  <a:pt x="1155727" y="987398"/>
                </a:lnTo>
                <a:lnTo>
                  <a:pt x="1163686" y="991202"/>
                </a:lnTo>
                <a:lnTo>
                  <a:pt x="1171327" y="995639"/>
                </a:lnTo>
                <a:lnTo>
                  <a:pt x="1178331" y="1000393"/>
                </a:lnTo>
                <a:lnTo>
                  <a:pt x="1185335" y="1005465"/>
                </a:lnTo>
                <a:lnTo>
                  <a:pt x="1192340" y="1010853"/>
                </a:lnTo>
                <a:lnTo>
                  <a:pt x="1199025" y="1016875"/>
                </a:lnTo>
                <a:lnTo>
                  <a:pt x="1205075" y="1022898"/>
                </a:lnTo>
                <a:lnTo>
                  <a:pt x="1211124" y="1029871"/>
                </a:lnTo>
                <a:lnTo>
                  <a:pt x="1217173" y="1036844"/>
                </a:lnTo>
                <a:lnTo>
                  <a:pt x="1222585" y="1043817"/>
                </a:lnTo>
                <a:lnTo>
                  <a:pt x="1227679" y="1051424"/>
                </a:lnTo>
                <a:lnTo>
                  <a:pt x="1232455" y="1059031"/>
                </a:lnTo>
                <a:lnTo>
                  <a:pt x="1236912" y="1066955"/>
                </a:lnTo>
                <a:lnTo>
                  <a:pt x="1241051" y="1075196"/>
                </a:lnTo>
                <a:lnTo>
                  <a:pt x="1245189" y="1084071"/>
                </a:lnTo>
                <a:lnTo>
                  <a:pt x="1248692" y="1092946"/>
                </a:lnTo>
                <a:lnTo>
                  <a:pt x="1251875" y="1102138"/>
                </a:lnTo>
                <a:lnTo>
                  <a:pt x="1254104" y="1111012"/>
                </a:lnTo>
                <a:lnTo>
                  <a:pt x="1256651" y="1120521"/>
                </a:lnTo>
                <a:lnTo>
                  <a:pt x="1258561" y="1130347"/>
                </a:lnTo>
                <a:lnTo>
                  <a:pt x="1260153" y="1139856"/>
                </a:lnTo>
                <a:lnTo>
                  <a:pt x="1261108" y="1149998"/>
                </a:lnTo>
                <a:lnTo>
                  <a:pt x="1262063" y="1159824"/>
                </a:lnTo>
                <a:lnTo>
                  <a:pt x="1262063" y="1169967"/>
                </a:lnTo>
                <a:lnTo>
                  <a:pt x="1261745" y="1182645"/>
                </a:lnTo>
                <a:lnTo>
                  <a:pt x="1260790" y="1195007"/>
                </a:lnTo>
                <a:lnTo>
                  <a:pt x="1259198" y="1208002"/>
                </a:lnTo>
                <a:lnTo>
                  <a:pt x="1257288" y="1220997"/>
                </a:lnTo>
                <a:lnTo>
                  <a:pt x="1254422" y="1233993"/>
                </a:lnTo>
                <a:lnTo>
                  <a:pt x="1251557" y="1247305"/>
                </a:lnTo>
                <a:lnTo>
                  <a:pt x="1247418" y="1260300"/>
                </a:lnTo>
                <a:lnTo>
                  <a:pt x="1242961" y="1273296"/>
                </a:lnTo>
                <a:lnTo>
                  <a:pt x="1238504" y="1286291"/>
                </a:lnTo>
                <a:lnTo>
                  <a:pt x="1232773" y="1298970"/>
                </a:lnTo>
                <a:lnTo>
                  <a:pt x="1227361" y="1311331"/>
                </a:lnTo>
                <a:lnTo>
                  <a:pt x="1220993" y="1323375"/>
                </a:lnTo>
                <a:lnTo>
                  <a:pt x="1214307" y="1335103"/>
                </a:lnTo>
                <a:lnTo>
                  <a:pt x="1207303" y="1346513"/>
                </a:lnTo>
                <a:lnTo>
                  <a:pt x="1199662" y="1357290"/>
                </a:lnTo>
                <a:lnTo>
                  <a:pt x="1192340" y="1367750"/>
                </a:lnTo>
                <a:lnTo>
                  <a:pt x="1192340" y="1437164"/>
                </a:lnTo>
                <a:lnTo>
                  <a:pt x="1178650" y="1451744"/>
                </a:lnTo>
                <a:lnTo>
                  <a:pt x="1164960" y="1466641"/>
                </a:lnTo>
                <a:lnTo>
                  <a:pt x="1148404" y="1483440"/>
                </a:lnTo>
                <a:lnTo>
                  <a:pt x="1139171" y="1492315"/>
                </a:lnTo>
                <a:lnTo>
                  <a:pt x="1130575" y="1500873"/>
                </a:lnTo>
                <a:lnTo>
                  <a:pt x="1121979" y="1508797"/>
                </a:lnTo>
                <a:lnTo>
                  <a:pt x="1113702" y="1515770"/>
                </a:lnTo>
                <a:lnTo>
                  <a:pt x="1105742" y="1521792"/>
                </a:lnTo>
                <a:lnTo>
                  <a:pt x="1099056" y="1526547"/>
                </a:lnTo>
                <a:lnTo>
                  <a:pt x="1095873" y="1527815"/>
                </a:lnTo>
                <a:lnTo>
                  <a:pt x="1093007" y="1529082"/>
                </a:lnTo>
                <a:lnTo>
                  <a:pt x="1090460" y="1530033"/>
                </a:lnTo>
                <a:lnTo>
                  <a:pt x="1088550" y="1530350"/>
                </a:lnTo>
                <a:lnTo>
                  <a:pt x="1086003" y="1530033"/>
                </a:lnTo>
                <a:lnTo>
                  <a:pt x="1083775" y="1529082"/>
                </a:lnTo>
                <a:lnTo>
                  <a:pt x="1080909" y="1527815"/>
                </a:lnTo>
                <a:lnTo>
                  <a:pt x="1077725" y="1526547"/>
                </a:lnTo>
                <a:lnTo>
                  <a:pt x="1070721" y="1521792"/>
                </a:lnTo>
                <a:lnTo>
                  <a:pt x="1063080" y="1515770"/>
                </a:lnTo>
                <a:lnTo>
                  <a:pt x="1054803" y="1508797"/>
                </a:lnTo>
                <a:lnTo>
                  <a:pt x="1046207" y="1500873"/>
                </a:lnTo>
                <a:lnTo>
                  <a:pt x="1036974" y="1492315"/>
                </a:lnTo>
                <a:lnTo>
                  <a:pt x="1028378" y="1483440"/>
                </a:lnTo>
                <a:lnTo>
                  <a:pt x="1011822" y="1466641"/>
                </a:lnTo>
                <a:lnTo>
                  <a:pt x="997496" y="1451744"/>
                </a:lnTo>
                <a:lnTo>
                  <a:pt x="984442" y="1437164"/>
                </a:lnTo>
                <a:lnTo>
                  <a:pt x="984442" y="1367750"/>
                </a:lnTo>
                <a:lnTo>
                  <a:pt x="976801" y="1357290"/>
                </a:lnTo>
                <a:lnTo>
                  <a:pt x="969160" y="1346513"/>
                </a:lnTo>
                <a:lnTo>
                  <a:pt x="962156" y="1335103"/>
                </a:lnTo>
                <a:lnTo>
                  <a:pt x="955789" y="1323375"/>
                </a:lnTo>
                <a:lnTo>
                  <a:pt x="949421" y="1311331"/>
                </a:lnTo>
                <a:lnTo>
                  <a:pt x="943691" y="1298970"/>
                </a:lnTo>
                <a:lnTo>
                  <a:pt x="938278" y="1286291"/>
                </a:lnTo>
                <a:lnTo>
                  <a:pt x="933821" y="1273296"/>
                </a:lnTo>
                <a:lnTo>
                  <a:pt x="929364" y="1260300"/>
                </a:lnTo>
                <a:lnTo>
                  <a:pt x="925543" y="1247305"/>
                </a:lnTo>
                <a:lnTo>
                  <a:pt x="922360" y="1233993"/>
                </a:lnTo>
                <a:lnTo>
                  <a:pt x="919494" y="1220997"/>
                </a:lnTo>
                <a:lnTo>
                  <a:pt x="916947" y="1208002"/>
                </a:lnTo>
                <a:lnTo>
                  <a:pt x="915992" y="1195007"/>
                </a:lnTo>
                <a:lnTo>
                  <a:pt x="914719" y="1182645"/>
                </a:lnTo>
                <a:lnTo>
                  <a:pt x="914400" y="1169967"/>
                </a:lnTo>
                <a:lnTo>
                  <a:pt x="914719" y="1159824"/>
                </a:lnTo>
                <a:lnTo>
                  <a:pt x="915674" y="1149998"/>
                </a:lnTo>
                <a:lnTo>
                  <a:pt x="916310" y="1139856"/>
                </a:lnTo>
                <a:lnTo>
                  <a:pt x="917902" y="1130347"/>
                </a:lnTo>
                <a:lnTo>
                  <a:pt x="919813" y="1120521"/>
                </a:lnTo>
                <a:lnTo>
                  <a:pt x="922360" y="1111012"/>
                </a:lnTo>
                <a:lnTo>
                  <a:pt x="924907" y="1102138"/>
                </a:lnTo>
                <a:lnTo>
                  <a:pt x="928090" y="1092946"/>
                </a:lnTo>
                <a:lnTo>
                  <a:pt x="931592" y="1084071"/>
                </a:lnTo>
                <a:lnTo>
                  <a:pt x="935413" y="1075196"/>
                </a:lnTo>
                <a:lnTo>
                  <a:pt x="939552" y="1066955"/>
                </a:lnTo>
                <a:lnTo>
                  <a:pt x="944327" y="1059031"/>
                </a:lnTo>
                <a:lnTo>
                  <a:pt x="949103" y="1051424"/>
                </a:lnTo>
                <a:lnTo>
                  <a:pt x="954197" y="1043817"/>
                </a:lnTo>
                <a:lnTo>
                  <a:pt x="959609" y="1036844"/>
                </a:lnTo>
                <a:lnTo>
                  <a:pt x="965340" y="1029871"/>
                </a:lnTo>
                <a:lnTo>
                  <a:pt x="971707" y="1022898"/>
                </a:lnTo>
                <a:lnTo>
                  <a:pt x="977756" y="1016875"/>
                </a:lnTo>
                <a:lnTo>
                  <a:pt x="984124" y="1010853"/>
                </a:lnTo>
                <a:lnTo>
                  <a:pt x="991446" y="1005465"/>
                </a:lnTo>
                <a:lnTo>
                  <a:pt x="998132" y="1000393"/>
                </a:lnTo>
                <a:lnTo>
                  <a:pt x="1005455" y="995639"/>
                </a:lnTo>
                <a:lnTo>
                  <a:pt x="1013096" y="991202"/>
                </a:lnTo>
                <a:lnTo>
                  <a:pt x="1020418" y="987398"/>
                </a:lnTo>
                <a:lnTo>
                  <a:pt x="1028378" y="983595"/>
                </a:lnTo>
                <a:lnTo>
                  <a:pt x="1036655" y="980742"/>
                </a:lnTo>
                <a:lnTo>
                  <a:pt x="1044933" y="977889"/>
                </a:lnTo>
                <a:lnTo>
                  <a:pt x="1053211" y="975354"/>
                </a:lnTo>
                <a:lnTo>
                  <a:pt x="1061807" y="973769"/>
                </a:lnTo>
                <a:lnTo>
                  <a:pt x="1070721" y="972818"/>
                </a:lnTo>
                <a:lnTo>
                  <a:pt x="1079317" y="971867"/>
                </a:lnTo>
                <a:lnTo>
                  <a:pt x="1088550" y="971550"/>
                </a:lnTo>
                <a:close/>
                <a:moveTo>
                  <a:pt x="357188" y="968375"/>
                </a:moveTo>
                <a:lnTo>
                  <a:pt x="553875" y="1021525"/>
                </a:lnTo>
                <a:lnTo>
                  <a:pt x="515047" y="1060035"/>
                </a:lnTo>
                <a:lnTo>
                  <a:pt x="622301" y="1166971"/>
                </a:lnTo>
                <a:lnTo>
                  <a:pt x="556103" y="1233488"/>
                </a:lnTo>
                <a:lnTo>
                  <a:pt x="449166" y="1125915"/>
                </a:lnTo>
                <a:lnTo>
                  <a:pt x="410656" y="1164743"/>
                </a:lnTo>
                <a:lnTo>
                  <a:pt x="357188" y="968375"/>
                </a:lnTo>
                <a:close/>
                <a:moveTo>
                  <a:pt x="1743409" y="573088"/>
                </a:moveTo>
                <a:lnTo>
                  <a:pt x="1746251" y="573088"/>
                </a:lnTo>
                <a:lnTo>
                  <a:pt x="1749092" y="573088"/>
                </a:lnTo>
                <a:lnTo>
                  <a:pt x="1751618" y="573722"/>
                </a:lnTo>
                <a:lnTo>
                  <a:pt x="1754143" y="575308"/>
                </a:lnTo>
                <a:lnTo>
                  <a:pt x="1756037" y="576894"/>
                </a:lnTo>
                <a:lnTo>
                  <a:pt x="1797394" y="618442"/>
                </a:lnTo>
                <a:lnTo>
                  <a:pt x="1799603" y="620662"/>
                </a:lnTo>
                <a:lnTo>
                  <a:pt x="1800550" y="623199"/>
                </a:lnTo>
                <a:lnTo>
                  <a:pt x="1801498" y="625737"/>
                </a:lnTo>
                <a:lnTo>
                  <a:pt x="1801813" y="628274"/>
                </a:lnTo>
                <a:lnTo>
                  <a:pt x="1801498" y="631128"/>
                </a:lnTo>
                <a:lnTo>
                  <a:pt x="1800550" y="633983"/>
                </a:lnTo>
                <a:lnTo>
                  <a:pt x="1799603" y="636203"/>
                </a:lnTo>
                <a:lnTo>
                  <a:pt x="1797394" y="638740"/>
                </a:lnTo>
                <a:lnTo>
                  <a:pt x="1762983" y="673311"/>
                </a:lnTo>
                <a:lnTo>
                  <a:pt x="1765824" y="680288"/>
                </a:lnTo>
                <a:lnTo>
                  <a:pt x="1768665" y="688217"/>
                </a:lnTo>
                <a:lnTo>
                  <a:pt x="1771191" y="696781"/>
                </a:lnTo>
                <a:lnTo>
                  <a:pt x="1774032" y="706296"/>
                </a:lnTo>
                <a:lnTo>
                  <a:pt x="1776873" y="716445"/>
                </a:lnTo>
                <a:lnTo>
                  <a:pt x="1779083" y="727545"/>
                </a:lnTo>
                <a:lnTo>
                  <a:pt x="1781609" y="739280"/>
                </a:lnTo>
                <a:lnTo>
                  <a:pt x="1783819" y="751333"/>
                </a:lnTo>
                <a:lnTo>
                  <a:pt x="1786344" y="764336"/>
                </a:lnTo>
                <a:lnTo>
                  <a:pt x="1788238" y="778291"/>
                </a:lnTo>
                <a:lnTo>
                  <a:pt x="1789817" y="792246"/>
                </a:lnTo>
                <a:lnTo>
                  <a:pt x="1791711" y="806836"/>
                </a:lnTo>
                <a:lnTo>
                  <a:pt x="1792974" y="821742"/>
                </a:lnTo>
                <a:lnTo>
                  <a:pt x="1793921" y="837600"/>
                </a:lnTo>
                <a:lnTo>
                  <a:pt x="1795184" y="853458"/>
                </a:lnTo>
                <a:lnTo>
                  <a:pt x="1795499" y="869951"/>
                </a:lnTo>
                <a:lnTo>
                  <a:pt x="1697002" y="869951"/>
                </a:lnTo>
                <a:lnTo>
                  <a:pt x="1697634" y="853458"/>
                </a:lnTo>
                <a:lnTo>
                  <a:pt x="1698581" y="837600"/>
                </a:lnTo>
                <a:lnTo>
                  <a:pt x="1699843" y="821742"/>
                </a:lnTo>
                <a:lnTo>
                  <a:pt x="1701106" y="806836"/>
                </a:lnTo>
                <a:lnTo>
                  <a:pt x="1702685" y="792246"/>
                </a:lnTo>
                <a:lnTo>
                  <a:pt x="1704263" y="778291"/>
                </a:lnTo>
                <a:lnTo>
                  <a:pt x="1706789" y="764336"/>
                </a:lnTo>
                <a:lnTo>
                  <a:pt x="1708683" y="751333"/>
                </a:lnTo>
                <a:lnTo>
                  <a:pt x="1710893" y="739280"/>
                </a:lnTo>
                <a:lnTo>
                  <a:pt x="1713418" y="727545"/>
                </a:lnTo>
                <a:lnTo>
                  <a:pt x="1716260" y="716445"/>
                </a:lnTo>
                <a:lnTo>
                  <a:pt x="1718469" y="706296"/>
                </a:lnTo>
                <a:lnTo>
                  <a:pt x="1721311" y="696781"/>
                </a:lnTo>
                <a:lnTo>
                  <a:pt x="1723836" y="688217"/>
                </a:lnTo>
                <a:lnTo>
                  <a:pt x="1726678" y="680288"/>
                </a:lnTo>
                <a:lnTo>
                  <a:pt x="1729519" y="673311"/>
                </a:lnTo>
                <a:lnTo>
                  <a:pt x="1695108" y="638740"/>
                </a:lnTo>
                <a:lnTo>
                  <a:pt x="1692898" y="636203"/>
                </a:lnTo>
                <a:lnTo>
                  <a:pt x="1691951" y="633983"/>
                </a:lnTo>
                <a:lnTo>
                  <a:pt x="1691004" y="631128"/>
                </a:lnTo>
                <a:lnTo>
                  <a:pt x="1690688" y="628274"/>
                </a:lnTo>
                <a:lnTo>
                  <a:pt x="1691004" y="625737"/>
                </a:lnTo>
                <a:lnTo>
                  <a:pt x="1691951" y="623199"/>
                </a:lnTo>
                <a:lnTo>
                  <a:pt x="1692898" y="620662"/>
                </a:lnTo>
                <a:lnTo>
                  <a:pt x="1695108" y="618442"/>
                </a:lnTo>
                <a:lnTo>
                  <a:pt x="1736464" y="576894"/>
                </a:lnTo>
                <a:lnTo>
                  <a:pt x="1738358" y="575308"/>
                </a:lnTo>
                <a:lnTo>
                  <a:pt x="1741200" y="573722"/>
                </a:lnTo>
                <a:lnTo>
                  <a:pt x="1743409" y="573088"/>
                </a:lnTo>
                <a:close/>
                <a:moveTo>
                  <a:pt x="460709" y="573088"/>
                </a:moveTo>
                <a:lnTo>
                  <a:pt x="463551" y="573088"/>
                </a:lnTo>
                <a:lnTo>
                  <a:pt x="466392" y="573088"/>
                </a:lnTo>
                <a:lnTo>
                  <a:pt x="468602" y="573722"/>
                </a:lnTo>
                <a:lnTo>
                  <a:pt x="471443" y="575308"/>
                </a:lnTo>
                <a:lnTo>
                  <a:pt x="473337" y="576894"/>
                </a:lnTo>
                <a:lnTo>
                  <a:pt x="514694" y="618442"/>
                </a:lnTo>
                <a:lnTo>
                  <a:pt x="516903" y="620662"/>
                </a:lnTo>
                <a:lnTo>
                  <a:pt x="517850" y="623199"/>
                </a:lnTo>
                <a:lnTo>
                  <a:pt x="518798" y="625737"/>
                </a:lnTo>
                <a:lnTo>
                  <a:pt x="519113" y="628274"/>
                </a:lnTo>
                <a:lnTo>
                  <a:pt x="518798" y="631128"/>
                </a:lnTo>
                <a:lnTo>
                  <a:pt x="517850" y="633983"/>
                </a:lnTo>
                <a:lnTo>
                  <a:pt x="516903" y="636203"/>
                </a:lnTo>
                <a:lnTo>
                  <a:pt x="514694" y="638740"/>
                </a:lnTo>
                <a:lnTo>
                  <a:pt x="480283" y="673311"/>
                </a:lnTo>
                <a:lnTo>
                  <a:pt x="483124" y="680288"/>
                </a:lnTo>
                <a:lnTo>
                  <a:pt x="485965" y="688217"/>
                </a:lnTo>
                <a:lnTo>
                  <a:pt x="488491" y="696781"/>
                </a:lnTo>
                <a:lnTo>
                  <a:pt x="491332" y="706296"/>
                </a:lnTo>
                <a:lnTo>
                  <a:pt x="493858" y="716445"/>
                </a:lnTo>
                <a:lnTo>
                  <a:pt x="496383" y="727545"/>
                </a:lnTo>
                <a:lnTo>
                  <a:pt x="498909" y="739280"/>
                </a:lnTo>
                <a:lnTo>
                  <a:pt x="501119" y="751333"/>
                </a:lnTo>
                <a:lnTo>
                  <a:pt x="503013" y="764336"/>
                </a:lnTo>
                <a:lnTo>
                  <a:pt x="505223" y="778291"/>
                </a:lnTo>
                <a:lnTo>
                  <a:pt x="507117" y="792246"/>
                </a:lnTo>
                <a:lnTo>
                  <a:pt x="508695" y="806836"/>
                </a:lnTo>
                <a:lnTo>
                  <a:pt x="510274" y="821742"/>
                </a:lnTo>
                <a:lnTo>
                  <a:pt x="511221" y="837600"/>
                </a:lnTo>
                <a:lnTo>
                  <a:pt x="512168" y="853458"/>
                </a:lnTo>
                <a:lnTo>
                  <a:pt x="512799" y="869951"/>
                </a:lnTo>
                <a:lnTo>
                  <a:pt x="414302" y="869951"/>
                </a:lnTo>
                <a:lnTo>
                  <a:pt x="414618" y="853458"/>
                </a:lnTo>
                <a:lnTo>
                  <a:pt x="415881" y="837600"/>
                </a:lnTo>
                <a:lnTo>
                  <a:pt x="417143" y="821742"/>
                </a:lnTo>
                <a:lnTo>
                  <a:pt x="418091" y="806836"/>
                </a:lnTo>
                <a:lnTo>
                  <a:pt x="419669" y="792246"/>
                </a:lnTo>
                <a:lnTo>
                  <a:pt x="421563" y="778291"/>
                </a:lnTo>
                <a:lnTo>
                  <a:pt x="423773" y="764336"/>
                </a:lnTo>
                <a:lnTo>
                  <a:pt x="425983" y="751333"/>
                </a:lnTo>
                <a:lnTo>
                  <a:pt x="428508" y="739280"/>
                </a:lnTo>
                <a:lnTo>
                  <a:pt x="430718" y="727545"/>
                </a:lnTo>
                <a:lnTo>
                  <a:pt x="432928" y="716445"/>
                </a:lnTo>
                <a:lnTo>
                  <a:pt x="435769" y="706296"/>
                </a:lnTo>
                <a:lnTo>
                  <a:pt x="438611" y="696781"/>
                </a:lnTo>
                <a:lnTo>
                  <a:pt x="441136" y="688217"/>
                </a:lnTo>
                <a:lnTo>
                  <a:pt x="443978" y="680288"/>
                </a:lnTo>
                <a:lnTo>
                  <a:pt x="446819" y="673311"/>
                </a:lnTo>
                <a:lnTo>
                  <a:pt x="412408" y="638740"/>
                </a:lnTo>
                <a:lnTo>
                  <a:pt x="410198" y="636203"/>
                </a:lnTo>
                <a:lnTo>
                  <a:pt x="409251" y="633983"/>
                </a:lnTo>
                <a:lnTo>
                  <a:pt x="408304" y="631128"/>
                </a:lnTo>
                <a:lnTo>
                  <a:pt x="407988" y="628274"/>
                </a:lnTo>
                <a:lnTo>
                  <a:pt x="408304" y="625737"/>
                </a:lnTo>
                <a:lnTo>
                  <a:pt x="409251" y="623199"/>
                </a:lnTo>
                <a:lnTo>
                  <a:pt x="410198" y="620662"/>
                </a:lnTo>
                <a:lnTo>
                  <a:pt x="412408" y="618442"/>
                </a:lnTo>
                <a:lnTo>
                  <a:pt x="453448" y="576894"/>
                </a:lnTo>
                <a:lnTo>
                  <a:pt x="455658" y="575308"/>
                </a:lnTo>
                <a:lnTo>
                  <a:pt x="458184" y="573722"/>
                </a:lnTo>
                <a:lnTo>
                  <a:pt x="460709" y="573088"/>
                </a:lnTo>
                <a:close/>
                <a:moveTo>
                  <a:pt x="1882559" y="495300"/>
                </a:moveTo>
                <a:lnTo>
                  <a:pt x="1901640" y="504182"/>
                </a:lnTo>
                <a:lnTo>
                  <a:pt x="1919767" y="511479"/>
                </a:lnTo>
                <a:lnTo>
                  <a:pt x="1937894" y="518775"/>
                </a:lnTo>
                <a:lnTo>
                  <a:pt x="1956022" y="525437"/>
                </a:lnTo>
                <a:lnTo>
                  <a:pt x="1973195" y="531464"/>
                </a:lnTo>
                <a:lnTo>
                  <a:pt x="1990686" y="537174"/>
                </a:lnTo>
                <a:lnTo>
                  <a:pt x="2023760" y="547643"/>
                </a:lnTo>
                <a:lnTo>
                  <a:pt x="2055562" y="557477"/>
                </a:lnTo>
                <a:lnTo>
                  <a:pt x="2085138" y="567311"/>
                </a:lnTo>
                <a:lnTo>
                  <a:pt x="2099448" y="572387"/>
                </a:lnTo>
                <a:lnTo>
                  <a:pt x="2112805" y="577780"/>
                </a:lnTo>
                <a:lnTo>
                  <a:pt x="2125844" y="583173"/>
                </a:lnTo>
                <a:lnTo>
                  <a:pt x="2138565" y="588566"/>
                </a:lnTo>
                <a:lnTo>
                  <a:pt x="2144289" y="592055"/>
                </a:lnTo>
                <a:lnTo>
                  <a:pt x="2150014" y="596179"/>
                </a:lnTo>
                <a:lnTo>
                  <a:pt x="2155102" y="600303"/>
                </a:lnTo>
                <a:lnTo>
                  <a:pt x="2159872" y="605696"/>
                </a:lnTo>
                <a:lnTo>
                  <a:pt x="2164642" y="611089"/>
                </a:lnTo>
                <a:lnTo>
                  <a:pt x="2168777" y="616799"/>
                </a:lnTo>
                <a:lnTo>
                  <a:pt x="2173229" y="623778"/>
                </a:lnTo>
                <a:lnTo>
                  <a:pt x="2176727" y="630440"/>
                </a:lnTo>
                <a:lnTo>
                  <a:pt x="2180225" y="637419"/>
                </a:lnTo>
                <a:lnTo>
                  <a:pt x="2183406" y="645033"/>
                </a:lnTo>
                <a:lnTo>
                  <a:pt x="2186586" y="652647"/>
                </a:lnTo>
                <a:lnTo>
                  <a:pt x="2189448" y="660577"/>
                </a:lnTo>
                <a:lnTo>
                  <a:pt x="2191992" y="668825"/>
                </a:lnTo>
                <a:lnTo>
                  <a:pt x="2194218" y="677073"/>
                </a:lnTo>
                <a:lnTo>
                  <a:pt x="2198353" y="693569"/>
                </a:lnTo>
                <a:lnTo>
                  <a:pt x="2201533" y="710065"/>
                </a:lnTo>
                <a:lnTo>
                  <a:pt x="2204395" y="726561"/>
                </a:lnTo>
                <a:lnTo>
                  <a:pt x="2206303" y="742423"/>
                </a:lnTo>
                <a:lnTo>
                  <a:pt x="2207893" y="757016"/>
                </a:lnTo>
                <a:lnTo>
                  <a:pt x="2208529" y="770339"/>
                </a:lnTo>
                <a:lnTo>
                  <a:pt x="2209483" y="781760"/>
                </a:lnTo>
                <a:lnTo>
                  <a:pt x="2209801" y="798573"/>
                </a:lnTo>
                <a:lnTo>
                  <a:pt x="2209483" y="801745"/>
                </a:lnTo>
                <a:lnTo>
                  <a:pt x="2208211" y="804600"/>
                </a:lnTo>
                <a:lnTo>
                  <a:pt x="2206621" y="807773"/>
                </a:lnTo>
                <a:lnTo>
                  <a:pt x="2204077" y="810945"/>
                </a:lnTo>
                <a:lnTo>
                  <a:pt x="2200897" y="814117"/>
                </a:lnTo>
                <a:lnTo>
                  <a:pt x="2196444" y="816655"/>
                </a:lnTo>
                <a:lnTo>
                  <a:pt x="2191674" y="819827"/>
                </a:lnTo>
                <a:lnTo>
                  <a:pt x="2186268" y="823000"/>
                </a:lnTo>
                <a:lnTo>
                  <a:pt x="2179907" y="826172"/>
                </a:lnTo>
                <a:lnTo>
                  <a:pt x="2172911" y="829027"/>
                </a:lnTo>
                <a:lnTo>
                  <a:pt x="2164960" y="832199"/>
                </a:lnTo>
                <a:lnTo>
                  <a:pt x="2156374" y="834737"/>
                </a:lnTo>
                <a:lnTo>
                  <a:pt x="2147151" y="837910"/>
                </a:lnTo>
                <a:lnTo>
                  <a:pt x="2136975" y="840765"/>
                </a:lnTo>
                <a:lnTo>
                  <a:pt x="2125844" y="843620"/>
                </a:lnTo>
                <a:lnTo>
                  <a:pt x="2114395" y="845840"/>
                </a:lnTo>
                <a:lnTo>
                  <a:pt x="2101993" y="848695"/>
                </a:lnTo>
                <a:lnTo>
                  <a:pt x="2088954" y="850916"/>
                </a:lnTo>
                <a:lnTo>
                  <a:pt x="2074643" y="853454"/>
                </a:lnTo>
                <a:lnTo>
                  <a:pt x="2060014" y="855674"/>
                </a:lnTo>
                <a:lnTo>
                  <a:pt x="2044431" y="857578"/>
                </a:lnTo>
                <a:lnTo>
                  <a:pt x="2028212" y="859481"/>
                </a:lnTo>
                <a:lnTo>
                  <a:pt x="1992912" y="863288"/>
                </a:lnTo>
                <a:lnTo>
                  <a:pt x="1954750" y="865826"/>
                </a:lnTo>
                <a:lnTo>
                  <a:pt x="1913407" y="868364"/>
                </a:lnTo>
                <a:lnTo>
                  <a:pt x="1868884" y="869315"/>
                </a:lnTo>
                <a:lnTo>
                  <a:pt x="1820863" y="869950"/>
                </a:lnTo>
                <a:lnTo>
                  <a:pt x="1882559" y="495300"/>
                </a:lnTo>
                <a:close/>
                <a:moveTo>
                  <a:pt x="1609675" y="495300"/>
                </a:moveTo>
                <a:lnTo>
                  <a:pt x="1671638" y="869950"/>
                </a:lnTo>
                <a:lnTo>
                  <a:pt x="1623339" y="869315"/>
                </a:lnTo>
                <a:lnTo>
                  <a:pt x="1578852" y="868364"/>
                </a:lnTo>
                <a:lnTo>
                  <a:pt x="1537544" y="865826"/>
                </a:lnTo>
                <a:lnTo>
                  <a:pt x="1499412" y="863288"/>
                </a:lnTo>
                <a:lnTo>
                  <a:pt x="1464141" y="859481"/>
                </a:lnTo>
                <a:lnTo>
                  <a:pt x="1448253" y="857578"/>
                </a:lnTo>
                <a:lnTo>
                  <a:pt x="1432365" y="855674"/>
                </a:lnTo>
                <a:lnTo>
                  <a:pt x="1417748" y="853454"/>
                </a:lnTo>
                <a:lnTo>
                  <a:pt x="1403767" y="850916"/>
                </a:lnTo>
                <a:lnTo>
                  <a:pt x="1390739" y="848695"/>
                </a:lnTo>
                <a:lnTo>
                  <a:pt x="1378028" y="845840"/>
                </a:lnTo>
                <a:lnTo>
                  <a:pt x="1366589" y="843620"/>
                </a:lnTo>
                <a:lnTo>
                  <a:pt x="1355467" y="840765"/>
                </a:lnTo>
                <a:lnTo>
                  <a:pt x="1345617" y="837910"/>
                </a:lnTo>
                <a:lnTo>
                  <a:pt x="1336402" y="834737"/>
                </a:lnTo>
                <a:lnTo>
                  <a:pt x="1327504" y="832199"/>
                </a:lnTo>
                <a:lnTo>
                  <a:pt x="1319560" y="829027"/>
                </a:lnTo>
                <a:lnTo>
                  <a:pt x="1312570" y="826172"/>
                </a:lnTo>
                <a:lnTo>
                  <a:pt x="1306214" y="823000"/>
                </a:lnTo>
                <a:lnTo>
                  <a:pt x="1300813" y="819827"/>
                </a:lnTo>
                <a:lnTo>
                  <a:pt x="1296046" y="816655"/>
                </a:lnTo>
                <a:lnTo>
                  <a:pt x="1292233" y="814117"/>
                </a:lnTo>
                <a:lnTo>
                  <a:pt x="1288738" y="810945"/>
                </a:lnTo>
                <a:lnTo>
                  <a:pt x="1286196" y="807773"/>
                </a:lnTo>
                <a:lnTo>
                  <a:pt x="1284289" y="804600"/>
                </a:lnTo>
                <a:lnTo>
                  <a:pt x="1283018" y="801745"/>
                </a:lnTo>
                <a:lnTo>
                  <a:pt x="1282700" y="798573"/>
                </a:lnTo>
                <a:lnTo>
                  <a:pt x="1283018" y="781760"/>
                </a:lnTo>
                <a:lnTo>
                  <a:pt x="1283971" y="770339"/>
                </a:lnTo>
                <a:lnTo>
                  <a:pt x="1284607" y="757016"/>
                </a:lnTo>
                <a:lnTo>
                  <a:pt x="1286196" y="742423"/>
                </a:lnTo>
                <a:lnTo>
                  <a:pt x="1288102" y="726561"/>
                </a:lnTo>
                <a:lnTo>
                  <a:pt x="1290962" y="710065"/>
                </a:lnTo>
                <a:lnTo>
                  <a:pt x="1294140" y="693569"/>
                </a:lnTo>
                <a:lnTo>
                  <a:pt x="1298588" y="677073"/>
                </a:lnTo>
                <a:lnTo>
                  <a:pt x="1300813" y="668825"/>
                </a:lnTo>
                <a:lnTo>
                  <a:pt x="1303037" y="660577"/>
                </a:lnTo>
                <a:lnTo>
                  <a:pt x="1305897" y="652647"/>
                </a:lnTo>
                <a:lnTo>
                  <a:pt x="1309074" y="645033"/>
                </a:lnTo>
                <a:lnTo>
                  <a:pt x="1312252" y="637419"/>
                </a:lnTo>
                <a:lnTo>
                  <a:pt x="1315747" y="630440"/>
                </a:lnTo>
                <a:lnTo>
                  <a:pt x="1319560" y="623778"/>
                </a:lnTo>
                <a:lnTo>
                  <a:pt x="1323691" y="616799"/>
                </a:lnTo>
                <a:lnTo>
                  <a:pt x="1327822" y="611089"/>
                </a:lnTo>
                <a:lnTo>
                  <a:pt x="1332589" y="605696"/>
                </a:lnTo>
                <a:lnTo>
                  <a:pt x="1337355" y="600303"/>
                </a:lnTo>
                <a:lnTo>
                  <a:pt x="1342439" y="596179"/>
                </a:lnTo>
                <a:lnTo>
                  <a:pt x="1348477" y="592055"/>
                </a:lnTo>
                <a:lnTo>
                  <a:pt x="1353878" y="588566"/>
                </a:lnTo>
                <a:lnTo>
                  <a:pt x="1366589" y="583173"/>
                </a:lnTo>
                <a:lnTo>
                  <a:pt x="1379617" y="577780"/>
                </a:lnTo>
                <a:lnTo>
                  <a:pt x="1392963" y="572387"/>
                </a:lnTo>
                <a:lnTo>
                  <a:pt x="1407262" y="567311"/>
                </a:lnTo>
                <a:lnTo>
                  <a:pt x="1436814" y="557477"/>
                </a:lnTo>
                <a:lnTo>
                  <a:pt x="1468590" y="547643"/>
                </a:lnTo>
                <a:lnTo>
                  <a:pt x="1501637" y="537174"/>
                </a:lnTo>
                <a:lnTo>
                  <a:pt x="1519114" y="531464"/>
                </a:lnTo>
                <a:lnTo>
                  <a:pt x="1536273" y="525437"/>
                </a:lnTo>
                <a:lnTo>
                  <a:pt x="1554067" y="518775"/>
                </a:lnTo>
                <a:lnTo>
                  <a:pt x="1572497" y="511479"/>
                </a:lnTo>
                <a:lnTo>
                  <a:pt x="1590609" y="504182"/>
                </a:lnTo>
                <a:lnTo>
                  <a:pt x="1609675" y="495300"/>
                </a:lnTo>
                <a:close/>
                <a:moveTo>
                  <a:pt x="599859" y="495300"/>
                </a:moveTo>
                <a:lnTo>
                  <a:pt x="618622" y="504182"/>
                </a:lnTo>
                <a:lnTo>
                  <a:pt x="637067" y="511479"/>
                </a:lnTo>
                <a:lnTo>
                  <a:pt x="655194" y="518775"/>
                </a:lnTo>
                <a:lnTo>
                  <a:pt x="673004" y="525437"/>
                </a:lnTo>
                <a:lnTo>
                  <a:pt x="690495" y="531464"/>
                </a:lnTo>
                <a:lnTo>
                  <a:pt x="707986" y="537174"/>
                </a:lnTo>
                <a:lnTo>
                  <a:pt x="741060" y="547643"/>
                </a:lnTo>
                <a:lnTo>
                  <a:pt x="772544" y="557477"/>
                </a:lnTo>
                <a:lnTo>
                  <a:pt x="802438" y="567311"/>
                </a:lnTo>
                <a:lnTo>
                  <a:pt x="816748" y="572387"/>
                </a:lnTo>
                <a:lnTo>
                  <a:pt x="830105" y="577780"/>
                </a:lnTo>
                <a:lnTo>
                  <a:pt x="843144" y="583173"/>
                </a:lnTo>
                <a:lnTo>
                  <a:pt x="855547" y="588566"/>
                </a:lnTo>
                <a:lnTo>
                  <a:pt x="861271" y="592055"/>
                </a:lnTo>
                <a:lnTo>
                  <a:pt x="866996" y="596179"/>
                </a:lnTo>
                <a:lnTo>
                  <a:pt x="872402" y="600303"/>
                </a:lnTo>
                <a:lnTo>
                  <a:pt x="877172" y="605696"/>
                </a:lnTo>
                <a:lnTo>
                  <a:pt x="881942" y="611089"/>
                </a:lnTo>
                <a:lnTo>
                  <a:pt x="886077" y="616799"/>
                </a:lnTo>
                <a:lnTo>
                  <a:pt x="890211" y="623778"/>
                </a:lnTo>
                <a:lnTo>
                  <a:pt x="894027" y="630440"/>
                </a:lnTo>
                <a:lnTo>
                  <a:pt x="897525" y="637419"/>
                </a:lnTo>
                <a:lnTo>
                  <a:pt x="900706" y="645033"/>
                </a:lnTo>
                <a:lnTo>
                  <a:pt x="903886" y="652647"/>
                </a:lnTo>
                <a:lnTo>
                  <a:pt x="906748" y="660577"/>
                </a:lnTo>
                <a:lnTo>
                  <a:pt x="908974" y="668825"/>
                </a:lnTo>
                <a:lnTo>
                  <a:pt x="911518" y="677073"/>
                </a:lnTo>
                <a:lnTo>
                  <a:pt x="915653" y="693569"/>
                </a:lnTo>
                <a:lnTo>
                  <a:pt x="918833" y="710065"/>
                </a:lnTo>
                <a:lnTo>
                  <a:pt x="921695" y="726561"/>
                </a:lnTo>
                <a:lnTo>
                  <a:pt x="923603" y="742423"/>
                </a:lnTo>
                <a:lnTo>
                  <a:pt x="924875" y="757016"/>
                </a:lnTo>
                <a:lnTo>
                  <a:pt x="926147" y="770339"/>
                </a:lnTo>
                <a:lnTo>
                  <a:pt x="926783" y="781760"/>
                </a:lnTo>
                <a:lnTo>
                  <a:pt x="927101" y="798573"/>
                </a:lnTo>
                <a:lnTo>
                  <a:pt x="926783" y="801745"/>
                </a:lnTo>
                <a:lnTo>
                  <a:pt x="925511" y="804600"/>
                </a:lnTo>
                <a:lnTo>
                  <a:pt x="923603" y="807773"/>
                </a:lnTo>
                <a:lnTo>
                  <a:pt x="921377" y="810945"/>
                </a:lnTo>
                <a:lnTo>
                  <a:pt x="917561" y="814117"/>
                </a:lnTo>
                <a:lnTo>
                  <a:pt x="913744" y="816655"/>
                </a:lnTo>
                <a:lnTo>
                  <a:pt x="908974" y="819827"/>
                </a:lnTo>
                <a:lnTo>
                  <a:pt x="903568" y="823000"/>
                </a:lnTo>
                <a:lnTo>
                  <a:pt x="897207" y="826172"/>
                </a:lnTo>
                <a:lnTo>
                  <a:pt x="890211" y="829027"/>
                </a:lnTo>
                <a:lnTo>
                  <a:pt x="882260" y="832199"/>
                </a:lnTo>
                <a:lnTo>
                  <a:pt x="873674" y="834737"/>
                </a:lnTo>
                <a:lnTo>
                  <a:pt x="864133" y="837910"/>
                </a:lnTo>
                <a:lnTo>
                  <a:pt x="854275" y="840765"/>
                </a:lnTo>
                <a:lnTo>
                  <a:pt x="843144" y="843620"/>
                </a:lnTo>
                <a:lnTo>
                  <a:pt x="831377" y="845840"/>
                </a:lnTo>
                <a:lnTo>
                  <a:pt x="819293" y="848695"/>
                </a:lnTo>
                <a:lnTo>
                  <a:pt x="805618" y="850916"/>
                </a:lnTo>
                <a:lnTo>
                  <a:pt x="791943" y="853454"/>
                </a:lnTo>
                <a:lnTo>
                  <a:pt x="776996" y="855674"/>
                </a:lnTo>
                <a:lnTo>
                  <a:pt x="761731" y="857578"/>
                </a:lnTo>
                <a:lnTo>
                  <a:pt x="745512" y="859481"/>
                </a:lnTo>
                <a:lnTo>
                  <a:pt x="710212" y="863288"/>
                </a:lnTo>
                <a:lnTo>
                  <a:pt x="672050" y="865826"/>
                </a:lnTo>
                <a:lnTo>
                  <a:pt x="630707" y="868364"/>
                </a:lnTo>
                <a:lnTo>
                  <a:pt x="586184" y="869315"/>
                </a:lnTo>
                <a:lnTo>
                  <a:pt x="538163" y="869950"/>
                </a:lnTo>
                <a:lnTo>
                  <a:pt x="599859" y="495300"/>
                </a:lnTo>
                <a:close/>
                <a:moveTo>
                  <a:pt x="326975" y="495300"/>
                </a:moveTo>
                <a:lnTo>
                  <a:pt x="388938" y="869950"/>
                </a:lnTo>
                <a:lnTo>
                  <a:pt x="340638" y="869315"/>
                </a:lnTo>
                <a:lnTo>
                  <a:pt x="296152" y="868364"/>
                </a:lnTo>
                <a:lnTo>
                  <a:pt x="254843" y="865826"/>
                </a:lnTo>
                <a:lnTo>
                  <a:pt x="216712" y="863288"/>
                </a:lnTo>
                <a:lnTo>
                  <a:pt x="181441" y="859481"/>
                </a:lnTo>
                <a:lnTo>
                  <a:pt x="165553" y="857578"/>
                </a:lnTo>
                <a:lnTo>
                  <a:pt x="149665" y="855674"/>
                </a:lnTo>
                <a:lnTo>
                  <a:pt x="135048" y="853454"/>
                </a:lnTo>
                <a:lnTo>
                  <a:pt x="121066" y="850916"/>
                </a:lnTo>
                <a:lnTo>
                  <a:pt x="108038" y="848695"/>
                </a:lnTo>
                <a:lnTo>
                  <a:pt x="95328" y="845840"/>
                </a:lnTo>
                <a:lnTo>
                  <a:pt x="83888" y="843620"/>
                </a:lnTo>
                <a:lnTo>
                  <a:pt x="72767" y="840765"/>
                </a:lnTo>
                <a:lnTo>
                  <a:pt x="62916" y="837910"/>
                </a:lnTo>
                <a:lnTo>
                  <a:pt x="53701" y="834737"/>
                </a:lnTo>
                <a:lnTo>
                  <a:pt x="44804" y="832199"/>
                </a:lnTo>
                <a:lnTo>
                  <a:pt x="36860" y="829027"/>
                </a:lnTo>
                <a:lnTo>
                  <a:pt x="29869" y="826172"/>
                </a:lnTo>
                <a:lnTo>
                  <a:pt x="23514" y="823000"/>
                </a:lnTo>
                <a:lnTo>
                  <a:pt x="18112" y="819827"/>
                </a:lnTo>
                <a:lnTo>
                  <a:pt x="13346" y="816655"/>
                </a:lnTo>
                <a:lnTo>
                  <a:pt x="9533" y="814117"/>
                </a:lnTo>
                <a:lnTo>
                  <a:pt x="6037" y="810945"/>
                </a:lnTo>
                <a:lnTo>
                  <a:pt x="3495" y="807773"/>
                </a:lnTo>
                <a:lnTo>
                  <a:pt x="1589" y="804600"/>
                </a:lnTo>
                <a:lnTo>
                  <a:pt x="318" y="801745"/>
                </a:lnTo>
                <a:lnTo>
                  <a:pt x="0" y="798573"/>
                </a:lnTo>
                <a:lnTo>
                  <a:pt x="318" y="781760"/>
                </a:lnTo>
                <a:lnTo>
                  <a:pt x="1271" y="770339"/>
                </a:lnTo>
                <a:lnTo>
                  <a:pt x="1906" y="757016"/>
                </a:lnTo>
                <a:lnTo>
                  <a:pt x="3495" y="742423"/>
                </a:lnTo>
                <a:lnTo>
                  <a:pt x="5402" y="726561"/>
                </a:lnTo>
                <a:lnTo>
                  <a:pt x="8262" y="710065"/>
                </a:lnTo>
                <a:lnTo>
                  <a:pt x="11439" y="693569"/>
                </a:lnTo>
                <a:lnTo>
                  <a:pt x="15888" y="677073"/>
                </a:lnTo>
                <a:lnTo>
                  <a:pt x="18112" y="668825"/>
                </a:lnTo>
                <a:lnTo>
                  <a:pt x="20336" y="660577"/>
                </a:lnTo>
                <a:lnTo>
                  <a:pt x="23196" y="652647"/>
                </a:lnTo>
                <a:lnTo>
                  <a:pt x="26374" y="645033"/>
                </a:lnTo>
                <a:lnTo>
                  <a:pt x="29551" y="637419"/>
                </a:lnTo>
                <a:lnTo>
                  <a:pt x="33047" y="630440"/>
                </a:lnTo>
                <a:lnTo>
                  <a:pt x="36860" y="623778"/>
                </a:lnTo>
                <a:lnTo>
                  <a:pt x="40991" y="616799"/>
                </a:lnTo>
                <a:lnTo>
                  <a:pt x="45439" y="611089"/>
                </a:lnTo>
                <a:lnTo>
                  <a:pt x="49888" y="605696"/>
                </a:lnTo>
                <a:lnTo>
                  <a:pt x="54654" y="600303"/>
                </a:lnTo>
                <a:lnTo>
                  <a:pt x="59739" y="596179"/>
                </a:lnTo>
                <a:lnTo>
                  <a:pt x="65458" y="592055"/>
                </a:lnTo>
                <a:lnTo>
                  <a:pt x="71178" y="588566"/>
                </a:lnTo>
                <a:lnTo>
                  <a:pt x="83888" y="583173"/>
                </a:lnTo>
                <a:lnTo>
                  <a:pt x="96916" y="577780"/>
                </a:lnTo>
                <a:lnTo>
                  <a:pt x="110262" y="572387"/>
                </a:lnTo>
                <a:lnTo>
                  <a:pt x="124562" y="567311"/>
                </a:lnTo>
                <a:lnTo>
                  <a:pt x="154113" y="557477"/>
                </a:lnTo>
                <a:lnTo>
                  <a:pt x="185571" y="547643"/>
                </a:lnTo>
                <a:lnTo>
                  <a:pt x="218936" y="537174"/>
                </a:lnTo>
                <a:lnTo>
                  <a:pt x="236413" y="531464"/>
                </a:lnTo>
                <a:lnTo>
                  <a:pt x="253572" y="525437"/>
                </a:lnTo>
                <a:lnTo>
                  <a:pt x="271367" y="518775"/>
                </a:lnTo>
                <a:lnTo>
                  <a:pt x="289797" y="511479"/>
                </a:lnTo>
                <a:lnTo>
                  <a:pt x="307909" y="504182"/>
                </a:lnTo>
                <a:lnTo>
                  <a:pt x="326975" y="495300"/>
                </a:lnTo>
                <a:close/>
                <a:moveTo>
                  <a:pt x="937138" y="268288"/>
                </a:moveTo>
                <a:lnTo>
                  <a:pt x="937138" y="322495"/>
                </a:lnTo>
                <a:lnTo>
                  <a:pt x="1089026" y="322495"/>
                </a:lnTo>
                <a:lnTo>
                  <a:pt x="1089026" y="324082"/>
                </a:lnTo>
                <a:lnTo>
                  <a:pt x="1240155" y="324082"/>
                </a:lnTo>
                <a:lnTo>
                  <a:pt x="1240155" y="269875"/>
                </a:lnTo>
                <a:lnTo>
                  <a:pt x="1416050" y="370998"/>
                </a:lnTo>
                <a:lnTo>
                  <a:pt x="1240155" y="471488"/>
                </a:lnTo>
                <a:lnTo>
                  <a:pt x="1240155" y="417281"/>
                </a:lnTo>
                <a:lnTo>
                  <a:pt x="1089025" y="417281"/>
                </a:lnTo>
                <a:lnTo>
                  <a:pt x="1089025" y="415694"/>
                </a:lnTo>
                <a:lnTo>
                  <a:pt x="937138" y="415694"/>
                </a:lnTo>
                <a:lnTo>
                  <a:pt x="937138" y="469901"/>
                </a:lnTo>
                <a:lnTo>
                  <a:pt x="760413" y="369411"/>
                </a:lnTo>
                <a:lnTo>
                  <a:pt x="937138" y="268288"/>
                </a:lnTo>
                <a:close/>
                <a:moveTo>
                  <a:pt x="1745616" y="0"/>
                </a:moveTo>
                <a:lnTo>
                  <a:pt x="1754840" y="318"/>
                </a:lnTo>
                <a:lnTo>
                  <a:pt x="1763428" y="1271"/>
                </a:lnTo>
                <a:lnTo>
                  <a:pt x="1772017" y="2225"/>
                </a:lnTo>
                <a:lnTo>
                  <a:pt x="1780605" y="3814"/>
                </a:lnTo>
                <a:lnTo>
                  <a:pt x="1788875" y="6357"/>
                </a:lnTo>
                <a:lnTo>
                  <a:pt x="1797145" y="8900"/>
                </a:lnTo>
                <a:lnTo>
                  <a:pt x="1805415" y="12079"/>
                </a:lnTo>
                <a:lnTo>
                  <a:pt x="1813367" y="15575"/>
                </a:lnTo>
                <a:lnTo>
                  <a:pt x="1821001" y="19707"/>
                </a:lnTo>
                <a:lnTo>
                  <a:pt x="1828317" y="23839"/>
                </a:lnTo>
                <a:lnTo>
                  <a:pt x="1835633" y="28607"/>
                </a:lnTo>
                <a:lnTo>
                  <a:pt x="1842631" y="33693"/>
                </a:lnTo>
                <a:lnTo>
                  <a:pt x="1849628" y="39415"/>
                </a:lnTo>
                <a:lnTo>
                  <a:pt x="1855990" y="45772"/>
                </a:lnTo>
                <a:lnTo>
                  <a:pt x="1862352" y="51493"/>
                </a:lnTo>
                <a:lnTo>
                  <a:pt x="1868713" y="58168"/>
                </a:lnTo>
                <a:lnTo>
                  <a:pt x="1874121" y="65479"/>
                </a:lnTo>
                <a:lnTo>
                  <a:pt x="1879846" y="72472"/>
                </a:lnTo>
                <a:lnTo>
                  <a:pt x="1884935" y="79783"/>
                </a:lnTo>
                <a:lnTo>
                  <a:pt x="1889707" y="87729"/>
                </a:lnTo>
                <a:lnTo>
                  <a:pt x="1894160" y="95994"/>
                </a:lnTo>
                <a:lnTo>
                  <a:pt x="1898295" y="104258"/>
                </a:lnTo>
                <a:lnTo>
                  <a:pt x="1902112" y="113158"/>
                </a:lnTo>
                <a:lnTo>
                  <a:pt x="1905611" y="121740"/>
                </a:lnTo>
                <a:lnTo>
                  <a:pt x="1908792" y="130641"/>
                </a:lnTo>
                <a:lnTo>
                  <a:pt x="1911654" y="139858"/>
                </a:lnTo>
                <a:lnTo>
                  <a:pt x="1913881" y="149394"/>
                </a:lnTo>
                <a:lnTo>
                  <a:pt x="1915471" y="159248"/>
                </a:lnTo>
                <a:lnTo>
                  <a:pt x="1917062" y="169102"/>
                </a:lnTo>
                <a:lnTo>
                  <a:pt x="1918334" y="178955"/>
                </a:lnTo>
                <a:lnTo>
                  <a:pt x="1919288" y="189127"/>
                </a:lnTo>
                <a:lnTo>
                  <a:pt x="1919288" y="199298"/>
                </a:lnTo>
                <a:lnTo>
                  <a:pt x="1919288" y="211695"/>
                </a:lnTo>
                <a:lnTo>
                  <a:pt x="1918016" y="224091"/>
                </a:lnTo>
                <a:lnTo>
                  <a:pt x="1916426" y="237124"/>
                </a:lnTo>
                <a:lnTo>
                  <a:pt x="1914517" y="250156"/>
                </a:lnTo>
                <a:lnTo>
                  <a:pt x="1911654" y="263188"/>
                </a:lnTo>
                <a:lnTo>
                  <a:pt x="1908473" y="276538"/>
                </a:lnTo>
                <a:lnTo>
                  <a:pt x="1904656" y="289571"/>
                </a:lnTo>
                <a:lnTo>
                  <a:pt x="1900203" y="302603"/>
                </a:lnTo>
                <a:lnTo>
                  <a:pt x="1895432" y="315635"/>
                </a:lnTo>
                <a:lnTo>
                  <a:pt x="1890025" y="328350"/>
                </a:lnTo>
                <a:lnTo>
                  <a:pt x="1884299" y="340746"/>
                </a:lnTo>
                <a:lnTo>
                  <a:pt x="1878256" y="353143"/>
                </a:lnTo>
                <a:lnTo>
                  <a:pt x="1871576" y="364904"/>
                </a:lnTo>
                <a:lnTo>
                  <a:pt x="1864260" y="376347"/>
                </a:lnTo>
                <a:lnTo>
                  <a:pt x="1857262" y="386836"/>
                </a:lnTo>
                <a:lnTo>
                  <a:pt x="1849310" y="397008"/>
                </a:lnTo>
                <a:lnTo>
                  <a:pt x="1849310" y="466937"/>
                </a:lnTo>
                <a:lnTo>
                  <a:pt x="1835951" y="481558"/>
                </a:lnTo>
                <a:lnTo>
                  <a:pt x="1822273" y="496498"/>
                </a:lnTo>
                <a:lnTo>
                  <a:pt x="1805415" y="513662"/>
                </a:lnTo>
                <a:lnTo>
                  <a:pt x="1796827" y="522562"/>
                </a:lnTo>
                <a:lnTo>
                  <a:pt x="1787921" y="530827"/>
                </a:lnTo>
                <a:lnTo>
                  <a:pt x="1779014" y="538773"/>
                </a:lnTo>
                <a:lnTo>
                  <a:pt x="1770744" y="545766"/>
                </a:lnTo>
                <a:lnTo>
                  <a:pt x="1763428" y="551488"/>
                </a:lnTo>
                <a:lnTo>
                  <a:pt x="1756431" y="556256"/>
                </a:lnTo>
                <a:lnTo>
                  <a:pt x="1753250" y="557845"/>
                </a:lnTo>
                <a:lnTo>
                  <a:pt x="1750387" y="559116"/>
                </a:lnTo>
                <a:lnTo>
                  <a:pt x="1747842" y="559752"/>
                </a:lnTo>
                <a:lnTo>
                  <a:pt x="1745616" y="560388"/>
                </a:lnTo>
                <a:lnTo>
                  <a:pt x="1743707" y="559752"/>
                </a:lnTo>
                <a:lnTo>
                  <a:pt x="1740845" y="559116"/>
                </a:lnTo>
                <a:lnTo>
                  <a:pt x="1737982" y="557845"/>
                </a:lnTo>
                <a:lnTo>
                  <a:pt x="1735119" y="556256"/>
                </a:lnTo>
                <a:lnTo>
                  <a:pt x="1728439" y="551488"/>
                </a:lnTo>
                <a:lnTo>
                  <a:pt x="1720487" y="545766"/>
                </a:lnTo>
                <a:lnTo>
                  <a:pt x="1712217" y="538773"/>
                </a:lnTo>
                <a:lnTo>
                  <a:pt x="1703311" y="530827"/>
                </a:lnTo>
                <a:lnTo>
                  <a:pt x="1694723" y="522562"/>
                </a:lnTo>
                <a:lnTo>
                  <a:pt x="1685816" y="513662"/>
                </a:lnTo>
                <a:lnTo>
                  <a:pt x="1669276" y="496498"/>
                </a:lnTo>
                <a:lnTo>
                  <a:pt x="1655281" y="481558"/>
                </a:lnTo>
                <a:lnTo>
                  <a:pt x="1641921" y="466937"/>
                </a:lnTo>
                <a:lnTo>
                  <a:pt x="1641921" y="397008"/>
                </a:lnTo>
                <a:lnTo>
                  <a:pt x="1634287" y="386836"/>
                </a:lnTo>
                <a:lnTo>
                  <a:pt x="1626971" y="376347"/>
                </a:lnTo>
                <a:lnTo>
                  <a:pt x="1619974" y="364904"/>
                </a:lnTo>
                <a:lnTo>
                  <a:pt x="1613294" y="353143"/>
                </a:lnTo>
                <a:lnTo>
                  <a:pt x="1606932" y="340746"/>
                </a:lnTo>
                <a:lnTo>
                  <a:pt x="1601207" y="328350"/>
                </a:lnTo>
                <a:lnTo>
                  <a:pt x="1595799" y="315635"/>
                </a:lnTo>
                <a:lnTo>
                  <a:pt x="1591028" y="302603"/>
                </a:lnTo>
                <a:lnTo>
                  <a:pt x="1586575" y="289571"/>
                </a:lnTo>
                <a:lnTo>
                  <a:pt x="1582758" y="276538"/>
                </a:lnTo>
                <a:lnTo>
                  <a:pt x="1579577" y="263188"/>
                </a:lnTo>
                <a:lnTo>
                  <a:pt x="1576715" y="250156"/>
                </a:lnTo>
                <a:lnTo>
                  <a:pt x="1574806" y="237124"/>
                </a:lnTo>
                <a:lnTo>
                  <a:pt x="1573216" y="224091"/>
                </a:lnTo>
                <a:lnTo>
                  <a:pt x="1572261" y="211695"/>
                </a:lnTo>
                <a:lnTo>
                  <a:pt x="1571625" y="199298"/>
                </a:lnTo>
                <a:lnTo>
                  <a:pt x="1572261" y="189127"/>
                </a:lnTo>
                <a:lnTo>
                  <a:pt x="1572898" y="178955"/>
                </a:lnTo>
                <a:lnTo>
                  <a:pt x="1574170" y="169102"/>
                </a:lnTo>
                <a:lnTo>
                  <a:pt x="1575442" y="159248"/>
                </a:lnTo>
                <a:lnTo>
                  <a:pt x="1577351" y="149394"/>
                </a:lnTo>
                <a:lnTo>
                  <a:pt x="1579577" y="139858"/>
                </a:lnTo>
                <a:lnTo>
                  <a:pt x="1582440" y="130641"/>
                </a:lnTo>
                <a:lnTo>
                  <a:pt x="1585621" y="121740"/>
                </a:lnTo>
                <a:lnTo>
                  <a:pt x="1589120" y="113158"/>
                </a:lnTo>
                <a:lnTo>
                  <a:pt x="1592937" y="104258"/>
                </a:lnTo>
                <a:lnTo>
                  <a:pt x="1597072" y="95994"/>
                </a:lnTo>
                <a:lnTo>
                  <a:pt x="1601843" y="87729"/>
                </a:lnTo>
                <a:lnTo>
                  <a:pt x="1606296" y="79783"/>
                </a:lnTo>
                <a:lnTo>
                  <a:pt x="1611704" y="72472"/>
                </a:lnTo>
                <a:lnTo>
                  <a:pt x="1617111" y="65479"/>
                </a:lnTo>
                <a:lnTo>
                  <a:pt x="1623154" y="58168"/>
                </a:lnTo>
                <a:lnTo>
                  <a:pt x="1628880" y="51493"/>
                </a:lnTo>
                <a:lnTo>
                  <a:pt x="1635242" y="45772"/>
                </a:lnTo>
                <a:lnTo>
                  <a:pt x="1641603" y="39415"/>
                </a:lnTo>
                <a:lnTo>
                  <a:pt x="1648601" y="33693"/>
                </a:lnTo>
                <a:lnTo>
                  <a:pt x="1655599" y="28607"/>
                </a:lnTo>
                <a:lnTo>
                  <a:pt x="1662915" y="23839"/>
                </a:lnTo>
                <a:lnTo>
                  <a:pt x="1670230" y="19707"/>
                </a:lnTo>
                <a:lnTo>
                  <a:pt x="1678183" y="15575"/>
                </a:lnTo>
                <a:lnTo>
                  <a:pt x="1686135" y="12079"/>
                </a:lnTo>
                <a:lnTo>
                  <a:pt x="1694087" y="8900"/>
                </a:lnTo>
                <a:lnTo>
                  <a:pt x="1702357" y="6357"/>
                </a:lnTo>
                <a:lnTo>
                  <a:pt x="1710627" y="3814"/>
                </a:lnTo>
                <a:lnTo>
                  <a:pt x="1719215" y="2225"/>
                </a:lnTo>
                <a:lnTo>
                  <a:pt x="1727803" y="1271"/>
                </a:lnTo>
                <a:lnTo>
                  <a:pt x="1736710" y="318"/>
                </a:lnTo>
                <a:lnTo>
                  <a:pt x="1745616" y="0"/>
                </a:lnTo>
                <a:close/>
                <a:moveTo>
                  <a:pt x="463709" y="0"/>
                </a:moveTo>
                <a:lnTo>
                  <a:pt x="472258" y="318"/>
                </a:lnTo>
                <a:lnTo>
                  <a:pt x="481440" y="1271"/>
                </a:lnTo>
                <a:lnTo>
                  <a:pt x="489989" y="2225"/>
                </a:lnTo>
                <a:lnTo>
                  <a:pt x="498538" y="3814"/>
                </a:lnTo>
                <a:lnTo>
                  <a:pt x="506771" y="6357"/>
                </a:lnTo>
                <a:lnTo>
                  <a:pt x="515003" y="8900"/>
                </a:lnTo>
                <a:lnTo>
                  <a:pt x="522919" y="12079"/>
                </a:lnTo>
                <a:lnTo>
                  <a:pt x="530834" y="15575"/>
                </a:lnTo>
                <a:lnTo>
                  <a:pt x="538750" y="19707"/>
                </a:lnTo>
                <a:lnTo>
                  <a:pt x="546032" y="23839"/>
                </a:lnTo>
                <a:lnTo>
                  <a:pt x="553315" y="28607"/>
                </a:lnTo>
                <a:lnTo>
                  <a:pt x="560281" y="33693"/>
                </a:lnTo>
                <a:lnTo>
                  <a:pt x="566930" y="39415"/>
                </a:lnTo>
                <a:lnTo>
                  <a:pt x="573579" y="45772"/>
                </a:lnTo>
                <a:lnTo>
                  <a:pt x="579912" y="51493"/>
                </a:lnTo>
                <a:lnTo>
                  <a:pt x="585928" y="58168"/>
                </a:lnTo>
                <a:lnTo>
                  <a:pt x="591627" y="65479"/>
                </a:lnTo>
                <a:lnTo>
                  <a:pt x="597326" y="72472"/>
                </a:lnTo>
                <a:lnTo>
                  <a:pt x="602392" y="79783"/>
                </a:lnTo>
                <a:lnTo>
                  <a:pt x="607142" y="87729"/>
                </a:lnTo>
                <a:lnTo>
                  <a:pt x="611575" y="95994"/>
                </a:lnTo>
                <a:lnTo>
                  <a:pt x="615691" y="104258"/>
                </a:lnTo>
                <a:lnTo>
                  <a:pt x="619490" y="113158"/>
                </a:lnTo>
                <a:lnTo>
                  <a:pt x="622973" y="121740"/>
                </a:lnTo>
                <a:lnTo>
                  <a:pt x="626139" y="130641"/>
                </a:lnTo>
                <a:lnTo>
                  <a:pt x="628989" y="139858"/>
                </a:lnTo>
                <a:lnTo>
                  <a:pt x="631206" y="149394"/>
                </a:lnTo>
                <a:lnTo>
                  <a:pt x="632789" y="159248"/>
                </a:lnTo>
                <a:lnTo>
                  <a:pt x="634372" y="169102"/>
                </a:lnTo>
                <a:lnTo>
                  <a:pt x="635638" y="178955"/>
                </a:lnTo>
                <a:lnTo>
                  <a:pt x="636588" y="189127"/>
                </a:lnTo>
                <a:lnTo>
                  <a:pt x="636588" y="199298"/>
                </a:lnTo>
                <a:lnTo>
                  <a:pt x="636588" y="211695"/>
                </a:lnTo>
                <a:lnTo>
                  <a:pt x="635322" y="224091"/>
                </a:lnTo>
                <a:lnTo>
                  <a:pt x="633739" y="237124"/>
                </a:lnTo>
                <a:lnTo>
                  <a:pt x="631839" y="250156"/>
                </a:lnTo>
                <a:lnTo>
                  <a:pt x="628989" y="263188"/>
                </a:lnTo>
                <a:lnTo>
                  <a:pt x="625823" y="276538"/>
                </a:lnTo>
                <a:lnTo>
                  <a:pt x="622023" y="289571"/>
                </a:lnTo>
                <a:lnTo>
                  <a:pt x="617591" y="302603"/>
                </a:lnTo>
                <a:lnTo>
                  <a:pt x="612841" y="315635"/>
                </a:lnTo>
                <a:lnTo>
                  <a:pt x="607458" y="328350"/>
                </a:lnTo>
                <a:lnTo>
                  <a:pt x="601759" y="340746"/>
                </a:lnTo>
                <a:lnTo>
                  <a:pt x="595743" y="353143"/>
                </a:lnTo>
                <a:lnTo>
                  <a:pt x="589094" y="364904"/>
                </a:lnTo>
                <a:lnTo>
                  <a:pt x="581811" y="376347"/>
                </a:lnTo>
                <a:lnTo>
                  <a:pt x="574529" y="386836"/>
                </a:lnTo>
                <a:lnTo>
                  <a:pt x="566930" y="397008"/>
                </a:lnTo>
                <a:lnTo>
                  <a:pt x="566930" y="466937"/>
                </a:lnTo>
                <a:lnTo>
                  <a:pt x="553632" y="481558"/>
                </a:lnTo>
                <a:lnTo>
                  <a:pt x="540017" y="496498"/>
                </a:lnTo>
                <a:lnTo>
                  <a:pt x="523552" y="513662"/>
                </a:lnTo>
                <a:lnTo>
                  <a:pt x="514370" y="522562"/>
                </a:lnTo>
                <a:lnTo>
                  <a:pt x="505821" y="530827"/>
                </a:lnTo>
                <a:lnTo>
                  <a:pt x="496955" y="538773"/>
                </a:lnTo>
                <a:lnTo>
                  <a:pt x="488723" y="545766"/>
                </a:lnTo>
                <a:lnTo>
                  <a:pt x="481124" y="551488"/>
                </a:lnTo>
                <a:lnTo>
                  <a:pt x="474474" y="556256"/>
                </a:lnTo>
                <a:lnTo>
                  <a:pt x="471308" y="557845"/>
                </a:lnTo>
                <a:lnTo>
                  <a:pt x="468458" y="559116"/>
                </a:lnTo>
                <a:lnTo>
                  <a:pt x="465609" y="559752"/>
                </a:lnTo>
                <a:lnTo>
                  <a:pt x="463709" y="560388"/>
                </a:lnTo>
                <a:lnTo>
                  <a:pt x="461493" y="559752"/>
                </a:lnTo>
                <a:lnTo>
                  <a:pt x="458960" y="559116"/>
                </a:lnTo>
                <a:lnTo>
                  <a:pt x="456427" y="557845"/>
                </a:lnTo>
                <a:lnTo>
                  <a:pt x="453260" y="556256"/>
                </a:lnTo>
                <a:lnTo>
                  <a:pt x="445978" y="551488"/>
                </a:lnTo>
                <a:lnTo>
                  <a:pt x="438695" y="545766"/>
                </a:lnTo>
                <a:lnTo>
                  <a:pt x="430463" y="538773"/>
                </a:lnTo>
                <a:lnTo>
                  <a:pt x="421597" y="530827"/>
                </a:lnTo>
                <a:lnTo>
                  <a:pt x="412732" y="522562"/>
                </a:lnTo>
                <a:lnTo>
                  <a:pt x="404183" y="513662"/>
                </a:lnTo>
                <a:lnTo>
                  <a:pt x="387718" y="496498"/>
                </a:lnTo>
                <a:lnTo>
                  <a:pt x="373470" y="481558"/>
                </a:lnTo>
                <a:lnTo>
                  <a:pt x="360488" y="466937"/>
                </a:lnTo>
                <a:lnTo>
                  <a:pt x="360488" y="397008"/>
                </a:lnTo>
                <a:lnTo>
                  <a:pt x="352572" y="386836"/>
                </a:lnTo>
                <a:lnTo>
                  <a:pt x="345289" y="376347"/>
                </a:lnTo>
                <a:lnTo>
                  <a:pt x="338640" y="364904"/>
                </a:lnTo>
                <a:lnTo>
                  <a:pt x="331991" y="353143"/>
                </a:lnTo>
                <a:lnTo>
                  <a:pt x="325659" y="340746"/>
                </a:lnTo>
                <a:lnTo>
                  <a:pt x="319643" y="328350"/>
                </a:lnTo>
                <a:lnTo>
                  <a:pt x="314577" y="315635"/>
                </a:lnTo>
                <a:lnTo>
                  <a:pt x="309827" y="302603"/>
                </a:lnTo>
                <a:lnTo>
                  <a:pt x="305394" y="289571"/>
                </a:lnTo>
                <a:lnTo>
                  <a:pt x="301595" y="276538"/>
                </a:lnTo>
                <a:lnTo>
                  <a:pt x="298428" y="263188"/>
                </a:lnTo>
                <a:lnTo>
                  <a:pt x="295895" y="250156"/>
                </a:lnTo>
                <a:lnTo>
                  <a:pt x="293679" y="237124"/>
                </a:lnTo>
                <a:lnTo>
                  <a:pt x="292096" y="224091"/>
                </a:lnTo>
                <a:lnTo>
                  <a:pt x="291146" y="211695"/>
                </a:lnTo>
                <a:lnTo>
                  <a:pt x="290513" y="199298"/>
                </a:lnTo>
                <a:lnTo>
                  <a:pt x="291146" y="189127"/>
                </a:lnTo>
                <a:lnTo>
                  <a:pt x="291779" y="178955"/>
                </a:lnTo>
                <a:lnTo>
                  <a:pt x="292729" y="169102"/>
                </a:lnTo>
                <a:lnTo>
                  <a:pt x="294312" y="159248"/>
                </a:lnTo>
                <a:lnTo>
                  <a:pt x="296212" y="149394"/>
                </a:lnTo>
                <a:lnTo>
                  <a:pt x="298428" y="139858"/>
                </a:lnTo>
                <a:lnTo>
                  <a:pt x="301278" y="130641"/>
                </a:lnTo>
                <a:lnTo>
                  <a:pt x="304444" y="121740"/>
                </a:lnTo>
                <a:lnTo>
                  <a:pt x="307927" y="113158"/>
                </a:lnTo>
                <a:lnTo>
                  <a:pt x="311727" y="104258"/>
                </a:lnTo>
                <a:lnTo>
                  <a:pt x="315843" y="95994"/>
                </a:lnTo>
                <a:lnTo>
                  <a:pt x="320592" y="87729"/>
                </a:lnTo>
                <a:lnTo>
                  <a:pt x="325025" y="79783"/>
                </a:lnTo>
                <a:lnTo>
                  <a:pt x="330408" y="72472"/>
                </a:lnTo>
                <a:lnTo>
                  <a:pt x="335791" y="65479"/>
                </a:lnTo>
                <a:lnTo>
                  <a:pt x="341173" y="58168"/>
                </a:lnTo>
                <a:lnTo>
                  <a:pt x="347506" y="51493"/>
                </a:lnTo>
                <a:lnTo>
                  <a:pt x="353838" y="45772"/>
                </a:lnTo>
                <a:lnTo>
                  <a:pt x="360172" y="39415"/>
                </a:lnTo>
                <a:lnTo>
                  <a:pt x="366821" y="33693"/>
                </a:lnTo>
                <a:lnTo>
                  <a:pt x="373787" y="28607"/>
                </a:lnTo>
                <a:lnTo>
                  <a:pt x="381386" y="23839"/>
                </a:lnTo>
                <a:lnTo>
                  <a:pt x="388668" y="19707"/>
                </a:lnTo>
                <a:lnTo>
                  <a:pt x="396267" y="15575"/>
                </a:lnTo>
                <a:lnTo>
                  <a:pt x="404183" y="12079"/>
                </a:lnTo>
                <a:lnTo>
                  <a:pt x="412415" y="8900"/>
                </a:lnTo>
                <a:lnTo>
                  <a:pt x="420648" y="6357"/>
                </a:lnTo>
                <a:lnTo>
                  <a:pt x="428880" y="3814"/>
                </a:lnTo>
                <a:lnTo>
                  <a:pt x="437429" y="2225"/>
                </a:lnTo>
                <a:lnTo>
                  <a:pt x="445978" y="1271"/>
                </a:lnTo>
                <a:lnTo>
                  <a:pt x="454843" y="318"/>
                </a:lnTo>
                <a:lnTo>
                  <a:pt x="463709" y="0"/>
                </a:lnTo>
                <a:close/>
              </a:path>
            </a:pathLst>
          </a:custGeom>
          <a:solidFill>
            <a:srgbClr val="343434"/>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4" name="KSO_Shape"/>
          <p:cNvSpPr>
            <a:spLocks/>
          </p:cNvSpPr>
          <p:nvPr/>
        </p:nvSpPr>
        <p:spPr bwMode="auto">
          <a:xfrm>
            <a:off x="7189471" y="2194104"/>
            <a:ext cx="824163" cy="677187"/>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43434"/>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5" name="矩形 14"/>
          <p:cNvSpPr/>
          <p:nvPr/>
        </p:nvSpPr>
        <p:spPr>
          <a:xfrm>
            <a:off x="1908495" y="2984883"/>
            <a:ext cx="931665" cy="369332"/>
          </a:xfrm>
          <a:prstGeom prst="rect">
            <a:avLst/>
          </a:prstGeom>
        </p:spPr>
        <p:txBody>
          <a:bodyPr wrap="none">
            <a:spAutoFit/>
          </a:bodyPr>
          <a:lstStyle/>
          <a:p>
            <a:pPr algn="ctr"/>
            <a:r>
              <a:rPr lang="en-US" altLang="zh-CN" dirty="0">
                <a:latin typeface="Kozuka Gothic Pro EL" panose="020B0200000000000000" pitchFamily="34" charset="-128"/>
                <a:ea typeface="Kozuka Gothic Pro EL" panose="020B0200000000000000" pitchFamily="34" charset="-128"/>
              </a:rPr>
              <a:t>Add A Title</a:t>
            </a:r>
          </a:p>
        </p:txBody>
      </p:sp>
      <p:sp>
        <p:nvSpPr>
          <p:cNvPr id="16" name="矩形 15"/>
          <p:cNvSpPr/>
          <p:nvPr/>
        </p:nvSpPr>
        <p:spPr>
          <a:xfrm>
            <a:off x="4509072" y="3307960"/>
            <a:ext cx="931665" cy="369332"/>
          </a:xfrm>
          <a:prstGeom prst="rect">
            <a:avLst/>
          </a:prstGeom>
        </p:spPr>
        <p:txBody>
          <a:bodyPr wrap="none">
            <a:spAutoFit/>
          </a:bodyPr>
          <a:lstStyle/>
          <a:p>
            <a:pPr algn="ctr"/>
            <a:r>
              <a:rPr lang="en-US" altLang="zh-CN" dirty="0">
                <a:latin typeface="Kozuka Gothic Pro EL" panose="020B0200000000000000" pitchFamily="34" charset="-128"/>
                <a:ea typeface="Kozuka Gothic Pro EL" panose="020B0200000000000000" pitchFamily="34" charset="-128"/>
              </a:rPr>
              <a:t>Add A Title</a:t>
            </a:r>
          </a:p>
        </p:txBody>
      </p:sp>
      <p:sp>
        <p:nvSpPr>
          <p:cNvPr id="17" name="矩形 16"/>
          <p:cNvSpPr/>
          <p:nvPr/>
        </p:nvSpPr>
        <p:spPr>
          <a:xfrm>
            <a:off x="7222010" y="3145095"/>
            <a:ext cx="931665" cy="369332"/>
          </a:xfrm>
          <a:prstGeom prst="rect">
            <a:avLst/>
          </a:prstGeom>
        </p:spPr>
        <p:txBody>
          <a:bodyPr wrap="none">
            <a:spAutoFit/>
          </a:bodyPr>
          <a:lstStyle/>
          <a:p>
            <a:pPr algn="ctr"/>
            <a:r>
              <a:rPr lang="en-US" altLang="zh-CN" dirty="0">
                <a:latin typeface="Kozuka Gothic Pro EL" panose="020B0200000000000000" pitchFamily="34" charset="-128"/>
                <a:ea typeface="Kozuka Gothic Pro EL" panose="020B0200000000000000" pitchFamily="34" charset="-128"/>
              </a:rPr>
              <a:t>Add A Title</a:t>
            </a:r>
          </a:p>
        </p:txBody>
      </p:sp>
      <p:sp>
        <p:nvSpPr>
          <p:cNvPr id="18" name="矩形 17"/>
          <p:cNvSpPr/>
          <p:nvPr/>
        </p:nvSpPr>
        <p:spPr>
          <a:xfrm>
            <a:off x="9518050" y="3115695"/>
            <a:ext cx="931665" cy="369332"/>
          </a:xfrm>
          <a:prstGeom prst="rect">
            <a:avLst/>
          </a:prstGeom>
        </p:spPr>
        <p:txBody>
          <a:bodyPr wrap="none">
            <a:spAutoFit/>
          </a:bodyPr>
          <a:lstStyle/>
          <a:p>
            <a:pPr algn="ctr"/>
            <a:r>
              <a:rPr lang="en-US" altLang="zh-CN" dirty="0">
                <a:latin typeface="Kozuka Gothic Pro EL" panose="020B0200000000000000" pitchFamily="34" charset="-128"/>
                <a:ea typeface="Kozuka Gothic Pro EL" panose="020B0200000000000000" pitchFamily="34" charset="-128"/>
              </a:rPr>
              <a:t>Add A Title</a:t>
            </a:r>
          </a:p>
        </p:txBody>
      </p:sp>
    </p:spTree>
    <p:extLst>
      <p:ext uri="{BB962C8B-B14F-4D97-AF65-F5344CB8AC3E}">
        <p14:creationId xmlns:p14="http://schemas.microsoft.com/office/powerpoint/2010/main" val="213072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196000" y="1520825"/>
            <a:ext cx="1800000" cy="1800000"/>
            <a:chOff x="4224000" y="727567"/>
            <a:chExt cx="3744000" cy="3744000"/>
          </a:xfrm>
        </p:grpSpPr>
        <p:sp>
          <p:nvSpPr>
            <p:cNvPr id="8" name="椭圆 7"/>
            <p:cNvSpPr/>
            <p:nvPr/>
          </p:nvSpPr>
          <p:spPr>
            <a:xfrm>
              <a:off x="4224000" y="727567"/>
              <a:ext cx="3744000" cy="374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4351564" y="855131"/>
              <a:ext cx="3488872" cy="3488872"/>
            </a:xfrm>
            <a:custGeom>
              <a:avLst/>
              <a:gdLst/>
              <a:ahLst/>
              <a:cxnLst/>
              <a:rect l="l" t="t" r="r" b="b"/>
              <a:pathLst>
                <a:path w="3488872" h="3488872">
                  <a:moveTo>
                    <a:pt x="1678678" y="681599"/>
                  </a:moveTo>
                  <a:cubicBezTo>
                    <a:pt x="1551456" y="991431"/>
                    <a:pt x="1296519" y="1253230"/>
                    <a:pt x="913866" y="1466996"/>
                  </a:cubicBezTo>
                  <a:lnTo>
                    <a:pt x="957262" y="1555458"/>
                  </a:lnTo>
                  <a:cubicBezTo>
                    <a:pt x="1334228" y="1355167"/>
                    <a:pt x="1571918" y="1126317"/>
                    <a:pt x="1670332" y="868907"/>
                  </a:cubicBezTo>
                  <a:lnTo>
                    <a:pt x="1670332" y="3033339"/>
                  </a:lnTo>
                  <a:lnTo>
                    <a:pt x="1799779" y="3033339"/>
                  </a:lnTo>
                  <a:lnTo>
                    <a:pt x="1799779" y="681599"/>
                  </a:lnTo>
                  <a:close/>
                  <a:moveTo>
                    <a:pt x="1744436" y="0"/>
                  </a:moveTo>
                  <a:cubicBezTo>
                    <a:pt x="2707861" y="0"/>
                    <a:pt x="3488872" y="781011"/>
                    <a:pt x="3488872" y="1744436"/>
                  </a:cubicBezTo>
                  <a:cubicBezTo>
                    <a:pt x="3488872" y="2707861"/>
                    <a:pt x="2707861" y="3488872"/>
                    <a:pt x="1744436" y="3488872"/>
                  </a:cubicBezTo>
                  <a:cubicBezTo>
                    <a:pt x="781011" y="3488872"/>
                    <a:pt x="0" y="2707861"/>
                    <a:pt x="0" y="1744436"/>
                  </a:cubicBezTo>
                  <a:cubicBezTo>
                    <a:pt x="0" y="781011"/>
                    <a:pt x="781011" y="0"/>
                    <a:pt x="174443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zh-CN" sz="23900" b="1" dirty="0">
                <a:solidFill>
                  <a:schemeClr val="bg1"/>
                </a:solidFill>
                <a:latin typeface="方正兰亭超细黑简体" panose="02000000000000000000" pitchFamily="2" charset="-122"/>
                <a:ea typeface="方正兰亭超细黑简体" panose="02000000000000000000" pitchFamily="2" charset="-122"/>
              </a:endParaRPr>
            </a:p>
          </p:txBody>
        </p:sp>
      </p:grpSp>
      <p:sp>
        <p:nvSpPr>
          <p:cNvPr id="9" name="矩形 8"/>
          <p:cNvSpPr/>
          <p:nvPr/>
        </p:nvSpPr>
        <p:spPr>
          <a:xfrm>
            <a:off x="3662802" y="4097847"/>
            <a:ext cx="4866397" cy="707886"/>
          </a:xfrm>
          <a:prstGeom prst="rect">
            <a:avLst/>
          </a:prstGeom>
          <a:noFill/>
        </p:spPr>
        <p:txBody>
          <a:bodyPr wrap="none">
            <a:spAutoFit/>
          </a:bodyPr>
          <a:lstStyle/>
          <a:p>
            <a:pPr algn="ctr"/>
            <a:r>
              <a:rPr lang="zh-CN" altLang="en-US" sz="4000" b="1" dirty="0">
                <a:solidFill>
                  <a:schemeClr val="bg1"/>
                </a:solidFill>
                <a:latin typeface="方正兰亭超细黑简体" panose="02000000000000000000" pitchFamily="2" charset="-122"/>
                <a:ea typeface="方正兰亭超细黑简体" panose="02000000000000000000" pitchFamily="2" charset="-122"/>
              </a:rPr>
              <a:t>Click to add a title</a:t>
            </a:r>
            <a:endParaRPr lang="en-US" altLang="zh-CN" sz="4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0" name="矩形 9"/>
          <p:cNvSpPr/>
          <p:nvPr/>
        </p:nvSpPr>
        <p:spPr>
          <a:xfrm>
            <a:off x="4592223" y="4921668"/>
            <a:ext cx="3007554" cy="400110"/>
          </a:xfrm>
          <a:prstGeom prst="rect">
            <a:avLst/>
          </a:prstGeom>
          <a:noFill/>
        </p:spPr>
        <p:txBody>
          <a:bodyPr wrap="none">
            <a:spAutoFit/>
          </a:bodyP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Click To Add The Title</a:t>
            </a:r>
          </a:p>
        </p:txBody>
      </p:sp>
      <p:cxnSp>
        <p:nvCxnSpPr>
          <p:cNvPr id="11" name="直接连接符 10"/>
          <p:cNvCxnSpPr/>
          <p:nvPr/>
        </p:nvCxnSpPr>
        <p:spPr>
          <a:xfrm>
            <a:off x="4438119" y="5376157"/>
            <a:ext cx="3528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710476" y="4043467"/>
            <a:ext cx="4968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83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grayscl/>
            <a:extLst>
              <a:ext uri="{28A0092B-C50C-407E-A947-70E740481C1C}">
                <a14:useLocalDpi xmlns:a14="http://schemas.microsoft.com/office/drawing/2010/main" val="0"/>
              </a:ext>
            </a:extLst>
          </a:blip>
          <a:srcRect r="6373"/>
          <a:stretch/>
        </p:blipFill>
        <p:spPr>
          <a:xfrm>
            <a:off x="387405" y="1993099"/>
            <a:ext cx="11434481" cy="2774269"/>
          </a:xfrm>
          <a:prstGeom prst="rect">
            <a:avLst/>
          </a:prstGeom>
        </p:spPr>
      </p:pic>
      <p:sp>
        <p:nvSpPr>
          <p:cNvPr id="4" name="任意多边形 3"/>
          <p:cNvSpPr/>
          <p:nvPr/>
        </p:nvSpPr>
        <p:spPr>
          <a:xfrm rot="16200000" flipH="1">
            <a:off x="8511608" y="1457090"/>
            <a:ext cx="2774271" cy="3846286"/>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a:spLocks/>
          </p:cNvSpPr>
          <p:nvPr/>
        </p:nvSpPr>
        <p:spPr bwMode="auto">
          <a:xfrm>
            <a:off x="9396973" y="2283380"/>
            <a:ext cx="1320800" cy="1306239"/>
          </a:xfrm>
          <a:custGeom>
            <a:avLst/>
            <a:gdLst>
              <a:gd name="T0" fmla="*/ 1456255 w 4409"/>
              <a:gd name="T1" fmla="*/ 872981 h 4408"/>
              <a:gd name="T2" fmla="*/ 1602959 w 4409"/>
              <a:gd name="T3" fmla="*/ 804266 h 4408"/>
              <a:gd name="T4" fmla="*/ 1713419 w 4409"/>
              <a:gd name="T5" fmla="*/ 710485 h 4408"/>
              <a:gd name="T6" fmla="*/ 1793674 w 4409"/>
              <a:gd name="T7" fmla="*/ 600715 h 4408"/>
              <a:gd name="T8" fmla="*/ 1847178 w 4409"/>
              <a:gd name="T9" fmla="*/ 482733 h 4408"/>
              <a:gd name="T10" fmla="*/ 1879971 w 4409"/>
              <a:gd name="T11" fmla="*/ 366047 h 4408"/>
              <a:gd name="T12" fmla="*/ 1901545 w 4409"/>
              <a:gd name="T13" fmla="*/ 180647 h 4408"/>
              <a:gd name="T14" fmla="*/ 1633594 w 4409"/>
              <a:gd name="T15" fmla="*/ 79087 h 4408"/>
              <a:gd name="T16" fmla="*/ 2589 w 4409"/>
              <a:gd name="T17" fmla="*/ 79087 h 4408"/>
              <a:gd name="T18" fmla="*/ 1726 w 4409"/>
              <a:gd name="T19" fmla="*/ 205280 h 4408"/>
              <a:gd name="T20" fmla="*/ 26320 w 4409"/>
              <a:gd name="T21" fmla="*/ 382902 h 4408"/>
              <a:gd name="T22" fmla="*/ 61271 w 4409"/>
              <a:gd name="T23" fmla="*/ 500451 h 4408"/>
              <a:gd name="T24" fmla="*/ 118658 w 4409"/>
              <a:gd name="T25" fmla="*/ 618001 h 4408"/>
              <a:gd name="T26" fmla="*/ 202797 w 4409"/>
              <a:gd name="T27" fmla="*/ 726476 h 4408"/>
              <a:gd name="T28" fmla="*/ 318434 w 4409"/>
              <a:gd name="T29" fmla="*/ 816799 h 4408"/>
              <a:gd name="T30" fmla="*/ 446585 w 4409"/>
              <a:gd name="T31" fmla="*/ 872981 h 4408"/>
              <a:gd name="T32" fmla="*/ 626513 w 4409"/>
              <a:gd name="T33" fmla="*/ 952068 h 4408"/>
              <a:gd name="T34" fmla="*/ 742151 w 4409"/>
              <a:gd name="T35" fmla="*/ 1047577 h 4408"/>
              <a:gd name="T36" fmla="*/ 872027 w 4409"/>
              <a:gd name="T37" fmla="*/ 1101598 h 4408"/>
              <a:gd name="T38" fmla="*/ 751212 w 4409"/>
              <a:gd name="T39" fmla="*/ 1683297 h 4408"/>
              <a:gd name="T40" fmla="*/ 603645 w 4409"/>
              <a:gd name="T41" fmla="*/ 1720032 h 4408"/>
              <a:gd name="T42" fmla="*/ 489302 w 4409"/>
              <a:gd name="T43" fmla="*/ 1773621 h 4408"/>
              <a:gd name="T44" fmla="*/ 417675 w 4409"/>
              <a:gd name="T45" fmla="*/ 1840607 h 4408"/>
              <a:gd name="T46" fmla="*/ 398690 w 4409"/>
              <a:gd name="T47" fmla="*/ 1883392 h 4408"/>
              <a:gd name="T48" fmla="*/ 1506307 w 4409"/>
              <a:gd name="T49" fmla="*/ 1899814 h 4408"/>
              <a:gd name="T50" fmla="*/ 1496814 w 4409"/>
              <a:gd name="T51" fmla="*/ 1861351 h 4408"/>
              <a:gd name="T52" fmla="*/ 1450214 w 4409"/>
              <a:gd name="T53" fmla="*/ 1800847 h 4408"/>
              <a:gd name="T54" fmla="*/ 1353130 w 4409"/>
              <a:gd name="T55" fmla="*/ 1741208 h 4408"/>
              <a:gd name="T56" fmla="*/ 1218076 w 4409"/>
              <a:gd name="T57" fmla="*/ 1696695 h 4408"/>
              <a:gd name="T58" fmla="*/ 1055839 w 4409"/>
              <a:gd name="T59" fmla="*/ 1671629 h 4408"/>
              <a:gd name="T60" fmla="*/ 1106754 w 4409"/>
              <a:gd name="T61" fmla="*/ 1076532 h 4408"/>
              <a:gd name="T62" fmla="*/ 1228000 w 4409"/>
              <a:gd name="T63" fmla="*/ 998310 h 4408"/>
              <a:gd name="T64" fmla="*/ 1506307 w 4409"/>
              <a:gd name="T65" fmla="*/ 158606 h 4408"/>
              <a:gd name="T66" fmla="*/ 1820858 w 4409"/>
              <a:gd name="T67" fmla="*/ 226889 h 4408"/>
              <a:gd name="T68" fmla="*/ 1797126 w 4409"/>
              <a:gd name="T69" fmla="*/ 377283 h 4408"/>
              <a:gd name="T70" fmla="*/ 1741896 w 4409"/>
              <a:gd name="T71" fmla="*/ 530271 h 4408"/>
              <a:gd name="T72" fmla="*/ 1694002 w 4409"/>
              <a:gd name="T73" fmla="*/ 610222 h 4408"/>
              <a:gd name="T74" fmla="*/ 1630574 w 4409"/>
              <a:gd name="T75" fmla="*/ 682395 h 4408"/>
              <a:gd name="T76" fmla="*/ 1549024 w 4409"/>
              <a:gd name="T77" fmla="*/ 744195 h 4408"/>
              <a:gd name="T78" fmla="*/ 1448488 w 4409"/>
              <a:gd name="T79" fmla="*/ 792165 h 4408"/>
              <a:gd name="T80" fmla="*/ 1419147 w 4409"/>
              <a:gd name="T81" fmla="*/ 734687 h 4408"/>
              <a:gd name="T82" fmla="*/ 1486890 w 4409"/>
              <a:gd name="T83" fmla="*/ 528542 h 4408"/>
              <a:gd name="T84" fmla="*/ 1505012 w 4409"/>
              <a:gd name="T85" fmla="*/ 388952 h 4408"/>
              <a:gd name="T86" fmla="*/ 454351 w 4409"/>
              <a:gd name="T87" fmla="*/ 792165 h 4408"/>
              <a:gd name="T88" fmla="*/ 353384 w 4409"/>
              <a:gd name="T89" fmla="*/ 744627 h 4408"/>
              <a:gd name="T90" fmla="*/ 271834 w 4409"/>
              <a:gd name="T91" fmla="*/ 682827 h 4408"/>
              <a:gd name="T92" fmla="*/ 208406 w 4409"/>
              <a:gd name="T93" fmla="*/ 610654 h 4408"/>
              <a:gd name="T94" fmla="*/ 160512 w 4409"/>
              <a:gd name="T95" fmla="*/ 531135 h 4408"/>
              <a:gd name="T96" fmla="*/ 105282 w 4409"/>
              <a:gd name="T97" fmla="*/ 377716 h 4408"/>
              <a:gd name="T98" fmla="*/ 81982 w 4409"/>
              <a:gd name="T99" fmla="*/ 226889 h 4408"/>
              <a:gd name="T100" fmla="*/ 396533 w 4409"/>
              <a:gd name="T101" fmla="*/ 341846 h 4408"/>
              <a:gd name="T102" fmla="*/ 401279 w 4409"/>
              <a:gd name="T103" fmla="*/ 435626 h 4408"/>
              <a:gd name="T104" fmla="*/ 439681 w 4409"/>
              <a:gd name="T105" fmla="*/ 618866 h 4408"/>
              <a:gd name="T106" fmla="*/ 525115 w 4409"/>
              <a:gd name="T107" fmla="*/ 814638 h 4408"/>
              <a:gd name="T108" fmla="*/ 853473 w 4409"/>
              <a:gd name="T109" fmla="*/ 400620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343434"/>
          </a:solidFill>
          <a:ln>
            <a:noFill/>
          </a:ln>
        </p:spPr>
        <p:txBody>
          <a:bodyPr/>
          <a:lstStyle/>
          <a:p>
            <a:endParaRPr lang="zh-CN" altLang="en-US"/>
          </a:p>
        </p:txBody>
      </p:sp>
      <p:sp>
        <p:nvSpPr>
          <p:cNvPr id="6" name="矩形 13"/>
          <p:cNvSpPr>
            <a:spLocks noChangeArrowheads="1"/>
          </p:cNvSpPr>
          <p:nvPr/>
        </p:nvSpPr>
        <p:spPr bwMode="auto">
          <a:xfrm>
            <a:off x="8761180" y="3543275"/>
            <a:ext cx="25923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2000" b="1" dirty="0">
                <a:solidFill>
                  <a:srgbClr val="343434"/>
                </a:solidFill>
                <a:latin typeface="微软雅黑" panose="020B0503020204020204" pitchFamily="34" charset="-122"/>
                <a:ea typeface="微软雅黑" panose="020B0503020204020204" pitchFamily="34" charset="-122"/>
              </a:rPr>
              <a:t>Click to add a title</a:t>
            </a:r>
            <a:endParaRPr lang="en-US" altLang="zh-CN" sz="2000" b="1" dirty="0">
              <a:solidFill>
                <a:srgbClr val="343434"/>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solidFill>
                  <a:srgbClr val="343434"/>
                </a:solidFill>
                <a:latin typeface="微软雅黑" panose="020B0503020204020204" pitchFamily="34" charset="-122"/>
                <a:ea typeface="微软雅黑" panose="020B0503020204020204" pitchFamily="34" charset="-122"/>
              </a:rPr>
              <a:t>Click here to add text</a:t>
            </a:r>
            <a:endParaRPr lang="en-US" altLang="zh-CN" sz="1400" dirty="0">
              <a:solidFill>
                <a:srgbClr val="343434"/>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solidFill>
                  <a:srgbClr val="343434"/>
                </a:solidFill>
                <a:latin typeface="微软雅黑" panose="020B0503020204020204" pitchFamily="34" charset="-122"/>
                <a:ea typeface="微软雅黑" panose="020B0503020204020204" pitchFamily="34" charset="-122"/>
              </a:rPr>
              <a:t>Click here to add text</a:t>
            </a:r>
            <a:endParaRPr lang="en-US" altLang="zh-CN" sz="1400" dirty="0">
              <a:solidFill>
                <a:srgbClr val="343434"/>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1243511" y="5057649"/>
            <a:ext cx="9704977" cy="584775"/>
          </a:xfrm>
          <a:prstGeom prst="rect">
            <a:avLst/>
          </a:prstGeom>
          <a:noFill/>
        </p:spPr>
        <p:txBody>
          <a:bodyPr wrap="square" rtlCol="0">
            <a:spAutoFit/>
          </a:bodyPr>
          <a:lstStyle/>
          <a:p>
            <a:pPr algn="r"/>
            <a:r>
              <a:rPr lang="zh-CN" altLang="en-US" sz="1600" dirty="0">
                <a:solidFill>
                  <a:schemeClr val="bg1"/>
                </a:solidFill>
                <a:latin typeface="Kozuka Gothic Pro EL" panose="020B0200000000000000" pitchFamily="34" charset="-128"/>
                <a:ea typeface="Kozuka Gothic Pro EL" panose="020B0200000000000000" pitchFamily="34" charset="-128"/>
              </a:rPr>
              <a:t>Enter your content here, the language should be concise, the theme should be clear. Enter your content here, the language should be concise, the theme should be clear.</a:t>
            </a:r>
          </a:p>
          <a:p>
            <a:pPr algn="r"/>
            <a:endParaRPr lang="zh-CN" altLang="en-US" sz="1600" dirty="0">
              <a:solidFill>
                <a:schemeClr val="bg1"/>
              </a:solidFill>
              <a:latin typeface="Kozuka Gothic Pro EL" panose="020B0200000000000000" pitchFamily="34" charset="-128"/>
              <a:ea typeface="Kozuka Gothic Pro EL" panose="020B0200000000000000" pitchFamily="34" charset="-128"/>
            </a:endParaRPr>
          </a:p>
        </p:txBody>
      </p:sp>
    </p:spTree>
    <p:extLst>
      <p:ext uri="{BB962C8B-B14F-4D97-AF65-F5344CB8AC3E}">
        <p14:creationId xmlns:p14="http://schemas.microsoft.com/office/powerpoint/2010/main" val="264150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grayscl/>
            <a:extLst>
              <a:ext uri="{28A0092B-C50C-407E-A947-70E740481C1C}">
                <a14:useLocalDpi xmlns:a14="http://schemas.microsoft.com/office/drawing/2010/main" val="0"/>
              </a:ext>
            </a:extLst>
          </a:blip>
          <a:srcRect l="17019" t="8821" r="5693" b="26000"/>
          <a:stretch/>
        </p:blipFill>
        <p:spPr>
          <a:xfrm>
            <a:off x="5" y="2022644"/>
            <a:ext cx="3008000" cy="1692000"/>
          </a:xfrm>
          <a:prstGeom prst="rect">
            <a:avLst/>
          </a:prstGeom>
          <a:noFill/>
          <a:ln>
            <a:noFill/>
          </a:ln>
        </p:spPr>
      </p:pic>
      <p:pic>
        <p:nvPicPr>
          <p:cNvPr id="3" name="图片 2"/>
          <p:cNvPicPr>
            <a:picLocks noChangeAspect="1"/>
          </p:cNvPicPr>
          <p:nvPr/>
        </p:nvPicPr>
        <p:blipFill rotWithShape="1">
          <a:blip r:embed="rId3">
            <a:grayscl/>
            <a:extLst>
              <a:ext uri="{28A0092B-C50C-407E-A947-70E740481C1C}">
                <a14:useLocalDpi xmlns:a14="http://schemas.microsoft.com/office/drawing/2010/main" val="0"/>
              </a:ext>
            </a:extLst>
          </a:blip>
          <a:srcRect l="16122" t="18318" r="13891" b="28481"/>
          <a:stretch/>
        </p:blipFill>
        <p:spPr>
          <a:xfrm>
            <a:off x="3061337" y="3934571"/>
            <a:ext cx="3008000" cy="1692000"/>
          </a:xfrm>
          <a:prstGeom prst="rect">
            <a:avLst/>
          </a:prstGeom>
          <a:noFill/>
          <a:ln>
            <a:noFill/>
          </a:ln>
        </p:spPr>
      </p:pic>
      <p:pic>
        <p:nvPicPr>
          <p:cNvPr id="4" name="图片 3"/>
          <p:cNvPicPr>
            <a:picLocks noChangeAspect="1"/>
          </p:cNvPicPr>
          <p:nvPr/>
        </p:nvPicPr>
        <p:blipFill rotWithShape="1">
          <a:blip r:embed="rId4">
            <a:grayscl/>
            <a:extLst>
              <a:ext uri="{28A0092B-C50C-407E-A947-70E740481C1C}">
                <a14:useLocalDpi xmlns:a14="http://schemas.microsoft.com/office/drawing/2010/main" val="0"/>
              </a:ext>
            </a:extLst>
          </a:blip>
          <a:srcRect l="20967" t="25631" r="7697" b="16213"/>
          <a:stretch/>
        </p:blipFill>
        <p:spPr>
          <a:xfrm>
            <a:off x="6122669" y="2022644"/>
            <a:ext cx="3008000" cy="1692000"/>
          </a:xfrm>
          <a:prstGeom prst="rect">
            <a:avLst/>
          </a:prstGeom>
          <a:noFill/>
          <a:ln>
            <a:noFill/>
          </a:ln>
        </p:spPr>
      </p:pic>
      <p:pic>
        <p:nvPicPr>
          <p:cNvPr id="5" name="图片 4"/>
          <p:cNvPicPr>
            <a:picLocks noChangeAspect="1"/>
          </p:cNvPicPr>
          <p:nvPr/>
        </p:nvPicPr>
        <p:blipFill rotWithShape="1">
          <a:blip r:embed="rId5">
            <a:grayscl/>
            <a:extLst>
              <a:ext uri="{28A0092B-C50C-407E-A947-70E740481C1C}">
                <a14:useLocalDpi xmlns:a14="http://schemas.microsoft.com/office/drawing/2010/main" val="0"/>
              </a:ext>
            </a:extLst>
          </a:blip>
          <a:srcRect l="15726" t="169" r="1624" b="30147"/>
          <a:stretch/>
        </p:blipFill>
        <p:spPr>
          <a:xfrm>
            <a:off x="9184000" y="3934571"/>
            <a:ext cx="3008000" cy="1692000"/>
          </a:xfrm>
          <a:prstGeom prst="rect">
            <a:avLst/>
          </a:prstGeom>
          <a:noFill/>
          <a:ln>
            <a:noFill/>
          </a:ln>
        </p:spPr>
      </p:pic>
      <p:sp>
        <p:nvSpPr>
          <p:cNvPr id="6" name="矩形 5"/>
          <p:cNvSpPr/>
          <p:nvPr/>
        </p:nvSpPr>
        <p:spPr>
          <a:xfrm>
            <a:off x="0" y="3934571"/>
            <a:ext cx="3008005" cy="1692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43434"/>
                </a:solidFill>
                <a:latin typeface="微软雅黑" panose="020B0503020204020204" pitchFamily="34" charset="-122"/>
                <a:ea typeface="微软雅黑" panose="020B0503020204020204" pitchFamily="34" charset="-122"/>
              </a:rPr>
              <a:t>KEYWORD</a:t>
            </a:r>
          </a:p>
          <a:p>
            <a:r>
              <a:rPr lang="zh-CN" altLang="en-US" sz="1400" dirty="0">
                <a:solidFill>
                  <a:srgbClr val="343434"/>
                </a:solidFill>
                <a:latin typeface="微软雅黑" panose="020B0503020204020204" pitchFamily="34" charset="-122"/>
                <a:ea typeface="微软雅黑" panose="020B0503020204020204" pitchFamily="34" charset="-122"/>
              </a:rPr>
              <a:t>Enter a simple text overview here</a:t>
            </a:r>
            <a:endParaRPr lang="en-US" altLang="zh-CN" sz="1400" dirty="0">
              <a:solidFill>
                <a:srgbClr val="343434"/>
              </a:solidFill>
              <a:latin typeface="微软雅黑" panose="020B0503020204020204" pitchFamily="34" charset="-122"/>
              <a:ea typeface="微软雅黑" panose="020B0503020204020204" pitchFamily="34" charset="-122"/>
            </a:endParaRPr>
          </a:p>
          <a:p>
            <a:r>
              <a:rPr lang="zh-CN" altLang="en-US" sz="1400" dirty="0">
                <a:solidFill>
                  <a:srgbClr val="343434"/>
                </a:solidFill>
                <a:latin typeface="微软雅黑" panose="020B0503020204020204" pitchFamily="34" charset="-122"/>
                <a:ea typeface="微软雅黑" panose="020B0503020204020204" pitchFamily="34" charset="-122"/>
              </a:rPr>
              <a:t>Enter a simple text overview here</a:t>
            </a:r>
          </a:p>
        </p:txBody>
      </p:sp>
      <p:sp>
        <p:nvSpPr>
          <p:cNvPr id="7" name="矩形 6"/>
          <p:cNvSpPr/>
          <p:nvPr/>
        </p:nvSpPr>
        <p:spPr>
          <a:xfrm>
            <a:off x="3061333" y="2022644"/>
            <a:ext cx="3008005" cy="1692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KEYWORD</a:t>
            </a:r>
          </a:p>
          <a:p>
            <a:r>
              <a:rPr lang="zh-CN" altLang="en-US" sz="1400" dirty="0">
                <a:solidFill>
                  <a:schemeClr val="tx1"/>
                </a:solidFill>
                <a:latin typeface="微软雅黑" panose="020B0503020204020204" pitchFamily="34" charset="-122"/>
                <a:ea typeface="微软雅黑" panose="020B0503020204020204" pitchFamily="34" charset="-122"/>
              </a:rPr>
              <a:t>Enter a simple text overview here</a:t>
            </a:r>
            <a:endParaRPr lang="en-US" altLang="zh-CN" sz="1400" dirty="0">
              <a:solidFill>
                <a:schemeClr val="tx1"/>
              </a:solidFill>
              <a:latin typeface="微软雅黑" panose="020B0503020204020204" pitchFamily="34" charset="-122"/>
              <a:ea typeface="微软雅黑" panose="020B0503020204020204" pitchFamily="34" charset="-122"/>
            </a:endParaRPr>
          </a:p>
          <a:p>
            <a:r>
              <a:rPr lang="zh-CN" altLang="en-US" sz="1400" dirty="0">
                <a:solidFill>
                  <a:schemeClr val="tx1"/>
                </a:solidFill>
                <a:latin typeface="微软雅黑" panose="020B0503020204020204" pitchFamily="34" charset="-122"/>
                <a:ea typeface="微软雅黑" panose="020B0503020204020204" pitchFamily="34" charset="-122"/>
              </a:rPr>
              <a:t>Enter a simple text overview here</a:t>
            </a:r>
          </a:p>
        </p:txBody>
      </p:sp>
      <p:sp>
        <p:nvSpPr>
          <p:cNvPr id="8" name="矩形 7"/>
          <p:cNvSpPr/>
          <p:nvPr/>
        </p:nvSpPr>
        <p:spPr>
          <a:xfrm>
            <a:off x="6122665" y="3934571"/>
            <a:ext cx="3008005" cy="1692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43434"/>
                </a:solidFill>
                <a:latin typeface="微软雅黑" panose="020B0503020204020204" pitchFamily="34" charset="-122"/>
                <a:ea typeface="微软雅黑" panose="020B0503020204020204" pitchFamily="34" charset="-122"/>
              </a:rPr>
              <a:t>KEYWORD</a:t>
            </a:r>
          </a:p>
          <a:p>
            <a:pPr algn="r"/>
            <a:r>
              <a:rPr lang="zh-CN" altLang="en-US" sz="1400" dirty="0">
                <a:solidFill>
                  <a:srgbClr val="343434"/>
                </a:solidFill>
                <a:latin typeface="微软雅黑" panose="020B0503020204020204" pitchFamily="34" charset="-122"/>
                <a:ea typeface="微软雅黑" panose="020B0503020204020204" pitchFamily="34" charset="-122"/>
              </a:rPr>
              <a:t>Enter a simple text overview here</a:t>
            </a:r>
            <a:endParaRPr lang="en-US" altLang="zh-CN" sz="1400" dirty="0">
              <a:solidFill>
                <a:srgbClr val="343434"/>
              </a:solidFill>
              <a:latin typeface="微软雅黑" panose="020B0503020204020204" pitchFamily="34" charset="-122"/>
              <a:ea typeface="微软雅黑" panose="020B0503020204020204" pitchFamily="34" charset="-122"/>
            </a:endParaRPr>
          </a:p>
          <a:p>
            <a:pPr algn="r"/>
            <a:r>
              <a:rPr lang="zh-CN" altLang="en-US" sz="1400" dirty="0">
                <a:solidFill>
                  <a:srgbClr val="343434"/>
                </a:solidFill>
                <a:latin typeface="微软雅黑" panose="020B0503020204020204" pitchFamily="34" charset="-122"/>
                <a:ea typeface="微软雅黑" panose="020B0503020204020204" pitchFamily="34" charset="-122"/>
              </a:rPr>
              <a:t>Enter a simple text overview here</a:t>
            </a:r>
          </a:p>
        </p:txBody>
      </p:sp>
      <p:sp>
        <p:nvSpPr>
          <p:cNvPr id="9" name="矩形 8"/>
          <p:cNvSpPr/>
          <p:nvPr/>
        </p:nvSpPr>
        <p:spPr>
          <a:xfrm>
            <a:off x="9183995" y="2022644"/>
            <a:ext cx="3008005" cy="1692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KEYWORD</a:t>
            </a:r>
          </a:p>
          <a:p>
            <a:pPr algn="r"/>
            <a:r>
              <a:rPr lang="zh-CN" altLang="en-US" sz="1400" dirty="0">
                <a:solidFill>
                  <a:schemeClr val="tx1"/>
                </a:solidFill>
                <a:latin typeface="微软雅黑" panose="020B0503020204020204" pitchFamily="34" charset="-122"/>
                <a:ea typeface="微软雅黑" panose="020B0503020204020204" pitchFamily="34" charset="-122"/>
              </a:rPr>
              <a:t>Enter a simple text overview here</a:t>
            </a:r>
            <a:endParaRPr lang="en-US" altLang="zh-CN" sz="1400" dirty="0">
              <a:solidFill>
                <a:schemeClr val="tx1"/>
              </a:solidFill>
              <a:latin typeface="微软雅黑" panose="020B0503020204020204" pitchFamily="34" charset="-122"/>
              <a:ea typeface="微软雅黑" panose="020B0503020204020204" pitchFamily="34" charset="-122"/>
            </a:endParaRPr>
          </a:p>
          <a:p>
            <a:pPr algn="r"/>
            <a:r>
              <a:rPr lang="zh-CN" altLang="en-US" sz="1400" dirty="0">
                <a:solidFill>
                  <a:schemeClr val="tx1"/>
                </a:solidFill>
                <a:latin typeface="微软雅黑" panose="020B0503020204020204" pitchFamily="34" charset="-122"/>
                <a:ea typeface="微软雅黑" panose="020B0503020204020204" pitchFamily="34" charset="-122"/>
              </a:rPr>
              <a:t>Enter a simple text overview here</a:t>
            </a:r>
          </a:p>
        </p:txBody>
      </p:sp>
    </p:spTree>
    <p:extLst>
      <p:ext uri="{BB962C8B-B14F-4D97-AF65-F5344CB8AC3E}">
        <p14:creationId xmlns:p14="http://schemas.microsoft.com/office/powerpoint/2010/main" val="168068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1082887" y="4830367"/>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algn="ctr" defTabSz="2311400">
              <a:lnSpc>
                <a:spcPct val="90000"/>
              </a:lnSpc>
              <a:spcBef>
                <a:spcPct val="0"/>
              </a:spcBef>
              <a:spcAft>
                <a:spcPct val="35000"/>
              </a:spcAft>
            </a:pPr>
            <a:endParaRPr lang="zh-CN" altLang="en-US" sz="5200"/>
          </a:p>
        </p:txBody>
      </p:sp>
      <p:sp>
        <p:nvSpPr>
          <p:cNvPr id="6" name="任意多边形 5"/>
          <p:cNvSpPr/>
          <p:nvPr/>
        </p:nvSpPr>
        <p:spPr>
          <a:xfrm>
            <a:off x="1082887" y="3264168"/>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algn="ctr" defTabSz="2311400">
              <a:lnSpc>
                <a:spcPct val="90000"/>
              </a:lnSpc>
              <a:spcBef>
                <a:spcPct val="0"/>
              </a:spcBef>
              <a:spcAft>
                <a:spcPct val="35000"/>
              </a:spcAft>
            </a:pPr>
            <a:endParaRPr lang="zh-CN" altLang="en-US" sz="5200"/>
          </a:p>
        </p:txBody>
      </p:sp>
      <p:sp>
        <p:nvSpPr>
          <p:cNvPr id="7" name="任意多边形 6"/>
          <p:cNvSpPr/>
          <p:nvPr/>
        </p:nvSpPr>
        <p:spPr>
          <a:xfrm>
            <a:off x="1082887" y="1697969"/>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8" name="任意多边形 7"/>
          <p:cNvSpPr/>
          <p:nvPr/>
        </p:nvSpPr>
        <p:spPr>
          <a:xfrm>
            <a:off x="7346631" y="1810405"/>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bg1">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solidFill>
                <a:srgbClr val="343434"/>
              </a:solidFill>
            </a:endParaRPr>
          </a:p>
        </p:txBody>
      </p:sp>
      <p:sp>
        <p:nvSpPr>
          <p:cNvPr id="9" name="任意多边形 8"/>
          <p:cNvSpPr/>
          <p:nvPr/>
        </p:nvSpPr>
        <p:spPr>
          <a:xfrm>
            <a:off x="6545524" y="2934766"/>
            <a:ext cx="1644377" cy="449744"/>
          </a:xfrm>
          <a:custGeom>
            <a:avLst/>
            <a:gdLst/>
            <a:ahLst/>
            <a:cxnLst/>
            <a:rect l="0" t="0" r="0" b="0"/>
            <a:pathLst>
              <a:path>
                <a:moveTo>
                  <a:pt x="1860415" y="0"/>
                </a:moveTo>
                <a:lnTo>
                  <a:pt x="1860415" y="254415"/>
                </a:lnTo>
                <a:lnTo>
                  <a:pt x="0" y="254415"/>
                </a:lnTo>
                <a:lnTo>
                  <a:pt x="0"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0" name="任意多边形 9"/>
          <p:cNvSpPr/>
          <p:nvPr/>
        </p:nvSpPr>
        <p:spPr>
          <a:xfrm>
            <a:off x="5702253" y="3384509"/>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bg1">
              <a:alpha val="7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1" name="任意多边形 10"/>
          <p:cNvSpPr/>
          <p:nvPr/>
        </p:nvSpPr>
        <p:spPr>
          <a:xfrm>
            <a:off x="5333480" y="4508870"/>
            <a:ext cx="1096251" cy="449744"/>
          </a:xfrm>
          <a:custGeom>
            <a:avLst/>
            <a:gdLst/>
            <a:ahLst/>
            <a:cxnLst/>
            <a:rect l="0" t="0" r="0" b="0"/>
            <a:pathLst>
              <a:path>
                <a:moveTo>
                  <a:pt x="1240276" y="0"/>
                </a:moveTo>
                <a:lnTo>
                  <a:pt x="1240276" y="254415"/>
                </a:lnTo>
                <a:lnTo>
                  <a:pt x="0" y="254415"/>
                </a:lnTo>
                <a:lnTo>
                  <a:pt x="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任意多边形 11"/>
          <p:cNvSpPr/>
          <p:nvPr/>
        </p:nvSpPr>
        <p:spPr>
          <a:xfrm>
            <a:off x="4606002" y="4958614"/>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bg1">
              <a:alpha val="7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kern="1200" dirty="0">
                <a:solidFill>
                  <a:srgbClr val="343434"/>
                </a:solidFill>
                <a:latin typeface="微软雅黑" panose="020B0503020204020204" pitchFamily="34" charset="-122"/>
                <a:ea typeface="微软雅黑" panose="020B0503020204020204" pitchFamily="34" charset="-122"/>
              </a:rPr>
              <a:t>Keyword</a:t>
            </a:r>
            <a:endParaRPr lang="zh-CN" altLang="en-US" sz="2000" kern="1200" dirty="0">
              <a:solidFill>
                <a:srgbClr val="343434"/>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6576429" y="4516761"/>
            <a:ext cx="1004352" cy="449744"/>
          </a:xfrm>
          <a:custGeom>
            <a:avLst/>
            <a:gdLst/>
            <a:ahLst/>
            <a:cxnLst/>
            <a:rect l="0" t="0" r="0" b="0"/>
            <a:pathLst>
              <a:path>
                <a:moveTo>
                  <a:pt x="0" y="0"/>
                </a:moveTo>
                <a:lnTo>
                  <a:pt x="0" y="254415"/>
                </a:lnTo>
                <a:lnTo>
                  <a:pt x="1240276" y="254415"/>
                </a:lnTo>
                <a:lnTo>
                  <a:pt x="1240276"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4" name="任意多边形 13"/>
          <p:cNvSpPr/>
          <p:nvPr/>
        </p:nvSpPr>
        <p:spPr>
          <a:xfrm>
            <a:off x="6798505" y="4958614"/>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bg1">
              <a:alpha val="7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dirty="0">
                <a:solidFill>
                  <a:srgbClr val="343434"/>
                </a:solidFill>
                <a:latin typeface="微软雅黑" panose="020B0503020204020204" pitchFamily="34" charset="-122"/>
                <a:ea typeface="微软雅黑" panose="020B0503020204020204" pitchFamily="34" charset="-122"/>
              </a:rPr>
              <a:t>Keyword</a:t>
            </a:r>
            <a:endParaRPr lang="zh-CN" altLang="en-US" sz="2000" dirty="0">
              <a:solidFill>
                <a:srgbClr val="343434"/>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8189901" y="2934766"/>
            <a:ext cx="1644377" cy="449744"/>
          </a:xfrm>
          <a:custGeom>
            <a:avLst/>
            <a:gdLst/>
            <a:ahLst/>
            <a:cxnLst/>
            <a:rect l="0" t="0" r="0" b="0"/>
            <a:pathLst>
              <a:path>
                <a:moveTo>
                  <a:pt x="0" y="0"/>
                </a:moveTo>
                <a:lnTo>
                  <a:pt x="0" y="254415"/>
                </a:lnTo>
                <a:lnTo>
                  <a:pt x="1860415" y="254415"/>
                </a:lnTo>
                <a:lnTo>
                  <a:pt x="1860415"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6" name="任意多边形 15"/>
          <p:cNvSpPr/>
          <p:nvPr/>
        </p:nvSpPr>
        <p:spPr>
          <a:xfrm>
            <a:off x="8991008" y="3384509"/>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bg1">
              <a:alpha val="7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7" name="任意多边形 16"/>
          <p:cNvSpPr/>
          <p:nvPr/>
        </p:nvSpPr>
        <p:spPr>
          <a:xfrm>
            <a:off x="9793867" y="4508870"/>
            <a:ext cx="80822" cy="449744"/>
          </a:xfrm>
          <a:custGeom>
            <a:avLst/>
            <a:gdLst/>
            <a:ahLst/>
            <a:cxnLst/>
            <a:rect l="0" t="0" r="0" b="0"/>
            <a:pathLst>
              <a:path>
                <a:moveTo>
                  <a:pt x="45720" y="0"/>
                </a:moveTo>
                <a:lnTo>
                  <a:pt x="4572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8" name="任意多边形 17"/>
          <p:cNvSpPr/>
          <p:nvPr/>
        </p:nvSpPr>
        <p:spPr>
          <a:xfrm>
            <a:off x="8991008" y="4958614"/>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bg1">
              <a:alpha val="7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dirty="0">
                <a:solidFill>
                  <a:srgbClr val="343434"/>
                </a:solidFill>
                <a:latin typeface="微软雅黑" panose="020B0503020204020204" pitchFamily="34" charset="-122"/>
                <a:ea typeface="微软雅黑" panose="020B0503020204020204" pitchFamily="34" charset="-122"/>
              </a:rPr>
              <a:t>Keyword</a:t>
            </a:r>
            <a:endParaRPr lang="zh-CN" altLang="en-US" sz="2000" dirty="0">
              <a:solidFill>
                <a:srgbClr val="343434"/>
              </a:solidFill>
              <a:latin typeface="微软雅黑" panose="020B0503020204020204" pitchFamily="34" charset="-122"/>
              <a:ea typeface="微软雅黑" panose="020B0503020204020204" pitchFamily="34" charset="-122"/>
            </a:endParaRPr>
          </a:p>
        </p:txBody>
      </p:sp>
      <p:sp>
        <p:nvSpPr>
          <p:cNvPr id="19" name="KSO_Shape"/>
          <p:cNvSpPr/>
          <p:nvPr/>
        </p:nvSpPr>
        <p:spPr>
          <a:xfrm>
            <a:off x="1347963" y="2077897"/>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43434"/>
              </a:solidFill>
            </a:endParaRPr>
          </a:p>
        </p:txBody>
      </p:sp>
      <p:sp>
        <p:nvSpPr>
          <p:cNvPr id="20" name="KSO_Shape"/>
          <p:cNvSpPr/>
          <p:nvPr/>
        </p:nvSpPr>
        <p:spPr>
          <a:xfrm>
            <a:off x="1347963" y="3677410"/>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3" name="KSO_Shape"/>
          <p:cNvSpPr/>
          <p:nvPr/>
        </p:nvSpPr>
        <p:spPr>
          <a:xfrm>
            <a:off x="1347963" y="5276923"/>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43434"/>
              </a:solidFill>
            </a:endParaRPr>
          </a:p>
        </p:txBody>
      </p:sp>
      <p:sp>
        <p:nvSpPr>
          <p:cNvPr id="25" name="KSO_Shape"/>
          <p:cNvSpPr>
            <a:spLocks/>
          </p:cNvSpPr>
          <p:nvPr/>
        </p:nvSpPr>
        <p:spPr bwMode="auto">
          <a:xfrm>
            <a:off x="6235935" y="3760479"/>
            <a:ext cx="559036" cy="476112"/>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343434"/>
          </a:solidFill>
          <a:ln>
            <a:noFill/>
          </a:ln>
        </p:spPr>
        <p:txBody>
          <a:bodyPr/>
          <a:lstStyle/>
          <a:p>
            <a:endParaRPr lang="zh-CN" altLang="en-US"/>
          </a:p>
        </p:txBody>
      </p:sp>
      <p:sp>
        <p:nvSpPr>
          <p:cNvPr id="26" name="KSO_Shape"/>
          <p:cNvSpPr>
            <a:spLocks/>
          </p:cNvSpPr>
          <p:nvPr/>
        </p:nvSpPr>
        <p:spPr bwMode="auto">
          <a:xfrm>
            <a:off x="9514349" y="3709149"/>
            <a:ext cx="559036" cy="516177"/>
          </a:xfrm>
          <a:custGeom>
            <a:avLst/>
            <a:gdLst>
              <a:gd name="T0" fmla="*/ 1541616 w 4477"/>
              <a:gd name="T1" fmla="*/ 16590 h 4133"/>
              <a:gd name="T2" fmla="*/ 1513532 w 4477"/>
              <a:gd name="T3" fmla="*/ 7657 h 4133"/>
              <a:gd name="T4" fmla="*/ 1486725 w 4477"/>
              <a:gd name="T5" fmla="*/ 2127 h 4133"/>
              <a:gd name="T6" fmla="*/ 1461195 w 4477"/>
              <a:gd name="T7" fmla="*/ 0 h 4133"/>
              <a:gd name="T8" fmla="*/ 1436516 w 4477"/>
              <a:gd name="T9" fmla="*/ 1276 h 4133"/>
              <a:gd name="T10" fmla="*/ 1413113 w 4477"/>
              <a:gd name="T11" fmla="*/ 5530 h 4133"/>
              <a:gd name="T12" fmla="*/ 1390561 w 4477"/>
              <a:gd name="T13" fmla="*/ 12762 h 4133"/>
              <a:gd name="T14" fmla="*/ 1369711 w 4477"/>
              <a:gd name="T15" fmla="*/ 22971 h 4133"/>
              <a:gd name="T16" fmla="*/ 1348861 w 4477"/>
              <a:gd name="T17" fmla="*/ 36158 h 4133"/>
              <a:gd name="T18" fmla="*/ 1329287 w 4477"/>
              <a:gd name="T19" fmla="*/ 51472 h 4133"/>
              <a:gd name="T20" fmla="*/ 1304608 w 4477"/>
              <a:gd name="T21" fmla="*/ 76145 h 4133"/>
              <a:gd name="T22" fmla="*/ 1316522 w 4477"/>
              <a:gd name="T23" fmla="*/ 210142 h 4133"/>
              <a:gd name="T24" fmla="*/ 1340776 w 4477"/>
              <a:gd name="T25" fmla="*/ 405821 h 4133"/>
              <a:gd name="T26" fmla="*/ 1372689 w 4477"/>
              <a:gd name="T27" fmla="*/ 594694 h 4133"/>
              <a:gd name="T28" fmla="*/ 1411836 w 4477"/>
              <a:gd name="T29" fmla="*/ 777186 h 4133"/>
              <a:gd name="T30" fmla="*/ 1449706 w 4477"/>
              <a:gd name="T31" fmla="*/ 923946 h 4133"/>
              <a:gd name="T32" fmla="*/ 1475662 w 4477"/>
              <a:gd name="T33" fmla="*/ 1009874 h 4133"/>
              <a:gd name="T34" fmla="*/ 1493534 w 4477"/>
              <a:gd name="T35" fmla="*/ 1066026 h 4133"/>
              <a:gd name="T36" fmla="*/ 1811814 w 4477"/>
              <a:gd name="T37" fmla="*/ 960104 h 4133"/>
              <a:gd name="T38" fmla="*/ 1798623 w 4477"/>
              <a:gd name="T39" fmla="*/ 861839 h 4133"/>
              <a:gd name="T40" fmla="*/ 1782454 w 4477"/>
              <a:gd name="T41" fmla="*/ 764850 h 4133"/>
              <a:gd name="T42" fmla="*/ 1764157 w 4477"/>
              <a:gd name="T43" fmla="*/ 669563 h 4133"/>
              <a:gd name="T44" fmla="*/ 1742881 w 4477"/>
              <a:gd name="T45" fmla="*/ 575977 h 4133"/>
              <a:gd name="T46" fmla="*/ 1719478 w 4477"/>
              <a:gd name="T47" fmla="*/ 484093 h 4133"/>
              <a:gd name="T48" fmla="*/ 1693097 w 4477"/>
              <a:gd name="T49" fmla="*/ 393910 h 4133"/>
              <a:gd name="T50" fmla="*/ 1664162 w 4477"/>
              <a:gd name="T51" fmla="*/ 305004 h 4133"/>
              <a:gd name="T52" fmla="*/ 1633526 w 4477"/>
              <a:gd name="T53" fmla="*/ 217799 h 4133"/>
              <a:gd name="T54" fmla="*/ 1599485 w 4477"/>
              <a:gd name="T55" fmla="*/ 131871 h 4133"/>
              <a:gd name="T56" fmla="*/ 1563742 w 4477"/>
              <a:gd name="T57" fmla="*/ 48069 h 4133"/>
              <a:gd name="T58" fmla="*/ 353597 w 4477"/>
              <a:gd name="T59" fmla="*/ 1192792 h 4133"/>
              <a:gd name="T60" fmla="*/ 353597 w 4477"/>
              <a:gd name="T61" fmla="*/ 1254473 h 4133"/>
              <a:gd name="T62" fmla="*/ 1496087 w 4477"/>
              <a:gd name="T63" fmla="*/ 1433562 h 4133"/>
              <a:gd name="T64" fmla="*/ 80847 w 4477"/>
              <a:gd name="T65" fmla="*/ 1595210 h 4133"/>
              <a:gd name="T66" fmla="*/ 0 w 4477"/>
              <a:gd name="T67" fmla="*/ 561514 h 4133"/>
              <a:gd name="T68" fmla="*/ 325088 w 4477"/>
              <a:gd name="T69" fmla="*/ 213971 h 4133"/>
              <a:gd name="T70" fmla="*/ 1204614 w 4477"/>
              <a:gd name="T71" fmla="*/ 191000 h 4133"/>
              <a:gd name="T72" fmla="*/ 1212273 w 4477"/>
              <a:gd name="T73" fmla="*/ 272249 h 4133"/>
              <a:gd name="T74" fmla="*/ 461251 w 4477"/>
              <a:gd name="T75" fmla="*/ 352648 h 4133"/>
              <a:gd name="T76" fmla="*/ 442528 w 4477"/>
              <a:gd name="T77" fmla="*/ 647443 h 4133"/>
              <a:gd name="T78" fmla="*/ 161693 w 4477"/>
              <a:gd name="T79" fmla="*/ 1433562 h 4133"/>
              <a:gd name="T80" fmla="*/ 200840 w 4477"/>
              <a:gd name="T81" fmla="*/ 558111 h 4133"/>
              <a:gd name="T82" fmla="*/ 200840 w 4477"/>
              <a:gd name="T83" fmla="*/ 558111 h 4133"/>
              <a:gd name="T84" fmla="*/ 353597 w 4477"/>
              <a:gd name="T85" fmla="*/ 938409 h 4133"/>
              <a:gd name="T86" fmla="*/ 1195678 w 4477"/>
              <a:gd name="T87" fmla="*/ 938409 h 4133"/>
              <a:gd name="T88" fmla="*/ 689749 w 4477"/>
              <a:gd name="T89" fmla="*/ 708699 h 4133"/>
              <a:gd name="T90" fmla="*/ 1195678 w 4477"/>
              <a:gd name="T91" fmla="*/ 708699 h 4133"/>
              <a:gd name="T92" fmla="*/ 689749 w 4477"/>
              <a:gd name="T93" fmla="*/ 473033 h 4133"/>
              <a:gd name="T94" fmla="*/ 1195678 w 4477"/>
              <a:gd name="T95" fmla="*/ 473033 h 4133"/>
              <a:gd name="T96" fmla="*/ 1702884 w 4477"/>
              <a:gd name="T97" fmla="*/ 1505878 h 4133"/>
              <a:gd name="T98" fmla="*/ 1802878 w 4477"/>
              <a:gd name="T99" fmla="*/ 1758134 h 4133"/>
              <a:gd name="T100" fmla="*/ 1837344 w 4477"/>
              <a:gd name="T101" fmla="*/ 1473123 h 4133"/>
              <a:gd name="T102" fmla="*/ 1817771 w 4477"/>
              <a:gd name="T103" fmla="*/ 1059645 h 4133"/>
              <a:gd name="T104" fmla="*/ 1646717 w 4477"/>
              <a:gd name="T105" fmla="*/ 1482482 h 4133"/>
              <a:gd name="T106" fmla="*/ 1524596 w 4477"/>
              <a:gd name="T107" fmla="*/ 1126431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rgbClr val="343434"/>
          </a:solidFill>
          <a:ln>
            <a:noFill/>
          </a:ln>
        </p:spPr>
        <p:txBody>
          <a:bodyPr/>
          <a:lstStyle/>
          <a:p>
            <a:endParaRPr lang="zh-CN" altLang="en-US"/>
          </a:p>
        </p:txBody>
      </p:sp>
      <p:sp>
        <p:nvSpPr>
          <p:cNvPr id="27" name="TextBox 15"/>
          <p:cNvSpPr txBox="1"/>
          <p:nvPr/>
        </p:nvSpPr>
        <p:spPr>
          <a:xfrm>
            <a:off x="1885418" y="1859927"/>
            <a:ext cx="4880632" cy="738664"/>
          </a:xfrm>
          <a:prstGeom prst="rect">
            <a:avLst/>
          </a:prstGeom>
          <a:noFill/>
        </p:spPr>
        <p:txBody>
          <a:bodyPr wrap="square" rtlCol="0">
            <a:spAutoFit/>
          </a:bodyPr>
          <a:lstStyle/>
          <a:p>
            <a:r>
              <a:rPr lang="zh-CN" altLang="en-US" sz="1400" dirty="0">
                <a:solidFill>
                  <a:schemeClr val="bg1"/>
                </a:solidFill>
                <a:latin typeface="Kozuka Gothic Pro EL" panose="020B0200000000000000" pitchFamily="34" charset="-128"/>
                <a:ea typeface="Kozuka Gothic Pro EL" panose="020B0200000000000000" pitchFamily="34" charset="-128"/>
              </a:rPr>
              <a:t>Enter your content here, the language should be concise, the theme should be clear. Enter your content here, the language should be concise, the theme should be clear.</a:t>
            </a:r>
          </a:p>
          <a:p>
            <a:endParaRPr lang="zh-CN" altLang="en-US" sz="1400" dirty="0">
              <a:solidFill>
                <a:schemeClr val="bg1"/>
              </a:solidFill>
              <a:latin typeface="Kozuka Gothic Pro EL" panose="020B0200000000000000" pitchFamily="34" charset="-128"/>
              <a:ea typeface="Kozuka Gothic Pro EL" panose="020B0200000000000000" pitchFamily="34" charset="-128"/>
            </a:endParaRPr>
          </a:p>
        </p:txBody>
      </p:sp>
      <p:sp>
        <p:nvSpPr>
          <p:cNvPr id="28" name="TextBox 15"/>
          <p:cNvSpPr txBox="1"/>
          <p:nvPr/>
        </p:nvSpPr>
        <p:spPr>
          <a:xfrm>
            <a:off x="1885417" y="3556006"/>
            <a:ext cx="3681237" cy="523220"/>
          </a:xfrm>
          <a:prstGeom prst="rect">
            <a:avLst/>
          </a:prstGeom>
          <a:noFill/>
        </p:spPr>
        <p:txBody>
          <a:bodyPr wrap="square" rtlCol="0">
            <a:spAutoFit/>
          </a:bodyPr>
          <a:lstStyle/>
          <a:p>
            <a:r>
              <a:rPr lang="zh-CN" altLang="en-US" sz="1400" dirty="0">
                <a:solidFill>
                  <a:schemeClr val="bg1"/>
                </a:solidFill>
                <a:latin typeface="Kozuka Gothic Pro EL" panose="020B0200000000000000" pitchFamily="34" charset="-128"/>
                <a:ea typeface="Kozuka Gothic Pro EL" panose="020B0200000000000000" pitchFamily="34" charset="-128"/>
              </a:rPr>
              <a:t>Enter your content here, the language should be concise, the theme should be clear.</a:t>
            </a:r>
          </a:p>
        </p:txBody>
      </p:sp>
      <p:sp>
        <p:nvSpPr>
          <p:cNvPr id="29" name="TextBox 15"/>
          <p:cNvSpPr txBox="1"/>
          <p:nvPr/>
        </p:nvSpPr>
        <p:spPr>
          <a:xfrm>
            <a:off x="1885418" y="5131772"/>
            <a:ext cx="2578480" cy="700576"/>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Enter your content here, the language should be concise, the theme should be clear.</a:t>
            </a:r>
          </a:p>
        </p:txBody>
      </p:sp>
      <p:sp>
        <p:nvSpPr>
          <p:cNvPr id="30" name="KSO_Shape"/>
          <p:cNvSpPr>
            <a:spLocks/>
          </p:cNvSpPr>
          <p:nvPr/>
        </p:nvSpPr>
        <p:spPr bwMode="auto">
          <a:xfrm>
            <a:off x="7878751" y="1957270"/>
            <a:ext cx="622298" cy="846674"/>
          </a:xfrm>
          <a:custGeom>
            <a:avLst/>
            <a:gdLst>
              <a:gd name="T0" fmla="*/ 433263854 w 4676"/>
              <a:gd name="T1" fmla="*/ 326073671 h 6235"/>
              <a:gd name="T2" fmla="*/ 419356764 w 4676"/>
              <a:gd name="T3" fmla="*/ 272863828 h 6235"/>
              <a:gd name="T4" fmla="*/ 397143001 w 4676"/>
              <a:gd name="T5" fmla="*/ 220494202 h 6235"/>
              <a:gd name="T6" fmla="*/ 369235627 w 4676"/>
              <a:gd name="T7" fmla="*/ 170364746 h 6235"/>
              <a:gd name="T8" fmla="*/ 334328111 w 4676"/>
              <a:gd name="T9" fmla="*/ 118181800 h 6235"/>
              <a:gd name="T10" fmla="*/ 277300025 w 4676"/>
              <a:gd name="T11" fmla="*/ 46862083 h 6235"/>
              <a:gd name="T12" fmla="*/ 243886036 w 4676"/>
              <a:gd name="T13" fmla="*/ 10642030 h 6235"/>
              <a:gd name="T14" fmla="*/ 233525765 w 4676"/>
              <a:gd name="T15" fmla="*/ 3454054 h 6235"/>
              <a:gd name="T16" fmla="*/ 221671968 w 4676"/>
              <a:gd name="T17" fmla="*/ 186681 h 6235"/>
              <a:gd name="T18" fmla="*/ 211311697 w 4676"/>
              <a:gd name="T19" fmla="*/ 653536 h 6235"/>
              <a:gd name="T20" fmla="*/ 199644896 w 4676"/>
              <a:gd name="T21" fmla="*/ 5040994 h 6235"/>
              <a:gd name="T22" fmla="*/ 189097935 w 4676"/>
              <a:gd name="T23" fmla="*/ 14096083 h 6235"/>
              <a:gd name="T24" fmla="*/ 144390221 w 4676"/>
              <a:gd name="T25" fmla="*/ 64038553 h 6235"/>
              <a:gd name="T26" fmla="*/ 88855356 w 4676"/>
              <a:gd name="T27" fmla="*/ 137038703 h 6235"/>
              <a:gd name="T28" fmla="*/ 58801496 w 4676"/>
              <a:gd name="T29" fmla="*/ 184367336 h 6235"/>
              <a:gd name="T30" fmla="*/ 32294150 w 4676"/>
              <a:gd name="T31" fmla="*/ 235243516 h 6235"/>
              <a:gd name="T32" fmla="*/ 12133681 w 4676"/>
              <a:gd name="T33" fmla="*/ 288079997 h 6235"/>
              <a:gd name="T34" fmla="*/ 1120145 w 4676"/>
              <a:gd name="T35" fmla="*/ 341289840 h 6235"/>
              <a:gd name="T36" fmla="*/ 653265 w 4676"/>
              <a:gd name="T37" fmla="*/ 380497092 h 6235"/>
              <a:gd name="T38" fmla="*/ 6906949 w 4676"/>
              <a:gd name="T39" fmla="*/ 418210593 h 6235"/>
              <a:gd name="T40" fmla="*/ 19320513 w 4676"/>
              <a:gd name="T41" fmla="*/ 453497242 h 6235"/>
              <a:gd name="T42" fmla="*/ 37240998 w 4676"/>
              <a:gd name="T43" fmla="*/ 485796387 h 6235"/>
              <a:gd name="T44" fmla="*/ 60294717 w 4676"/>
              <a:gd name="T45" fmla="*/ 514361610 h 6235"/>
              <a:gd name="T46" fmla="*/ 87735516 w 4676"/>
              <a:gd name="T47" fmla="*/ 538632868 h 6235"/>
              <a:gd name="T48" fmla="*/ 118909521 w 4676"/>
              <a:gd name="T49" fmla="*/ 558143002 h 6235"/>
              <a:gd name="T50" fmla="*/ 153350463 w 4676"/>
              <a:gd name="T51" fmla="*/ 572145592 h 6235"/>
              <a:gd name="T52" fmla="*/ 190497963 w 4676"/>
              <a:gd name="T53" fmla="*/ 580360465 h 6235"/>
              <a:gd name="T54" fmla="*/ 223912258 w 4676"/>
              <a:gd name="T55" fmla="*/ 581947405 h 6235"/>
              <a:gd name="T56" fmla="*/ 262086405 w 4676"/>
              <a:gd name="T57" fmla="*/ 577559947 h 6235"/>
              <a:gd name="T58" fmla="*/ 298207258 w 4676"/>
              <a:gd name="T59" fmla="*/ 566824730 h 6235"/>
              <a:gd name="T60" fmla="*/ 331341364 w 4676"/>
              <a:gd name="T61" fmla="*/ 550394983 h 6235"/>
              <a:gd name="T62" fmla="*/ 360928649 w 4676"/>
              <a:gd name="T63" fmla="*/ 528737562 h 6235"/>
              <a:gd name="T64" fmla="*/ 386502847 w 4676"/>
              <a:gd name="T65" fmla="*/ 502599496 h 6235"/>
              <a:gd name="T66" fmla="*/ 407503272 w 4676"/>
              <a:gd name="T67" fmla="*/ 472260652 h 6235"/>
              <a:gd name="T68" fmla="*/ 423183772 w 4676"/>
              <a:gd name="T69" fmla="*/ 438747623 h 6235"/>
              <a:gd name="T70" fmla="*/ 433077163 w 4676"/>
              <a:gd name="T71" fmla="*/ 402340889 h 6235"/>
              <a:gd name="T72" fmla="*/ 436437293 w 4676"/>
              <a:gd name="T73" fmla="*/ 363787172 h 6235"/>
              <a:gd name="T74" fmla="*/ 346741675 w 4676"/>
              <a:gd name="T75" fmla="*/ 477114965 h 6235"/>
              <a:gd name="T76" fmla="*/ 323594459 w 4676"/>
              <a:gd name="T77" fmla="*/ 496625098 h 6235"/>
              <a:gd name="T78" fmla="*/ 297740684 w 4676"/>
              <a:gd name="T79" fmla="*/ 507267128 h 6235"/>
              <a:gd name="T80" fmla="*/ 271699912 w 4676"/>
              <a:gd name="T81" fmla="*/ 508667387 h 6235"/>
              <a:gd name="T82" fmla="*/ 247619241 w 4676"/>
              <a:gd name="T83" fmla="*/ 499705790 h 6235"/>
              <a:gd name="T84" fmla="*/ 231565665 w 4676"/>
              <a:gd name="T85" fmla="*/ 484582809 h 6235"/>
              <a:gd name="T86" fmla="*/ 220738820 w 4676"/>
              <a:gd name="T87" fmla="*/ 460965087 h 6235"/>
              <a:gd name="T88" fmla="*/ 218498530 w 4676"/>
              <a:gd name="T89" fmla="*/ 433426761 h 6235"/>
              <a:gd name="T90" fmla="*/ 225125595 w 4676"/>
              <a:gd name="T91" fmla="*/ 404301496 h 6235"/>
              <a:gd name="T92" fmla="*/ 238005734 w 4676"/>
              <a:gd name="T93" fmla="*/ 380030237 h 6235"/>
              <a:gd name="T94" fmla="*/ 259473039 w 4676"/>
              <a:gd name="T95" fmla="*/ 357159238 h 6235"/>
              <a:gd name="T96" fmla="*/ 284486858 w 4676"/>
              <a:gd name="T97" fmla="*/ 342690099 h 6235"/>
              <a:gd name="T98" fmla="*/ 310714320 w 4676"/>
              <a:gd name="T99" fmla="*/ 337182250 h 6235"/>
              <a:gd name="T100" fmla="*/ 335914830 w 4676"/>
              <a:gd name="T101" fmla="*/ 341663201 h 6235"/>
              <a:gd name="T102" fmla="*/ 354582078 w 4676"/>
              <a:gd name="T103" fmla="*/ 353611997 h 6235"/>
              <a:gd name="T104" fmla="*/ 369142434 w 4676"/>
              <a:gd name="T105" fmla="*/ 374709375 h 6235"/>
              <a:gd name="T106" fmla="*/ 375022431 w 4676"/>
              <a:gd name="T107" fmla="*/ 400847442 h 6235"/>
              <a:gd name="T108" fmla="*/ 372222374 w 4676"/>
              <a:gd name="T109" fmla="*/ 429692839 h 6235"/>
              <a:gd name="T110" fmla="*/ 360368883 w 4676"/>
              <a:gd name="T111" fmla="*/ 458537930 h 62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676" h="6235">
                <a:moveTo>
                  <a:pt x="4676" y="3897"/>
                </a:moveTo>
                <a:lnTo>
                  <a:pt x="4676" y="3897"/>
                </a:lnTo>
                <a:lnTo>
                  <a:pt x="4674" y="3817"/>
                </a:lnTo>
                <a:lnTo>
                  <a:pt x="4671" y="3736"/>
                </a:lnTo>
                <a:lnTo>
                  <a:pt x="4663" y="3656"/>
                </a:lnTo>
                <a:lnTo>
                  <a:pt x="4653" y="3575"/>
                </a:lnTo>
                <a:lnTo>
                  <a:pt x="4642" y="3493"/>
                </a:lnTo>
                <a:lnTo>
                  <a:pt x="4627" y="3412"/>
                </a:lnTo>
                <a:lnTo>
                  <a:pt x="4610" y="3330"/>
                </a:lnTo>
                <a:lnTo>
                  <a:pt x="4590" y="3249"/>
                </a:lnTo>
                <a:lnTo>
                  <a:pt x="4569" y="3167"/>
                </a:lnTo>
                <a:lnTo>
                  <a:pt x="4546" y="3086"/>
                </a:lnTo>
                <a:lnTo>
                  <a:pt x="4520" y="3005"/>
                </a:lnTo>
                <a:lnTo>
                  <a:pt x="4493" y="2923"/>
                </a:lnTo>
                <a:lnTo>
                  <a:pt x="4463" y="2842"/>
                </a:lnTo>
                <a:lnTo>
                  <a:pt x="4432" y="2761"/>
                </a:lnTo>
                <a:lnTo>
                  <a:pt x="4400" y="2680"/>
                </a:lnTo>
                <a:lnTo>
                  <a:pt x="4366" y="2600"/>
                </a:lnTo>
                <a:lnTo>
                  <a:pt x="4330" y="2520"/>
                </a:lnTo>
                <a:lnTo>
                  <a:pt x="4293" y="2441"/>
                </a:lnTo>
                <a:lnTo>
                  <a:pt x="4255" y="2362"/>
                </a:lnTo>
                <a:lnTo>
                  <a:pt x="4215" y="2283"/>
                </a:lnTo>
                <a:lnTo>
                  <a:pt x="4173" y="2205"/>
                </a:lnTo>
                <a:lnTo>
                  <a:pt x="4133" y="2127"/>
                </a:lnTo>
                <a:lnTo>
                  <a:pt x="4089" y="2051"/>
                </a:lnTo>
                <a:lnTo>
                  <a:pt x="4046" y="1975"/>
                </a:lnTo>
                <a:lnTo>
                  <a:pt x="4002" y="1900"/>
                </a:lnTo>
                <a:lnTo>
                  <a:pt x="3956" y="1825"/>
                </a:lnTo>
                <a:lnTo>
                  <a:pt x="3910" y="1752"/>
                </a:lnTo>
                <a:lnTo>
                  <a:pt x="3865" y="1679"/>
                </a:lnTo>
                <a:lnTo>
                  <a:pt x="3818" y="1608"/>
                </a:lnTo>
                <a:lnTo>
                  <a:pt x="3771" y="1537"/>
                </a:lnTo>
                <a:lnTo>
                  <a:pt x="3724" y="1468"/>
                </a:lnTo>
                <a:lnTo>
                  <a:pt x="3676" y="1399"/>
                </a:lnTo>
                <a:lnTo>
                  <a:pt x="3582" y="1266"/>
                </a:lnTo>
                <a:lnTo>
                  <a:pt x="3487" y="1139"/>
                </a:lnTo>
                <a:lnTo>
                  <a:pt x="3395" y="1016"/>
                </a:lnTo>
                <a:lnTo>
                  <a:pt x="3303" y="899"/>
                </a:lnTo>
                <a:lnTo>
                  <a:pt x="3214" y="789"/>
                </a:lnTo>
                <a:lnTo>
                  <a:pt x="3129" y="686"/>
                </a:lnTo>
                <a:lnTo>
                  <a:pt x="3048" y="590"/>
                </a:lnTo>
                <a:lnTo>
                  <a:pt x="2971" y="502"/>
                </a:lnTo>
                <a:lnTo>
                  <a:pt x="2901" y="420"/>
                </a:lnTo>
                <a:lnTo>
                  <a:pt x="2835" y="349"/>
                </a:lnTo>
                <a:lnTo>
                  <a:pt x="2777" y="285"/>
                </a:lnTo>
                <a:lnTo>
                  <a:pt x="2727" y="230"/>
                </a:lnTo>
                <a:lnTo>
                  <a:pt x="2650" y="151"/>
                </a:lnTo>
                <a:lnTo>
                  <a:pt x="2613" y="114"/>
                </a:lnTo>
                <a:lnTo>
                  <a:pt x="2600" y="100"/>
                </a:lnTo>
                <a:lnTo>
                  <a:pt x="2584" y="87"/>
                </a:lnTo>
                <a:lnTo>
                  <a:pt x="2569" y="75"/>
                </a:lnTo>
                <a:lnTo>
                  <a:pt x="2553" y="64"/>
                </a:lnTo>
                <a:lnTo>
                  <a:pt x="2536" y="54"/>
                </a:lnTo>
                <a:lnTo>
                  <a:pt x="2520" y="44"/>
                </a:lnTo>
                <a:lnTo>
                  <a:pt x="2502" y="37"/>
                </a:lnTo>
                <a:lnTo>
                  <a:pt x="2485" y="28"/>
                </a:lnTo>
                <a:lnTo>
                  <a:pt x="2466" y="22"/>
                </a:lnTo>
                <a:lnTo>
                  <a:pt x="2449" y="16"/>
                </a:lnTo>
                <a:lnTo>
                  <a:pt x="2431" y="11"/>
                </a:lnTo>
                <a:lnTo>
                  <a:pt x="2412" y="7"/>
                </a:lnTo>
                <a:lnTo>
                  <a:pt x="2394" y="5"/>
                </a:lnTo>
                <a:lnTo>
                  <a:pt x="2375" y="2"/>
                </a:lnTo>
                <a:lnTo>
                  <a:pt x="2357" y="1"/>
                </a:lnTo>
                <a:lnTo>
                  <a:pt x="2338" y="0"/>
                </a:lnTo>
                <a:lnTo>
                  <a:pt x="2320" y="1"/>
                </a:lnTo>
                <a:lnTo>
                  <a:pt x="2301" y="2"/>
                </a:lnTo>
                <a:lnTo>
                  <a:pt x="2283" y="5"/>
                </a:lnTo>
                <a:lnTo>
                  <a:pt x="2264" y="7"/>
                </a:lnTo>
                <a:lnTo>
                  <a:pt x="2246" y="11"/>
                </a:lnTo>
                <a:lnTo>
                  <a:pt x="2227" y="16"/>
                </a:lnTo>
                <a:lnTo>
                  <a:pt x="2209" y="22"/>
                </a:lnTo>
                <a:lnTo>
                  <a:pt x="2191" y="28"/>
                </a:lnTo>
                <a:lnTo>
                  <a:pt x="2174" y="37"/>
                </a:lnTo>
                <a:lnTo>
                  <a:pt x="2157" y="44"/>
                </a:lnTo>
                <a:lnTo>
                  <a:pt x="2139" y="54"/>
                </a:lnTo>
                <a:lnTo>
                  <a:pt x="2123" y="64"/>
                </a:lnTo>
                <a:lnTo>
                  <a:pt x="2107" y="75"/>
                </a:lnTo>
                <a:lnTo>
                  <a:pt x="2093" y="87"/>
                </a:lnTo>
                <a:lnTo>
                  <a:pt x="2077" y="100"/>
                </a:lnTo>
                <a:lnTo>
                  <a:pt x="2063" y="114"/>
                </a:lnTo>
                <a:lnTo>
                  <a:pt x="2026" y="151"/>
                </a:lnTo>
                <a:lnTo>
                  <a:pt x="1949" y="230"/>
                </a:lnTo>
                <a:lnTo>
                  <a:pt x="1899" y="285"/>
                </a:lnTo>
                <a:lnTo>
                  <a:pt x="1841" y="349"/>
                </a:lnTo>
                <a:lnTo>
                  <a:pt x="1775" y="420"/>
                </a:lnTo>
                <a:lnTo>
                  <a:pt x="1705" y="502"/>
                </a:lnTo>
                <a:lnTo>
                  <a:pt x="1629" y="590"/>
                </a:lnTo>
                <a:lnTo>
                  <a:pt x="1547" y="686"/>
                </a:lnTo>
                <a:lnTo>
                  <a:pt x="1462" y="789"/>
                </a:lnTo>
                <a:lnTo>
                  <a:pt x="1373" y="899"/>
                </a:lnTo>
                <a:lnTo>
                  <a:pt x="1282" y="1016"/>
                </a:lnTo>
                <a:lnTo>
                  <a:pt x="1188" y="1139"/>
                </a:lnTo>
                <a:lnTo>
                  <a:pt x="1094" y="1266"/>
                </a:lnTo>
                <a:lnTo>
                  <a:pt x="999" y="1399"/>
                </a:lnTo>
                <a:lnTo>
                  <a:pt x="952" y="1468"/>
                </a:lnTo>
                <a:lnTo>
                  <a:pt x="905" y="1537"/>
                </a:lnTo>
                <a:lnTo>
                  <a:pt x="858" y="1608"/>
                </a:lnTo>
                <a:lnTo>
                  <a:pt x="812" y="1679"/>
                </a:lnTo>
                <a:lnTo>
                  <a:pt x="766" y="1752"/>
                </a:lnTo>
                <a:lnTo>
                  <a:pt x="719" y="1825"/>
                </a:lnTo>
                <a:lnTo>
                  <a:pt x="675" y="1900"/>
                </a:lnTo>
                <a:lnTo>
                  <a:pt x="630" y="1975"/>
                </a:lnTo>
                <a:lnTo>
                  <a:pt x="587" y="2051"/>
                </a:lnTo>
                <a:lnTo>
                  <a:pt x="544" y="2127"/>
                </a:lnTo>
                <a:lnTo>
                  <a:pt x="502" y="2205"/>
                </a:lnTo>
                <a:lnTo>
                  <a:pt x="461" y="2283"/>
                </a:lnTo>
                <a:lnTo>
                  <a:pt x="422" y="2362"/>
                </a:lnTo>
                <a:lnTo>
                  <a:pt x="383" y="2441"/>
                </a:lnTo>
                <a:lnTo>
                  <a:pt x="346" y="2520"/>
                </a:lnTo>
                <a:lnTo>
                  <a:pt x="311" y="2600"/>
                </a:lnTo>
                <a:lnTo>
                  <a:pt x="276" y="2680"/>
                </a:lnTo>
                <a:lnTo>
                  <a:pt x="243" y="2761"/>
                </a:lnTo>
                <a:lnTo>
                  <a:pt x="212" y="2842"/>
                </a:lnTo>
                <a:lnTo>
                  <a:pt x="183" y="2923"/>
                </a:lnTo>
                <a:lnTo>
                  <a:pt x="155" y="3005"/>
                </a:lnTo>
                <a:lnTo>
                  <a:pt x="130" y="3086"/>
                </a:lnTo>
                <a:lnTo>
                  <a:pt x="106" y="3167"/>
                </a:lnTo>
                <a:lnTo>
                  <a:pt x="85" y="3249"/>
                </a:lnTo>
                <a:lnTo>
                  <a:pt x="66" y="3330"/>
                </a:lnTo>
                <a:lnTo>
                  <a:pt x="49" y="3412"/>
                </a:lnTo>
                <a:lnTo>
                  <a:pt x="34" y="3493"/>
                </a:lnTo>
                <a:lnTo>
                  <a:pt x="22" y="3575"/>
                </a:lnTo>
                <a:lnTo>
                  <a:pt x="12" y="3656"/>
                </a:lnTo>
                <a:lnTo>
                  <a:pt x="6" y="3736"/>
                </a:lnTo>
                <a:lnTo>
                  <a:pt x="1" y="3817"/>
                </a:lnTo>
                <a:lnTo>
                  <a:pt x="0" y="3897"/>
                </a:lnTo>
                <a:lnTo>
                  <a:pt x="1" y="3957"/>
                </a:lnTo>
                <a:lnTo>
                  <a:pt x="3" y="4016"/>
                </a:lnTo>
                <a:lnTo>
                  <a:pt x="7" y="4076"/>
                </a:lnTo>
                <a:lnTo>
                  <a:pt x="12" y="4135"/>
                </a:lnTo>
                <a:lnTo>
                  <a:pt x="18" y="4194"/>
                </a:lnTo>
                <a:lnTo>
                  <a:pt x="27" y="4252"/>
                </a:lnTo>
                <a:lnTo>
                  <a:pt x="37" y="4310"/>
                </a:lnTo>
                <a:lnTo>
                  <a:pt x="48" y="4367"/>
                </a:lnTo>
                <a:lnTo>
                  <a:pt x="60" y="4424"/>
                </a:lnTo>
                <a:lnTo>
                  <a:pt x="74" y="4480"/>
                </a:lnTo>
                <a:lnTo>
                  <a:pt x="88" y="4536"/>
                </a:lnTo>
                <a:lnTo>
                  <a:pt x="104" y="4591"/>
                </a:lnTo>
                <a:lnTo>
                  <a:pt x="123" y="4646"/>
                </a:lnTo>
                <a:lnTo>
                  <a:pt x="141" y="4700"/>
                </a:lnTo>
                <a:lnTo>
                  <a:pt x="162" y="4753"/>
                </a:lnTo>
                <a:lnTo>
                  <a:pt x="183" y="4806"/>
                </a:lnTo>
                <a:lnTo>
                  <a:pt x="207" y="4858"/>
                </a:lnTo>
                <a:lnTo>
                  <a:pt x="230" y="4910"/>
                </a:lnTo>
                <a:lnTo>
                  <a:pt x="256" y="4960"/>
                </a:lnTo>
                <a:lnTo>
                  <a:pt x="282" y="5010"/>
                </a:lnTo>
                <a:lnTo>
                  <a:pt x="311" y="5059"/>
                </a:lnTo>
                <a:lnTo>
                  <a:pt x="339" y="5109"/>
                </a:lnTo>
                <a:lnTo>
                  <a:pt x="369" y="5157"/>
                </a:lnTo>
                <a:lnTo>
                  <a:pt x="399" y="5204"/>
                </a:lnTo>
                <a:lnTo>
                  <a:pt x="431" y="5249"/>
                </a:lnTo>
                <a:lnTo>
                  <a:pt x="465" y="5295"/>
                </a:lnTo>
                <a:lnTo>
                  <a:pt x="499" y="5339"/>
                </a:lnTo>
                <a:lnTo>
                  <a:pt x="534" y="5384"/>
                </a:lnTo>
                <a:lnTo>
                  <a:pt x="571" y="5426"/>
                </a:lnTo>
                <a:lnTo>
                  <a:pt x="608" y="5468"/>
                </a:lnTo>
                <a:lnTo>
                  <a:pt x="646" y="5510"/>
                </a:lnTo>
                <a:lnTo>
                  <a:pt x="686" y="5549"/>
                </a:lnTo>
                <a:lnTo>
                  <a:pt x="725" y="5589"/>
                </a:lnTo>
                <a:lnTo>
                  <a:pt x="767" y="5627"/>
                </a:lnTo>
                <a:lnTo>
                  <a:pt x="809" y="5664"/>
                </a:lnTo>
                <a:lnTo>
                  <a:pt x="851" y="5701"/>
                </a:lnTo>
                <a:lnTo>
                  <a:pt x="895" y="5735"/>
                </a:lnTo>
                <a:lnTo>
                  <a:pt x="940" y="5770"/>
                </a:lnTo>
                <a:lnTo>
                  <a:pt x="986" y="5803"/>
                </a:lnTo>
                <a:lnTo>
                  <a:pt x="1031" y="5835"/>
                </a:lnTo>
                <a:lnTo>
                  <a:pt x="1078" y="5866"/>
                </a:lnTo>
                <a:lnTo>
                  <a:pt x="1126" y="5896"/>
                </a:lnTo>
                <a:lnTo>
                  <a:pt x="1176" y="5924"/>
                </a:lnTo>
                <a:lnTo>
                  <a:pt x="1225" y="5953"/>
                </a:lnTo>
                <a:lnTo>
                  <a:pt x="1274" y="5979"/>
                </a:lnTo>
                <a:lnTo>
                  <a:pt x="1325" y="6004"/>
                </a:lnTo>
                <a:lnTo>
                  <a:pt x="1377" y="6028"/>
                </a:lnTo>
                <a:lnTo>
                  <a:pt x="1429" y="6051"/>
                </a:lnTo>
                <a:lnTo>
                  <a:pt x="1482" y="6072"/>
                </a:lnTo>
                <a:lnTo>
                  <a:pt x="1535" y="6093"/>
                </a:lnTo>
                <a:lnTo>
                  <a:pt x="1589" y="6112"/>
                </a:lnTo>
                <a:lnTo>
                  <a:pt x="1643" y="6129"/>
                </a:lnTo>
                <a:lnTo>
                  <a:pt x="1699" y="6146"/>
                </a:lnTo>
                <a:lnTo>
                  <a:pt x="1754" y="6161"/>
                </a:lnTo>
                <a:lnTo>
                  <a:pt x="1811" y="6175"/>
                </a:lnTo>
                <a:lnTo>
                  <a:pt x="1868" y="6187"/>
                </a:lnTo>
                <a:lnTo>
                  <a:pt x="1925" y="6198"/>
                </a:lnTo>
                <a:lnTo>
                  <a:pt x="1983" y="6208"/>
                </a:lnTo>
                <a:lnTo>
                  <a:pt x="2041" y="6217"/>
                </a:lnTo>
                <a:lnTo>
                  <a:pt x="2100" y="6223"/>
                </a:lnTo>
                <a:lnTo>
                  <a:pt x="2158" y="6228"/>
                </a:lnTo>
                <a:lnTo>
                  <a:pt x="2218" y="6232"/>
                </a:lnTo>
                <a:lnTo>
                  <a:pt x="2278" y="6234"/>
                </a:lnTo>
                <a:lnTo>
                  <a:pt x="2338" y="6235"/>
                </a:lnTo>
                <a:lnTo>
                  <a:pt x="2399" y="6234"/>
                </a:lnTo>
                <a:lnTo>
                  <a:pt x="2458" y="6232"/>
                </a:lnTo>
                <a:lnTo>
                  <a:pt x="2518" y="6228"/>
                </a:lnTo>
                <a:lnTo>
                  <a:pt x="2576" y="6223"/>
                </a:lnTo>
                <a:lnTo>
                  <a:pt x="2636" y="6217"/>
                </a:lnTo>
                <a:lnTo>
                  <a:pt x="2694" y="6208"/>
                </a:lnTo>
                <a:lnTo>
                  <a:pt x="2752" y="6198"/>
                </a:lnTo>
                <a:lnTo>
                  <a:pt x="2808" y="6187"/>
                </a:lnTo>
                <a:lnTo>
                  <a:pt x="2865" y="6175"/>
                </a:lnTo>
                <a:lnTo>
                  <a:pt x="2922" y="6161"/>
                </a:lnTo>
                <a:lnTo>
                  <a:pt x="2977" y="6146"/>
                </a:lnTo>
                <a:lnTo>
                  <a:pt x="3033" y="6129"/>
                </a:lnTo>
                <a:lnTo>
                  <a:pt x="3087" y="6112"/>
                </a:lnTo>
                <a:lnTo>
                  <a:pt x="3142" y="6093"/>
                </a:lnTo>
                <a:lnTo>
                  <a:pt x="3195" y="6072"/>
                </a:lnTo>
                <a:lnTo>
                  <a:pt x="3248" y="6051"/>
                </a:lnTo>
                <a:lnTo>
                  <a:pt x="3299" y="6028"/>
                </a:lnTo>
                <a:lnTo>
                  <a:pt x="3351" y="6004"/>
                </a:lnTo>
                <a:lnTo>
                  <a:pt x="3402" y="5979"/>
                </a:lnTo>
                <a:lnTo>
                  <a:pt x="3451" y="5953"/>
                </a:lnTo>
                <a:lnTo>
                  <a:pt x="3501" y="5924"/>
                </a:lnTo>
                <a:lnTo>
                  <a:pt x="3550" y="5896"/>
                </a:lnTo>
                <a:lnTo>
                  <a:pt x="3597" y="5866"/>
                </a:lnTo>
                <a:lnTo>
                  <a:pt x="3644" y="5835"/>
                </a:lnTo>
                <a:lnTo>
                  <a:pt x="3691" y="5803"/>
                </a:lnTo>
                <a:lnTo>
                  <a:pt x="3736" y="5770"/>
                </a:lnTo>
                <a:lnTo>
                  <a:pt x="3781" y="5735"/>
                </a:lnTo>
                <a:lnTo>
                  <a:pt x="3824" y="5701"/>
                </a:lnTo>
                <a:lnTo>
                  <a:pt x="3867" y="5664"/>
                </a:lnTo>
                <a:lnTo>
                  <a:pt x="3909" y="5627"/>
                </a:lnTo>
                <a:lnTo>
                  <a:pt x="3950" y="5589"/>
                </a:lnTo>
                <a:lnTo>
                  <a:pt x="3991" y="5549"/>
                </a:lnTo>
                <a:lnTo>
                  <a:pt x="4030" y="5510"/>
                </a:lnTo>
                <a:lnTo>
                  <a:pt x="4068" y="5468"/>
                </a:lnTo>
                <a:lnTo>
                  <a:pt x="4105" y="5426"/>
                </a:lnTo>
                <a:lnTo>
                  <a:pt x="4141" y="5384"/>
                </a:lnTo>
                <a:lnTo>
                  <a:pt x="4177" y="5339"/>
                </a:lnTo>
                <a:lnTo>
                  <a:pt x="4211" y="5295"/>
                </a:lnTo>
                <a:lnTo>
                  <a:pt x="4244" y="5249"/>
                </a:lnTo>
                <a:lnTo>
                  <a:pt x="4276" y="5204"/>
                </a:lnTo>
                <a:lnTo>
                  <a:pt x="4308" y="5157"/>
                </a:lnTo>
                <a:lnTo>
                  <a:pt x="4337" y="5109"/>
                </a:lnTo>
                <a:lnTo>
                  <a:pt x="4366" y="5059"/>
                </a:lnTo>
                <a:lnTo>
                  <a:pt x="4393" y="5010"/>
                </a:lnTo>
                <a:lnTo>
                  <a:pt x="4420" y="4960"/>
                </a:lnTo>
                <a:lnTo>
                  <a:pt x="4445" y="4910"/>
                </a:lnTo>
                <a:lnTo>
                  <a:pt x="4469" y="4858"/>
                </a:lnTo>
                <a:lnTo>
                  <a:pt x="4492" y="4806"/>
                </a:lnTo>
                <a:lnTo>
                  <a:pt x="4514" y="4753"/>
                </a:lnTo>
                <a:lnTo>
                  <a:pt x="4534" y="4700"/>
                </a:lnTo>
                <a:lnTo>
                  <a:pt x="4553" y="4646"/>
                </a:lnTo>
                <a:lnTo>
                  <a:pt x="4571" y="4591"/>
                </a:lnTo>
                <a:lnTo>
                  <a:pt x="4587" y="4536"/>
                </a:lnTo>
                <a:lnTo>
                  <a:pt x="4603" y="4480"/>
                </a:lnTo>
                <a:lnTo>
                  <a:pt x="4616" y="4424"/>
                </a:lnTo>
                <a:lnTo>
                  <a:pt x="4629" y="4367"/>
                </a:lnTo>
                <a:lnTo>
                  <a:pt x="4640" y="4310"/>
                </a:lnTo>
                <a:lnTo>
                  <a:pt x="4648" y="4252"/>
                </a:lnTo>
                <a:lnTo>
                  <a:pt x="4657" y="4194"/>
                </a:lnTo>
                <a:lnTo>
                  <a:pt x="4664" y="4135"/>
                </a:lnTo>
                <a:lnTo>
                  <a:pt x="4669" y="4076"/>
                </a:lnTo>
                <a:lnTo>
                  <a:pt x="4673" y="4016"/>
                </a:lnTo>
                <a:lnTo>
                  <a:pt x="4676" y="3957"/>
                </a:lnTo>
                <a:lnTo>
                  <a:pt x="4676" y="3897"/>
                </a:lnTo>
                <a:close/>
                <a:moveTo>
                  <a:pt x="3835" y="4954"/>
                </a:moveTo>
                <a:lnTo>
                  <a:pt x="3835" y="4954"/>
                </a:lnTo>
                <a:lnTo>
                  <a:pt x="3807" y="4996"/>
                </a:lnTo>
                <a:lnTo>
                  <a:pt x="3778" y="5036"/>
                </a:lnTo>
                <a:lnTo>
                  <a:pt x="3747" y="5075"/>
                </a:lnTo>
                <a:lnTo>
                  <a:pt x="3715" y="5111"/>
                </a:lnTo>
                <a:lnTo>
                  <a:pt x="3683" y="5147"/>
                </a:lnTo>
                <a:lnTo>
                  <a:pt x="3649" y="5180"/>
                </a:lnTo>
                <a:lnTo>
                  <a:pt x="3614" y="5211"/>
                </a:lnTo>
                <a:lnTo>
                  <a:pt x="3578" y="5241"/>
                </a:lnTo>
                <a:lnTo>
                  <a:pt x="3543" y="5269"/>
                </a:lnTo>
                <a:lnTo>
                  <a:pt x="3506" y="5295"/>
                </a:lnTo>
                <a:lnTo>
                  <a:pt x="3467" y="5320"/>
                </a:lnTo>
                <a:lnTo>
                  <a:pt x="3429" y="5342"/>
                </a:lnTo>
                <a:lnTo>
                  <a:pt x="3390" y="5362"/>
                </a:lnTo>
                <a:lnTo>
                  <a:pt x="3350" y="5380"/>
                </a:lnTo>
                <a:lnTo>
                  <a:pt x="3311" y="5396"/>
                </a:lnTo>
                <a:lnTo>
                  <a:pt x="3271" y="5411"/>
                </a:lnTo>
                <a:lnTo>
                  <a:pt x="3230" y="5423"/>
                </a:lnTo>
                <a:lnTo>
                  <a:pt x="3190" y="5434"/>
                </a:lnTo>
                <a:lnTo>
                  <a:pt x="3150" y="5443"/>
                </a:lnTo>
                <a:lnTo>
                  <a:pt x="3109" y="5449"/>
                </a:lnTo>
                <a:lnTo>
                  <a:pt x="3069" y="5453"/>
                </a:lnTo>
                <a:lnTo>
                  <a:pt x="3029" y="5455"/>
                </a:lnTo>
                <a:lnTo>
                  <a:pt x="2989" y="5455"/>
                </a:lnTo>
                <a:lnTo>
                  <a:pt x="2949" y="5453"/>
                </a:lnTo>
                <a:lnTo>
                  <a:pt x="2911" y="5449"/>
                </a:lnTo>
                <a:lnTo>
                  <a:pt x="2871" y="5442"/>
                </a:lnTo>
                <a:lnTo>
                  <a:pt x="2833" y="5433"/>
                </a:lnTo>
                <a:lnTo>
                  <a:pt x="2796" y="5422"/>
                </a:lnTo>
                <a:lnTo>
                  <a:pt x="2759" y="5408"/>
                </a:lnTo>
                <a:lnTo>
                  <a:pt x="2722" y="5392"/>
                </a:lnTo>
                <a:lnTo>
                  <a:pt x="2687" y="5374"/>
                </a:lnTo>
                <a:lnTo>
                  <a:pt x="2653" y="5353"/>
                </a:lnTo>
                <a:lnTo>
                  <a:pt x="2620" y="5331"/>
                </a:lnTo>
                <a:lnTo>
                  <a:pt x="2589" y="5306"/>
                </a:lnTo>
                <a:lnTo>
                  <a:pt x="2559" y="5280"/>
                </a:lnTo>
                <a:lnTo>
                  <a:pt x="2532" y="5252"/>
                </a:lnTo>
                <a:lnTo>
                  <a:pt x="2506" y="5222"/>
                </a:lnTo>
                <a:lnTo>
                  <a:pt x="2481" y="5191"/>
                </a:lnTo>
                <a:lnTo>
                  <a:pt x="2459" y="5159"/>
                </a:lnTo>
                <a:lnTo>
                  <a:pt x="2439" y="5125"/>
                </a:lnTo>
                <a:lnTo>
                  <a:pt x="2421" y="5090"/>
                </a:lnTo>
                <a:lnTo>
                  <a:pt x="2404" y="5054"/>
                </a:lnTo>
                <a:lnTo>
                  <a:pt x="2389" y="5016"/>
                </a:lnTo>
                <a:lnTo>
                  <a:pt x="2376" y="4978"/>
                </a:lnTo>
                <a:lnTo>
                  <a:pt x="2365" y="4938"/>
                </a:lnTo>
                <a:lnTo>
                  <a:pt x="2355" y="4899"/>
                </a:lnTo>
                <a:lnTo>
                  <a:pt x="2348" y="4857"/>
                </a:lnTo>
                <a:lnTo>
                  <a:pt x="2343" y="4816"/>
                </a:lnTo>
                <a:lnTo>
                  <a:pt x="2339" y="4773"/>
                </a:lnTo>
                <a:lnTo>
                  <a:pt x="2338" y="4730"/>
                </a:lnTo>
                <a:lnTo>
                  <a:pt x="2338" y="4687"/>
                </a:lnTo>
                <a:lnTo>
                  <a:pt x="2341" y="4643"/>
                </a:lnTo>
                <a:lnTo>
                  <a:pt x="2346" y="4599"/>
                </a:lnTo>
                <a:lnTo>
                  <a:pt x="2352" y="4554"/>
                </a:lnTo>
                <a:lnTo>
                  <a:pt x="2359" y="4510"/>
                </a:lnTo>
                <a:lnTo>
                  <a:pt x="2370" y="4464"/>
                </a:lnTo>
                <a:lnTo>
                  <a:pt x="2381" y="4420"/>
                </a:lnTo>
                <a:lnTo>
                  <a:pt x="2396" y="4376"/>
                </a:lnTo>
                <a:lnTo>
                  <a:pt x="2412" y="4331"/>
                </a:lnTo>
                <a:lnTo>
                  <a:pt x="2431" y="4287"/>
                </a:lnTo>
                <a:lnTo>
                  <a:pt x="2450" y="4242"/>
                </a:lnTo>
                <a:lnTo>
                  <a:pt x="2473" y="4199"/>
                </a:lnTo>
                <a:lnTo>
                  <a:pt x="2496" y="4156"/>
                </a:lnTo>
                <a:lnTo>
                  <a:pt x="2523" y="4113"/>
                </a:lnTo>
                <a:lnTo>
                  <a:pt x="2550" y="4071"/>
                </a:lnTo>
                <a:lnTo>
                  <a:pt x="2580" y="4031"/>
                </a:lnTo>
                <a:lnTo>
                  <a:pt x="2611" y="3993"/>
                </a:lnTo>
                <a:lnTo>
                  <a:pt x="2642" y="3956"/>
                </a:lnTo>
                <a:lnTo>
                  <a:pt x="2675" y="3921"/>
                </a:lnTo>
                <a:lnTo>
                  <a:pt x="2708" y="3888"/>
                </a:lnTo>
                <a:lnTo>
                  <a:pt x="2744" y="3856"/>
                </a:lnTo>
                <a:lnTo>
                  <a:pt x="2780" y="3826"/>
                </a:lnTo>
                <a:lnTo>
                  <a:pt x="2816" y="3799"/>
                </a:lnTo>
                <a:lnTo>
                  <a:pt x="2853" y="3773"/>
                </a:lnTo>
                <a:lnTo>
                  <a:pt x="2891" y="3749"/>
                </a:lnTo>
                <a:lnTo>
                  <a:pt x="2929" y="3726"/>
                </a:lnTo>
                <a:lnTo>
                  <a:pt x="2969" y="3705"/>
                </a:lnTo>
                <a:lnTo>
                  <a:pt x="3007" y="3687"/>
                </a:lnTo>
                <a:lnTo>
                  <a:pt x="3048" y="3671"/>
                </a:lnTo>
                <a:lnTo>
                  <a:pt x="3087" y="3656"/>
                </a:lnTo>
                <a:lnTo>
                  <a:pt x="3128" y="3644"/>
                </a:lnTo>
                <a:lnTo>
                  <a:pt x="3167" y="3634"/>
                </a:lnTo>
                <a:lnTo>
                  <a:pt x="3208" y="3625"/>
                </a:lnTo>
                <a:lnTo>
                  <a:pt x="3249" y="3619"/>
                </a:lnTo>
                <a:lnTo>
                  <a:pt x="3290" y="3614"/>
                </a:lnTo>
                <a:lnTo>
                  <a:pt x="3329" y="3612"/>
                </a:lnTo>
                <a:lnTo>
                  <a:pt x="3369" y="3612"/>
                </a:lnTo>
                <a:lnTo>
                  <a:pt x="3408" y="3614"/>
                </a:lnTo>
                <a:lnTo>
                  <a:pt x="3448" y="3619"/>
                </a:lnTo>
                <a:lnTo>
                  <a:pt x="3487" y="3625"/>
                </a:lnTo>
                <a:lnTo>
                  <a:pt x="3525" y="3634"/>
                </a:lnTo>
                <a:lnTo>
                  <a:pt x="3562" y="3646"/>
                </a:lnTo>
                <a:lnTo>
                  <a:pt x="3599" y="3660"/>
                </a:lnTo>
                <a:lnTo>
                  <a:pt x="3635" y="3675"/>
                </a:lnTo>
                <a:lnTo>
                  <a:pt x="3671" y="3693"/>
                </a:lnTo>
                <a:lnTo>
                  <a:pt x="3706" y="3714"/>
                </a:lnTo>
                <a:lnTo>
                  <a:pt x="3739" y="3736"/>
                </a:lnTo>
                <a:lnTo>
                  <a:pt x="3770" y="3761"/>
                </a:lnTo>
                <a:lnTo>
                  <a:pt x="3799" y="3788"/>
                </a:lnTo>
                <a:lnTo>
                  <a:pt x="3826" y="3815"/>
                </a:lnTo>
                <a:lnTo>
                  <a:pt x="3852" y="3845"/>
                </a:lnTo>
                <a:lnTo>
                  <a:pt x="3877" y="3876"/>
                </a:lnTo>
                <a:lnTo>
                  <a:pt x="3899" y="3909"/>
                </a:lnTo>
                <a:lnTo>
                  <a:pt x="3919" y="3942"/>
                </a:lnTo>
                <a:lnTo>
                  <a:pt x="3938" y="3977"/>
                </a:lnTo>
                <a:lnTo>
                  <a:pt x="3955" y="4014"/>
                </a:lnTo>
                <a:lnTo>
                  <a:pt x="3970" y="4051"/>
                </a:lnTo>
                <a:lnTo>
                  <a:pt x="3982" y="4089"/>
                </a:lnTo>
                <a:lnTo>
                  <a:pt x="3993" y="4129"/>
                </a:lnTo>
                <a:lnTo>
                  <a:pt x="4002" y="4169"/>
                </a:lnTo>
                <a:lnTo>
                  <a:pt x="4009" y="4210"/>
                </a:lnTo>
                <a:lnTo>
                  <a:pt x="4015" y="4252"/>
                </a:lnTo>
                <a:lnTo>
                  <a:pt x="4018" y="4294"/>
                </a:lnTo>
                <a:lnTo>
                  <a:pt x="4020" y="4337"/>
                </a:lnTo>
                <a:lnTo>
                  <a:pt x="4019" y="4380"/>
                </a:lnTo>
                <a:lnTo>
                  <a:pt x="4017" y="4425"/>
                </a:lnTo>
                <a:lnTo>
                  <a:pt x="4013" y="4468"/>
                </a:lnTo>
                <a:lnTo>
                  <a:pt x="4007" y="4513"/>
                </a:lnTo>
                <a:lnTo>
                  <a:pt x="3998" y="4558"/>
                </a:lnTo>
                <a:lnTo>
                  <a:pt x="3988" y="4603"/>
                </a:lnTo>
                <a:lnTo>
                  <a:pt x="3976" y="4647"/>
                </a:lnTo>
                <a:lnTo>
                  <a:pt x="3962" y="4691"/>
                </a:lnTo>
                <a:lnTo>
                  <a:pt x="3946" y="4737"/>
                </a:lnTo>
                <a:lnTo>
                  <a:pt x="3928" y="4780"/>
                </a:lnTo>
                <a:lnTo>
                  <a:pt x="3908" y="4825"/>
                </a:lnTo>
                <a:lnTo>
                  <a:pt x="3886" y="4869"/>
                </a:lnTo>
                <a:lnTo>
                  <a:pt x="3861" y="4912"/>
                </a:lnTo>
                <a:lnTo>
                  <a:pt x="3835" y="4954"/>
                </a:lnTo>
                <a:close/>
              </a:path>
            </a:pathLst>
          </a:custGeom>
          <a:solidFill>
            <a:srgbClr val="34343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extLst>
      <p:ext uri="{BB962C8B-B14F-4D97-AF65-F5344CB8AC3E}">
        <p14:creationId xmlns:p14="http://schemas.microsoft.com/office/powerpoint/2010/main" val="282818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内蒙古"/>
          <p:cNvSpPr>
            <a:spLocks/>
          </p:cNvSpPr>
          <p:nvPr/>
        </p:nvSpPr>
        <p:spPr bwMode="auto">
          <a:xfrm>
            <a:off x="2857487" y="1292239"/>
            <a:ext cx="2619016" cy="2231386"/>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47" name="甘肃"/>
          <p:cNvSpPr>
            <a:spLocks/>
          </p:cNvSpPr>
          <p:nvPr/>
        </p:nvSpPr>
        <p:spPr bwMode="auto">
          <a:xfrm>
            <a:off x="2354959" y="2801814"/>
            <a:ext cx="1672648" cy="1414311"/>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48" name="宁夏"/>
          <p:cNvSpPr>
            <a:spLocks/>
          </p:cNvSpPr>
          <p:nvPr/>
        </p:nvSpPr>
        <p:spPr bwMode="auto">
          <a:xfrm>
            <a:off x="3543420" y="3292792"/>
            <a:ext cx="337465" cy="556930"/>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49" name="新疆"/>
          <p:cNvSpPr>
            <a:spLocks/>
          </p:cNvSpPr>
          <p:nvPr/>
        </p:nvSpPr>
        <p:spPr bwMode="auto">
          <a:xfrm>
            <a:off x="348514" y="1827185"/>
            <a:ext cx="2391594" cy="180636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50" name="青海"/>
          <p:cNvSpPr>
            <a:spLocks/>
          </p:cNvSpPr>
          <p:nvPr/>
        </p:nvSpPr>
        <p:spPr bwMode="auto">
          <a:xfrm>
            <a:off x="1900116" y="3245159"/>
            <a:ext cx="1489244" cy="1066229"/>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chemeClr val="bg1"/>
          </a:solidFill>
          <a:ln w="3175">
            <a:noFill/>
            <a:round/>
            <a:headEnd/>
            <a:tailEnd/>
          </a:ln>
        </p:spPr>
        <p:txBody>
          <a:bodyPr/>
          <a:lstStyle/>
          <a:p>
            <a:endParaRPr lang="zh-CN" altLang="en-US"/>
          </a:p>
        </p:txBody>
      </p:sp>
      <p:sp>
        <p:nvSpPr>
          <p:cNvPr id="51" name="四川"/>
          <p:cNvSpPr>
            <a:spLocks/>
          </p:cNvSpPr>
          <p:nvPr/>
        </p:nvSpPr>
        <p:spPr bwMode="auto">
          <a:xfrm>
            <a:off x="2754781" y="3992619"/>
            <a:ext cx="1287499" cy="1128517"/>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52" name="西藏"/>
          <p:cNvSpPr>
            <a:spLocks/>
          </p:cNvSpPr>
          <p:nvPr/>
        </p:nvSpPr>
        <p:spPr bwMode="auto">
          <a:xfrm>
            <a:off x="616284" y="3534617"/>
            <a:ext cx="2303560" cy="1399655"/>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53" name="云南"/>
          <p:cNvSpPr>
            <a:spLocks/>
          </p:cNvSpPr>
          <p:nvPr/>
        </p:nvSpPr>
        <p:spPr bwMode="auto">
          <a:xfrm>
            <a:off x="2714431" y="4699775"/>
            <a:ext cx="1041737" cy="1084549"/>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54" name="贵州"/>
          <p:cNvSpPr>
            <a:spLocks/>
          </p:cNvSpPr>
          <p:nvPr/>
        </p:nvSpPr>
        <p:spPr bwMode="auto">
          <a:xfrm>
            <a:off x="3462722" y="4685118"/>
            <a:ext cx="704273" cy="608227"/>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chemeClr val="bg1">
              <a:alpha val="25000"/>
            </a:schemeClr>
          </a:solidFill>
          <a:ln w="3175">
            <a:noFill/>
            <a:round/>
            <a:headEnd/>
            <a:tailEnd/>
          </a:ln>
        </p:spPr>
        <p:txBody>
          <a:bodyPr/>
          <a:lstStyle/>
          <a:p>
            <a:endParaRPr lang="zh-CN" altLang="en-US"/>
          </a:p>
        </p:txBody>
      </p:sp>
      <p:sp>
        <p:nvSpPr>
          <p:cNvPr id="55" name="广西"/>
          <p:cNvSpPr>
            <a:spLocks/>
          </p:cNvSpPr>
          <p:nvPr/>
        </p:nvSpPr>
        <p:spPr bwMode="auto">
          <a:xfrm>
            <a:off x="3576433" y="5058848"/>
            <a:ext cx="920690" cy="69982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56" name="重庆"/>
          <p:cNvSpPr>
            <a:spLocks/>
          </p:cNvSpPr>
          <p:nvPr/>
        </p:nvSpPr>
        <p:spPr bwMode="auto">
          <a:xfrm>
            <a:off x="3704816" y="4289405"/>
            <a:ext cx="520869" cy="527618"/>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57" name="陕西"/>
          <p:cNvSpPr>
            <a:spLocks/>
          </p:cNvSpPr>
          <p:nvPr/>
        </p:nvSpPr>
        <p:spPr bwMode="auto">
          <a:xfrm>
            <a:off x="3704816" y="3263480"/>
            <a:ext cx="594230" cy="1058901"/>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58" name="山西"/>
          <p:cNvSpPr>
            <a:spLocks/>
          </p:cNvSpPr>
          <p:nvPr/>
        </p:nvSpPr>
        <p:spPr bwMode="auto">
          <a:xfrm>
            <a:off x="4218349" y="3065622"/>
            <a:ext cx="396154" cy="868372"/>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chemeClr val="bg1"/>
          </a:solidFill>
          <a:ln w="3175">
            <a:noFill/>
            <a:round/>
            <a:headEnd/>
            <a:tailEnd/>
          </a:ln>
        </p:spPr>
        <p:txBody>
          <a:bodyPr/>
          <a:lstStyle/>
          <a:p>
            <a:endParaRPr lang="zh-CN" altLang="en-US"/>
          </a:p>
        </p:txBody>
      </p:sp>
      <p:sp>
        <p:nvSpPr>
          <p:cNvPr id="59" name="湖南"/>
          <p:cNvSpPr>
            <a:spLocks/>
          </p:cNvSpPr>
          <p:nvPr/>
        </p:nvSpPr>
        <p:spPr bwMode="auto">
          <a:xfrm>
            <a:off x="4115642" y="4545885"/>
            <a:ext cx="630911" cy="732803"/>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chemeClr val="bg1"/>
          </a:solidFill>
          <a:ln w="3175">
            <a:noFill/>
            <a:round/>
            <a:headEnd/>
            <a:tailEnd/>
          </a:ln>
        </p:spPr>
        <p:txBody>
          <a:bodyPr/>
          <a:lstStyle/>
          <a:p>
            <a:endParaRPr lang="zh-CN" altLang="en-US"/>
          </a:p>
        </p:txBody>
      </p:sp>
      <p:sp>
        <p:nvSpPr>
          <p:cNvPr id="60" name="湖北"/>
          <p:cNvSpPr>
            <a:spLocks/>
          </p:cNvSpPr>
          <p:nvPr/>
        </p:nvSpPr>
        <p:spPr bwMode="auto">
          <a:xfrm>
            <a:off x="4042280" y="4124524"/>
            <a:ext cx="895014" cy="560595"/>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61" name="广东"/>
          <p:cNvSpPr>
            <a:spLocks/>
          </p:cNvSpPr>
          <p:nvPr/>
        </p:nvSpPr>
        <p:spPr bwMode="auto">
          <a:xfrm>
            <a:off x="4240357" y="5154112"/>
            <a:ext cx="931695" cy="736467"/>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62" name="江西"/>
          <p:cNvSpPr>
            <a:spLocks/>
          </p:cNvSpPr>
          <p:nvPr/>
        </p:nvSpPr>
        <p:spPr bwMode="auto">
          <a:xfrm>
            <a:off x="4680528" y="4516573"/>
            <a:ext cx="557549" cy="758451"/>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chemeClr val="bg1">
              <a:alpha val="25000"/>
            </a:schemeClr>
          </a:solidFill>
          <a:ln w="3175">
            <a:noFill/>
            <a:round/>
            <a:headEnd/>
            <a:tailEnd/>
          </a:ln>
        </p:spPr>
        <p:txBody>
          <a:bodyPr/>
          <a:lstStyle/>
          <a:p>
            <a:endParaRPr lang="zh-CN" altLang="en-US"/>
          </a:p>
        </p:txBody>
      </p:sp>
      <p:sp>
        <p:nvSpPr>
          <p:cNvPr id="63" name="福建"/>
          <p:cNvSpPr>
            <a:spLocks/>
          </p:cNvSpPr>
          <p:nvPr/>
        </p:nvSpPr>
        <p:spPr bwMode="auto">
          <a:xfrm>
            <a:off x="4970307" y="4718094"/>
            <a:ext cx="517201" cy="630211"/>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64" name="浙江"/>
          <p:cNvSpPr>
            <a:spLocks/>
          </p:cNvSpPr>
          <p:nvPr/>
        </p:nvSpPr>
        <p:spPr bwMode="auto">
          <a:xfrm>
            <a:off x="5201397" y="4318717"/>
            <a:ext cx="443838" cy="512962"/>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bg1">
              <a:alpha val="25000"/>
            </a:schemeClr>
          </a:solidFill>
          <a:ln w="3175">
            <a:noFill/>
            <a:round/>
            <a:headEnd/>
            <a:tailEnd/>
          </a:ln>
        </p:spPr>
        <p:txBody>
          <a:bodyPr/>
          <a:lstStyle/>
          <a:p>
            <a:endParaRPr lang="zh-CN" altLang="en-US"/>
          </a:p>
        </p:txBody>
      </p:sp>
      <p:sp>
        <p:nvSpPr>
          <p:cNvPr id="65" name="安徽"/>
          <p:cNvSpPr>
            <a:spLocks/>
          </p:cNvSpPr>
          <p:nvPr/>
        </p:nvSpPr>
        <p:spPr bwMode="auto">
          <a:xfrm>
            <a:off x="4768562" y="3875370"/>
            <a:ext cx="561218" cy="685171"/>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66" name="天津"/>
          <p:cNvSpPr>
            <a:spLocks/>
          </p:cNvSpPr>
          <p:nvPr/>
        </p:nvSpPr>
        <p:spPr bwMode="auto">
          <a:xfrm>
            <a:off x="4878605" y="3083943"/>
            <a:ext cx="146723" cy="212513"/>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67" name="北京"/>
          <p:cNvSpPr>
            <a:spLocks/>
          </p:cNvSpPr>
          <p:nvPr/>
        </p:nvSpPr>
        <p:spPr bwMode="auto">
          <a:xfrm>
            <a:off x="4731881" y="2988679"/>
            <a:ext cx="194409" cy="20884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68" name="辽宁"/>
          <p:cNvSpPr>
            <a:spLocks/>
          </p:cNvSpPr>
          <p:nvPr/>
        </p:nvSpPr>
        <p:spPr bwMode="auto">
          <a:xfrm>
            <a:off x="5062009" y="2574644"/>
            <a:ext cx="689600" cy="655859"/>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69" name="吉林"/>
          <p:cNvSpPr>
            <a:spLocks/>
          </p:cNvSpPr>
          <p:nvPr/>
        </p:nvSpPr>
        <p:spPr bwMode="auto">
          <a:xfrm>
            <a:off x="5216069" y="2178930"/>
            <a:ext cx="983048" cy="666851"/>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70" name="黑龙江"/>
          <p:cNvSpPr>
            <a:spLocks/>
          </p:cNvSpPr>
          <p:nvPr/>
        </p:nvSpPr>
        <p:spPr bwMode="auto">
          <a:xfrm>
            <a:off x="5006988" y="1237278"/>
            <a:ext cx="1316844" cy="1194469"/>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71" name="山东"/>
          <p:cNvSpPr>
            <a:spLocks/>
          </p:cNvSpPr>
          <p:nvPr/>
        </p:nvSpPr>
        <p:spPr bwMode="auto">
          <a:xfrm>
            <a:off x="4746554" y="3380728"/>
            <a:ext cx="795975" cy="498306"/>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72" name="上海"/>
          <p:cNvSpPr>
            <a:spLocks/>
          </p:cNvSpPr>
          <p:nvPr/>
        </p:nvSpPr>
        <p:spPr bwMode="auto">
          <a:xfrm>
            <a:off x="5491176" y="4208796"/>
            <a:ext cx="124715" cy="10992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73" name="江苏"/>
          <p:cNvSpPr>
            <a:spLocks/>
          </p:cNvSpPr>
          <p:nvPr/>
        </p:nvSpPr>
        <p:spPr bwMode="auto">
          <a:xfrm>
            <a:off x="4907949" y="3787434"/>
            <a:ext cx="693269" cy="534946"/>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74" name="河北"/>
          <p:cNvSpPr>
            <a:spLocks/>
          </p:cNvSpPr>
          <p:nvPr/>
        </p:nvSpPr>
        <p:spPr bwMode="auto">
          <a:xfrm>
            <a:off x="4544809" y="2765174"/>
            <a:ext cx="645583" cy="919668"/>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75" name="河南"/>
          <p:cNvSpPr>
            <a:spLocks/>
          </p:cNvSpPr>
          <p:nvPr/>
        </p:nvSpPr>
        <p:spPr bwMode="auto">
          <a:xfrm>
            <a:off x="4251361" y="3648201"/>
            <a:ext cx="678597" cy="67051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chemeClr val="bg1">
              <a:alpha val="25000"/>
            </a:schemeClr>
          </a:solidFill>
          <a:ln w="3175">
            <a:noFill/>
            <a:round/>
            <a:headEnd/>
            <a:tailEnd/>
          </a:ln>
        </p:spPr>
        <p:txBody>
          <a:bodyPr/>
          <a:lstStyle/>
          <a:p>
            <a:endParaRPr lang="zh-CN" altLang="en-US"/>
          </a:p>
        </p:txBody>
      </p:sp>
      <p:sp>
        <p:nvSpPr>
          <p:cNvPr id="76" name="台湾"/>
          <p:cNvSpPr>
            <a:spLocks/>
          </p:cNvSpPr>
          <p:nvPr/>
        </p:nvSpPr>
        <p:spPr bwMode="auto">
          <a:xfrm>
            <a:off x="5527857" y="5080832"/>
            <a:ext cx="194409" cy="468994"/>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chemeClr val="bg1">
              <a:alpha val="25000"/>
            </a:schemeClr>
          </a:solidFill>
          <a:ln w="3175">
            <a:noFill/>
            <a:round/>
            <a:headEnd/>
            <a:tailEnd/>
          </a:ln>
        </p:spPr>
        <p:txBody>
          <a:bodyPr/>
          <a:lstStyle/>
          <a:p>
            <a:endParaRPr lang="zh-CN" altLang="en-US"/>
          </a:p>
        </p:txBody>
      </p:sp>
      <p:sp>
        <p:nvSpPr>
          <p:cNvPr id="77" name="海南"/>
          <p:cNvSpPr>
            <a:spLocks/>
          </p:cNvSpPr>
          <p:nvPr/>
        </p:nvSpPr>
        <p:spPr bwMode="auto">
          <a:xfrm>
            <a:off x="4097302" y="5912563"/>
            <a:ext cx="293448" cy="256482"/>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chemeClr val="bg1">
              <a:alpha val="25000"/>
            </a:schemeClr>
          </a:solidFill>
          <a:ln w="3175">
            <a:solidFill>
              <a:schemeClr val="bg1"/>
            </a:solidFill>
            <a:round/>
            <a:headEnd/>
            <a:tailEnd/>
          </a:ln>
        </p:spPr>
        <p:txBody>
          <a:bodyPr/>
          <a:lstStyle/>
          <a:p>
            <a:endParaRPr lang="zh-CN" altLang="en-US"/>
          </a:p>
        </p:txBody>
      </p:sp>
      <p:sp>
        <p:nvSpPr>
          <p:cNvPr id="78" name="矩形 1"/>
          <p:cNvSpPr>
            <a:spLocks noChangeArrowheads="1"/>
          </p:cNvSpPr>
          <p:nvPr/>
        </p:nvSpPr>
        <p:spPr bwMode="auto">
          <a:xfrm>
            <a:off x="6653413" y="3909558"/>
            <a:ext cx="1837157" cy="523220"/>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Click to add text</a:t>
            </a:r>
          </a:p>
        </p:txBody>
      </p:sp>
      <p:sp>
        <p:nvSpPr>
          <p:cNvPr id="79" name="矩形 78"/>
          <p:cNvSpPr/>
          <p:nvPr/>
        </p:nvSpPr>
        <p:spPr>
          <a:xfrm>
            <a:off x="7035626" y="3308175"/>
            <a:ext cx="1072730" cy="584775"/>
          </a:xfrm>
          <a:prstGeom prst="rect">
            <a:avLst/>
          </a:prstGeom>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30%</a:t>
            </a:r>
          </a:p>
        </p:txBody>
      </p:sp>
      <p:sp>
        <p:nvSpPr>
          <p:cNvPr id="80" name="青海"/>
          <p:cNvSpPr>
            <a:spLocks/>
          </p:cNvSpPr>
          <p:nvPr/>
        </p:nvSpPr>
        <p:spPr bwMode="auto">
          <a:xfrm>
            <a:off x="7125539" y="2262576"/>
            <a:ext cx="892905" cy="63927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chemeClr val="bg1"/>
          </a:solidFill>
          <a:ln w="3175">
            <a:noFill/>
            <a:round/>
            <a:headEnd/>
            <a:tailEnd/>
          </a:ln>
        </p:spPr>
        <p:txBody>
          <a:bodyPr/>
          <a:lstStyle/>
          <a:p>
            <a:endParaRPr lang="zh-CN" altLang="en-US"/>
          </a:p>
        </p:txBody>
      </p:sp>
      <p:sp>
        <p:nvSpPr>
          <p:cNvPr id="81" name="山西"/>
          <p:cNvSpPr>
            <a:spLocks/>
          </p:cNvSpPr>
          <p:nvPr/>
        </p:nvSpPr>
        <p:spPr bwMode="auto">
          <a:xfrm>
            <a:off x="10789211" y="2099468"/>
            <a:ext cx="446703" cy="979176"/>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chemeClr val="bg1"/>
          </a:solidFill>
          <a:ln w="3175">
            <a:noFill/>
            <a:round/>
            <a:headEnd/>
            <a:tailEnd/>
          </a:ln>
        </p:spPr>
        <p:txBody>
          <a:bodyPr/>
          <a:lstStyle/>
          <a:p>
            <a:endParaRPr lang="zh-CN" altLang="en-US"/>
          </a:p>
        </p:txBody>
      </p:sp>
      <p:sp>
        <p:nvSpPr>
          <p:cNvPr id="82" name="湖南"/>
          <p:cNvSpPr>
            <a:spLocks/>
          </p:cNvSpPr>
          <p:nvPr/>
        </p:nvSpPr>
        <p:spPr bwMode="auto">
          <a:xfrm>
            <a:off x="8972444" y="2213517"/>
            <a:ext cx="646645" cy="751078"/>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chemeClr val="bg1"/>
          </a:solidFill>
          <a:ln w="3175">
            <a:noFill/>
            <a:round/>
            <a:headEnd/>
            <a:tailEnd/>
          </a:ln>
        </p:spPr>
        <p:txBody>
          <a:bodyPr/>
          <a:lstStyle/>
          <a:p>
            <a:endParaRPr lang="zh-CN" altLang="en-US"/>
          </a:p>
        </p:txBody>
      </p:sp>
      <p:sp>
        <p:nvSpPr>
          <p:cNvPr id="83" name="矩形 82"/>
          <p:cNvSpPr/>
          <p:nvPr/>
        </p:nvSpPr>
        <p:spPr>
          <a:xfrm>
            <a:off x="8759401" y="3308175"/>
            <a:ext cx="1072730" cy="584775"/>
          </a:xfrm>
          <a:prstGeom prst="rect">
            <a:avLst/>
          </a:prstGeom>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40%</a:t>
            </a:r>
          </a:p>
        </p:txBody>
      </p:sp>
      <p:sp>
        <p:nvSpPr>
          <p:cNvPr id="84" name="矩形 83"/>
          <p:cNvSpPr/>
          <p:nvPr/>
        </p:nvSpPr>
        <p:spPr>
          <a:xfrm>
            <a:off x="10476197" y="3308175"/>
            <a:ext cx="1072730" cy="584775"/>
          </a:xfrm>
          <a:prstGeom prst="rect">
            <a:avLst/>
          </a:prstGeom>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30%</a:t>
            </a:r>
          </a:p>
        </p:txBody>
      </p:sp>
      <p:sp>
        <p:nvSpPr>
          <p:cNvPr id="85" name="矩形 1"/>
          <p:cNvSpPr>
            <a:spLocks noChangeArrowheads="1"/>
          </p:cNvSpPr>
          <p:nvPr/>
        </p:nvSpPr>
        <p:spPr bwMode="auto">
          <a:xfrm>
            <a:off x="8377188" y="3909558"/>
            <a:ext cx="1837157" cy="523220"/>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Click to add text</a:t>
            </a:r>
          </a:p>
        </p:txBody>
      </p:sp>
      <p:sp>
        <p:nvSpPr>
          <p:cNvPr id="86" name="矩形 1"/>
          <p:cNvSpPr>
            <a:spLocks noChangeArrowheads="1"/>
          </p:cNvSpPr>
          <p:nvPr/>
        </p:nvSpPr>
        <p:spPr bwMode="auto">
          <a:xfrm>
            <a:off x="10093984" y="3909558"/>
            <a:ext cx="1837157" cy="523220"/>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Click to add text</a:t>
            </a:r>
          </a:p>
        </p:txBody>
      </p:sp>
      <p:cxnSp>
        <p:nvCxnSpPr>
          <p:cNvPr id="87" name="直接连接符 86"/>
          <p:cNvCxnSpPr/>
          <p:nvPr/>
        </p:nvCxnSpPr>
        <p:spPr>
          <a:xfrm>
            <a:off x="6868470" y="4760828"/>
            <a:ext cx="48861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6868470" y="4789582"/>
            <a:ext cx="1407758" cy="36933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KEYWORD</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9" name="TextBox 15"/>
          <p:cNvSpPr txBox="1"/>
          <p:nvPr/>
        </p:nvSpPr>
        <p:spPr>
          <a:xfrm>
            <a:off x="6868470" y="5088879"/>
            <a:ext cx="4816306" cy="1144609"/>
          </a:xfrm>
          <a:prstGeom prst="rect">
            <a:avLst/>
          </a:prstGeom>
          <a:noFill/>
        </p:spPr>
        <p:txBody>
          <a:bodyPr wrap="square" rtlCol="0">
            <a:spAutoFit/>
          </a:bodyPr>
          <a:lstStyle/>
          <a:p>
            <a:pPr>
              <a:lnSpc>
                <a:spcPct val="200000"/>
              </a:lnSpc>
            </a:pPr>
            <a:r>
              <a:rPr lang="zh-CN" altLang="en-US" sz="1200" dirty="0">
                <a:solidFill>
                  <a:schemeClr val="bg1"/>
                </a:solidFill>
                <a:latin typeface="微软雅黑" panose="020B0503020204020204" pitchFamily="34" charset="-122"/>
                <a:ea typeface="微软雅黑" panose="020B0503020204020204" pitchFamily="34" charset="-122"/>
              </a:rPr>
              <a:t>Enter your content here, the language should be concise, the theme should be clear. Enter your content here, the language should be concise, the theme should be clear.</a:t>
            </a:r>
          </a:p>
          <a:p>
            <a:pPr>
              <a:lnSpc>
                <a:spcPct val="200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6360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reeform 4"/>
          <p:cNvSpPr>
            <a:spLocks/>
          </p:cNvSpPr>
          <p:nvPr/>
        </p:nvSpPr>
        <p:spPr bwMode="auto">
          <a:xfrm>
            <a:off x="6116170" y="4974659"/>
            <a:ext cx="369433" cy="374535"/>
          </a:xfrm>
          <a:custGeom>
            <a:avLst/>
            <a:gdLst/>
            <a:ahLst/>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 name="Freeform 5"/>
          <p:cNvSpPr>
            <a:spLocks/>
          </p:cNvSpPr>
          <p:nvPr/>
        </p:nvSpPr>
        <p:spPr bwMode="auto">
          <a:xfrm>
            <a:off x="6485603" y="4931108"/>
            <a:ext cx="229303" cy="204688"/>
          </a:xfrm>
          <a:custGeom>
            <a:avLst/>
            <a:gdLst/>
            <a:ahLst/>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 name="Freeform 6"/>
          <p:cNvSpPr>
            <a:spLocks/>
          </p:cNvSpPr>
          <p:nvPr/>
        </p:nvSpPr>
        <p:spPr bwMode="auto">
          <a:xfrm>
            <a:off x="6339104" y="4998611"/>
            <a:ext cx="259028" cy="285257"/>
          </a:xfrm>
          <a:custGeom>
            <a:avLst/>
            <a:gdLst/>
            <a:ahLst/>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l="0" t="0" r="r" b="b"/>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 name="Freeform 7"/>
          <p:cNvSpPr>
            <a:spLocks/>
          </p:cNvSpPr>
          <p:nvPr/>
        </p:nvSpPr>
        <p:spPr bwMode="auto">
          <a:xfrm>
            <a:off x="6642718" y="5244672"/>
            <a:ext cx="40341" cy="50084"/>
          </a:xfrm>
          <a:custGeom>
            <a:avLst/>
            <a:gdLst/>
            <a:ahLst/>
            <a:cxnLst>
              <a:cxn ang="0">
                <a:pos x="7" y="0"/>
              </a:cxn>
              <a:cxn ang="0">
                <a:pos x="0" y="8"/>
              </a:cxn>
              <a:cxn ang="0">
                <a:pos x="7" y="19"/>
              </a:cxn>
              <a:cxn ang="0">
                <a:pos x="13" y="16"/>
              </a:cxn>
              <a:cxn ang="0">
                <a:pos x="15" y="13"/>
              </a:cxn>
              <a:cxn ang="0">
                <a:pos x="14" y="3"/>
              </a:cxn>
              <a:cxn ang="0">
                <a:pos x="7" y="0"/>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 name="Freeform 8"/>
          <p:cNvSpPr>
            <a:spLocks/>
          </p:cNvSpPr>
          <p:nvPr/>
        </p:nvSpPr>
        <p:spPr bwMode="auto">
          <a:xfrm>
            <a:off x="6538683" y="5327418"/>
            <a:ext cx="63695" cy="74036"/>
          </a:xfrm>
          <a:custGeom>
            <a:avLst/>
            <a:gdLst/>
            <a:ahLst/>
            <a:cxnLst>
              <a:cxn ang="0">
                <a:pos x="18" y="3"/>
              </a:cxn>
              <a:cxn ang="0">
                <a:pos x="7" y="8"/>
              </a:cxn>
              <a:cxn ang="0">
                <a:pos x="0" y="18"/>
              </a:cxn>
              <a:cxn ang="0">
                <a:pos x="7" y="27"/>
              </a:cxn>
              <a:cxn ang="0">
                <a:pos x="11" y="28"/>
              </a:cxn>
              <a:cxn ang="0">
                <a:pos x="14" y="22"/>
              </a:cxn>
              <a:cxn ang="0">
                <a:pos x="21" y="20"/>
              </a:cxn>
              <a:cxn ang="0">
                <a:pos x="25" y="12"/>
              </a:cxn>
              <a:cxn ang="0">
                <a:pos x="18" y="3"/>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 name="Freeform 9"/>
          <p:cNvSpPr>
            <a:spLocks noEditPoints="1"/>
          </p:cNvSpPr>
          <p:nvPr/>
        </p:nvSpPr>
        <p:spPr bwMode="auto">
          <a:xfrm>
            <a:off x="6241438" y="5124907"/>
            <a:ext cx="462853" cy="418085"/>
          </a:xfrm>
          <a:custGeom>
            <a:avLst/>
            <a:gdLst/>
            <a:ahLst/>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 name="Freeform 10"/>
          <p:cNvSpPr>
            <a:spLocks/>
          </p:cNvSpPr>
          <p:nvPr/>
        </p:nvSpPr>
        <p:spPr bwMode="auto">
          <a:xfrm>
            <a:off x="6116170" y="4634964"/>
            <a:ext cx="337586" cy="368003"/>
          </a:xfrm>
          <a:custGeom>
            <a:avLst/>
            <a:gdLst/>
            <a:ahLst/>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 name="Freeform 11"/>
          <p:cNvSpPr>
            <a:spLocks/>
          </p:cNvSpPr>
          <p:nvPr/>
        </p:nvSpPr>
        <p:spPr bwMode="auto">
          <a:xfrm>
            <a:off x="6396430" y="4704645"/>
            <a:ext cx="331216" cy="300499"/>
          </a:xfrm>
          <a:custGeom>
            <a:avLst/>
            <a:gdLst/>
            <a:ahLst/>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 name="Freeform 12"/>
          <p:cNvSpPr>
            <a:spLocks/>
          </p:cNvSpPr>
          <p:nvPr/>
        </p:nvSpPr>
        <p:spPr bwMode="auto">
          <a:xfrm>
            <a:off x="6591762" y="4491248"/>
            <a:ext cx="57327" cy="52261"/>
          </a:xfrm>
          <a:custGeom>
            <a:avLst/>
            <a:gdLst/>
            <a:ahLst/>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 name="Freeform 13"/>
          <p:cNvSpPr>
            <a:spLocks/>
          </p:cNvSpPr>
          <p:nvPr/>
        </p:nvSpPr>
        <p:spPr bwMode="auto">
          <a:xfrm>
            <a:off x="6939963" y="4097114"/>
            <a:ext cx="299369" cy="409375"/>
          </a:xfrm>
          <a:custGeom>
            <a:avLst/>
            <a:gdLst/>
            <a:ahLst/>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 name="Freeform 14"/>
          <p:cNvSpPr>
            <a:spLocks/>
          </p:cNvSpPr>
          <p:nvPr/>
        </p:nvSpPr>
        <p:spPr bwMode="auto">
          <a:xfrm>
            <a:off x="5400659" y="3343690"/>
            <a:ext cx="348201" cy="283079"/>
          </a:xfrm>
          <a:custGeom>
            <a:avLst/>
            <a:gdLst/>
            <a:ahLst/>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 name="Freeform 15"/>
          <p:cNvSpPr>
            <a:spLocks/>
          </p:cNvSpPr>
          <p:nvPr/>
        </p:nvSpPr>
        <p:spPr bwMode="auto">
          <a:xfrm>
            <a:off x="5990903" y="3293607"/>
            <a:ext cx="125268" cy="239528"/>
          </a:xfrm>
          <a:custGeom>
            <a:avLst/>
            <a:gdLst/>
            <a:ahLst/>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 name="Freeform 16"/>
          <p:cNvSpPr>
            <a:spLocks/>
          </p:cNvSpPr>
          <p:nvPr/>
        </p:nvSpPr>
        <p:spPr bwMode="auto">
          <a:xfrm>
            <a:off x="5525926" y="3302317"/>
            <a:ext cx="600860" cy="590111"/>
          </a:xfrm>
          <a:custGeom>
            <a:avLst/>
            <a:gdLst/>
            <a:ahLst/>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 name="Freeform 17"/>
          <p:cNvSpPr>
            <a:spLocks/>
          </p:cNvSpPr>
          <p:nvPr/>
        </p:nvSpPr>
        <p:spPr bwMode="auto">
          <a:xfrm>
            <a:off x="6052474" y="3437324"/>
            <a:ext cx="439499" cy="433329"/>
          </a:xfrm>
          <a:custGeom>
            <a:avLst/>
            <a:gdLst/>
            <a:ahLst/>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 name="Freeform 18"/>
          <p:cNvSpPr>
            <a:spLocks/>
          </p:cNvSpPr>
          <p:nvPr/>
        </p:nvSpPr>
        <p:spPr bwMode="auto">
          <a:xfrm>
            <a:off x="5298747" y="4040499"/>
            <a:ext cx="82805" cy="30485"/>
          </a:xfrm>
          <a:custGeom>
            <a:avLst/>
            <a:gdLst/>
            <a:ahLst/>
            <a:cxnLst>
              <a:cxn ang="0">
                <a:pos x="16" y="7"/>
              </a:cxn>
              <a:cxn ang="0">
                <a:pos x="25" y="10"/>
              </a:cxn>
              <a:cxn ang="0">
                <a:pos x="32" y="8"/>
              </a:cxn>
              <a:cxn ang="0">
                <a:pos x="26" y="7"/>
              </a:cxn>
              <a:cxn ang="0">
                <a:pos x="15" y="2"/>
              </a:cxn>
              <a:cxn ang="0">
                <a:pos x="1" y="5"/>
              </a:cxn>
              <a:cxn ang="0">
                <a:pos x="0" y="11"/>
              </a:cxn>
              <a:cxn ang="0">
                <a:pos x="3" y="11"/>
              </a:cxn>
              <a:cxn ang="0">
                <a:pos x="16" y="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 name="Freeform 19"/>
          <p:cNvSpPr>
            <a:spLocks/>
          </p:cNvSpPr>
          <p:nvPr/>
        </p:nvSpPr>
        <p:spPr bwMode="auto">
          <a:xfrm>
            <a:off x="5281761" y="3959931"/>
            <a:ext cx="167732" cy="139362"/>
          </a:xfrm>
          <a:custGeom>
            <a:avLst/>
            <a:gdLst/>
            <a:ahLst/>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l="0" t="0" r="r" b="b"/>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 name="Freeform 20"/>
          <p:cNvSpPr>
            <a:spLocks/>
          </p:cNvSpPr>
          <p:nvPr/>
        </p:nvSpPr>
        <p:spPr bwMode="auto">
          <a:xfrm>
            <a:off x="5302993" y="4084049"/>
            <a:ext cx="80681" cy="45729"/>
          </a:xfrm>
          <a:custGeom>
            <a:avLst/>
            <a:gdLst/>
            <a:ahLst/>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 name="Freeform 21"/>
          <p:cNvSpPr>
            <a:spLocks/>
          </p:cNvSpPr>
          <p:nvPr/>
        </p:nvSpPr>
        <p:spPr bwMode="auto">
          <a:xfrm>
            <a:off x="6196851" y="4127600"/>
            <a:ext cx="352448" cy="254771"/>
          </a:xfrm>
          <a:custGeom>
            <a:avLst/>
            <a:gdLst/>
            <a:ahLst/>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 name="Freeform 22"/>
          <p:cNvSpPr>
            <a:spLocks/>
          </p:cNvSpPr>
          <p:nvPr/>
        </p:nvSpPr>
        <p:spPr bwMode="auto">
          <a:xfrm>
            <a:off x="5859266" y="4042677"/>
            <a:ext cx="341833" cy="291789"/>
          </a:xfrm>
          <a:custGeom>
            <a:avLst/>
            <a:gdLst/>
            <a:ahLst/>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l="0" t="0" r="r" b="b"/>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 name="Freeform 23"/>
          <p:cNvSpPr>
            <a:spLocks/>
          </p:cNvSpPr>
          <p:nvPr/>
        </p:nvSpPr>
        <p:spPr bwMode="auto">
          <a:xfrm>
            <a:off x="5801939" y="4088404"/>
            <a:ext cx="87051" cy="182912"/>
          </a:xfrm>
          <a:custGeom>
            <a:avLst/>
            <a:gdLst/>
            <a:ahLst/>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 name="Freeform 24"/>
          <p:cNvSpPr>
            <a:spLocks/>
          </p:cNvSpPr>
          <p:nvPr/>
        </p:nvSpPr>
        <p:spPr bwMode="auto">
          <a:xfrm>
            <a:off x="5776461" y="4127600"/>
            <a:ext cx="55203" cy="154605"/>
          </a:xfrm>
          <a:custGeom>
            <a:avLst/>
            <a:gdLst/>
            <a:ahLst/>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 name="Freeform 25"/>
          <p:cNvSpPr>
            <a:spLocks/>
          </p:cNvSpPr>
          <p:nvPr/>
        </p:nvSpPr>
        <p:spPr bwMode="auto">
          <a:xfrm>
            <a:off x="6026996" y="4066629"/>
            <a:ext cx="214442" cy="341873"/>
          </a:xfrm>
          <a:custGeom>
            <a:avLst/>
            <a:gdLst/>
            <a:ahLst/>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 name="Freeform 26"/>
          <p:cNvSpPr>
            <a:spLocks/>
          </p:cNvSpPr>
          <p:nvPr/>
        </p:nvSpPr>
        <p:spPr bwMode="auto">
          <a:xfrm>
            <a:off x="5532296" y="4140665"/>
            <a:ext cx="176225" cy="185091"/>
          </a:xfrm>
          <a:custGeom>
            <a:avLst/>
            <a:gdLst/>
            <a:ahLst/>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 name="Freeform 27"/>
          <p:cNvSpPr>
            <a:spLocks/>
          </p:cNvSpPr>
          <p:nvPr/>
        </p:nvSpPr>
        <p:spPr bwMode="auto">
          <a:xfrm>
            <a:off x="5687288" y="4129778"/>
            <a:ext cx="123144" cy="191622"/>
          </a:xfrm>
          <a:custGeom>
            <a:avLst/>
            <a:gdLst/>
            <a:ahLst/>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 name="Freeform 28"/>
          <p:cNvSpPr>
            <a:spLocks/>
          </p:cNvSpPr>
          <p:nvPr/>
        </p:nvSpPr>
        <p:spPr bwMode="auto">
          <a:xfrm>
            <a:off x="5341210" y="4084049"/>
            <a:ext cx="220811" cy="167670"/>
          </a:xfrm>
          <a:custGeom>
            <a:avLst/>
            <a:gdLst/>
            <a:ahLst/>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 name="Freeform 29"/>
          <p:cNvSpPr>
            <a:spLocks/>
          </p:cNvSpPr>
          <p:nvPr/>
        </p:nvSpPr>
        <p:spPr bwMode="auto">
          <a:xfrm>
            <a:off x="5447369" y="4208169"/>
            <a:ext cx="118898" cy="117586"/>
          </a:xfrm>
          <a:custGeom>
            <a:avLst/>
            <a:gdLst/>
            <a:ahLst/>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 name="Freeform 30"/>
          <p:cNvSpPr>
            <a:spLocks/>
          </p:cNvSpPr>
          <p:nvPr/>
        </p:nvSpPr>
        <p:spPr bwMode="auto">
          <a:xfrm>
            <a:off x="5396413" y="4164618"/>
            <a:ext cx="84927" cy="93634"/>
          </a:xfrm>
          <a:custGeom>
            <a:avLst/>
            <a:gdLst/>
            <a:ahLst/>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 name="Freeform 31"/>
          <p:cNvSpPr>
            <a:spLocks/>
          </p:cNvSpPr>
          <p:nvPr/>
        </p:nvSpPr>
        <p:spPr bwMode="auto">
          <a:xfrm>
            <a:off x="5288130" y="3615881"/>
            <a:ext cx="239920" cy="202511"/>
          </a:xfrm>
          <a:custGeom>
            <a:avLst/>
            <a:gdLst/>
            <a:ahLst/>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 name="Freeform 32"/>
          <p:cNvSpPr>
            <a:spLocks/>
          </p:cNvSpPr>
          <p:nvPr/>
        </p:nvSpPr>
        <p:spPr bwMode="auto">
          <a:xfrm>
            <a:off x="5286008" y="3626768"/>
            <a:ext cx="350325" cy="394133"/>
          </a:xfrm>
          <a:custGeom>
            <a:avLst/>
            <a:gdLst/>
            <a:ahLst/>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 name="Freeform 33"/>
          <p:cNvSpPr>
            <a:spLocks/>
          </p:cNvSpPr>
          <p:nvPr/>
        </p:nvSpPr>
        <p:spPr bwMode="auto">
          <a:xfrm>
            <a:off x="5421891" y="3700804"/>
            <a:ext cx="481962" cy="463814"/>
          </a:xfrm>
          <a:custGeom>
            <a:avLst/>
            <a:gdLst/>
            <a:ahLst/>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 name="Freeform 34"/>
          <p:cNvSpPr>
            <a:spLocks/>
          </p:cNvSpPr>
          <p:nvPr/>
        </p:nvSpPr>
        <p:spPr bwMode="auto">
          <a:xfrm>
            <a:off x="5621470" y="4007836"/>
            <a:ext cx="235674" cy="172025"/>
          </a:xfrm>
          <a:custGeom>
            <a:avLst/>
            <a:gdLst/>
            <a:ahLst/>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 name="Freeform 35"/>
          <p:cNvSpPr>
            <a:spLocks/>
          </p:cNvSpPr>
          <p:nvPr/>
        </p:nvSpPr>
        <p:spPr bwMode="auto">
          <a:xfrm>
            <a:off x="5784954" y="3750888"/>
            <a:ext cx="450114" cy="359293"/>
          </a:xfrm>
          <a:custGeom>
            <a:avLst/>
            <a:gdLst/>
            <a:ahLst/>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 name="Freeform 36"/>
          <p:cNvSpPr>
            <a:spLocks/>
          </p:cNvSpPr>
          <p:nvPr/>
        </p:nvSpPr>
        <p:spPr bwMode="auto">
          <a:xfrm>
            <a:off x="6171373" y="3750888"/>
            <a:ext cx="288752" cy="489944"/>
          </a:xfrm>
          <a:custGeom>
            <a:avLst/>
            <a:gdLst/>
            <a:ahLst/>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 name="Freeform 37"/>
          <p:cNvSpPr>
            <a:spLocks/>
          </p:cNvSpPr>
          <p:nvPr/>
        </p:nvSpPr>
        <p:spPr bwMode="auto">
          <a:xfrm>
            <a:off x="6474988" y="3478696"/>
            <a:ext cx="316354" cy="322274"/>
          </a:xfrm>
          <a:custGeom>
            <a:avLst/>
            <a:gdLst/>
            <a:ahLst/>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 name="Freeform 38"/>
          <p:cNvSpPr>
            <a:spLocks/>
          </p:cNvSpPr>
          <p:nvPr/>
        </p:nvSpPr>
        <p:spPr bwMode="auto">
          <a:xfrm>
            <a:off x="6033367" y="4393258"/>
            <a:ext cx="163485" cy="185091"/>
          </a:xfrm>
          <a:custGeom>
            <a:avLst/>
            <a:gdLst/>
            <a:ahLst/>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 name="Freeform 39"/>
          <p:cNvSpPr>
            <a:spLocks/>
          </p:cNvSpPr>
          <p:nvPr/>
        </p:nvSpPr>
        <p:spPr bwMode="auto">
          <a:xfrm>
            <a:off x="6050352" y="4395436"/>
            <a:ext cx="63695" cy="39195"/>
          </a:xfrm>
          <a:custGeom>
            <a:avLst/>
            <a:gdLst/>
            <a:ahLst/>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 name="Freeform 40"/>
          <p:cNvSpPr>
            <a:spLocks/>
          </p:cNvSpPr>
          <p:nvPr/>
        </p:nvSpPr>
        <p:spPr bwMode="auto">
          <a:xfrm>
            <a:off x="6101308" y="4349708"/>
            <a:ext cx="205949" cy="259126"/>
          </a:xfrm>
          <a:custGeom>
            <a:avLst/>
            <a:gdLst/>
            <a:ahLst/>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 name="Freeform 41"/>
          <p:cNvSpPr>
            <a:spLocks/>
          </p:cNvSpPr>
          <p:nvPr/>
        </p:nvSpPr>
        <p:spPr bwMode="auto">
          <a:xfrm>
            <a:off x="6392183" y="3753065"/>
            <a:ext cx="479838" cy="605353"/>
          </a:xfrm>
          <a:custGeom>
            <a:avLst/>
            <a:gdLst/>
            <a:ahLst/>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 name="Freeform 42"/>
          <p:cNvSpPr>
            <a:spLocks/>
          </p:cNvSpPr>
          <p:nvPr/>
        </p:nvSpPr>
        <p:spPr bwMode="auto">
          <a:xfrm>
            <a:off x="6961195" y="4079694"/>
            <a:ext cx="55203" cy="56616"/>
          </a:xfrm>
          <a:custGeom>
            <a:avLst/>
            <a:gdLst/>
            <a:ahLst/>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 name="Freeform 43"/>
          <p:cNvSpPr>
            <a:spLocks/>
          </p:cNvSpPr>
          <p:nvPr/>
        </p:nvSpPr>
        <p:spPr bwMode="auto">
          <a:xfrm>
            <a:off x="6808326" y="3918557"/>
            <a:ext cx="195332" cy="169847"/>
          </a:xfrm>
          <a:custGeom>
            <a:avLst/>
            <a:gdLst/>
            <a:ahLst/>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 name="Freeform 44"/>
          <p:cNvSpPr>
            <a:spLocks/>
          </p:cNvSpPr>
          <p:nvPr/>
        </p:nvSpPr>
        <p:spPr bwMode="auto">
          <a:xfrm>
            <a:off x="6708538" y="4012191"/>
            <a:ext cx="433129" cy="346228"/>
          </a:xfrm>
          <a:custGeom>
            <a:avLst/>
            <a:gdLst/>
            <a:ahLst/>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 name="Freeform 45"/>
          <p:cNvSpPr>
            <a:spLocks/>
          </p:cNvSpPr>
          <p:nvPr/>
        </p:nvSpPr>
        <p:spPr bwMode="auto">
          <a:xfrm>
            <a:off x="6776479" y="3380708"/>
            <a:ext cx="44587" cy="54439"/>
          </a:xfrm>
          <a:custGeom>
            <a:avLst/>
            <a:gdLst/>
            <a:ahLst/>
            <a:cxnLst>
              <a:cxn ang="0">
                <a:pos x="14" y="9"/>
              </a:cxn>
              <a:cxn ang="0">
                <a:pos x="8" y="0"/>
              </a:cxn>
              <a:cxn ang="0">
                <a:pos x="8" y="2"/>
              </a:cxn>
              <a:cxn ang="0">
                <a:pos x="0" y="18"/>
              </a:cxn>
              <a:cxn ang="0">
                <a:pos x="5" y="21"/>
              </a:cxn>
              <a:cxn ang="0">
                <a:pos x="14" y="9"/>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 name="Freeform 46"/>
          <p:cNvSpPr>
            <a:spLocks/>
          </p:cNvSpPr>
          <p:nvPr/>
        </p:nvSpPr>
        <p:spPr bwMode="auto">
          <a:xfrm>
            <a:off x="6789218" y="3295784"/>
            <a:ext cx="199579" cy="163315"/>
          </a:xfrm>
          <a:custGeom>
            <a:avLst/>
            <a:gdLst/>
            <a:ahLst/>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 name="Freeform 47"/>
          <p:cNvSpPr>
            <a:spLocks/>
          </p:cNvSpPr>
          <p:nvPr/>
        </p:nvSpPr>
        <p:spPr bwMode="auto">
          <a:xfrm>
            <a:off x="9385866" y="3263122"/>
            <a:ext cx="108283" cy="139362"/>
          </a:xfrm>
          <a:custGeom>
            <a:avLst/>
            <a:gdLst/>
            <a:ahLst/>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l="0" t="0" r="r" b="b"/>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 name="Freeform 48"/>
          <p:cNvSpPr>
            <a:spLocks/>
          </p:cNvSpPr>
          <p:nvPr/>
        </p:nvSpPr>
        <p:spPr bwMode="auto">
          <a:xfrm>
            <a:off x="8300922" y="3655077"/>
            <a:ext cx="127391" cy="176380"/>
          </a:xfrm>
          <a:custGeom>
            <a:avLst/>
            <a:gdLst/>
            <a:ahLst/>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 name="Freeform 49"/>
          <p:cNvSpPr>
            <a:spLocks/>
          </p:cNvSpPr>
          <p:nvPr/>
        </p:nvSpPr>
        <p:spPr bwMode="auto">
          <a:xfrm>
            <a:off x="7746771" y="3358933"/>
            <a:ext cx="804686" cy="871011"/>
          </a:xfrm>
          <a:custGeom>
            <a:avLst/>
            <a:gdLst/>
            <a:ahLst/>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 name="Freeform 50"/>
          <p:cNvSpPr>
            <a:spLocks/>
          </p:cNvSpPr>
          <p:nvPr/>
        </p:nvSpPr>
        <p:spPr bwMode="auto">
          <a:xfrm>
            <a:off x="8300922" y="2753580"/>
            <a:ext cx="906598" cy="402843"/>
          </a:xfrm>
          <a:custGeom>
            <a:avLst/>
            <a:gdLst/>
            <a:ahLst/>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 name="Freeform 51"/>
          <p:cNvSpPr>
            <a:spLocks/>
          </p:cNvSpPr>
          <p:nvPr/>
        </p:nvSpPr>
        <p:spPr bwMode="auto">
          <a:xfrm>
            <a:off x="6774355" y="3454744"/>
            <a:ext cx="14863" cy="41374"/>
          </a:xfrm>
          <a:custGeom>
            <a:avLst/>
            <a:gdLst/>
            <a:ahLst/>
            <a:cxnLst>
              <a:cxn ang="0">
                <a:pos x="2" y="0"/>
              </a:cxn>
              <a:cxn ang="0">
                <a:pos x="0" y="9"/>
              </a:cxn>
              <a:cxn ang="0">
                <a:pos x="4" y="16"/>
              </a:cxn>
              <a:cxn ang="0">
                <a:pos x="5" y="3"/>
              </a:cxn>
              <a:cxn ang="0">
                <a:pos x="6" y="0"/>
              </a:cxn>
              <a:cxn ang="0">
                <a:pos x="2" y="0"/>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 name="Freeform 52"/>
          <p:cNvSpPr>
            <a:spLocks/>
          </p:cNvSpPr>
          <p:nvPr/>
        </p:nvSpPr>
        <p:spPr bwMode="auto">
          <a:xfrm>
            <a:off x="6748877" y="3428614"/>
            <a:ext cx="42464" cy="124120"/>
          </a:xfrm>
          <a:custGeom>
            <a:avLst/>
            <a:gdLst/>
            <a:ahLst/>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 name="Freeform 53"/>
          <p:cNvSpPr>
            <a:spLocks/>
          </p:cNvSpPr>
          <p:nvPr/>
        </p:nvSpPr>
        <p:spPr bwMode="auto">
          <a:xfrm>
            <a:off x="6772233" y="3428614"/>
            <a:ext cx="123144" cy="135007"/>
          </a:xfrm>
          <a:custGeom>
            <a:avLst/>
            <a:gdLst/>
            <a:ahLst/>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 name="Freeform 54"/>
          <p:cNvSpPr>
            <a:spLocks/>
          </p:cNvSpPr>
          <p:nvPr/>
        </p:nvSpPr>
        <p:spPr bwMode="auto">
          <a:xfrm>
            <a:off x="7778620" y="3088920"/>
            <a:ext cx="314231" cy="141540"/>
          </a:xfrm>
          <a:custGeom>
            <a:avLst/>
            <a:gdLst/>
            <a:ahLst/>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 name="Freeform 55"/>
          <p:cNvSpPr>
            <a:spLocks/>
          </p:cNvSpPr>
          <p:nvPr/>
        </p:nvSpPr>
        <p:spPr bwMode="auto">
          <a:xfrm>
            <a:off x="6914485" y="3073676"/>
            <a:ext cx="199579" cy="91456"/>
          </a:xfrm>
          <a:custGeom>
            <a:avLst/>
            <a:gdLst/>
            <a:ahLst/>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 name="Freeform 56"/>
          <p:cNvSpPr>
            <a:spLocks noEditPoints="1"/>
          </p:cNvSpPr>
          <p:nvPr/>
        </p:nvSpPr>
        <p:spPr bwMode="auto">
          <a:xfrm>
            <a:off x="6515328" y="3123760"/>
            <a:ext cx="543534" cy="219931"/>
          </a:xfrm>
          <a:custGeom>
            <a:avLst/>
            <a:gdLst/>
            <a:ahLst/>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l="0" t="0" r="r" b="b"/>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3" name="Freeform 57"/>
          <p:cNvSpPr>
            <a:spLocks/>
          </p:cNvSpPr>
          <p:nvPr/>
        </p:nvSpPr>
        <p:spPr bwMode="auto">
          <a:xfrm>
            <a:off x="8029155" y="3345868"/>
            <a:ext cx="67942" cy="65326"/>
          </a:xfrm>
          <a:custGeom>
            <a:avLst/>
            <a:gdLst/>
            <a:ahLst/>
            <a:cxnLst>
              <a:cxn ang="0">
                <a:pos x="12" y="0"/>
              </a:cxn>
              <a:cxn ang="0">
                <a:pos x="0" y="8"/>
              </a:cxn>
              <a:cxn ang="0">
                <a:pos x="1" y="11"/>
              </a:cxn>
              <a:cxn ang="0">
                <a:pos x="8" y="18"/>
              </a:cxn>
              <a:cxn ang="0">
                <a:pos x="9" y="25"/>
              </a:cxn>
              <a:cxn ang="0">
                <a:pos x="14" y="25"/>
              </a:cxn>
              <a:cxn ang="0">
                <a:pos x="25" y="11"/>
              </a:cxn>
              <a:cxn ang="0">
                <a:pos x="12" y="0"/>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4" name="Freeform 58"/>
          <p:cNvSpPr>
            <a:spLocks/>
          </p:cNvSpPr>
          <p:nvPr/>
        </p:nvSpPr>
        <p:spPr bwMode="auto">
          <a:xfrm>
            <a:off x="9330663" y="3099807"/>
            <a:ext cx="197456" cy="193801"/>
          </a:xfrm>
          <a:custGeom>
            <a:avLst/>
            <a:gdLst/>
            <a:ahLst/>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5" name="Freeform 59"/>
          <p:cNvSpPr>
            <a:spLocks/>
          </p:cNvSpPr>
          <p:nvPr/>
        </p:nvSpPr>
        <p:spPr bwMode="auto">
          <a:xfrm>
            <a:off x="8088604" y="3533135"/>
            <a:ext cx="222934" cy="130652"/>
          </a:xfrm>
          <a:custGeom>
            <a:avLst/>
            <a:gdLst/>
            <a:ahLst/>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 name="Freeform 60"/>
          <p:cNvSpPr>
            <a:spLocks/>
          </p:cNvSpPr>
          <p:nvPr/>
        </p:nvSpPr>
        <p:spPr bwMode="auto">
          <a:xfrm>
            <a:off x="8411327" y="3591928"/>
            <a:ext cx="244166" cy="559625"/>
          </a:xfrm>
          <a:custGeom>
            <a:avLst/>
            <a:gdLst/>
            <a:ahLst/>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7" name="Freeform 61"/>
          <p:cNvSpPr>
            <a:spLocks/>
          </p:cNvSpPr>
          <p:nvPr/>
        </p:nvSpPr>
        <p:spPr bwMode="auto">
          <a:xfrm>
            <a:off x="8326400" y="3600638"/>
            <a:ext cx="87051" cy="54439"/>
          </a:xfrm>
          <a:custGeom>
            <a:avLst/>
            <a:gdLst/>
            <a:ahLst/>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8" name="Freeform 62"/>
          <p:cNvSpPr>
            <a:spLocks/>
          </p:cNvSpPr>
          <p:nvPr/>
        </p:nvSpPr>
        <p:spPr bwMode="auto">
          <a:xfrm>
            <a:off x="8687340" y="3755243"/>
            <a:ext cx="214442" cy="455104"/>
          </a:xfrm>
          <a:custGeom>
            <a:avLst/>
            <a:gdLst/>
            <a:ahLst/>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9" name="Freeform 63"/>
          <p:cNvSpPr>
            <a:spLocks/>
          </p:cNvSpPr>
          <p:nvPr/>
        </p:nvSpPr>
        <p:spPr bwMode="auto">
          <a:xfrm>
            <a:off x="8687340" y="4027433"/>
            <a:ext cx="176225" cy="128475"/>
          </a:xfrm>
          <a:custGeom>
            <a:avLst/>
            <a:gdLst/>
            <a:ahLst/>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0" name="Freeform 64"/>
          <p:cNvSpPr>
            <a:spLocks/>
          </p:cNvSpPr>
          <p:nvPr/>
        </p:nvSpPr>
        <p:spPr bwMode="auto">
          <a:xfrm>
            <a:off x="8630014" y="3783550"/>
            <a:ext cx="214442" cy="267837"/>
          </a:xfrm>
          <a:custGeom>
            <a:avLst/>
            <a:gdLst/>
            <a:ahLst/>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1" name="Freeform 65"/>
          <p:cNvSpPr>
            <a:spLocks/>
          </p:cNvSpPr>
          <p:nvPr/>
        </p:nvSpPr>
        <p:spPr bwMode="auto">
          <a:xfrm>
            <a:off x="8555703" y="3844521"/>
            <a:ext cx="235674" cy="450749"/>
          </a:xfrm>
          <a:custGeom>
            <a:avLst/>
            <a:gdLst/>
            <a:ahLst/>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 name="Freeform 66"/>
          <p:cNvSpPr>
            <a:spLocks/>
          </p:cNvSpPr>
          <p:nvPr/>
        </p:nvSpPr>
        <p:spPr bwMode="auto">
          <a:xfrm>
            <a:off x="6186235" y="2631639"/>
            <a:ext cx="278137" cy="232996"/>
          </a:xfrm>
          <a:custGeom>
            <a:avLst/>
            <a:gdLst/>
            <a:ahLst/>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3" name="Freeform 67"/>
          <p:cNvSpPr>
            <a:spLocks/>
          </p:cNvSpPr>
          <p:nvPr/>
        </p:nvSpPr>
        <p:spPr bwMode="auto">
          <a:xfrm>
            <a:off x="6226575" y="3010529"/>
            <a:ext cx="106159" cy="102344"/>
          </a:xfrm>
          <a:custGeom>
            <a:avLst/>
            <a:gdLst/>
            <a:ahLst/>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 name="Freeform 68"/>
          <p:cNvSpPr>
            <a:spLocks/>
          </p:cNvSpPr>
          <p:nvPr/>
        </p:nvSpPr>
        <p:spPr bwMode="auto">
          <a:xfrm>
            <a:off x="6175619" y="2964800"/>
            <a:ext cx="152869" cy="135007"/>
          </a:xfrm>
          <a:custGeom>
            <a:avLst/>
            <a:gdLst/>
            <a:ahLst/>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 name="Freeform 69"/>
          <p:cNvSpPr>
            <a:spLocks/>
          </p:cNvSpPr>
          <p:nvPr/>
        </p:nvSpPr>
        <p:spPr bwMode="auto">
          <a:xfrm>
            <a:off x="6324241" y="3108517"/>
            <a:ext cx="53080" cy="106700"/>
          </a:xfrm>
          <a:custGeom>
            <a:avLst/>
            <a:gdLst/>
            <a:ahLst/>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6" name="Freeform 70"/>
          <p:cNvSpPr>
            <a:spLocks/>
          </p:cNvSpPr>
          <p:nvPr/>
        </p:nvSpPr>
        <p:spPr bwMode="auto">
          <a:xfrm>
            <a:off x="6058845" y="2868989"/>
            <a:ext cx="214442" cy="97989"/>
          </a:xfrm>
          <a:custGeom>
            <a:avLst/>
            <a:gdLst/>
            <a:ahLst/>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7" name="Freeform 71"/>
          <p:cNvSpPr>
            <a:spLocks/>
          </p:cNvSpPr>
          <p:nvPr/>
        </p:nvSpPr>
        <p:spPr bwMode="auto">
          <a:xfrm>
            <a:off x="6241438" y="2879877"/>
            <a:ext cx="191086" cy="111055"/>
          </a:xfrm>
          <a:custGeom>
            <a:avLst/>
            <a:gdLst/>
            <a:ahLst/>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 name="Freeform 72"/>
          <p:cNvSpPr>
            <a:spLocks/>
          </p:cNvSpPr>
          <p:nvPr/>
        </p:nvSpPr>
        <p:spPr bwMode="auto">
          <a:xfrm>
            <a:off x="6133155" y="2790598"/>
            <a:ext cx="180471" cy="95811"/>
          </a:xfrm>
          <a:custGeom>
            <a:avLst/>
            <a:gdLst/>
            <a:ahLst/>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9" name="Freeform 73"/>
          <p:cNvSpPr>
            <a:spLocks/>
          </p:cNvSpPr>
          <p:nvPr/>
        </p:nvSpPr>
        <p:spPr bwMode="auto">
          <a:xfrm>
            <a:off x="6262670" y="2847213"/>
            <a:ext cx="161362" cy="69681"/>
          </a:xfrm>
          <a:custGeom>
            <a:avLst/>
            <a:gdLst/>
            <a:ahLst/>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l="0" t="0" r="r" b="b"/>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 name="Freeform 74"/>
          <p:cNvSpPr>
            <a:spLocks/>
          </p:cNvSpPr>
          <p:nvPr/>
        </p:nvSpPr>
        <p:spPr bwMode="auto">
          <a:xfrm>
            <a:off x="5498325" y="3123760"/>
            <a:ext cx="108283" cy="182912"/>
          </a:xfrm>
          <a:custGeom>
            <a:avLst/>
            <a:gdLst/>
            <a:ahLst/>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1" name="Freeform 75"/>
          <p:cNvSpPr>
            <a:spLocks/>
          </p:cNvSpPr>
          <p:nvPr/>
        </p:nvSpPr>
        <p:spPr bwMode="auto">
          <a:xfrm>
            <a:off x="5872005" y="2694786"/>
            <a:ext cx="118898" cy="104521"/>
          </a:xfrm>
          <a:custGeom>
            <a:avLst/>
            <a:gdLst/>
            <a:ahLst/>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2" name="Freeform 76"/>
          <p:cNvSpPr>
            <a:spLocks/>
          </p:cNvSpPr>
          <p:nvPr/>
        </p:nvSpPr>
        <p:spPr bwMode="auto">
          <a:xfrm>
            <a:off x="5948439" y="2827616"/>
            <a:ext cx="21232" cy="26130"/>
          </a:xfrm>
          <a:custGeom>
            <a:avLst/>
            <a:gdLst/>
            <a:ahLst/>
            <a:cxnLst>
              <a:cxn ang="0">
                <a:pos x="4" y="0"/>
              </a:cxn>
              <a:cxn ang="0">
                <a:pos x="0" y="9"/>
              </a:cxn>
              <a:cxn ang="0">
                <a:pos x="8" y="10"/>
              </a:cxn>
              <a:cxn ang="0">
                <a:pos x="4" y="1"/>
              </a:cxn>
              <a:cxn ang="0">
                <a:pos x="4" y="0"/>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3" name="Freeform 77"/>
          <p:cNvSpPr>
            <a:spLocks/>
          </p:cNvSpPr>
          <p:nvPr/>
        </p:nvSpPr>
        <p:spPr bwMode="auto">
          <a:xfrm>
            <a:off x="5852896" y="2771001"/>
            <a:ext cx="112529" cy="82746"/>
          </a:xfrm>
          <a:custGeom>
            <a:avLst/>
            <a:gdLst/>
            <a:ahLst/>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 name="Freeform 78"/>
          <p:cNvSpPr>
            <a:spLocks/>
          </p:cNvSpPr>
          <p:nvPr/>
        </p:nvSpPr>
        <p:spPr bwMode="auto">
          <a:xfrm>
            <a:off x="6362459" y="2892942"/>
            <a:ext cx="261152" cy="176380"/>
          </a:xfrm>
          <a:custGeom>
            <a:avLst/>
            <a:gdLst/>
            <a:ahLst/>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5" name="Freeform 79"/>
          <p:cNvSpPr>
            <a:spLocks/>
          </p:cNvSpPr>
          <p:nvPr/>
        </p:nvSpPr>
        <p:spPr bwMode="auto">
          <a:xfrm>
            <a:off x="6540806" y="2888587"/>
            <a:ext cx="89174" cy="113231"/>
          </a:xfrm>
          <a:custGeom>
            <a:avLst/>
            <a:gdLst/>
            <a:ahLst/>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 name="Freeform 80"/>
          <p:cNvSpPr>
            <a:spLocks/>
          </p:cNvSpPr>
          <p:nvPr/>
        </p:nvSpPr>
        <p:spPr bwMode="auto">
          <a:xfrm>
            <a:off x="6411292" y="3049724"/>
            <a:ext cx="180471" cy="102344"/>
          </a:xfrm>
          <a:custGeom>
            <a:avLst/>
            <a:gdLst/>
            <a:ahLst/>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7" name="Freeform 81"/>
          <p:cNvSpPr>
            <a:spLocks/>
          </p:cNvSpPr>
          <p:nvPr/>
        </p:nvSpPr>
        <p:spPr bwMode="auto">
          <a:xfrm>
            <a:off x="6360336" y="3112872"/>
            <a:ext cx="78558" cy="58794"/>
          </a:xfrm>
          <a:custGeom>
            <a:avLst/>
            <a:gdLst/>
            <a:ahLst/>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8" name="Freeform 82"/>
          <p:cNvSpPr>
            <a:spLocks/>
          </p:cNvSpPr>
          <p:nvPr/>
        </p:nvSpPr>
        <p:spPr bwMode="auto">
          <a:xfrm>
            <a:off x="6411292" y="2736160"/>
            <a:ext cx="513809" cy="307032"/>
          </a:xfrm>
          <a:custGeom>
            <a:avLst/>
            <a:gdLst/>
            <a:ahLst/>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9" name="Freeform 83"/>
          <p:cNvSpPr>
            <a:spLocks/>
          </p:cNvSpPr>
          <p:nvPr/>
        </p:nvSpPr>
        <p:spPr bwMode="auto">
          <a:xfrm>
            <a:off x="6438893" y="2579378"/>
            <a:ext cx="271767" cy="200333"/>
          </a:xfrm>
          <a:custGeom>
            <a:avLst/>
            <a:gdLst/>
            <a:ahLst/>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l="0" t="0" r="r" b="b"/>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 name="Freeform 84"/>
          <p:cNvSpPr>
            <a:spLocks/>
          </p:cNvSpPr>
          <p:nvPr/>
        </p:nvSpPr>
        <p:spPr bwMode="auto">
          <a:xfrm>
            <a:off x="6370951" y="2500987"/>
            <a:ext cx="214442" cy="102344"/>
          </a:xfrm>
          <a:custGeom>
            <a:avLst/>
            <a:gdLst/>
            <a:ahLst/>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1" name="Freeform 85"/>
          <p:cNvSpPr>
            <a:spLocks/>
          </p:cNvSpPr>
          <p:nvPr/>
        </p:nvSpPr>
        <p:spPr bwMode="auto">
          <a:xfrm>
            <a:off x="6370951" y="2566313"/>
            <a:ext cx="167732" cy="108876"/>
          </a:xfrm>
          <a:custGeom>
            <a:avLst/>
            <a:gdLst/>
            <a:ahLst/>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2" name="Freeform 86"/>
          <p:cNvSpPr>
            <a:spLocks/>
          </p:cNvSpPr>
          <p:nvPr/>
        </p:nvSpPr>
        <p:spPr bwMode="auto">
          <a:xfrm>
            <a:off x="5959055" y="2919072"/>
            <a:ext cx="129515" cy="76214"/>
          </a:xfrm>
          <a:custGeom>
            <a:avLst/>
            <a:gdLst/>
            <a:ahLst/>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l="0" t="0" r="r" b="b"/>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 name="Freeform 87"/>
          <p:cNvSpPr>
            <a:spLocks/>
          </p:cNvSpPr>
          <p:nvPr/>
        </p:nvSpPr>
        <p:spPr bwMode="auto">
          <a:xfrm>
            <a:off x="5956932" y="2638171"/>
            <a:ext cx="256905" cy="300499"/>
          </a:xfrm>
          <a:custGeom>
            <a:avLst/>
            <a:gdLst/>
            <a:ahLst/>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l="0" t="0" r="r" b="b"/>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 name="Freeform 88"/>
          <p:cNvSpPr>
            <a:spLocks/>
          </p:cNvSpPr>
          <p:nvPr/>
        </p:nvSpPr>
        <p:spPr bwMode="auto">
          <a:xfrm>
            <a:off x="6377322" y="1921765"/>
            <a:ext cx="301491" cy="494299"/>
          </a:xfrm>
          <a:custGeom>
            <a:avLst/>
            <a:gdLst/>
            <a:ahLst/>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5" name="Freeform 89"/>
          <p:cNvSpPr>
            <a:spLocks/>
          </p:cNvSpPr>
          <p:nvPr/>
        </p:nvSpPr>
        <p:spPr bwMode="auto">
          <a:xfrm>
            <a:off x="6763740" y="3469986"/>
            <a:ext cx="609353" cy="498655"/>
          </a:xfrm>
          <a:custGeom>
            <a:avLst/>
            <a:gdLst/>
            <a:ahLst/>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 name="Freeform 90"/>
          <p:cNvSpPr>
            <a:spLocks/>
          </p:cNvSpPr>
          <p:nvPr/>
        </p:nvSpPr>
        <p:spPr bwMode="auto">
          <a:xfrm>
            <a:off x="7262687" y="3698627"/>
            <a:ext cx="233550" cy="263482"/>
          </a:xfrm>
          <a:custGeom>
            <a:avLst/>
            <a:gdLst/>
            <a:ahLst/>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l="0" t="0" r="r" b="b"/>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7" name="Freeform 91"/>
          <p:cNvSpPr>
            <a:spLocks/>
          </p:cNvSpPr>
          <p:nvPr/>
        </p:nvSpPr>
        <p:spPr bwMode="auto">
          <a:xfrm>
            <a:off x="7226593" y="3665964"/>
            <a:ext cx="33971" cy="52261"/>
          </a:xfrm>
          <a:custGeom>
            <a:avLst/>
            <a:gdLst/>
            <a:ahLst/>
            <a:cxnLst>
              <a:cxn ang="0">
                <a:pos x="9" y="19"/>
              </a:cxn>
              <a:cxn ang="0">
                <a:pos x="10" y="16"/>
              </a:cxn>
              <a:cxn ang="0">
                <a:pos x="8" y="2"/>
              </a:cxn>
              <a:cxn ang="0">
                <a:pos x="1" y="13"/>
              </a:cxn>
              <a:cxn ang="0">
                <a:pos x="0" y="13"/>
              </a:cxn>
              <a:cxn ang="0">
                <a:pos x="9" y="19"/>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8" name="Freeform 92"/>
          <p:cNvSpPr>
            <a:spLocks/>
          </p:cNvSpPr>
          <p:nvPr/>
        </p:nvSpPr>
        <p:spPr bwMode="auto">
          <a:xfrm>
            <a:off x="7262687" y="3661609"/>
            <a:ext cx="138007" cy="115410"/>
          </a:xfrm>
          <a:custGeom>
            <a:avLst/>
            <a:gdLst/>
            <a:ahLst/>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9" name="Freeform 93"/>
          <p:cNvSpPr>
            <a:spLocks noEditPoints="1"/>
          </p:cNvSpPr>
          <p:nvPr/>
        </p:nvSpPr>
        <p:spPr bwMode="auto">
          <a:xfrm>
            <a:off x="8625768" y="4266961"/>
            <a:ext cx="560519" cy="178557"/>
          </a:xfrm>
          <a:custGeom>
            <a:avLst/>
            <a:gdLst/>
            <a:ahLst/>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 name="Freeform 94"/>
          <p:cNvSpPr>
            <a:spLocks/>
          </p:cNvSpPr>
          <p:nvPr/>
        </p:nvSpPr>
        <p:spPr bwMode="auto">
          <a:xfrm>
            <a:off x="9031295" y="4323577"/>
            <a:ext cx="38217" cy="23953"/>
          </a:xfrm>
          <a:custGeom>
            <a:avLst/>
            <a:gdLst/>
            <a:ahLst/>
            <a:cxnLst>
              <a:cxn ang="0">
                <a:pos x="6" y="9"/>
              </a:cxn>
              <a:cxn ang="0">
                <a:pos x="13" y="7"/>
              </a:cxn>
              <a:cxn ang="0">
                <a:pos x="13" y="0"/>
              </a:cxn>
              <a:cxn ang="0">
                <a:pos x="7" y="3"/>
              </a:cxn>
              <a:cxn ang="0">
                <a:pos x="0" y="1"/>
              </a:cxn>
              <a:cxn ang="0">
                <a:pos x="6" y="9"/>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1" name="Freeform 95"/>
          <p:cNvSpPr>
            <a:spLocks/>
          </p:cNvSpPr>
          <p:nvPr/>
        </p:nvSpPr>
        <p:spPr bwMode="auto">
          <a:xfrm>
            <a:off x="6884761" y="3289252"/>
            <a:ext cx="280260" cy="283079"/>
          </a:xfrm>
          <a:custGeom>
            <a:avLst/>
            <a:gdLst/>
            <a:ahLst/>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2" name="Freeform 96"/>
          <p:cNvSpPr>
            <a:spLocks/>
          </p:cNvSpPr>
          <p:nvPr/>
        </p:nvSpPr>
        <p:spPr bwMode="auto">
          <a:xfrm>
            <a:off x="7109818" y="3535312"/>
            <a:ext cx="55203" cy="52261"/>
          </a:xfrm>
          <a:custGeom>
            <a:avLst/>
            <a:gdLst/>
            <a:ahLst/>
            <a:cxnLst>
              <a:cxn ang="0">
                <a:pos x="7" y="15"/>
              </a:cxn>
              <a:cxn ang="0">
                <a:pos x="13" y="20"/>
              </a:cxn>
              <a:cxn ang="0">
                <a:pos x="22" y="20"/>
              </a:cxn>
              <a:cxn ang="0">
                <a:pos x="17" y="6"/>
              </a:cxn>
              <a:cxn ang="0">
                <a:pos x="18" y="4"/>
              </a:cxn>
              <a:cxn ang="0">
                <a:pos x="10" y="0"/>
              </a:cxn>
              <a:cxn ang="0">
                <a:pos x="5" y="4"/>
              </a:cxn>
              <a:cxn ang="0">
                <a:pos x="0" y="14"/>
              </a:cxn>
              <a:cxn ang="0">
                <a:pos x="7" y="15"/>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3" name="Freeform 97"/>
          <p:cNvSpPr>
            <a:spLocks noEditPoints="1"/>
          </p:cNvSpPr>
          <p:nvPr/>
        </p:nvSpPr>
        <p:spPr bwMode="auto">
          <a:xfrm>
            <a:off x="5638455" y="2790598"/>
            <a:ext cx="422513" cy="359293"/>
          </a:xfrm>
          <a:custGeom>
            <a:avLst/>
            <a:gdLst/>
            <a:ahLst/>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4" name="Freeform 98"/>
          <p:cNvSpPr>
            <a:spLocks/>
          </p:cNvSpPr>
          <p:nvPr/>
        </p:nvSpPr>
        <p:spPr bwMode="auto">
          <a:xfrm>
            <a:off x="3160705" y="4029612"/>
            <a:ext cx="67942" cy="37019"/>
          </a:xfrm>
          <a:custGeom>
            <a:avLst/>
            <a:gdLst/>
            <a:ahLst/>
            <a:cxnLst>
              <a:cxn ang="0">
                <a:pos x="26" y="5"/>
              </a:cxn>
              <a:cxn ang="0">
                <a:pos x="14" y="2"/>
              </a:cxn>
              <a:cxn ang="0">
                <a:pos x="9" y="0"/>
              </a:cxn>
              <a:cxn ang="0">
                <a:pos x="8" y="0"/>
              </a:cxn>
              <a:cxn ang="0">
                <a:pos x="0" y="7"/>
              </a:cxn>
              <a:cxn ang="0">
                <a:pos x="22" y="14"/>
              </a:cxn>
              <a:cxn ang="0">
                <a:pos x="26" y="13"/>
              </a:cxn>
              <a:cxn ang="0">
                <a:pos x="26" y="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5" name="Freeform 99"/>
          <p:cNvSpPr>
            <a:spLocks/>
          </p:cNvSpPr>
          <p:nvPr/>
        </p:nvSpPr>
        <p:spPr bwMode="auto">
          <a:xfrm>
            <a:off x="3184060" y="3975173"/>
            <a:ext cx="176225" cy="100166"/>
          </a:xfrm>
          <a:custGeom>
            <a:avLst/>
            <a:gdLst/>
            <a:ahLst/>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6" name="Freeform 100"/>
          <p:cNvSpPr>
            <a:spLocks/>
          </p:cNvSpPr>
          <p:nvPr/>
        </p:nvSpPr>
        <p:spPr bwMode="auto">
          <a:xfrm>
            <a:off x="2381499" y="3454744"/>
            <a:ext cx="878996" cy="557447"/>
          </a:xfrm>
          <a:custGeom>
            <a:avLst/>
            <a:gdLst/>
            <a:ahLst/>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7" name="Freeform 101"/>
          <p:cNvSpPr>
            <a:spLocks/>
          </p:cNvSpPr>
          <p:nvPr/>
        </p:nvSpPr>
        <p:spPr bwMode="auto">
          <a:xfrm>
            <a:off x="3088516" y="3925090"/>
            <a:ext cx="123144" cy="124120"/>
          </a:xfrm>
          <a:custGeom>
            <a:avLst/>
            <a:gdLst/>
            <a:ahLst/>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8" name="Freeform 102"/>
          <p:cNvSpPr>
            <a:spLocks/>
          </p:cNvSpPr>
          <p:nvPr/>
        </p:nvSpPr>
        <p:spPr bwMode="auto">
          <a:xfrm>
            <a:off x="3186183" y="3907670"/>
            <a:ext cx="36095" cy="78391"/>
          </a:xfrm>
          <a:custGeom>
            <a:avLst/>
            <a:gdLst/>
            <a:ahLst/>
            <a:cxnLst>
              <a:cxn ang="0">
                <a:pos x="2" y="7"/>
              </a:cxn>
              <a:cxn ang="0">
                <a:pos x="0" y="7"/>
              </a:cxn>
              <a:cxn ang="0">
                <a:pos x="0" y="30"/>
              </a:cxn>
              <a:cxn ang="0">
                <a:pos x="5" y="29"/>
              </a:cxn>
              <a:cxn ang="0">
                <a:pos x="9" y="24"/>
              </a:cxn>
              <a:cxn ang="0">
                <a:pos x="12" y="5"/>
              </a:cxn>
              <a:cxn ang="0">
                <a:pos x="14" y="3"/>
              </a:cxn>
              <a:cxn ang="0">
                <a:pos x="9" y="0"/>
              </a:cxn>
              <a:cxn ang="0">
                <a:pos x="2" y="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9" name="Freeform 103"/>
          <p:cNvSpPr>
            <a:spLocks/>
          </p:cNvSpPr>
          <p:nvPr/>
        </p:nvSpPr>
        <p:spPr bwMode="auto">
          <a:xfrm>
            <a:off x="3608696" y="3848876"/>
            <a:ext cx="87051" cy="76214"/>
          </a:xfrm>
          <a:custGeom>
            <a:avLst/>
            <a:gdLst/>
            <a:ahLst/>
            <a:cxnLst>
              <a:cxn ang="0">
                <a:pos x="16" y="3"/>
              </a:cxn>
              <a:cxn ang="0">
                <a:pos x="23" y="19"/>
              </a:cxn>
              <a:cxn ang="0">
                <a:pos x="1" y="23"/>
              </a:cxn>
              <a:cxn ang="0">
                <a:pos x="16" y="26"/>
              </a:cxn>
              <a:cxn ang="0">
                <a:pos x="31" y="28"/>
              </a:cxn>
              <a:cxn ang="0">
                <a:pos x="34" y="6"/>
              </a:cxn>
              <a:cxn ang="0">
                <a:pos x="16" y="3"/>
              </a:cxn>
            </a:cxnLst>
            <a:rect l="0" t="0" r="r" b="b"/>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0" name="Freeform 104"/>
          <p:cNvSpPr>
            <a:spLocks/>
          </p:cNvSpPr>
          <p:nvPr/>
        </p:nvSpPr>
        <p:spPr bwMode="auto">
          <a:xfrm>
            <a:off x="3687253" y="3861941"/>
            <a:ext cx="99790" cy="69681"/>
          </a:xfrm>
          <a:custGeom>
            <a:avLst/>
            <a:gdLst/>
            <a:ahLst/>
            <a:cxnLst>
              <a:cxn ang="0">
                <a:pos x="15" y="19"/>
              </a:cxn>
              <a:cxn ang="0">
                <a:pos x="39" y="14"/>
              </a:cxn>
              <a:cxn ang="0">
                <a:pos x="9" y="2"/>
              </a:cxn>
              <a:cxn ang="0">
                <a:pos x="3" y="1"/>
              </a:cxn>
              <a:cxn ang="0">
                <a:pos x="0" y="23"/>
              </a:cxn>
              <a:cxn ang="0">
                <a:pos x="1" y="24"/>
              </a:cxn>
              <a:cxn ang="0">
                <a:pos x="15" y="19"/>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1" name="Freeform 105"/>
          <p:cNvSpPr>
            <a:spLocks/>
          </p:cNvSpPr>
          <p:nvPr/>
        </p:nvSpPr>
        <p:spPr bwMode="auto">
          <a:xfrm>
            <a:off x="3237139" y="4012191"/>
            <a:ext cx="123144" cy="128475"/>
          </a:xfrm>
          <a:custGeom>
            <a:avLst/>
            <a:gdLst/>
            <a:ahLst/>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2" name="Freeform 106"/>
          <p:cNvSpPr>
            <a:spLocks/>
          </p:cNvSpPr>
          <p:nvPr/>
        </p:nvSpPr>
        <p:spPr bwMode="auto">
          <a:xfrm>
            <a:off x="3625681" y="4306157"/>
            <a:ext cx="1150763" cy="1204174"/>
          </a:xfrm>
          <a:custGeom>
            <a:avLst/>
            <a:gdLst/>
            <a:ahLst/>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chemeClr val="bg1"/>
          </a:solidFill>
          <a:ln w="1"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3" name="Freeform 107"/>
          <p:cNvSpPr>
            <a:spLocks/>
          </p:cNvSpPr>
          <p:nvPr/>
        </p:nvSpPr>
        <p:spPr bwMode="auto">
          <a:xfrm>
            <a:off x="4080042" y="5388389"/>
            <a:ext cx="142254" cy="161137"/>
          </a:xfrm>
          <a:custGeom>
            <a:avLst/>
            <a:gdLst/>
            <a:ahLst/>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4" name="Freeform 108"/>
          <p:cNvSpPr>
            <a:spLocks noEditPoints="1"/>
          </p:cNvSpPr>
          <p:nvPr/>
        </p:nvSpPr>
        <p:spPr bwMode="auto">
          <a:xfrm>
            <a:off x="3634174" y="5120552"/>
            <a:ext cx="583875" cy="1180220"/>
          </a:xfrm>
          <a:custGeom>
            <a:avLst/>
            <a:gdLst/>
            <a:ahLst/>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5" name="Freeform 109"/>
          <p:cNvSpPr>
            <a:spLocks/>
          </p:cNvSpPr>
          <p:nvPr/>
        </p:nvSpPr>
        <p:spPr bwMode="auto">
          <a:xfrm>
            <a:off x="3570479" y="4987724"/>
            <a:ext cx="254781" cy="1334825"/>
          </a:xfrm>
          <a:custGeom>
            <a:avLst/>
            <a:gdLst/>
            <a:ahLst/>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6" name="Freeform 110"/>
          <p:cNvSpPr>
            <a:spLocks/>
          </p:cNvSpPr>
          <p:nvPr/>
        </p:nvSpPr>
        <p:spPr bwMode="auto">
          <a:xfrm>
            <a:off x="3948405" y="5046516"/>
            <a:ext cx="256905" cy="263482"/>
          </a:xfrm>
          <a:custGeom>
            <a:avLst/>
            <a:gdLst/>
            <a:ahLst/>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7" name="Freeform 111"/>
          <p:cNvSpPr>
            <a:spLocks/>
          </p:cNvSpPr>
          <p:nvPr/>
        </p:nvSpPr>
        <p:spPr bwMode="auto">
          <a:xfrm>
            <a:off x="3279603" y="4131955"/>
            <a:ext cx="95544" cy="78391"/>
          </a:xfrm>
          <a:custGeom>
            <a:avLst/>
            <a:gdLst/>
            <a:ahLst/>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8" name="Freeform 112"/>
          <p:cNvSpPr>
            <a:spLocks/>
          </p:cNvSpPr>
          <p:nvPr/>
        </p:nvSpPr>
        <p:spPr bwMode="auto">
          <a:xfrm>
            <a:off x="3366654" y="4171150"/>
            <a:ext cx="167732" cy="82746"/>
          </a:xfrm>
          <a:custGeom>
            <a:avLst/>
            <a:gdLst/>
            <a:ahLst/>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9" name="Freeform 113"/>
          <p:cNvSpPr>
            <a:spLocks/>
          </p:cNvSpPr>
          <p:nvPr/>
        </p:nvSpPr>
        <p:spPr bwMode="auto">
          <a:xfrm>
            <a:off x="3481305" y="4086227"/>
            <a:ext cx="343955" cy="503010"/>
          </a:xfrm>
          <a:custGeom>
            <a:avLst/>
            <a:gdLst/>
            <a:ahLst/>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0" name="Freeform 114"/>
          <p:cNvSpPr>
            <a:spLocks/>
          </p:cNvSpPr>
          <p:nvPr/>
        </p:nvSpPr>
        <p:spPr bwMode="auto">
          <a:xfrm>
            <a:off x="3750948" y="4754728"/>
            <a:ext cx="356694" cy="411553"/>
          </a:xfrm>
          <a:custGeom>
            <a:avLst/>
            <a:gdLst/>
            <a:ahLst/>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1" name="Freeform 115"/>
          <p:cNvSpPr>
            <a:spLocks/>
          </p:cNvSpPr>
          <p:nvPr/>
        </p:nvSpPr>
        <p:spPr bwMode="auto">
          <a:xfrm>
            <a:off x="3409117" y="4465117"/>
            <a:ext cx="373680" cy="555270"/>
          </a:xfrm>
          <a:custGeom>
            <a:avLst/>
            <a:gdLst/>
            <a:ahLst/>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l="0" t="0" r="r" b="b"/>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2" name="Freeform 116"/>
          <p:cNvSpPr>
            <a:spLocks/>
          </p:cNvSpPr>
          <p:nvPr/>
        </p:nvSpPr>
        <p:spPr bwMode="auto">
          <a:xfrm>
            <a:off x="3642667" y="4101469"/>
            <a:ext cx="397035" cy="344049"/>
          </a:xfrm>
          <a:custGeom>
            <a:avLst/>
            <a:gdLst/>
            <a:ahLst/>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3" name="Freeform 117"/>
          <p:cNvSpPr>
            <a:spLocks/>
          </p:cNvSpPr>
          <p:nvPr/>
        </p:nvSpPr>
        <p:spPr bwMode="auto">
          <a:xfrm>
            <a:off x="4088534" y="4277850"/>
            <a:ext cx="123144" cy="132830"/>
          </a:xfrm>
          <a:custGeom>
            <a:avLst/>
            <a:gdLst/>
            <a:ahLst/>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4" name="Freeform 118"/>
          <p:cNvSpPr>
            <a:spLocks/>
          </p:cNvSpPr>
          <p:nvPr/>
        </p:nvSpPr>
        <p:spPr bwMode="auto">
          <a:xfrm>
            <a:off x="3992991" y="4210346"/>
            <a:ext cx="142254" cy="217753"/>
          </a:xfrm>
          <a:custGeom>
            <a:avLst/>
            <a:gdLst/>
            <a:ahLst/>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5" name="Freeform 119"/>
          <p:cNvSpPr>
            <a:spLocks/>
          </p:cNvSpPr>
          <p:nvPr/>
        </p:nvSpPr>
        <p:spPr bwMode="auto">
          <a:xfrm>
            <a:off x="4196816" y="4290915"/>
            <a:ext cx="89174" cy="115410"/>
          </a:xfrm>
          <a:custGeom>
            <a:avLst/>
            <a:gdLst/>
            <a:ahLst/>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6" name="Freeform 120"/>
          <p:cNvSpPr>
            <a:spLocks/>
          </p:cNvSpPr>
          <p:nvPr/>
        </p:nvSpPr>
        <p:spPr bwMode="auto">
          <a:xfrm>
            <a:off x="3317820" y="3750888"/>
            <a:ext cx="303615" cy="111055"/>
          </a:xfrm>
          <a:custGeom>
            <a:avLst/>
            <a:gdLst/>
            <a:ahLst/>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7" name="Freeform 121"/>
          <p:cNvSpPr>
            <a:spLocks/>
          </p:cNvSpPr>
          <p:nvPr/>
        </p:nvSpPr>
        <p:spPr bwMode="auto">
          <a:xfrm>
            <a:off x="3491921" y="3898960"/>
            <a:ext cx="70066" cy="34840"/>
          </a:xfrm>
          <a:custGeom>
            <a:avLst/>
            <a:gdLst/>
            <a:ahLst/>
            <a:cxnLst>
              <a:cxn ang="0">
                <a:pos x="3" y="5"/>
              </a:cxn>
              <a:cxn ang="0">
                <a:pos x="26" y="9"/>
              </a:cxn>
              <a:cxn ang="0">
                <a:pos x="3" y="5"/>
              </a:cxn>
            </a:cxnLst>
            <a:rect l="0" t="0" r="r" b="b"/>
            <a:pathLst>
              <a:path w="28" h="13">
                <a:moveTo>
                  <a:pt x="3" y="5"/>
                </a:moveTo>
                <a:cubicBezTo>
                  <a:pt x="5" y="8"/>
                  <a:pt x="24" y="13"/>
                  <a:pt x="26" y="9"/>
                </a:cubicBezTo>
                <a:cubicBezTo>
                  <a:pt x="28" y="4"/>
                  <a:pt x="0" y="0"/>
                  <a:pt x="3" y="5"/>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8" name="Freeform 122"/>
          <p:cNvSpPr>
            <a:spLocks/>
          </p:cNvSpPr>
          <p:nvPr/>
        </p:nvSpPr>
        <p:spPr bwMode="auto">
          <a:xfrm>
            <a:off x="3816768" y="3896782"/>
            <a:ext cx="63695" cy="37019"/>
          </a:xfrm>
          <a:custGeom>
            <a:avLst/>
            <a:gdLst/>
            <a:ahLst/>
            <a:cxnLst>
              <a:cxn ang="0">
                <a:pos x="4" y="7"/>
              </a:cxn>
              <a:cxn ang="0">
                <a:pos x="23" y="7"/>
              </a:cxn>
              <a:cxn ang="0">
                <a:pos x="4" y="7"/>
              </a:cxn>
            </a:cxnLst>
            <a:rect l="0" t="0" r="r" b="b"/>
            <a:pathLst>
              <a:path w="25" h="14">
                <a:moveTo>
                  <a:pt x="4" y="7"/>
                </a:moveTo>
                <a:cubicBezTo>
                  <a:pt x="9" y="14"/>
                  <a:pt x="22" y="9"/>
                  <a:pt x="23" y="7"/>
                </a:cubicBezTo>
                <a:cubicBezTo>
                  <a:pt x="25" y="2"/>
                  <a:pt x="0" y="0"/>
                  <a:pt x="4" y="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9" name="Freeform 123"/>
          <p:cNvSpPr>
            <a:spLocks noEditPoints="1"/>
          </p:cNvSpPr>
          <p:nvPr/>
        </p:nvSpPr>
        <p:spPr bwMode="auto">
          <a:xfrm>
            <a:off x="3663899" y="1072529"/>
            <a:ext cx="1768609" cy="1352245"/>
          </a:xfrm>
          <a:custGeom>
            <a:avLst/>
            <a:gdLst/>
            <a:ahLst/>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0" name="Freeform 124"/>
          <p:cNvSpPr>
            <a:spLocks noEditPoints="1"/>
          </p:cNvSpPr>
          <p:nvPr/>
        </p:nvSpPr>
        <p:spPr bwMode="auto">
          <a:xfrm>
            <a:off x="1682972" y="1096481"/>
            <a:ext cx="2569047" cy="2027279"/>
          </a:xfrm>
          <a:custGeom>
            <a:avLst/>
            <a:gdLst/>
            <a:ahLst/>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l="0" t="0" r="r" b="b"/>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1" name="Freeform 125"/>
          <p:cNvSpPr>
            <a:spLocks noEditPoints="1"/>
          </p:cNvSpPr>
          <p:nvPr/>
        </p:nvSpPr>
        <p:spPr bwMode="auto">
          <a:xfrm>
            <a:off x="901642" y="1860794"/>
            <a:ext cx="2932111" cy="1846543"/>
          </a:xfrm>
          <a:custGeom>
            <a:avLst/>
            <a:gdLst/>
            <a:ahLst/>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solidFill>
            <a:schemeClr val="bg1"/>
          </a:solidFill>
          <a:ln w="1"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2" name="Freeform 126"/>
          <p:cNvSpPr>
            <a:spLocks noEditPoints="1"/>
          </p:cNvSpPr>
          <p:nvPr/>
        </p:nvSpPr>
        <p:spPr bwMode="auto">
          <a:xfrm>
            <a:off x="5508941" y="3069321"/>
            <a:ext cx="369433" cy="270013"/>
          </a:xfrm>
          <a:custGeom>
            <a:avLst/>
            <a:gdLst/>
            <a:ahLst/>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3" name="Freeform 127"/>
          <p:cNvSpPr>
            <a:spLocks noEditPoints="1"/>
          </p:cNvSpPr>
          <p:nvPr/>
        </p:nvSpPr>
        <p:spPr bwMode="auto">
          <a:xfrm>
            <a:off x="6351843" y="3139002"/>
            <a:ext cx="182593" cy="232996"/>
          </a:xfrm>
          <a:custGeom>
            <a:avLst/>
            <a:gdLst/>
            <a:ahLst/>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4" name="Freeform 128"/>
          <p:cNvSpPr>
            <a:spLocks/>
          </p:cNvSpPr>
          <p:nvPr/>
        </p:nvSpPr>
        <p:spPr bwMode="auto">
          <a:xfrm>
            <a:off x="6691552" y="3341513"/>
            <a:ext cx="74312" cy="47906"/>
          </a:xfrm>
          <a:custGeom>
            <a:avLst/>
            <a:gdLst/>
            <a:ahLst/>
            <a:cxnLst>
              <a:cxn ang="0">
                <a:pos x="20" y="11"/>
              </a:cxn>
              <a:cxn ang="0">
                <a:pos x="26" y="4"/>
              </a:cxn>
              <a:cxn ang="0">
                <a:pos x="25" y="2"/>
              </a:cxn>
              <a:cxn ang="0">
                <a:pos x="9" y="7"/>
              </a:cxn>
              <a:cxn ang="0">
                <a:pos x="4" y="15"/>
              </a:cxn>
              <a:cxn ang="0">
                <a:pos x="20" y="11"/>
              </a:cxn>
            </a:cxnLst>
            <a:rect l="0" t="0" r="r" b="b"/>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5" name="Freeform 129"/>
          <p:cNvSpPr>
            <a:spLocks/>
          </p:cNvSpPr>
          <p:nvPr/>
        </p:nvSpPr>
        <p:spPr bwMode="auto">
          <a:xfrm>
            <a:off x="5077936" y="2106854"/>
            <a:ext cx="309984" cy="161137"/>
          </a:xfrm>
          <a:custGeom>
            <a:avLst/>
            <a:gdLst/>
            <a:ahLst/>
            <a:cxnLst>
              <a:cxn ang="0">
                <a:pos x="102" y="44"/>
              </a:cxn>
              <a:cxn ang="0">
                <a:pos x="111" y="36"/>
              </a:cxn>
              <a:cxn ang="0">
                <a:pos x="120" y="28"/>
              </a:cxn>
              <a:cxn ang="0">
                <a:pos x="114" y="19"/>
              </a:cxn>
              <a:cxn ang="0">
                <a:pos x="108" y="13"/>
              </a:cxn>
              <a:cxn ang="0">
                <a:pos x="106" y="6"/>
              </a:cxn>
              <a:cxn ang="0">
                <a:pos x="98" y="7"/>
              </a:cxn>
              <a:cxn ang="0">
                <a:pos x="87" y="2"/>
              </a:cxn>
              <a:cxn ang="0">
                <a:pos x="86" y="8"/>
              </a:cxn>
              <a:cxn ang="0">
                <a:pos x="79" y="9"/>
              </a:cxn>
              <a:cxn ang="0">
                <a:pos x="75" y="9"/>
              </a:cxn>
              <a:cxn ang="0">
                <a:pos x="68" y="10"/>
              </a:cxn>
              <a:cxn ang="0">
                <a:pos x="62" y="8"/>
              </a:cxn>
              <a:cxn ang="0">
                <a:pos x="55" y="13"/>
              </a:cxn>
              <a:cxn ang="0">
                <a:pos x="50" y="11"/>
              </a:cxn>
              <a:cxn ang="0">
                <a:pos x="45" y="14"/>
              </a:cxn>
              <a:cxn ang="0">
                <a:pos x="44" y="20"/>
              </a:cxn>
              <a:cxn ang="0">
                <a:pos x="36" y="23"/>
              </a:cxn>
              <a:cxn ang="0">
                <a:pos x="33" y="14"/>
              </a:cxn>
              <a:cxn ang="0">
                <a:pos x="16" y="3"/>
              </a:cxn>
              <a:cxn ang="0">
                <a:pos x="18" y="9"/>
              </a:cxn>
              <a:cxn ang="0">
                <a:pos x="14" y="9"/>
              </a:cxn>
              <a:cxn ang="0">
                <a:pos x="6" y="11"/>
              </a:cxn>
              <a:cxn ang="0">
                <a:pos x="1" y="19"/>
              </a:cxn>
              <a:cxn ang="0">
                <a:pos x="12" y="22"/>
              </a:cxn>
              <a:cxn ang="0">
                <a:pos x="25" y="22"/>
              </a:cxn>
              <a:cxn ang="0">
                <a:pos x="23" y="27"/>
              </a:cxn>
              <a:cxn ang="0">
                <a:pos x="17" y="30"/>
              </a:cxn>
              <a:cxn ang="0">
                <a:pos x="4" y="34"/>
              </a:cxn>
              <a:cxn ang="0">
                <a:pos x="21" y="34"/>
              </a:cxn>
              <a:cxn ang="0">
                <a:pos x="25" y="38"/>
              </a:cxn>
              <a:cxn ang="0">
                <a:pos x="28" y="42"/>
              </a:cxn>
              <a:cxn ang="0">
                <a:pos x="24" y="47"/>
              </a:cxn>
              <a:cxn ang="0">
                <a:pos x="19" y="51"/>
              </a:cxn>
              <a:cxn ang="0">
                <a:pos x="33" y="50"/>
              </a:cxn>
              <a:cxn ang="0">
                <a:pos x="53" y="59"/>
              </a:cxn>
              <a:cxn ang="0">
                <a:pos x="73" y="54"/>
              </a:cxn>
              <a:cxn ang="0">
                <a:pos x="87" y="49"/>
              </a:cxn>
              <a:cxn ang="0">
                <a:pos x="102" y="44"/>
              </a:cxn>
            </a:cxnLst>
            <a:rect l="0" t="0" r="r" b="b"/>
            <a:pathLst>
              <a:path w="121"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6" name="Freeform 130"/>
          <p:cNvSpPr>
            <a:spLocks/>
          </p:cNvSpPr>
          <p:nvPr/>
        </p:nvSpPr>
        <p:spPr bwMode="auto">
          <a:xfrm>
            <a:off x="5477094" y="2625106"/>
            <a:ext cx="131637" cy="148072"/>
          </a:xfrm>
          <a:custGeom>
            <a:avLst/>
            <a:gdLst/>
            <a:ahLst/>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7" name="Freeform 131"/>
          <p:cNvSpPr>
            <a:spLocks noEditPoints="1"/>
          </p:cNvSpPr>
          <p:nvPr/>
        </p:nvSpPr>
        <p:spPr bwMode="auto">
          <a:xfrm>
            <a:off x="5540789" y="2381222"/>
            <a:ext cx="292999" cy="457281"/>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chemeClr val="bg1">
              <a:lumMod val="75000"/>
              <a:alpha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8" name="Freeform 132"/>
          <p:cNvSpPr>
            <a:spLocks noEditPoints="1"/>
          </p:cNvSpPr>
          <p:nvPr/>
        </p:nvSpPr>
        <p:spPr bwMode="auto">
          <a:xfrm>
            <a:off x="5540789" y="2381222"/>
            <a:ext cx="292999" cy="457281"/>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9" name="Freeform 133"/>
          <p:cNvSpPr>
            <a:spLocks noEditPoints="1"/>
          </p:cNvSpPr>
          <p:nvPr/>
        </p:nvSpPr>
        <p:spPr bwMode="auto">
          <a:xfrm>
            <a:off x="6012135" y="2514052"/>
            <a:ext cx="138007" cy="135007"/>
          </a:xfrm>
          <a:custGeom>
            <a:avLst/>
            <a:gdLst/>
            <a:ahLst/>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0" name="Freeform 134"/>
          <p:cNvSpPr>
            <a:spLocks noEditPoints="1"/>
          </p:cNvSpPr>
          <p:nvPr/>
        </p:nvSpPr>
        <p:spPr bwMode="auto">
          <a:xfrm>
            <a:off x="6107677" y="1974025"/>
            <a:ext cx="356694" cy="646726"/>
          </a:xfrm>
          <a:custGeom>
            <a:avLst/>
            <a:gdLst/>
            <a:ahLst/>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l="0" t="0" r="r" b="b"/>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1" name="Freeform 135"/>
          <p:cNvSpPr>
            <a:spLocks noEditPoints="1"/>
          </p:cNvSpPr>
          <p:nvPr/>
        </p:nvSpPr>
        <p:spPr bwMode="auto">
          <a:xfrm>
            <a:off x="6400676" y="2429128"/>
            <a:ext cx="182593" cy="91456"/>
          </a:xfrm>
          <a:custGeom>
            <a:avLst/>
            <a:gdLst/>
            <a:ahLst/>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2" name="Freeform 136"/>
          <p:cNvSpPr>
            <a:spLocks/>
          </p:cNvSpPr>
          <p:nvPr/>
        </p:nvSpPr>
        <p:spPr bwMode="auto">
          <a:xfrm>
            <a:off x="6736138" y="4312690"/>
            <a:ext cx="231427" cy="289612"/>
          </a:xfrm>
          <a:custGeom>
            <a:avLst/>
            <a:gdLst/>
            <a:ahLst/>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3" name="Freeform 137"/>
          <p:cNvSpPr>
            <a:spLocks/>
          </p:cNvSpPr>
          <p:nvPr/>
        </p:nvSpPr>
        <p:spPr bwMode="auto">
          <a:xfrm>
            <a:off x="6608747" y="4334466"/>
            <a:ext cx="157115" cy="167670"/>
          </a:xfrm>
          <a:custGeom>
            <a:avLst/>
            <a:gdLst/>
            <a:ahLst/>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4" name="Freeform 138"/>
          <p:cNvSpPr>
            <a:spLocks/>
          </p:cNvSpPr>
          <p:nvPr/>
        </p:nvSpPr>
        <p:spPr bwMode="auto">
          <a:xfrm>
            <a:off x="7385831" y="3003995"/>
            <a:ext cx="511687" cy="302677"/>
          </a:xfrm>
          <a:custGeom>
            <a:avLst/>
            <a:gdLst/>
            <a:ahLst/>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l="0" t="0" r="r" b="b"/>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5" name="Freeform 139"/>
          <p:cNvSpPr>
            <a:spLocks noEditPoints="1"/>
          </p:cNvSpPr>
          <p:nvPr/>
        </p:nvSpPr>
        <p:spPr bwMode="auto">
          <a:xfrm>
            <a:off x="5922961" y="1292459"/>
            <a:ext cx="747359" cy="1210705"/>
          </a:xfrm>
          <a:custGeom>
            <a:avLst/>
            <a:gdLst/>
            <a:ahLst/>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6" name="Freeform 140"/>
          <p:cNvSpPr>
            <a:spLocks/>
          </p:cNvSpPr>
          <p:nvPr/>
        </p:nvSpPr>
        <p:spPr bwMode="auto">
          <a:xfrm>
            <a:off x="11192692" y="2259281"/>
            <a:ext cx="97666" cy="37019"/>
          </a:xfrm>
          <a:custGeom>
            <a:avLst/>
            <a:gdLst/>
            <a:ahLst/>
            <a:cxnLst>
              <a:cxn ang="0">
                <a:pos x="17" y="2"/>
              </a:cxn>
              <a:cxn ang="0">
                <a:pos x="3" y="6"/>
              </a:cxn>
              <a:cxn ang="0">
                <a:pos x="24" y="11"/>
              </a:cxn>
              <a:cxn ang="0">
                <a:pos x="38" y="9"/>
              </a:cxn>
              <a:cxn ang="0">
                <a:pos x="17" y="2"/>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7" name="Freeform 141"/>
          <p:cNvSpPr>
            <a:spLocks noEditPoints="1"/>
          </p:cNvSpPr>
          <p:nvPr/>
        </p:nvSpPr>
        <p:spPr bwMode="auto">
          <a:xfrm>
            <a:off x="9483532" y="3006174"/>
            <a:ext cx="494701" cy="505186"/>
          </a:xfrm>
          <a:custGeom>
            <a:avLst/>
            <a:gdLst/>
            <a:ahLst/>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8" name="Freeform 142"/>
          <p:cNvSpPr>
            <a:spLocks noEditPoints="1"/>
          </p:cNvSpPr>
          <p:nvPr/>
        </p:nvSpPr>
        <p:spPr bwMode="auto">
          <a:xfrm>
            <a:off x="7910257" y="2699142"/>
            <a:ext cx="1730392" cy="1230304"/>
          </a:xfrm>
          <a:custGeom>
            <a:avLst/>
            <a:gdLst/>
            <a:ahLst/>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chemeClr val="bg1"/>
          </a:solidFill>
          <a:ln w="1"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9" name="Freeform 143"/>
          <p:cNvSpPr>
            <a:spLocks noEditPoints="1"/>
          </p:cNvSpPr>
          <p:nvPr/>
        </p:nvSpPr>
        <p:spPr bwMode="auto">
          <a:xfrm>
            <a:off x="9124715" y="3905492"/>
            <a:ext cx="278137" cy="400665"/>
          </a:xfrm>
          <a:custGeom>
            <a:avLst/>
            <a:gdLst/>
            <a:ahLst/>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0" name="Freeform 144"/>
          <p:cNvSpPr>
            <a:spLocks noEditPoints="1"/>
          </p:cNvSpPr>
          <p:nvPr/>
        </p:nvSpPr>
        <p:spPr bwMode="auto">
          <a:xfrm>
            <a:off x="9814748" y="4550040"/>
            <a:ext cx="365187" cy="237351"/>
          </a:xfrm>
          <a:custGeom>
            <a:avLst/>
            <a:gdLst/>
            <a:ahLst/>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1" name="Freeform 145"/>
          <p:cNvSpPr>
            <a:spLocks/>
          </p:cNvSpPr>
          <p:nvPr/>
        </p:nvSpPr>
        <p:spPr bwMode="auto">
          <a:xfrm>
            <a:off x="8073741" y="4177684"/>
            <a:ext cx="61573" cy="121942"/>
          </a:xfrm>
          <a:custGeom>
            <a:avLst/>
            <a:gdLst/>
            <a:ahLst/>
            <a:cxnLst>
              <a:cxn ang="0">
                <a:pos x="5" y="0"/>
              </a:cxn>
              <a:cxn ang="0">
                <a:pos x="1" y="11"/>
              </a:cxn>
              <a:cxn ang="0">
                <a:pos x="1" y="26"/>
              </a:cxn>
              <a:cxn ang="0">
                <a:pos x="6" y="43"/>
              </a:cxn>
              <a:cxn ang="0">
                <a:pos x="24" y="27"/>
              </a:cxn>
              <a:cxn ang="0">
                <a:pos x="5" y="0"/>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2" name="Freeform 146"/>
          <p:cNvSpPr>
            <a:spLocks/>
          </p:cNvSpPr>
          <p:nvPr/>
        </p:nvSpPr>
        <p:spPr bwMode="auto">
          <a:xfrm>
            <a:off x="6999412" y="4809167"/>
            <a:ext cx="214442" cy="435506"/>
          </a:xfrm>
          <a:custGeom>
            <a:avLst/>
            <a:gdLst/>
            <a:ahLst/>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3" name="Freeform 147"/>
          <p:cNvSpPr>
            <a:spLocks noEditPoints="1"/>
          </p:cNvSpPr>
          <p:nvPr/>
        </p:nvSpPr>
        <p:spPr bwMode="auto">
          <a:xfrm>
            <a:off x="6990920" y="3888072"/>
            <a:ext cx="346079" cy="215576"/>
          </a:xfrm>
          <a:custGeom>
            <a:avLst/>
            <a:gdLst/>
            <a:ahLst/>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4" name="Freeform 148"/>
          <p:cNvSpPr>
            <a:spLocks noEditPoints="1"/>
          </p:cNvSpPr>
          <p:nvPr/>
        </p:nvSpPr>
        <p:spPr bwMode="auto">
          <a:xfrm>
            <a:off x="10211783" y="4628431"/>
            <a:ext cx="233550" cy="172025"/>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chemeClr val="bg1">
              <a:lumMod val="75000"/>
              <a:alpha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5" name="Freeform 149"/>
          <p:cNvSpPr>
            <a:spLocks noEditPoints="1"/>
          </p:cNvSpPr>
          <p:nvPr/>
        </p:nvSpPr>
        <p:spPr bwMode="auto">
          <a:xfrm>
            <a:off x="10211783" y="4628431"/>
            <a:ext cx="233550" cy="172025"/>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6" name="Freeform 150"/>
          <p:cNvSpPr>
            <a:spLocks noEditPoints="1"/>
          </p:cNvSpPr>
          <p:nvPr/>
        </p:nvSpPr>
        <p:spPr bwMode="auto">
          <a:xfrm>
            <a:off x="8999447" y="4785213"/>
            <a:ext cx="1182611" cy="1080054"/>
          </a:xfrm>
          <a:custGeom>
            <a:avLst/>
            <a:gdLst/>
            <a:ahLst/>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l="0" t="0" r="r" b="b"/>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chemeClr val="bg1"/>
          </a:solidFill>
          <a:ln w="1"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7" name="Freeform 151"/>
          <p:cNvSpPr>
            <a:spLocks noEditPoints="1"/>
          </p:cNvSpPr>
          <p:nvPr/>
        </p:nvSpPr>
        <p:spPr bwMode="auto">
          <a:xfrm>
            <a:off x="10547245" y="5553881"/>
            <a:ext cx="360940" cy="439861"/>
          </a:xfrm>
          <a:custGeom>
            <a:avLst/>
            <a:gdLst/>
            <a:ahLst/>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8" name="Freeform 152"/>
          <p:cNvSpPr>
            <a:spLocks noEditPoints="1"/>
          </p:cNvSpPr>
          <p:nvPr/>
        </p:nvSpPr>
        <p:spPr bwMode="auto">
          <a:xfrm>
            <a:off x="10863598" y="4955060"/>
            <a:ext cx="78558" cy="74036"/>
          </a:xfrm>
          <a:custGeom>
            <a:avLst/>
            <a:gdLst/>
            <a:ahLst/>
            <a:cxnLst>
              <a:cxn ang="0">
                <a:pos x="4" y="24"/>
              </a:cxn>
              <a:cxn ang="0">
                <a:pos x="17" y="20"/>
              </a:cxn>
              <a:cxn ang="0">
                <a:pos x="4" y="24"/>
              </a:cxn>
              <a:cxn ang="0">
                <a:pos x="20" y="10"/>
              </a:cxn>
              <a:cxn ang="0">
                <a:pos x="31" y="4"/>
              </a:cxn>
              <a:cxn ang="0">
                <a:pos x="20" y="10"/>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9" name="Freeform 153"/>
          <p:cNvSpPr>
            <a:spLocks/>
          </p:cNvSpPr>
          <p:nvPr/>
        </p:nvSpPr>
        <p:spPr bwMode="auto">
          <a:xfrm>
            <a:off x="7286042" y="3108517"/>
            <a:ext cx="414021" cy="267837"/>
          </a:xfrm>
          <a:custGeom>
            <a:avLst/>
            <a:gdLst/>
            <a:ahLst/>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0" name="Freeform 154"/>
          <p:cNvSpPr>
            <a:spLocks/>
          </p:cNvSpPr>
          <p:nvPr/>
        </p:nvSpPr>
        <p:spPr bwMode="auto">
          <a:xfrm>
            <a:off x="7035507" y="3204328"/>
            <a:ext cx="569012" cy="494299"/>
          </a:xfrm>
          <a:custGeom>
            <a:avLst/>
            <a:gdLst/>
            <a:ahLst/>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1" name="Freeform 155"/>
          <p:cNvSpPr>
            <a:spLocks noEditPoints="1"/>
          </p:cNvSpPr>
          <p:nvPr/>
        </p:nvSpPr>
        <p:spPr bwMode="auto">
          <a:xfrm>
            <a:off x="7109818" y="2620751"/>
            <a:ext cx="1171995" cy="566157"/>
          </a:xfrm>
          <a:custGeom>
            <a:avLst/>
            <a:gdLst/>
            <a:ahLst/>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2" name="Freeform 156"/>
          <p:cNvSpPr>
            <a:spLocks noEditPoints="1"/>
          </p:cNvSpPr>
          <p:nvPr/>
        </p:nvSpPr>
        <p:spPr bwMode="auto">
          <a:xfrm>
            <a:off x="6336980" y="1227133"/>
            <a:ext cx="4923653" cy="1935823"/>
          </a:xfrm>
          <a:custGeom>
            <a:avLst/>
            <a:gdLst/>
            <a:ahLst/>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solidFill>
            <a:schemeClr val="bg1">
              <a:lumMod val="75000"/>
              <a:alpha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3" name="Freeform 158"/>
          <p:cNvSpPr>
            <a:spLocks/>
          </p:cNvSpPr>
          <p:nvPr/>
        </p:nvSpPr>
        <p:spPr bwMode="auto">
          <a:xfrm>
            <a:off x="6128909" y="4293092"/>
            <a:ext cx="528672" cy="570512"/>
          </a:xfrm>
          <a:custGeom>
            <a:avLst/>
            <a:gdLst/>
            <a:ahLst/>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4" name="Freeform 159"/>
          <p:cNvSpPr>
            <a:spLocks/>
          </p:cNvSpPr>
          <p:nvPr/>
        </p:nvSpPr>
        <p:spPr bwMode="auto">
          <a:xfrm>
            <a:off x="6600255" y="4530443"/>
            <a:ext cx="46710" cy="63149"/>
          </a:xfrm>
          <a:custGeom>
            <a:avLst/>
            <a:gdLst/>
            <a:ahLst/>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5" name="Freeform 160"/>
          <p:cNvSpPr>
            <a:spLocks/>
          </p:cNvSpPr>
          <p:nvPr/>
        </p:nvSpPr>
        <p:spPr bwMode="auto">
          <a:xfrm>
            <a:off x="6627857" y="4774326"/>
            <a:ext cx="307862" cy="505186"/>
          </a:xfrm>
          <a:custGeom>
            <a:avLst/>
            <a:gdLst/>
            <a:ahLst/>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6" name="Freeform 161"/>
          <p:cNvSpPr>
            <a:spLocks/>
          </p:cNvSpPr>
          <p:nvPr/>
        </p:nvSpPr>
        <p:spPr bwMode="auto">
          <a:xfrm>
            <a:off x="6610871" y="4486892"/>
            <a:ext cx="312108" cy="326629"/>
          </a:xfrm>
          <a:custGeom>
            <a:avLst/>
            <a:gdLst/>
            <a:ahLst/>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7" name="Freeform 162"/>
          <p:cNvSpPr>
            <a:spLocks/>
          </p:cNvSpPr>
          <p:nvPr/>
        </p:nvSpPr>
        <p:spPr bwMode="auto">
          <a:xfrm>
            <a:off x="6702167" y="4746018"/>
            <a:ext cx="95544" cy="230818"/>
          </a:xfrm>
          <a:custGeom>
            <a:avLst/>
            <a:gdLst/>
            <a:ahLst/>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8" name="Freeform 163"/>
          <p:cNvSpPr>
            <a:spLocks/>
          </p:cNvSpPr>
          <p:nvPr/>
        </p:nvSpPr>
        <p:spPr bwMode="auto">
          <a:xfrm>
            <a:off x="10483550" y="5077002"/>
            <a:ext cx="97666" cy="78391"/>
          </a:xfrm>
          <a:custGeom>
            <a:avLst/>
            <a:gdLst/>
            <a:ahLst/>
            <a:cxnLst>
              <a:cxn ang="0">
                <a:pos x="1" y="5"/>
              </a:cxn>
              <a:cxn ang="0">
                <a:pos x="34" y="27"/>
              </a:cxn>
              <a:cxn ang="0">
                <a:pos x="1" y="5"/>
              </a:cxn>
            </a:cxnLst>
            <a:rect l="0" t="0" r="r" b="b"/>
            <a:pathLst>
              <a:path w="38" h="30">
                <a:moveTo>
                  <a:pt x="1" y="5"/>
                </a:moveTo>
                <a:cubicBezTo>
                  <a:pt x="0" y="0"/>
                  <a:pt x="38" y="25"/>
                  <a:pt x="34" y="27"/>
                </a:cubicBezTo>
                <a:cubicBezTo>
                  <a:pt x="30" y="30"/>
                  <a:pt x="2" y="9"/>
                  <a:pt x="1" y="5"/>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9" name="Freeform 164"/>
          <p:cNvSpPr>
            <a:spLocks/>
          </p:cNvSpPr>
          <p:nvPr/>
        </p:nvSpPr>
        <p:spPr bwMode="auto">
          <a:xfrm>
            <a:off x="7725540" y="3171666"/>
            <a:ext cx="222934" cy="152427"/>
          </a:xfrm>
          <a:custGeom>
            <a:avLst/>
            <a:gdLst/>
            <a:ahLst/>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l="0" t="0" r="r" b="b"/>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0" name="Freeform 165"/>
          <p:cNvSpPr>
            <a:spLocks/>
          </p:cNvSpPr>
          <p:nvPr/>
        </p:nvSpPr>
        <p:spPr bwMode="auto">
          <a:xfrm>
            <a:off x="3500413" y="3689917"/>
            <a:ext cx="25478" cy="54439"/>
          </a:xfrm>
          <a:custGeom>
            <a:avLst/>
            <a:gdLst/>
            <a:ahLst/>
            <a:cxnLst>
              <a:cxn ang="0">
                <a:pos x="8" y="19"/>
              </a:cxn>
              <a:cxn ang="0">
                <a:pos x="4" y="15"/>
              </a:cxn>
              <a:cxn ang="0">
                <a:pos x="0" y="7"/>
              </a:cxn>
              <a:cxn ang="0">
                <a:pos x="4" y="4"/>
              </a:cxn>
              <a:cxn ang="0">
                <a:pos x="5" y="12"/>
              </a:cxn>
              <a:cxn ang="0">
                <a:pos x="8" y="19"/>
              </a:cxn>
            </a:cxnLst>
            <a:rect l="0" t="0" r="r" b="b"/>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1" name="Freeform 166"/>
          <p:cNvSpPr>
            <a:spLocks/>
          </p:cNvSpPr>
          <p:nvPr/>
        </p:nvSpPr>
        <p:spPr bwMode="auto">
          <a:xfrm>
            <a:off x="3976005" y="4138488"/>
            <a:ext cx="33971" cy="28309"/>
          </a:xfrm>
          <a:custGeom>
            <a:avLst/>
            <a:gdLst/>
            <a:ahLst/>
            <a:cxnLst>
              <a:cxn ang="0">
                <a:pos x="3" y="10"/>
              </a:cxn>
              <a:cxn ang="0">
                <a:pos x="2" y="4"/>
              </a:cxn>
              <a:cxn ang="0">
                <a:pos x="11" y="2"/>
              </a:cxn>
              <a:cxn ang="0">
                <a:pos x="11" y="8"/>
              </a:cxn>
              <a:cxn ang="0">
                <a:pos x="3" y="10"/>
              </a:cxn>
            </a:cxnLst>
            <a:rect l="0" t="0" r="r" b="b"/>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2" name="Freeform 167"/>
          <p:cNvSpPr>
            <a:spLocks/>
          </p:cNvSpPr>
          <p:nvPr/>
        </p:nvSpPr>
        <p:spPr bwMode="auto">
          <a:xfrm>
            <a:off x="7016398" y="3156422"/>
            <a:ext cx="95544" cy="84924"/>
          </a:xfrm>
          <a:custGeom>
            <a:avLst/>
            <a:gdLst/>
            <a:ahLst/>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3" name="Freeform 168"/>
          <p:cNvSpPr>
            <a:spLocks noEditPoints="1"/>
          </p:cNvSpPr>
          <p:nvPr/>
        </p:nvSpPr>
        <p:spPr bwMode="auto">
          <a:xfrm>
            <a:off x="7060985" y="3136825"/>
            <a:ext cx="142254" cy="119765"/>
          </a:xfrm>
          <a:custGeom>
            <a:avLst/>
            <a:gdLst/>
            <a:ahLst/>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4" name="Freeform 169"/>
          <p:cNvSpPr>
            <a:spLocks/>
          </p:cNvSpPr>
          <p:nvPr/>
        </p:nvSpPr>
        <p:spPr bwMode="auto">
          <a:xfrm>
            <a:off x="7517468" y="3260944"/>
            <a:ext cx="414021" cy="302677"/>
          </a:xfrm>
          <a:custGeom>
            <a:avLst/>
            <a:gdLst/>
            <a:ahLst/>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l="0" t="0" r="r" b="b"/>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5" name="Freeform 170"/>
          <p:cNvSpPr>
            <a:spLocks/>
          </p:cNvSpPr>
          <p:nvPr/>
        </p:nvSpPr>
        <p:spPr bwMode="auto">
          <a:xfrm>
            <a:off x="7534454" y="3306672"/>
            <a:ext cx="475592" cy="439861"/>
          </a:xfrm>
          <a:custGeom>
            <a:avLst/>
            <a:gdLst/>
            <a:ahLst/>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6" name="Freeform 171"/>
          <p:cNvSpPr>
            <a:spLocks noEditPoints="1"/>
          </p:cNvSpPr>
          <p:nvPr/>
        </p:nvSpPr>
        <p:spPr bwMode="auto">
          <a:xfrm>
            <a:off x="8487762" y="4290915"/>
            <a:ext cx="1326988" cy="494299"/>
          </a:xfrm>
          <a:custGeom>
            <a:avLst/>
            <a:gdLst/>
            <a:ahLst/>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7" name="Freeform 172"/>
          <p:cNvSpPr>
            <a:spLocks noEditPoints="1"/>
          </p:cNvSpPr>
          <p:nvPr/>
        </p:nvSpPr>
        <p:spPr bwMode="auto">
          <a:xfrm>
            <a:off x="9324294" y="4709000"/>
            <a:ext cx="93420" cy="41374"/>
          </a:xfrm>
          <a:custGeom>
            <a:avLst/>
            <a:gdLst/>
            <a:ahLst/>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8" name="Freeform 173"/>
          <p:cNvSpPr>
            <a:spLocks/>
          </p:cNvSpPr>
          <p:nvPr/>
        </p:nvSpPr>
        <p:spPr bwMode="auto">
          <a:xfrm>
            <a:off x="6152265" y="2951735"/>
            <a:ext cx="97666" cy="54439"/>
          </a:xfrm>
          <a:custGeom>
            <a:avLst/>
            <a:gdLst/>
            <a:ahLst/>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9" name="Freeform 174"/>
          <p:cNvSpPr>
            <a:spLocks noEditPoints="1"/>
          </p:cNvSpPr>
          <p:nvPr/>
        </p:nvSpPr>
        <p:spPr bwMode="auto">
          <a:xfrm>
            <a:off x="5971794" y="2945203"/>
            <a:ext cx="331216" cy="370180"/>
          </a:xfrm>
          <a:custGeom>
            <a:avLst/>
            <a:gdLst/>
            <a:ahLst/>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0" name="Freeform 175"/>
          <p:cNvSpPr>
            <a:spLocks/>
          </p:cNvSpPr>
          <p:nvPr/>
        </p:nvSpPr>
        <p:spPr bwMode="auto">
          <a:xfrm>
            <a:off x="6303010" y="3082386"/>
            <a:ext cx="36095" cy="45729"/>
          </a:xfrm>
          <a:custGeom>
            <a:avLst/>
            <a:gdLst/>
            <a:ahLst/>
            <a:cxnLst>
              <a:cxn ang="0">
                <a:pos x="5" y="0"/>
              </a:cxn>
              <a:cxn ang="0">
                <a:pos x="1" y="8"/>
              </a:cxn>
              <a:cxn ang="0">
                <a:pos x="0" y="12"/>
              </a:cxn>
              <a:cxn ang="0">
                <a:pos x="8" y="18"/>
              </a:cxn>
              <a:cxn ang="0">
                <a:pos x="9" y="18"/>
              </a:cxn>
              <a:cxn ang="0">
                <a:pos x="14" y="10"/>
              </a:cxn>
              <a:cxn ang="0">
                <a:pos x="5" y="0"/>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1" name="Freeform 176"/>
          <p:cNvSpPr>
            <a:spLocks/>
          </p:cNvSpPr>
          <p:nvPr/>
        </p:nvSpPr>
        <p:spPr bwMode="auto">
          <a:xfrm>
            <a:off x="6311502" y="2977865"/>
            <a:ext cx="121022" cy="145895"/>
          </a:xfrm>
          <a:custGeom>
            <a:avLst/>
            <a:gdLst/>
            <a:ahLst/>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solidFill>
            <a:schemeClr val="bg1">
              <a:lumMod val="75000"/>
              <a:alpha val="75000"/>
            </a:schemeClr>
          </a:solidFill>
          <a:ln w="1"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352" name="Group 3"/>
          <p:cNvGrpSpPr>
            <a:grpSpLocks/>
          </p:cNvGrpSpPr>
          <p:nvPr/>
        </p:nvGrpSpPr>
        <p:grpSpPr bwMode="auto">
          <a:xfrm flipH="1">
            <a:off x="3256390" y="3055741"/>
            <a:ext cx="389927" cy="391260"/>
            <a:chOff x="3607592" y="2403133"/>
            <a:chExt cx="718723" cy="718723"/>
          </a:xfrm>
        </p:grpSpPr>
        <p:sp>
          <p:nvSpPr>
            <p:cNvPr id="353"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sp>
          <p:nvSpPr>
            <p:cNvPr id="354"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sp>
          <p:nvSpPr>
            <p:cNvPr id="355" name="Oval 374"/>
            <p:cNvSpPr/>
            <p:nvPr/>
          </p:nvSpPr>
          <p:spPr>
            <a:xfrm>
              <a:off x="3852529" y="2646892"/>
              <a:ext cx="228847" cy="231210"/>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grpSp>
      <p:grpSp>
        <p:nvGrpSpPr>
          <p:cNvPr id="356" name="Group 3"/>
          <p:cNvGrpSpPr>
            <a:grpSpLocks/>
          </p:cNvGrpSpPr>
          <p:nvPr/>
        </p:nvGrpSpPr>
        <p:grpSpPr bwMode="auto">
          <a:xfrm flipH="1">
            <a:off x="4339718" y="4502136"/>
            <a:ext cx="439820" cy="441324"/>
            <a:chOff x="3607592" y="2403133"/>
            <a:chExt cx="718723" cy="718723"/>
          </a:xfrm>
        </p:grpSpPr>
        <p:sp>
          <p:nvSpPr>
            <p:cNvPr id="357"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sp>
          <p:nvSpPr>
            <p:cNvPr id="358"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sp>
          <p:nvSpPr>
            <p:cNvPr id="359" name="Oval 374"/>
            <p:cNvSpPr/>
            <p:nvPr/>
          </p:nvSpPr>
          <p:spPr>
            <a:xfrm>
              <a:off x="3852529" y="2646892"/>
              <a:ext cx="228847" cy="231210"/>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grpSp>
      <p:grpSp>
        <p:nvGrpSpPr>
          <p:cNvPr id="360" name="Group 3"/>
          <p:cNvGrpSpPr>
            <a:grpSpLocks/>
          </p:cNvGrpSpPr>
          <p:nvPr/>
        </p:nvGrpSpPr>
        <p:grpSpPr bwMode="auto">
          <a:xfrm flipH="1">
            <a:off x="9107728" y="5165327"/>
            <a:ext cx="375804" cy="377090"/>
            <a:chOff x="3607592" y="2403133"/>
            <a:chExt cx="718723" cy="718723"/>
          </a:xfrm>
        </p:grpSpPr>
        <p:sp>
          <p:nvSpPr>
            <p:cNvPr id="361"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sp>
          <p:nvSpPr>
            <p:cNvPr id="362"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sp>
          <p:nvSpPr>
            <p:cNvPr id="363" name="Oval 374"/>
            <p:cNvSpPr/>
            <p:nvPr/>
          </p:nvSpPr>
          <p:spPr>
            <a:xfrm>
              <a:off x="3852529" y="2646892"/>
              <a:ext cx="228847" cy="231210"/>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grpSp>
      <p:grpSp>
        <p:nvGrpSpPr>
          <p:cNvPr id="364" name="Group 3"/>
          <p:cNvGrpSpPr>
            <a:grpSpLocks/>
          </p:cNvGrpSpPr>
          <p:nvPr/>
        </p:nvGrpSpPr>
        <p:grpSpPr bwMode="auto">
          <a:xfrm flipH="1">
            <a:off x="8756021" y="2919355"/>
            <a:ext cx="665940" cy="668217"/>
            <a:chOff x="3607592" y="2403133"/>
            <a:chExt cx="718723" cy="718723"/>
          </a:xfrm>
        </p:grpSpPr>
        <p:sp>
          <p:nvSpPr>
            <p:cNvPr id="365"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sp>
          <p:nvSpPr>
            <p:cNvPr id="366"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sp>
          <p:nvSpPr>
            <p:cNvPr id="367" name="Oval 374"/>
            <p:cNvSpPr/>
            <p:nvPr/>
          </p:nvSpPr>
          <p:spPr>
            <a:xfrm>
              <a:off x="3852529" y="2646892"/>
              <a:ext cx="228847" cy="231210"/>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grpSp>
      <p:sp>
        <p:nvSpPr>
          <p:cNvPr id="368" name="任意多边形 367"/>
          <p:cNvSpPr/>
          <p:nvPr/>
        </p:nvSpPr>
        <p:spPr>
          <a:xfrm>
            <a:off x="3641541" y="2745263"/>
            <a:ext cx="5129604" cy="554535"/>
          </a:xfrm>
          <a:custGeom>
            <a:avLst/>
            <a:gdLst>
              <a:gd name="connsiteX0" fmla="*/ 0 w 5586047"/>
              <a:gd name="connsiteY0" fmla="*/ 0 h 41031"/>
              <a:gd name="connsiteX1" fmla="*/ 5586047 w 5586047"/>
              <a:gd name="connsiteY1" fmla="*/ 41031 h 41031"/>
              <a:gd name="connsiteX0" fmla="*/ 0 w 5586047"/>
              <a:gd name="connsiteY0" fmla="*/ 347952 h 388983"/>
              <a:gd name="connsiteX1" fmla="*/ 5586047 w 5586047"/>
              <a:gd name="connsiteY1" fmla="*/ 388983 h 388983"/>
              <a:gd name="connsiteX0" fmla="*/ 0 w 5586047"/>
              <a:gd name="connsiteY0" fmla="*/ 534939 h 575970"/>
              <a:gd name="connsiteX1" fmla="*/ 5586047 w 5586047"/>
              <a:gd name="connsiteY1" fmla="*/ 575970 h 575970"/>
              <a:gd name="connsiteX0" fmla="*/ 0 w 5586047"/>
              <a:gd name="connsiteY0" fmla="*/ 562848 h 603879"/>
              <a:gd name="connsiteX1" fmla="*/ 5586047 w 5586047"/>
              <a:gd name="connsiteY1" fmla="*/ 603879 h 603879"/>
            </a:gdLst>
            <a:ahLst/>
            <a:cxnLst>
              <a:cxn ang="0">
                <a:pos x="connsiteX0" y="connsiteY0"/>
              </a:cxn>
              <a:cxn ang="0">
                <a:pos x="connsiteX1" y="connsiteY1"/>
              </a:cxn>
            </a:cxnLst>
            <a:rect l="l" t="t" r="r" b="b"/>
            <a:pathLst>
              <a:path w="5586047" h="603879">
                <a:moveTo>
                  <a:pt x="0" y="562848"/>
                </a:moveTo>
                <a:cubicBezTo>
                  <a:pt x="1609970" y="-56521"/>
                  <a:pt x="3407508" y="-324199"/>
                  <a:pt x="5586047" y="603879"/>
                </a:cubicBezTo>
              </a:path>
            </a:pathLst>
          </a:cu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D100"/>
              </a:solidFill>
            </a:endParaRPr>
          </a:p>
        </p:txBody>
      </p:sp>
      <p:sp>
        <p:nvSpPr>
          <p:cNvPr id="369" name="任意多边形 368"/>
          <p:cNvSpPr/>
          <p:nvPr/>
        </p:nvSpPr>
        <p:spPr>
          <a:xfrm rot="1154146">
            <a:off x="3554405" y="3680740"/>
            <a:ext cx="5869390" cy="641573"/>
          </a:xfrm>
          <a:custGeom>
            <a:avLst/>
            <a:gdLst>
              <a:gd name="connsiteX0" fmla="*/ 0 w 5586047"/>
              <a:gd name="connsiteY0" fmla="*/ 0 h 41031"/>
              <a:gd name="connsiteX1" fmla="*/ 5586047 w 5586047"/>
              <a:gd name="connsiteY1" fmla="*/ 41031 h 41031"/>
              <a:gd name="connsiteX0" fmla="*/ 0 w 5586047"/>
              <a:gd name="connsiteY0" fmla="*/ 347952 h 388983"/>
              <a:gd name="connsiteX1" fmla="*/ 5586047 w 5586047"/>
              <a:gd name="connsiteY1" fmla="*/ 388983 h 388983"/>
              <a:gd name="connsiteX0" fmla="*/ 0 w 5586047"/>
              <a:gd name="connsiteY0" fmla="*/ 534939 h 575970"/>
              <a:gd name="connsiteX1" fmla="*/ 5586047 w 5586047"/>
              <a:gd name="connsiteY1" fmla="*/ 575970 h 575970"/>
              <a:gd name="connsiteX0" fmla="*/ 0 w 5586047"/>
              <a:gd name="connsiteY0" fmla="*/ 562848 h 603879"/>
              <a:gd name="connsiteX1" fmla="*/ 5586047 w 5586047"/>
              <a:gd name="connsiteY1" fmla="*/ 603879 h 603879"/>
            </a:gdLst>
            <a:ahLst/>
            <a:cxnLst>
              <a:cxn ang="0">
                <a:pos x="connsiteX0" y="connsiteY0"/>
              </a:cxn>
              <a:cxn ang="0">
                <a:pos x="connsiteX1" y="connsiteY1"/>
              </a:cxn>
            </a:cxnLst>
            <a:rect l="l" t="t" r="r" b="b"/>
            <a:pathLst>
              <a:path w="5586047" h="603879">
                <a:moveTo>
                  <a:pt x="0" y="562848"/>
                </a:moveTo>
                <a:cubicBezTo>
                  <a:pt x="1609970" y="-56521"/>
                  <a:pt x="3407508" y="-324199"/>
                  <a:pt x="5586047" y="603879"/>
                </a:cubicBezTo>
              </a:path>
            </a:pathLst>
          </a:cu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D100"/>
              </a:solidFill>
            </a:endParaRPr>
          </a:p>
        </p:txBody>
      </p:sp>
      <p:sp>
        <p:nvSpPr>
          <p:cNvPr id="370" name="任意多边形 369"/>
          <p:cNvSpPr/>
          <p:nvPr/>
        </p:nvSpPr>
        <p:spPr>
          <a:xfrm rot="20539229">
            <a:off x="4542134" y="3413330"/>
            <a:ext cx="4242131" cy="554535"/>
          </a:xfrm>
          <a:custGeom>
            <a:avLst/>
            <a:gdLst>
              <a:gd name="connsiteX0" fmla="*/ 0 w 5586047"/>
              <a:gd name="connsiteY0" fmla="*/ 0 h 41031"/>
              <a:gd name="connsiteX1" fmla="*/ 5586047 w 5586047"/>
              <a:gd name="connsiteY1" fmla="*/ 41031 h 41031"/>
              <a:gd name="connsiteX0" fmla="*/ 0 w 5586047"/>
              <a:gd name="connsiteY0" fmla="*/ 347952 h 388983"/>
              <a:gd name="connsiteX1" fmla="*/ 5586047 w 5586047"/>
              <a:gd name="connsiteY1" fmla="*/ 388983 h 388983"/>
              <a:gd name="connsiteX0" fmla="*/ 0 w 5586047"/>
              <a:gd name="connsiteY0" fmla="*/ 534939 h 575970"/>
              <a:gd name="connsiteX1" fmla="*/ 5586047 w 5586047"/>
              <a:gd name="connsiteY1" fmla="*/ 575970 h 575970"/>
              <a:gd name="connsiteX0" fmla="*/ 0 w 5586047"/>
              <a:gd name="connsiteY0" fmla="*/ 562848 h 603879"/>
              <a:gd name="connsiteX1" fmla="*/ 5586047 w 5586047"/>
              <a:gd name="connsiteY1" fmla="*/ 603879 h 603879"/>
            </a:gdLst>
            <a:ahLst/>
            <a:cxnLst>
              <a:cxn ang="0">
                <a:pos x="connsiteX0" y="connsiteY0"/>
              </a:cxn>
              <a:cxn ang="0">
                <a:pos x="connsiteX1" y="connsiteY1"/>
              </a:cxn>
            </a:cxnLst>
            <a:rect l="l" t="t" r="r" b="b"/>
            <a:pathLst>
              <a:path w="5586047" h="603879">
                <a:moveTo>
                  <a:pt x="0" y="562848"/>
                </a:moveTo>
                <a:cubicBezTo>
                  <a:pt x="1609970" y="-56521"/>
                  <a:pt x="3407508" y="-324199"/>
                  <a:pt x="5586047" y="603879"/>
                </a:cubicBezTo>
              </a:path>
            </a:pathLst>
          </a:cu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D100"/>
              </a:solidFill>
            </a:endParaRPr>
          </a:p>
        </p:txBody>
      </p:sp>
      <p:sp>
        <p:nvSpPr>
          <p:cNvPr id="371" name="任意多边形 370"/>
          <p:cNvSpPr/>
          <p:nvPr/>
        </p:nvSpPr>
        <p:spPr>
          <a:xfrm rot="15480000">
            <a:off x="7834002" y="4169401"/>
            <a:ext cx="1991265" cy="271244"/>
          </a:xfrm>
          <a:custGeom>
            <a:avLst/>
            <a:gdLst>
              <a:gd name="connsiteX0" fmla="*/ 0 w 5586047"/>
              <a:gd name="connsiteY0" fmla="*/ 0 h 41031"/>
              <a:gd name="connsiteX1" fmla="*/ 5586047 w 5586047"/>
              <a:gd name="connsiteY1" fmla="*/ 41031 h 41031"/>
              <a:gd name="connsiteX0" fmla="*/ 0 w 5586047"/>
              <a:gd name="connsiteY0" fmla="*/ 347952 h 388983"/>
              <a:gd name="connsiteX1" fmla="*/ 5586047 w 5586047"/>
              <a:gd name="connsiteY1" fmla="*/ 388983 h 388983"/>
              <a:gd name="connsiteX0" fmla="*/ 0 w 5586047"/>
              <a:gd name="connsiteY0" fmla="*/ 534939 h 575970"/>
              <a:gd name="connsiteX1" fmla="*/ 5586047 w 5586047"/>
              <a:gd name="connsiteY1" fmla="*/ 575970 h 575970"/>
              <a:gd name="connsiteX0" fmla="*/ 0 w 5586047"/>
              <a:gd name="connsiteY0" fmla="*/ 562848 h 603879"/>
              <a:gd name="connsiteX1" fmla="*/ 5586047 w 5586047"/>
              <a:gd name="connsiteY1" fmla="*/ 603879 h 603879"/>
            </a:gdLst>
            <a:ahLst/>
            <a:cxnLst>
              <a:cxn ang="0">
                <a:pos x="connsiteX0" y="connsiteY0"/>
              </a:cxn>
              <a:cxn ang="0">
                <a:pos x="connsiteX1" y="connsiteY1"/>
              </a:cxn>
            </a:cxnLst>
            <a:rect l="l" t="t" r="r" b="b"/>
            <a:pathLst>
              <a:path w="5586047" h="603879">
                <a:moveTo>
                  <a:pt x="0" y="562848"/>
                </a:moveTo>
                <a:cubicBezTo>
                  <a:pt x="1609970" y="-56521"/>
                  <a:pt x="3407508" y="-324199"/>
                  <a:pt x="5586047" y="603879"/>
                </a:cubicBezTo>
              </a:path>
            </a:pathLst>
          </a:cu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2B000"/>
              </a:solidFill>
            </a:endParaRPr>
          </a:p>
        </p:txBody>
      </p:sp>
    </p:spTree>
    <p:extLst>
      <p:ext uri="{BB962C8B-B14F-4D97-AF65-F5344CB8AC3E}">
        <p14:creationId xmlns:p14="http://schemas.microsoft.com/office/powerpoint/2010/main" val="186525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60154" y="3941817"/>
            <a:ext cx="2646878" cy="461665"/>
          </a:xfrm>
          <a:prstGeom prst="rect">
            <a:avLst/>
          </a:prstGeom>
          <a:noFill/>
        </p:spPr>
        <p:txBody>
          <a:bodyPr wrap="non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Click to add a report title</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4415990" y="4554746"/>
            <a:ext cx="3335208" cy="307777"/>
          </a:xfrm>
          <a:prstGeom prst="rect">
            <a:avLst/>
          </a:prstGeom>
          <a:noFill/>
        </p:spPr>
        <p:txBody>
          <a:bodyPr wrap="none">
            <a:spAutoFit/>
          </a:bodyPr>
          <a:lstStyle/>
          <a:p>
            <a:pPr algn="ctr"/>
            <a:r>
              <a:rPr lang="zh-CN" altLang="en-US" sz="1400" dirty="0">
                <a:solidFill>
                  <a:schemeClr val="bg1"/>
                </a:solidFill>
                <a:latin typeface="方正兰亭超细黑简体" panose="02000000000000000000" pitchFamily="2" charset="-122"/>
                <a:ea typeface="方正兰亭超细黑简体" panose="02000000000000000000" pitchFamily="2" charset="-122"/>
              </a:rPr>
              <a:t>Reporter:</a:t>
            </a:r>
            <a:r>
              <a:rPr lang="en-US" altLang="zh-CN" sz="1400" dirty="0">
                <a:solidFill>
                  <a:schemeClr val="bg1"/>
                </a:solidFill>
                <a:latin typeface="方正兰亭超细黑简体" panose="02000000000000000000" pitchFamily="2" charset="-122"/>
                <a:ea typeface="方正兰亭超细黑简体" panose="02000000000000000000" pitchFamily="2" charset="-122"/>
              </a:rPr>
              <a:t>freeppt7.com  </a:t>
            </a:r>
            <a:r>
              <a:rPr lang="zh-CN" altLang="en-US" sz="1400" dirty="0">
                <a:solidFill>
                  <a:schemeClr val="bg1"/>
                </a:solidFill>
                <a:latin typeface="方正兰亭超细黑简体" panose="02000000000000000000" pitchFamily="2" charset="-122"/>
                <a:ea typeface="方正兰亭超细黑简体" panose="02000000000000000000" pitchFamily="2" charset="-122"/>
              </a:rPr>
              <a:t>    Time:</a:t>
            </a:r>
            <a:r>
              <a:rPr lang="en-US" altLang="zh-CN" sz="1400" dirty="0">
                <a:solidFill>
                  <a:schemeClr val="bg1"/>
                </a:solidFill>
                <a:latin typeface="方正兰亭超细黑简体" panose="02000000000000000000" pitchFamily="2" charset="-122"/>
                <a:ea typeface="方正兰亭超细黑简体" panose="02000000000000000000" pitchFamily="2" charset="-122"/>
              </a:rPr>
              <a:t>2020</a:t>
            </a:r>
            <a:endParaRPr lang="zh-CN" altLang="en-US" sz="1400" dirty="0">
              <a:solidFill>
                <a:schemeClr val="bg1"/>
              </a:solidFill>
              <a:latin typeface="方正兰亭超细黑简体" panose="02000000000000000000" pitchFamily="2" charset="-122"/>
              <a:ea typeface="方正兰亭超细黑简体" panose="02000000000000000000" pitchFamily="2" charset="-122"/>
            </a:endParaRPr>
          </a:p>
        </p:txBody>
      </p:sp>
      <p:grpSp>
        <p:nvGrpSpPr>
          <p:cNvPr id="5" name="组合 4"/>
          <p:cNvGrpSpPr/>
          <p:nvPr/>
        </p:nvGrpSpPr>
        <p:grpSpPr>
          <a:xfrm>
            <a:off x="3915770" y="2182946"/>
            <a:ext cx="4553253" cy="369332"/>
            <a:chOff x="2064002" y="1897170"/>
            <a:chExt cx="7171315" cy="560400"/>
          </a:xfrm>
        </p:grpSpPr>
        <p:cxnSp>
          <p:nvCxnSpPr>
            <p:cNvPr id="12" name="直接连接符 11"/>
            <p:cNvCxnSpPr/>
            <p:nvPr/>
          </p:nvCxnSpPr>
          <p:spPr>
            <a:xfrm>
              <a:off x="2064002" y="2158780"/>
              <a:ext cx="2520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001065" y="1897170"/>
              <a:ext cx="1353750" cy="560400"/>
            </a:xfrm>
            <a:prstGeom prst="rect">
              <a:avLst/>
            </a:prstGeom>
            <a:noFill/>
          </p:spPr>
          <p:txBody>
            <a:bodyPr wrap="none">
              <a:spAutoFit/>
            </a:bodyPr>
            <a:lstStyle/>
            <a:p>
              <a:pPr algn="ctr"/>
              <a:r>
                <a:rPr lang="en-US" altLang="zh-CN" b="1" dirty="0">
                  <a:solidFill>
                    <a:schemeClr val="bg1"/>
                  </a:solidFill>
                  <a:latin typeface="方正兰亭超细黑简体" panose="02000000000000000000" pitchFamily="2" charset="-122"/>
                  <a:ea typeface="方正兰亭超细黑简体" panose="02000000000000000000" pitchFamily="2" charset="-122"/>
                </a:rPr>
                <a:t>LOGO</a:t>
              </a:r>
            </a:p>
          </p:txBody>
        </p:sp>
        <p:cxnSp>
          <p:nvCxnSpPr>
            <p:cNvPr id="15" name="直接连接符 14"/>
            <p:cNvCxnSpPr/>
            <p:nvPr/>
          </p:nvCxnSpPr>
          <p:spPr>
            <a:xfrm>
              <a:off x="6715317" y="2158780"/>
              <a:ext cx="25200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3691753" y="2457321"/>
            <a:ext cx="4783682" cy="1446550"/>
          </a:xfrm>
          <a:prstGeom prst="rect">
            <a:avLst/>
          </a:prstGeom>
          <a:noFill/>
        </p:spPr>
        <p:txBody>
          <a:bodyPr wrap="none">
            <a:spAutoFit/>
          </a:bodyPr>
          <a:lstStyle>
            <a:defPPr>
              <a:defRPr lang="zh-CN"/>
            </a:defPPr>
            <a:lvl1pPr algn="ctr">
              <a:defRPr sz="11500">
                <a:solidFill>
                  <a:schemeClr val="bg1"/>
                </a:solidFill>
                <a:latin typeface="方正兰亭超细黑简体" panose="02000000000000000000" pitchFamily="2" charset="-122"/>
                <a:ea typeface="方正兰亭超细黑简体" panose="02000000000000000000" pitchFamily="2" charset="-122"/>
              </a:defRPr>
            </a:lvl1pPr>
          </a:lstStyle>
          <a:p>
            <a:r>
              <a:rPr lang="en-US" altLang="zh-CN" sz="8800" dirty="0">
                <a:latin typeface="微软雅黑" panose="020B0503020204020204" pitchFamily="34" charset="-122"/>
                <a:ea typeface="微软雅黑" panose="020B0503020204020204" pitchFamily="34" charset="-122"/>
              </a:rPr>
              <a:t>THANKS</a:t>
            </a:r>
            <a:endParaRPr lang="zh-CN" altLang="en-US" sz="8800" dirty="0">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4304133" y="5169430"/>
            <a:ext cx="3812437"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60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055394"/>
            <a:ext cx="12192000" cy="308810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3048000" y="2055394"/>
            <a:ext cx="0" cy="3096000"/>
          </a:xfrm>
          <a:prstGeom prst="line">
            <a:avLst/>
          </a:prstGeom>
          <a:ln>
            <a:solidFill>
              <a:srgbClr val="343434"/>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96000" y="2055394"/>
            <a:ext cx="0" cy="3096000"/>
          </a:xfrm>
          <a:prstGeom prst="line">
            <a:avLst/>
          </a:prstGeom>
          <a:ln>
            <a:solidFill>
              <a:srgbClr val="343434"/>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144000" y="2055394"/>
            <a:ext cx="0" cy="3096000"/>
          </a:xfrm>
          <a:prstGeom prst="line">
            <a:avLst/>
          </a:prstGeom>
          <a:ln>
            <a:solidFill>
              <a:srgbClr val="343434"/>
            </a:solidFill>
            <a:prstDash val="dash"/>
          </a:ln>
        </p:spPr>
        <p:style>
          <a:lnRef idx="1">
            <a:schemeClr val="accent1"/>
          </a:lnRef>
          <a:fillRef idx="0">
            <a:schemeClr val="accent1"/>
          </a:fillRef>
          <a:effectRef idx="0">
            <a:schemeClr val="accent1"/>
          </a:effectRef>
          <a:fontRef idx="minor">
            <a:schemeClr val="tx1"/>
          </a:fontRef>
        </p:style>
      </p:cxnSp>
      <p:sp>
        <p:nvSpPr>
          <p:cNvPr id="13" name="KSO_Shape"/>
          <p:cNvSpPr>
            <a:spLocks/>
          </p:cNvSpPr>
          <p:nvPr/>
        </p:nvSpPr>
        <p:spPr bwMode="auto">
          <a:xfrm>
            <a:off x="1162192" y="2390814"/>
            <a:ext cx="985977" cy="1316208"/>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4" name="KSO_Shape"/>
          <p:cNvSpPr>
            <a:spLocks/>
          </p:cNvSpPr>
          <p:nvPr/>
        </p:nvSpPr>
        <p:spPr bwMode="auto">
          <a:xfrm>
            <a:off x="9952281" y="2390814"/>
            <a:ext cx="1319011" cy="1316208"/>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5" name="KSO_Shape"/>
          <p:cNvSpPr>
            <a:spLocks/>
          </p:cNvSpPr>
          <p:nvPr/>
        </p:nvSpPr>
        <p:spPr bwMode="auto">
          <a:xfrm>
            <a:off x="3925503" y="2390814"/>
            <a:ext cx="1319011" cy="1316208"/>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6" name="KSO_Shape"/>
          <p:cNvSpPr>
            <a:spLocks/>
          </p:cNvSpPr>
          <p:nvPr/>
        </p:nvSpPr>
        <p:spPr bwMode="auto">
          <a:xfrm>
            <a:off x="7021848" y="2390814"/>
            <a:ext cx="1153098" cy="1316208"/>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7" name="矩形 16"/>
          <p:cNvSpPr/>
          <p:nvPr/>
        </p:nvSpPr>
        <p:spPr>
          <a:xfrm>
            <a:off x="353382" y="4042442"/>
            <a:ext cx="2603598" cy="677108"/>
          </a:xfrm>
          <a:prstGeom prst="rect">
            <a:avLst/>
          </a:prstGeom>
          <a:noFill/>
        </p:spPr>
        <p:txBody>
          <a:bodyPr wrap="none">
            <a:spAutoFit/>
          </a:bodyPr>
          <a:lstStyle/>
          <a:p>
            <a:pPr algn="ctr"/>
            <a:r>
              <a:rPr lang="zh-CN" altLang="en-US" sz="2000" b="1" dirty="0">
                <a:latin typeface="方正兰亭超细黑简体" panose="02000000000000000000" pitchFamily="2" charset="-122"/>
                <a:ea typeface="方正兰亭超细黑简体" panose="02000000000000000000" pitchFamily="2" charset="-122"/>
                <a:sym typeface="Calibri" panose="020F0502020204030204" pitchFamily="34" charset="0"/>
              </a:rPr>
              <a:t>Time management</a:t>
            </a:r>
            <a:endParaRPr lang="en-US" altLang="zh-CN" sz="2000" b="1" dirty="0">
              <a:latin typeface="方正兰亭超细黑简体" panose="02000000000000000000" pitchFamily="2" charset="-122"/>
              <a:ea typeface="方正兰亭超细黑简体" panose="02000000000000000000" pitchFamily="2" charset="-122"/>
              <a:sym typeface="Calibri" panose="020F0502020204030204" pitchFamily="34" charset="0"/>
            </a:endParaRPr>
          </a:p>
          <a:p>
            <a:pPr algn="ctr"/>
            <a:r>
              <a:rPr lang="en-US" altLang="zh-CN" dirty="0">
                <a:latin typeface="方正兰亭超细黑简体" panose="02000000000000000000" pitchFamily="2" charset="-122"/>
                <a:ea typeface="方正兰亭超细黑简体" panose="02000000000000000000" pitchFamily="2" charset="-122"/>
              </a:rPr>
              <a:t>Time Management</a:t>
            </a:r>
            <a:endParaRPr lang="zh-CN" altLang="en-US" dirty="0">
              <a:latin typeface="方正兰亭超细黑简体" panose="02000000000000000000" pitchFamily="2" charset="-122"/>
              <a:ea typeface="方正兰亭超细黑简体" panose="02000000000000000000" pitchFamily="2" charset="-122"/>
            </a:endParaRPr>
          </a:p>
        </p:txBody>
      </p:sp>
      <p:sp>
        <p:nvSpPr>
          <p:cNvPr id="18" name="矩形 17"/>
          <p:cNvSpPr/>
          <p:nvPr/>
        </p:nvSpPr>
        <p:spPr>
          <a:xfrm>
            <a:off x="2869539" y="4042442"/>
            <a:ext cx="3430940" cy="677108"/>
          </a:xfrm>
          <a:prstGeom prst="rect">
            <a:avLst/>
          </a:prstGeom>
          <a:noFill/>
        </p:spPr>
        <p:txBody>
          <a:bodyPr wrap="none">
            <a:spAutoFit/>
          </a:bodyPr>
          <a:lstStyle/>
          <a:p>
            <a:pPr algn="ctr"/>
            <a:r>
              <a:rPr lang="zh-CN" altLang="en-US" sz="2000" b="1" dirty="0">
                <a:latin typeface="方正兰亭超细黑简体" panose="02000000000000000000" pitchFamily="2" charset="-122"/>
                <a:ea typeface="方正兰亭超细黑简体" panose="02000000000000000000" pitchFamily="2" charset="-122"/>
                <a:sym typeface="Calibri" panose="020F0502020204030204" pitchFamily="34" charset="0"/>
              </a:rPr>
              <a:t>Management capabilities</a:t>
            </a:r>
            <a:endParaRPr lang="en-US" altLang="zh-CN" sz="2000" b="1" dirty="0">
              <a:latin typeface="方正兰亭超细黑简体" panose="02000000000000000000" pitchFamily="2" charset="-122"/>
              <a:ea typeface="方正兰亭超细黑简体" panose="02000000000000000000" pitchFamily="2" charset="-122"/>
              <a:sym typeface="Calibri" panose="020F0502020204030204" pitchFamily="34" charset="0"/>
            </a:endParaRPr>
          </a:p>
          <a:p>
            <a:pPr algn="ctr"/>
            <a:r>
              <a:rPr lang="en-US" altLang="zh-CN" dirty="0">
                <a:latin typeface="方正兰亭超细黑简体" panose="02000000000000000000" pitchFamily="2" charset="-122"/>
                <a:ea typeface="方正兰亭超细黑简体" panose="02000000000000000000" pitchFamily="2" charset="-122"/>
              </a:rPr>
              <a:t>Management</a:t>
            </a:r>
            <a:endParaRPr lang="zh-CN" altLang="en-US" dirty="0">
              <a:latin typeface="方正兰亭超细黑简体" panose="02000000000000000000" pitchFamily="2" charset="-122"/>
              <a:ea typeface="方正兰亭超细黑简体" panose="02000000000000000000" pitchFamily="2" charset="-122"/>
            </a:endParaRPr>
          </a:p>
        </p:txBody>
      </p:sp>
      <p:sp>
        <p:nvSpPr>
          <p:cNvPr id="19" name="矩形 18"/>
          <p:cNvSpPr/>
          <p:nvPr/>
        </p:nvSpPr>
        <p:spPr>
          <a:xfrm>
            <a:off x="6661040" y="4042442"/>
            <a:ext cx="1786002" cy="677108"/>
          </a:xfrm>
          <a:prstGeom prst="rect">
            <a:avLst/>
          </a:prstGeom>
          <a:noFill/>
        </p:spPr>
        <p:txBody>
          <a:bodyPr wrap="none">
            <a:spAutoFit/>
          </a:bodyPr>
          <a:lstStyle/>
          <a:p>
            <a:pPr algn="ctr"/>
            <a:r>
              <a:rPr lang="zh-CN" altLang="en-US" sz="2000" b="1" dirty="0">
                <a:latin typeface="方正兰亭超细黑简体" panose="02000000000000000000" pitchFamily="2" charset="-122"/>
                <a:ea typeface="方正兰亭超细黑简体" panose="02000000000000000000" pitchFamily="2" charset="-122"/>
                <a:sym typeface="Calibri" panose="020F0502020204030204" pitchFamily="34" charset="0"/>
              </a:rPr>
              <a:t>Resilience</a:t>
            </a:r>
            <a:endParaRPr lang="en-US" altLang="zh-CN" sz="2000" b="1" dirty="0">
              <a:latin typeface="方正兰亭超细黑简体" panose="02000000000000000000" pitchFamily="2" charset="-122"/>
              <a:ea typeface="方正兰亭超细黑简体" panose="02000000000000000000" pitchFamily="2" charset="-122"/>
              <a:sym typeface="Calibri" panose="020F0502020204030204" pitchFamily="34" charset="0"/>
            </a:endParaRPr>
          </a:p>
          <a:p>
            <a:pPr algn="ctr"/>
            <a:r>
              <a:rPr lang="en-US" altLang="zh-CN" dirty="0">
                <a:latin typeface="方正兰亭超细黑简体" panose="02000000000000000000" pitchFamily="2" charset="-122"/>
                <a:ea typeface="方正兰亭超细黑简体" panose="02000000000000000000" pitchFamily="2" charset="-122"/>
              </a:rPr>
              <a:t>Strain capacity</a:t>
            </a:r>
            <a:endParaRPr lang="zh-CN" altLang="en-US" dirty="0">
              <a:latin typeface="方正兰亭超细黑简体" panose="02000000000000000000" pitchFamily="2" charset="-122"/>
              <a:ea typeface="方正兰亭超细黑简体" panose="02000000000000000000" pitchFamily="2" charset="-122"/>
            </a:endParaRPr>
          </a:p>
        </p:txBody>
      </p:sp>
      <p:sp>
        <p:nvSpPr>
          <p:cNvPr id="21" name="矩形 20"/>
          <p:cNvSpPr/>
          <p:nvPr/>
        </p:nvSpPr>
        <p:spPr>
          <a:xfrm>
            <a:off x="9660619" y="4050336"/>
            <a:ext cx="1936749" cy="677108"/>
          </a:xfrm>
          <a:prstGeom prst="rect">
            <a:avLst/>
          </a:prstGeom>
          <a:noFill/>
        </p:spPr>
        <p:txBody>
          <a:bodyPr wrap="none">
            <a:spAutoFit/>
          </a:bodyPr>
          <a:lstStyle/>
          <a:p>
            <a:pPr algn="ctr"/>
            <a:r>
              <a:rPr lang="zh-CN" altLang="en-US" sz="2000" b="1" dirty="0">
                <a:latin typeface="方正兰亭超细黑简体" panose="02000000000000000000" pitchFamily="2" charset="-122"/>
                <a:ea typeface="方正兰亭超细黑简体" panose="02000000000000000000" pitchFamily="2" charset="-122"/>
                <a:sym typeface="Calibri" panose="020F0502020204030204" pitchFamily="34" charset="0"/>
              </a:rPr>
              <a:t>Collaboration</a:t>
            </a:r>
            <a:endParaRPr lang="en-US" altLang="zh-CN" sz="2000" b="1" dirty="0">
              <a:latin typeface="方正兰亭超细黑简体" panose="02000000000000000000" pitchFamily="2" charset="-122"/>
              <a:ea typeface="方正兰亭超细黑简体" panose="02000000000000000000" pitchFamily="2" charset="-122"/>
              <a:sym typeface="Calibri" panose="020F0502020204030204" pitchFamily="34" charset="0"/>
            </a:endParaRPr>
          </a:p>
          <a:p>
            <a:pPr algn="ctr"/>
            <a:r>
              <a:rPr lang="en-US" altLang="zh-CN" dirty="0">
                <a:latin typeface="方正兰亭超细黑简体" panose="02000000000000000000" pitchFamily="2" charset="-122"/>
                <a:ea typeface="方正兰亭超细黑简体" panose="02000000000000000000" pitchFamily="2" charset="-122"/>
              </a:rPr>
              <a:t>Teamwork</a:t>
            </a:r>
            <a:endParaRPr lang="zh-CN" altLang="en-US" dirty="0">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147151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5"/>
          <p:cNvSpPr>
            <a:spLocks/>
          </p:cNvSpPr>
          <p:nvPr/>
        </p:nvSpPr>
        <p:spPr bwMode="auto">
          <a:xfrm>
            <a:off x="4165715" y="1259307"/>
            <a:ext cx="1935173" cy="1387851"/>
          </a:xfrm>
          <a:custGeom>
            <a:avLst/>
            <a:gdLst>
              <a:gd name="T0" fmla="*/ 83 w 83"/>
              <a:gd name="T1" fmla="*/ 0 h 59"/>
              <a:gd name="T2" fmla="*/ 0 w 83"/>
              <a:gd name="T3" fmla="*/ 23 h 59"/>
              <a:gd name="T4" fmla="*/ 20 w 83"/>
              <a:gd name="T5" fmla="*/ 59 h 59"/>
              <a:gd name="T6" fmla="*/ 83 w 83"/>
              <a:gd name="T7" fmla="*/ 42 h 59"/>
              <a:gd name="T8" fmla="*/ 83 w 83"/>
              <a:gd name="T9" fmla="*/ 0 h 59"/>
            </a:gdLst>
            <a:ahLst/>
            <a:cxnLst>
              <a:cxn ang="0">
                <a:pos x="T0" y="T1"/>
              </a:cxn>
              <a:cxn ang="0">
                <a:pos x="T2" y="T3"/>
              </a:cxn>
              <a:cxn ang="0">
                <a:pos x="T4" y="T5"/>
              </a:cxn>
              <a:cxn ang="0">
                <a:pos x="T6" y="T7"/>
              </a:cxn>
              <a:cxn ang="0">
                <a:pos x="T8" y="T9"/>
              </a:cxn>
            </a:cxnLst>
            <a:rect l="0" t="0" r="r" b="b"/>
            <a:pathLst>
              <a:path w="83" h="59">
                <a:moveTo>
                  <a:pt x="83" y="0"/>
                </a:moveTo>
                <a:cubicBezTo>
                  <a:pt x="52" y="0"/>
                  <a:pt x="26" y="8"/>
                  <a:pt x="0" y="23"/>
                </a:cubicBezTo>
                <a:cubicBezTo>
                  <a:pt x="20" y="59"/>
                  <a:pt x="20" y="59"/>
                  <a:pt x="20" y="59"/>
                </a:cubicBezTo>
                <a:cubicBezTo>
                  <a:pt x="40" y="47"/>
                  <a:pt x="60" y="42"/>
                  <a:pt x="83" y="42"/>
                </a:cubicBezTo>
                <a:cubicBezTo>
                  <a:pt x="83" y="0"/>
                  <a:pt x="83" y="0"/>
                  <a:pt x="83" y="0"/>
                </a:cubicBezTo>
              </a:path>
            </a:pathLst>
          </a:custGeom>
          <a:solidFill>
            <a:schemeClr val="bg1">
              <a:lumMod val="95000"/>
              <a:alpha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6"/>
          <p:cNvSpPr>
            <a:spLocks noEditPoints="1"/>
          </p:cNvSpPr>
          <p:nvPr/>
        </p:nvSpPr>
        <p:spPr bwMode="auto">
          <a:xfrm>
            <a:off x="2719222" y="1796855"/>
            <a:ext cx="3381665" cy="3410985"/>
          </a:xfrm>
          <a:custGeom>
            <a:avLst/>
            <a:gdLst>
              <a:gd name="T0" fmla="*/ 145 w 145"/>
              <a:gd name="T1" fmla="*/ 145 h 145"/>
              <a:gd name="T2" fmla="*/ 145 w 145"/>
              <a:gd name="T3" fmla="*/ 145 h 145"/>
              <a:gd name="T4" fmla="*/ 62 w 145"/>
              <a:gd name="T5" fmla="*/ 0 h 145"/>
              <a:gd name="T6" fmla="*/ 0 w 145"/>
              <a:gd name="T7" fmla="*/ 61 h 145"/>
              <a:gd name="T8" fmla="*/ 32 w 145"/>
              <a:gd name="T9" fmla="*/ 79 h 145"/>
              <a:gd name="T10" fmla="*/ 80 w 145"/>
              <a:gd name="T11" fmla="*/ 31 h 145"/>
              <a:gd name="T12" fmla="*/ 145 w 145"/>
              <a:gd name="T13" fmla="*/ 145 h 145"/>
              <a:gd name="T14" fmla="*/ 82 w 145"/>
              <a:gd name="T15" fmla="*/ 36 h 145"/>
              <a:gd name="T16" fmla="*/ 82 w 145"/>
              <a:gd name="T17" fmla="*/ 36 h 145"/>
              <a:gd name="T18" fmla="*/ 62 w 145"/>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145" y="145"/>
                </a:moveTo>
                <a:cubicBezTo>
                  <a:pt x="145" y="145"/>
                  <a:pt x="145" y="145"/>
                  <a:pt x="145" y="145"/>
                </a:cubicBezTo>
                <a:moveTo>
                  <a:pt x="62" y="0"/>
                </a:moveTo>
                <a:cubicBezTo>
                  <a:pt x="35" y="15"/>
                  <a:pt x="16" y="34"/>
                  <a:pt x="0" y="61"/>
                </a:cubicBezTo>
                <a:cubicBezTo>
                  <a:pt x="32" y="79"/>
                  <a:pt x="32" y="79"/>
                  <a:pt x="32" y="79"/>
                </a:cubicBezTo>
                <a:cubicBezTo>
                  <a:pt x="44" y="58"/>
                  <a:pt x="59" y="43"/>
                  <a:pt x="80" y="31"/>
                </a:cubicBezTo>
                <a:cubicBezTo>
                  <a:pt x="145" y="145"/>
                  <a:pt x="145" y="145"/>
                  <a:pt x="145" y="145"/>
                </a:cubicBezTo>
                <a:cubicBezTo>
                  <a:pt x="82" y="36"/>
                  <a:pt x="82" y="36"/>
                  <a:pt x="82" y="36"/>
                </a:cubicBezTo>
                <a:cubicBezTo>
                  <a:pt x="82" y="36"/>
                  <a:pt x="82" y="36"/>
                  <a:pt x="82" y="36"/>
                </a:cubicBezTo>
                <a:cubicBezTo>
                  <a:pt x="62" y="0"/>
                  <a:pt x="62" y="0"/>
                  <a:pt x="62" y="0"/>
                </a:cubicBezTo>
              </a:path>
            </a:pathLst>
          </a:custGeom>
          <a:solidFill>
            <a:schemeClr val="bg1">
              <a:lumMod val="95000"/>
              <a:alpha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7"/>
          <p:cNvSpPr>
            <a:spLocks/>
          </p:cNvSpPr>
          <p:nvPr/>
        </p:nvSpPr>
        <p:spPr bwMode="auto">
          <a:xfrm>
            <a:off x="2210995" y="3233574"/>
            <a:ext cx="3889892" cy="1974267"/>
          </a:xfrm>
          <a:custGeom>
            <a:avLst/>
            <a:gdLst>
              <a:gd name="T0" fmla="*/ 22 w 167"/>
              <a:gd name="T1" fmla="*/ 0 h 84"/>
              <a:gd name="T2" fmla="*/ 0 w 167"/>
              <a:gd name="T3" fmla="*/ 84 h 84"/>
              <a:gd name="T4" fmla="*/ 167 w 167"/>
              <a:gd name="T5" fmla="*/ 84 h 84"/>
              <a:gd name="T6" fmla="*/ 56 w 167"/>
              <a:gd name="T7" fmla="*/ 84 h 84"/>
              <a:gd name="T8" fmla="*/ 71 w 167"/>
              <a:gd name="T9" fmla="*/ 28 h 84"/>
              <a:gd name="T10" fmla="*/ 54 w 167"/>
              <a:gd name="T11" fmla="*/ 18 h 84"/>
              <a:gd name="T12" fmla="*/ 54 w 167"/>
              <a:gd name="T13" fmla="*/ 18 h 84"/>
              <a:gd name="T14" fmla="*/ 22 w 167"/>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84">
                <a:moveTo>
                  <a:pt x="22" y="0"/>
                </a:moveTo>
                <a:cubicBezTo>
                  <a:pt x="7" y="27"/>
                  <a:pt x="0" y="53"/>
                  <a:pt x="0" y="84"/>
                </a:cubicBezTo>
                <a:cubicBezTo>
                  <a:pt x="167" y="84"/>
                  <a:pt x="167" y="84"/>
                  <a:pt x="167" y="84"/>
                </a:cubicBezTo>
                <a:cubicBezTo>
                  <a:pt x="56" y="84"/>
                  <a:pt x="56" y="84"/>
                  <a:pt x="56" y="84"/>
                </a:cubicBezTo>
                <a:cubicBezTo>
                  <a:pt x="56" y="63"/>
                  <a:pt x="61" y="46"/>
                  <a:pt x="71" y="28"/>
                </a:cubicBezTo>
                <a:cubicBezTo>
                  <a:pt x="54" y="18"/>
                  <a:pt x="54" y="18"/>
                  <a:pt x="54" y="18"/>
                </a:cubicBezTo>
                <a:cubicBezTo>
                  <a:pt x="54" y="18"/>
                  <a:pt x="54" y="18"/>
                  <a:pt x="54" y="18"/>
                </a:cubicBezTo>
                <a:cubicBezTo>
                  <a:pt x="22" y="0"/>
                  <a:pt x="22" y="0"/>
                  <a:pt x="22" y="0"/>
                </a:cubicBezTo>
              </a:path>
            </a:pathLst>
          </a:custGeom>
          <a:solidFill>
            <a:schemeClr val="bg1">
              <a:lumMod val="95000"/>
              <a:alpha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8"/>
          <p:cNvSpPr>
            <a:spLocks/>
          </p:cNvSpPr>
          <p:nvPr/>
        </p:nvSpPr>
        <p:spPr bwMode="auto">
          <a:xfrm>
            <a:off x="6100887" y="3233574"/>
            <a:ext cx="3880119" cy="1974267"/>
          </a:xfrm>
          <a:custGeom>
            <a:avLst/>
            <a:gdLst>
              <a:gd name="T0" fmla="*/ 145 w 167"/>
              <a:gd name="T1" fmla="*/ 0 h 84"/>
              <a:gd name="T2" fmla="*/ 97 w 167"/>
              <a:gd name="T3" fmla="*/ 28 h 84"/>
              <a:gd name="T4" fmla="*/ 97 w 167"/>
              <a:gd name="T5" fmla="*/ 28 h 84"/>
              <a:gd name="T6" fmla="*/ 0 w 167"/>
              <a:gd name="T7" fmla="*/ 84 h 84"/>
              <a:gd name="T8" fmla="*/ 109 w 167"/>
              <a:gd name="T9" fmla="*/ 21 h 84"/>
              <a:gd name="T10" fmla="*/ 125 w 167"/>
              <a:gd name="T11" fmla="*/ 84 h 84"/>
              <a:gd name="T12" fmla="*/ 0 w 167"/>
              <a:gd name="T13" fmla="*/ 84 h 84"/>
              <a:gd name="T14" fmla="*/ 167 w 167"/>
              <a:gd name="T15" fmla="*/ 84 h 84"/>
              <a:gd name="T16" fmla="*/ 145 w 167"/>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84">
                <a:moveTo>
                  <a:pt x="145" y="0"/>
                </a:moveTo>
                <a:cubicBezTo>
                  <a:pt x="97" y="28"/>
                  <a:pt x="97" y="28"/>
                  <a:pt x="97" y="28"/>
                </a:cubicBezTo>
                <a:cubicBezTo>
                  <a:pt x="97" y="28"/>
                  <a:pt x="97" y="28"/>
                  <a:pt x="97" y="28"/>
                </a:cubicBezTo>
                <a:cubicBezTo>
                  <a:pt x="0" y="84"/>
                  <a:pt x="0" y="84"/>
                  <a:pt x="0" y="84"/>
                </a:cubicBezTo>
                <a:cubicBezTo>
                  <a:pt x="109" y="21"/>
                  <a:pt x="109" y="21"/>
                  <a:pt x="109" y="21"/>
                </a:cubicBezTo>
                <a:cubicBezTo>
                  <a:pt x="120" y="41"/>
                  <a:pt x="125" y="60"/>
                  <a:pt x="125" y="84"/>
                </a:cubicBezTo>
                <a:cubicBezTo>
                  <a:pt x="0" y="84"/>
                  <a:pt x="0" y="84"/>
                  <a:pt x="0" y="84"/>
                </a:cubicBezTo>
                <a:cubicBezTo>
                  <a:pt x="167" y="84"/>
                  <a:pt x="167" y="84"/>
                  <a:pt x="167" y="84"/>
                </a:cubicBezTo>
                <a:cubicBezTo>
                  <a:pt x="167" y="53"/>
                  <a:pt x="160" y="27"/>
                  <a:pt x="145" y="0"/>
                </a:cubicBezTo>
              </a:path>
            </a:pathLst>
          </a:custGeom>
          <a:solidFill>
            <a:schemeClr val="bg1">
              <a:lumMod val="95000"/>
              <a:alpha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9"/>
          <p:cNvSpPr>
            <a:spLocks noEditPoints="1"/>
          </p:cNvSpPr>
          <p:nvPr/>
        </p:nvSpPr>
        <p:spPr bwMode="auto">
          <a:xfrm>
            <a:off x="6100887" y="1796855"/>
            <a:ext cx="3371892" cy="3410985"/>
          </a:xfrm>
          <a:custGeom>
            <a:avLst/>
            <a:gdLst>
              <a:gd name="T0" fmla="*/ 0 w 145"/>
              <a:gd name="T1" fmla="*/ 145 h 145"/>
              <a:gd name="T2" fmla="*/ 0 w 145"/>
              <a:gd name="T3" fmla="*/ 145 h 145"/>
              <a:gd name="T4" fmla="*/ 84 w 145"/>
              <a:gd name="T5" fmla="*/ 0 h 145"/>
              <a:gd name="T6" fmla="*/ 72 w 145"/>
              <a:gd name="T7" fmla="*/ 20 h 145"/>
              <a:gd name="T8" fmla="*/ 72 w 145"/>
              <a:gd name="T9" fmla="*/ 20 h 145"/>
              <a:gd name="T10" fmla="*/ 56 w 145"/>
              <a:gd name="T11" fmla="*/ 48 h 145"/>
              <a:gd name="T12" fmla="*/ 97 w 145"/>
              <a:gd name="T13" fmla="*/ 89 h 145"/>
              <a:gd name="T14" fmla="*/ 145 w 145"/>
              <a:gd name="T15" fmla="*/ 61 h 145"/>
              <a:gd name="T16" fmla="*/ 84 w 145"/>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0" y="145"/>
                </a:moveTo>
                <a:cubicBezTo>
                  <a:pt x="0" y="145"/>
                  <a:pt x="0" y="145"/>
                  <a:pt x="0" y="145"/>
                </a:cubicBezTo>
                <a:moveTo>
                  <a:pt x="84" y="0"/>
                </a:moveTo>
                <a:cubicBezTo>
                  <a:pt x="72" y="20"/>
                  <a:pt x="72" y="20"/>
                  <a:pt x="72" y="20"/>
                </a:cubicBezTo>
                <a:cubicBezTo>
                  <a:pt x="72" y="20"/>
                  <a:pt x="72" y="20"/>
                  <a:pt x="72" y="20"/>
                </a:cubicBezTo>
                <a:cubicBezTo>
                  <a:pt x="56" y="48"/>
                  <a:pt x="56" y="48"/>
                  <a:pt x="56" y="48"/>
                </a:cubicBezTo>
                <a:cubicBezTo>
                  <a:pt x="74" y="58"/>
                  <a:pt x="86" y="71"/>
                  <a:pt x="97" y="89"/>
                </a:cubicBezTo>
                <a:cubicBezTo>
                  <a:pt x="145" y="61"/>
                  <a:pt x="145" y="61"/>
                  <a:pt x="145" y="61"/>
                </a:cubicBezTo>
                <a:cubicBezTo>
                  <a:pt x="129" y="34"/>
                  <a:pt x="110" y="15"/>
                  <a:pt x="84" y="0"/>
                </a:cubicBezTo>
              </a:path>
            </a:pathLst>
          </a:custGeom>
          <a:solidFill>
            <a:schemeClr val="bg1">
              <a:lumMod val="95000"/>
              <a:alpha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10"/>
          <p:cNvSpPr>
            <a:spLocks/>
          </p:cNvSpPr>
          <p:nvPr/>
        </p:nvSpPr>
        <p:spPr bwMode="auto">
          <a:xfrm>
            <a:off x="6100887" y="1259307"/>
            <a:ext cx="1954720" cy="3948533"/>
          </a:xfrm>
          <a:custGeom>
            <a:avLst/>
            <a:gdLst>
              <a:gd name="T0" fmla="*/ 0 w 84"/>
              <a:gd name="T1" fmla="*/ 0 h 168"/>
              <a:gd name="T2" fmla="*/ 0 w 84"/>
              <a:gd name="T3" fmla="*/ 42 h 168"/>
              <a:gd name="T4" fmla="*/ 0 w 84"/>
              <a:gd name="T5" fmla="*/ 42 h 168"/>
              <a:gd name="T6" fmla="*/ 0 w 84"/>
              <a:gd name="T7" fmla="*/ 168 h 168"/>
              <a:gd name="T8" fmla="*/ 0 w 84"/>
              <a:gd name="T9" fmla="*/ 24 h 168"/>
              <a:gd name="T10" fmla="*/ 72 w 84"/>
              <a:gd name="T11" fmla="*/ 43 h 168"/>
              <a:gd name="T12" fmla="*/ 84 w 84"/>
              <a:gd name="T13" fmla="*/ 23 h 168"/>
              <a:gd name="T14" fmla="*/ 0 w 84"/>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68">
                <a:moveTo>
                  <a:pt x="0" y="0"/>
                </a:moveTo>
                <a:cubicBezTo>
                  <a:pt x="0" y="42"/>
                  <a:pt x="0" y="42"/>
                  <a:pt x="0" y="42"/>
                </a:cubicBezTo>
                <a:cubicBezTo>
                  <a:pt x="0" y="42"/>
                  <a:pt x="0" y="42"/>
                  <a:pt x="0" y="42"/>
                </a:cubicBezTo>
                <a:cubicBezTo>
                  <a:pt x="0" y="168"/>
                  <a:pt x="0" y="168"/>
                  <a:pt x="0" y="168"/>
                </a:cubicBezTo>
                <a:cubicBezTo>
                  <a:pt x="0" y="24"/>
                  <a:pt x="0" y="24"/>
                  <a:pt x="0" y="24"/>
                </a:cubicBezTo>
                <a:cubicBezTo>
                  <a:pt x="26" y="24"/>
                  <a:pt x="49" y="30"/>
                  <a:pt x="72" y="43"/>
                </a:cubicBezTo>
                <a:cubicBezTo>
                  <a:pt x="84" y="23"/>
                  <a:pt x="84" y="23"/>
                  <a:pt x="84" y="23"/>
                </a:cubicBezTo>
                <a:cubicBezTo>
                  <a:pt x="57" y="8"/>
                  <a:pt x="31" y="0"/>
                  <a:pt x="0" y="0"/>
                </a:cubicBezTo>
              </a:path>
            </a:pathLst>
          </a:custGeom>
          <a:solidFill>
            <a:schemeClr val="bg1">
              <a:lumMod val="95000"/>
              <a:alpha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11"/>
          <p:cNvSpPr>
            <a:spLocks/>
          </p:cNvSpPr>
          <p:nvPr/>
        </p:nvSpPr>
        <p:spPr bwMode="auto">
          <a:xfrm>
            <a:off x="4634847" y="2246440"/>
            <a:ext cx="1466040" cy="2961400"/>
          </a:xfrm>
          <a:custGeom>
            <a:avLst/>
            <a:gdLst>
              <a:gd name="T0" fmla="*/ 63 w 63"/>
              <a:gd name="T1" fmla="*/ 0 h 126"/>
              <a:gd name="T2" fmla="*/ 0 w 63"/>
              <a:gd name="T3" fmla="*/ 17 h 126"/>
              <a:gd name="T4" fmla="*/ 63 w 63"/>
              <a:gd name="T5" fmla="*/ 126 h 126"/>
              <a:gd name="T6" fmla="*/ 63 w 63"/>
              <a:gd name="T7" fmla="*/ 0 h 126"/>
            </a:gdLst>
            <a:ahLst/>
            <a:cxnLst>
              <a:cxn ang="0">
                <a:pos x="T0" y="T1"/>
              </a:cxn>
              <a:cxn ang="0">
                <a:pos x="T2" y="T3"/>
              </a:cxn>
              <a:cxn ang="0">
                <a:pos x="T4" y="T5"/>
              </a:cxn>
              <a:cxn ang="0">
                <a:pos x="T6" y="T7"/>
              </a:cxn>
            </a:cxnLst>
            <a:rect l="0" t="0" r="r" b="b"/>
            <a:pathLst>
              <a:path w="63" h="126">
                <a:moveTo>
                  <a:pt x="63" y="0"/>
                </a:moveTo>
                <a:cubicBezTo>
                  <a:pt x="40" y="0"/>
                  <a:pt x="20" y="5"/>
                  <a:pt x="0" y="17"/>
                </a:cubicBezTo>
                <a:cubicBezTo>
                  <a:pt x="63" y="126"/>
                  <a:pt x="63" y="126"/>
                  <a:pt x="63" y="126"/>
                </a:cubicBezTo>
                <a:cubicBezTo>
                  <a:pt x="63" y="0"/>
                  <a:pt x="63" y="0"/>
                  <a:pt x="63" y="0"/>
                </a:cubicBezTo>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12"/>
          <p:cNvSpPr>
            <a:spLocks/>
          </p:cNvSpPr>
          <p:nvPr/>
        </p:nvSpPr>
        <p:spPr bwMode="auto">
          <a:xfrm>
            <a:off x="4634847" y="2647158"/>
            <a:ext cx="1466040" cy="2560682"/>
          </a:xfrm>
          <a:custGeom>
            <a:avLst/>
            <a:gdLst>
              <a:gd name="T0" fmla="*/ 0 w 150"/>
              <a:gd name="T1" fmla="*/ 0 h 262"/>
              <a:gd name="T2" fmla="*/ 0 w 150"/>
              <a:gd name="T3" fmla="*/ 0 h 262"/>
              <a:gd name="T4" fmla="*/ 150 w 150"/>
              <a:gd name="T5" fmla="*/ 262 h 262"/>
              <a:gd name="T6" fmla="*/ 0 w 150"/>
              <a:gd name="T7" fmla="*/ 0 h 262"/>
            </a:gdLst>
            <a:ahLst/>
            <a:cxnLst>
              <a:cxn ang="0">
                <a:pos x="T0" y="T1"/>
              </a:cxn>
              <a:cxn ang="0">
                <a:pos x="T2" y="T3"/>
              </a:cxn>
              <a:cxn ang="0">
                <a:pos x="T4" y="T5"/>
              </a:cxn>
              <a:cxn ang="0">
                <a:pos x="T6" y="T7"/>
              </a:cxn>
            </a:cxnLst>
            <a:rect l="0" t="0" r="r" b="b"/>
            <a:pathLst>
              <a:path w="150" h="262">
                <a:moveTo>
                  <a:pt x="0" y="0"/>
                </a:moveTo>
                <a:lnTo>
                  <a:pt x="0" y="0"/>
                </a:lnTo>
                <a:lnTo>
                  <a:pt x="150" y="262"/>
                </a:lnTo>
                <a:lnTo>
                  <a:pt x="0" y="0"/>
                </a:lnTo>
                <a:close/>
              </a:path>
            </a:pathLst>
          </a:custGeom>
          <a:solidFill>
            <a:srgbClr val="33A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3"/>
          <p:cNvSpPr>
            <a:spLocks/>
          </p:cNvSpPr>
          <p:nvPr/>
        </p:nvSpPr>
        <p:spPr bwMode="auto">
          <a:xfrm>
            <a:off x="4634847" y="2647158"/>
            <a:ext cx="1466040" cy="2560682"/>
          </a:xfrm>
          <a:custGeom>
            <a:avLst/>
            <a:gdLst>
              <a:gd name="T0" fmla="*/ 0 w 150"/>
              <a:gd name="T1" fmla="*/ 0 h 262"/>
              <a:gd name="T2" fmla="*/ 0 w 150"/>
              <a:gd name="T3" fmla="*/ 0 h 262"/>
              <a:gd name="T4" fmla="*/ 150 w 150"/>
              <a:gd name="T5" fmla="*/ 262 h 262"/>
              <a:gd name="T6" fmla="*/ 0 w 150"/>
              <a:gd name="T7" fmla="*/ 0 h 262"/>
            </a:gdLst>
            <a:ahLst/>
            <a:cxnLst>
              <a:cxn ang="0">
                <a:pos x="T0" y="T1"/>
              </a:cxn>
              <a:cxn ang="0">
                <a:pos x="T2" y="T3"/>
              </a:cxn>
              <a:cxn ang="0">
                <a:pos x="T4" y="T5"/>
              </a:cxn>
              <a:cxn ang="0">
                <a:pos x="T6" y="T7"/>
              </a:cxn>
            </a:cxnLst>
            <a:rect l="0" t="0" r="r" b="b"/>
            <a:pathLst>
              <a:path w="150" h="262">
                <a:moveTo>
                  <a:pt x="0" y="0"/>
                </a:moveTo>
                <a:lnTo>
                  <a:pt x="0" y="0"/>
                </a:lnTo>
                <a:lnTo>
                  <a:pt x="150" y="26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4"/>
          <p:cNvSpPr>
            <a:spLocks/>
          </p:cNvSpPr>
          <p:nvPr/>
        </p:nvSpPr>
        <p:spPr bwMode="auto">
          <a:xfrm>
            <a:off x="3464415" y="2536360"/>
            <a:ext cx="2629098" cy="2677965"/>
          </a:xfrm>
          <a:custGeom>
            <a:avLst/>
            <a:gdLst>
              <a:gd name="T0" fmla="*/ 48 w 113"/>
              <a:gd name="T1" fmla="*/ 0 h 114"/>
              <a:gd name="T2" fmla="*/ 0 w 113"/>
              <a:gd name="T3" fmla="*/ 48 h 114"/>
              <a:gd name="T4" fmla="*/ 17 w 113"/>
              <a:gd name="T5" fmla="*/ 58 h 114"/>
              <a:gd name="T6" fmla="*/ 17 w 113"/>
              <a:gd name="T7" fmla="*/ 58 h 114"/>
              <a:gd name="T8" fmla="*/ 113 w 113"/>
              <a:gd name="T9" fmla="*/ 114 h 114"/>
              <a:gd name="T10" fmla="*/ 48 w 113"/>
              <a:gd name="T11" fmla="*/ 0 h 114"/>
            </a:gdLst>
            <a:ahLst/>
            <a:cxnLst>
              <a:cxn ang="0">
                <a:pos x="T0" y="T1"/>
              </a:cxn>
              <a:cxn ang="0">
                <a:pos x="T2" y="T3"/>
              </a:cxn>
              <a:cxn ang="0">
                <a:pos x="T4" y="T5"/>
              </a:cxn>
              <a:cxn ang="0">
                <a:pos x="T6" y="T7"/>
              </a:cxn>
              <a:cxn ang="0">
                <a:pos x="T8" y="T9"/>
              </a:cxn>
              <a:cxn ang="0">
                <a:pos x="T10" y="T11"/>
              </a:cxn>
            </a:cxnLst>
            <a:rect l="0" t="0" r="r" b="b"/>
            <a:pathLst>
              <a:path w="113" h="114">
                <a:moveTo>
                  <a:pt x="48" y="0"/>
                </a:moveTo>
                <a:cubicBezTo>
                  <a:pt x="27" y="12"/>
                  <a:pt x="12" y="27"/>
                  <a:pt x="0" y="48"/>
                </a:cubicBezTo>
                <a:cubicBezTo>
                  <a:pt x="17" y="58"/>
                  <a:pt x="17" y="58"/>
                  <a:pt x="17" y="58"/>
                </a:cubicBezTo>
                <a:cubicBezTo>
                  <a:pt x="17" y="58"/>
                  <a:pt x="17" y="58"/>
                  <a:pt x="17" y="58"/>
                </a:cubicBezTo>
                <a:cubicBezTo>
                  <a:pt x="113" y="114"/>
                  <a:pt x="113" y="114"/>
                  <a:pt x="113" y="114"/>
                </a:cubicBezTo>
                <a:cubicBezTo>
                  <a:pt x="48" y="0"/>
                  <a:pt x="48" y="0"/>
                  <a:pt x="48" y="0"/>
                </a:cubicBezTo>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15"/>
          <p:cNvSpPr>
            <a:spLocks/>
          </p:cNvSpPr>
          <p:nvPr/>
        </p:nvSpPr>
        <p:spPr bwMode="auto">
          <a:xfrm>
            <a:off x="3471789" y="3663612"/>
            <a:ext cx="390944" cy="234566"/>
          </a:xfrm>
          <a:custGeom>
            <a:avLst/>
            <a:gdLst>
              <a:gd name="T0" fmla="*/ 0 w 17"/>
              <a:gd name="T1" fmla="*/ 0 h 10"/>
              <a:gd name="T2" fmla="*/ 0 w 17"/>
              <a:gd name="T3" fmla="*/ 0 h 10"/>
              <a:gd name="T4" fmla="*/ 17 w 17"/>
              <a:gd name="T5" fmla="*/ 10 h 10"/>
              <a:gd name="T6" fmla="*/ 17 w 17"/>
              <a:gd name="T7" fmla="*/ 10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0"/>
                  <a:pt x="0" y="0"/>
                </a:cubicBezTo>
                <a:cubicBezTo>
                  <a:pt x="17" y="10"/>
                  <a:pt x="17" y="10"/>
                  <a:pt x="17" y="10"/>
                </a:cubicBezTo>
                <a:cubicBezTo>
                  <a:pt x="17" y="10"/>
                  <a:pt x="17" y="10"/>
                  <a:pt x="17" y="10"/>
                </a:cubicBezTo>
                <a:cubicBezTo>
                  <a:pt x="0" y="0"/>
                  <a:pt x="0" y="0"/>
                  <a:pt x="0" y="0"/>
                </a:cubicBezTo>
              </a:path>
            </a:pathLst>
          </a:custGeom>
          <a:solidFill>
            <a:srgbClr val="3E5A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6"/>
          <p:cNvSpPr>
            <a:spLocks/>
          </p:cNvSpPr>
          <p:nvPr/>
        </p:nvSpPr>
        <p:spPr bwMode="auto">
          <a:xfrm>
            <a:off x="3510884" y="3898178"/>
            <a:ext cx="2590004" cy="1309662"/>
          </a:xfrm>
          <a:custGeom>
            <a:avLst/>
            <a:gdLst>
              <a:gd name="T0" fmla="*/ 15 w 111"/>
              <a:gd name="T1" fmla="*/ 0 h 56"/>
              <a:gd name="T2" fmla="*/ 15 w 111"/>
              <a:gd name="T3" fmla="*/ 0 h 56"/>
              <a:gd name="T4" fmla="*/ 0 w 111"/>
              <a:gd name="T5" fmla="*/ 56 h 56"/>
              <a:gd name="T6" fmla="*/ 111 w 111"/>
              <a:gd name="T7" fmla="*/ 56 h 56"/>
              <a:gd name="T8" fmla="*/ 15 w 111"/>
              <a:gd name="T9" fmla="*/ 0 h 56"/>
            </a:gdLst>
            <a:ahLst/>
            <a:cxnLst>
              <a:cxn ang="0">
                <a:pos x="T0" y="T1"/>
              </a:cxn>
              <a:cxn ang="0">
                <a:pos x="T2" y="T3"/>
              </a:cxn>
              <a:cxn ang="0">
                <a:pos x="T4" y="T5"/>
              </a:cxn>
              <a:cxn ang="0">
                <a:pos x="T6" y="T7"/>
              </a:cxn>
              <a:cxn ang="0">
                <a:pos x="T8" y="T9"/>
              </a:cxn>
            </a:cxnLst>
            <a:rect l="0" t="0" r="r" b="b"/>
            <a:pathLst>
              <a:path w="111" h="56">
                <a:moveTo>
                  <a:pt x="15" y="0"/>
                </a:moveTo>
                <a:cubicBezTo>
                  <a:pt x="15" y="0"/>
                  <a:pt x="15" y="0"/>
                  <a:pt x="15" y="0"/>
                </a:cubicBezTo>
                <a:cubicBezTo>
                  <a:pt x="5" y="18"/>
                  <a:pt x="0" y="35"/>
                  <a:pt x="0" y="56"/>
                </a:cubicBezTo>
                <a:cubicBezTo>
                  <a:pt x="111" y="56"/>
                  <a:pt x="111" y="56"/>
                  <a:pt x="111" y="56"/>
                </a:cubicBezTo>
                <a:cubicBezTo>
                  <a:pt x="15" y="0"/>
                  <a:pt x="15" y="0"/>
                  <a:pt x="15" y="0"/>
                </a:cubicBezTo>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17"/>
          <p:cNvSpPr>
            <a:spLocks/>
          </p:cNvSpPr>
          <p:nvPr/>
        </p:nvSpPr>
        <p:spPr bwMode="auto">
          <a:xfrm>
            <a:off x="6100887" y="3732027"/>
            <a:ext cx="2902759" cy="1475813"/>
          </a:xfrm>
          <a:custGeom>
            <a:avLst/>
            <a:gdLst>
              <a:gd name="T0" fmla="*/ 109 w 125"/>
              <a:gd name="T1" fmla="*/ 0 h 63"/>
              <a:gd name="T2" fmla="*/ 0 w 125"/>
              <a:gd name="T3" fmla="*/ 63 h 63"/>
              <a:gd name="T4" fmla="*/ 125 w 125"/>
              <a:gd name="T5" fmla="*/ 63 h 63"/>
              <a:gd name="T6" fmla="*/ 109 w 125"/>
              <a:gd name="T7" fmla="*/ 0 h 63"/>
            </a:gdLst>
            <a:ahLst/>
            <a:cxnLst>
              <a:cxn ang="0">
                <a:pos x="T0" y="T1"/>
              </a:cxn>
              <a:cxn ang="0">
                <a:pos x="T2" y="T3"/>
              </a:cxn>
              <a:cxn ang="0">
                <a:pos x="T4" y="T5"/>
              </a:cxn>
              <a:cxn ang="0">
                <a:pos x="T6" y="T7"/>
              </a:cxn>
            </a:cxnLst>
            <a:rect l="0" t="0" r="r" b="b"/>
            <a:pathLst>
              <a:path w="125" h="63">
                <a:moveTo>
                  <a:pt x="109" y="0"/>
                </a:moveTo>
                <a:cubicBezTo>
                  <a:pt x="0" y="63"/>
                  <a:pt x="0" y="63"/>
                  <a:pt x="0" y="63"/>
                </a:cubicBezTo>
                <a:cubicBezTo>
                  <a:pt x="125" y="63"/>
                  <a:pt x="125" y="63"/>
                  <a:pt x="125" y="63"/>
                </a:cubicBezTo>
                <a:cubicBezTo>
                  <a:pt x="125" y="39"/>
                  <a:pt x="120" y="20"/>
                  <a:pt x="109" y="0"/>
                </a:cubicBezTo>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18"/>
          <p:cNvSpPr>
            <a:spLocks/>
          </p:cNvSpPr>
          <p:nvPr/>
        </p:nvSpPr>
        <p:spPr bwMode="auto">
          <a:xfrm>
            <a:off x="6100887" y="3898178"/>
            <a:ext cx="2257701" cy="1309662"/>
          </a:xfrm>
          <a:custGeom>
            <a:avLst/>
            <a:gdLst>
              <a:gd name="T0" fmla="*/ 231 w 231"/>
              <a:gd name="T1" fmla="*/ 0 h 134"/>
              <a:gd name="T2" fmla="*/ 0 w 231"/>
              <a:gd name="T3" fmla="*/ 134 h 134"/>
              <a:gd name="T4" fmla="*/ 231 w 231"/>
              <a:gd name="T5" fmla="*/ 0 h 134"/>
              <a:gd name="T6" fmla="*/ 231 w 231"/>
              <a:gd name="T7" fmla="*/ 0 h 134"/>
            </a:gdLst>
            <a:ahLst/>
            <a:cxnLst>
              <a:cxn ang="0">
                <a:pos x="T0" y="T1"/>
              </a:cxn>
              <a:cxn ang="0">
                <a:pos x="T2" y="T3"/>
              </a:cxn>
              <a:cxn ang="0">
                <a:pos x="T4" y="T5"/>
              </a:cxn>
              <a:cxn ang="0">
                <a:pos x="T6" y="T7"/>
              </a:cxn>
            </a:cxnLst>
            <a:rect l="0" t="0" r="r" b="b"/>
            <a:pathLst>
              <a:path w="231" h="134">
                <a:moveTo>
                  <a:pt x="231" y="0"/>
                </a:moveTo>
                <a:lnTo>
                  <a:pt x="0" y="134"/>
                </a:lnTo>
                <a:lnTo>
                  <a:pt x="231" y="0"/>
                </a:lnTo>
                <a:lnTo>
                  <a:pt x="231" y="0"/>
                </a:lnTo>
                <a:close/>
              </a:path>
            </a:pathLst>
          </a:custGeom>
          <a:solidFill>
            <a:srgbClr val="405C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9"/>
          <p:cNvSpPr>
            <a:spLocks/>
          </p:cNvSpPr>
          <p:nvPr/>
        </p:nvSpPr>
        <p:spPr bwMode="auto">
          <a:xfrm>
            <a:off x="6100887" y="3898178"/>
            <a:ext cx="2257701" cy="1309662"/>
          </a:xfrm>
          <a:custGeom>
            <a:avLst/>
            <a:gdLst>
              <a:gd name="T0" fmla="*/ 231 w 231"/>
              <a:gd name="T1" fmla="*/ 0 h 134"/>
              <a:gd name="T2" fmla="*/ 0 w 231"/>
              <a:gd name="T3" fmla="*/ 134 h 134"/>
              <a:gd name="T4" fmla="*/ 231 w 231"/>
              <a:gd name="T5" fmla="*/ 0 h 134"/>
              <a:gd name="T6" fmla="*/ 231 w 231"/>
              <a:gd name="T7" fmla="*/ 0 h 134"/>
            </a:gdLst>
            <a:ahLst/>
            <a:cxnLst>
              <a:cxn ang="0">
                <a:pos x="T0" y="T1"/>
              </a:cxn>
              <a:cxn ang="0">
                <a:pos x="T2" y="T3"/>
              </a:cxn>
              <a:cxn ang="0">
                <a:pos x="T4" y="T5"/>
              </a:cxn>
              <a:cxn ang="0">
                <a:pos x="T6" y="T7"/>
              </a:cxn>
            </a:cxnLst>
            <a:rect l="0" t="0" r="r" b="b"/>
            <a:pathLst>
              <a:path w="231" h="134">
                <a:moveTo>
                  <a:pt x="231" y="0"/>
                </a:moveTo>
                <a:lnTo>
                  <a:pt x="0" y="134"/>
                </a:lnTo>
                <a:lnTo>
                  <a:pt x="231" y="0"/>
                </a:lnTo>
                <a:lnTo>
                  <a:pt x="2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0"/>
          <p:cNvSpPr>
            <a:spLocks/>
          </p:cNvSpPr>
          <p:nvPr/>
        </p:nvSpPr>
        <p:spPr bwMode="auto">
          <a:xfrm>
            <a:off x="6100887" y="2930592"/>
            <a:ext cx="2257701" cy="2277248"/>
          </a:xfrm>
          <a:custGeom>
            <a:avLst/>
            <a:gdLst>
              <a:gd name="T0" fmla="*/ 56 w 97"/>
              <a:gd name="T1" fmla="*/ 0 h 97"/>
              <a:gd name="T2" fmla="*/ 0 w 97"/>
              <a:gd name="T3" fmla="*/ 97 h 97"/>
              <a:gd name="T4" fmla="*/ 97 w 97"/>
              <a:gd name="T5" fmla="*/ 41 h 97"/>
              <a:gd name="T6" fmla="*/ 56 w 97"/>
              <a:gd name="T7" fmla="*/ 0 h 97"/>
            </a:gdLst>
            <a:ahLst/>
            <a:cxnLst>
              <a:cxn ang="0">
                <a:pos x="T0" y="T1"/>
              </a:cxn>
              <a:cxn ang="0">
                <a:pos x="T2" y="T3"/>
              </a:cxn>
              <a:cxn ang="0">
                <a:pos x="T4" y="T5"/>
              </a:cxn>
              <a:cxn ang="0">
                <a:pos x="T6" y="T7"/>
              </a:cxn>
            </a:cxnLst>
            <a:rect l="0" t="0" r="r" b="b"/>
            <a:pathLst>
              <a:path w="97" h="97">
                <a:moveTo>
                  <a:pt x="56" y="0"/>
                </a:moveTo>
                <a:cubicBezTo>
                  <a:pt x="0" y="97"/>
                  <a:pt x="0" y="97"/>
                  <a:pt x="0" y="97"/>
                </a:cubicBezTo>
                <a:cubicBezTo>
                  <a:pt x="97" y="41"/>
                  <a:pt x="97" y="41"/>
                  <a:pt x="97" y="41"/>
                </a:cubicBezTo>
                <a:cubicBezTo>
                  <a:pt x="86" y="23"/>
                  <a:pt x="74" y="10"/>
                  <a:pt x="56" y="0"/>
                </a:cubicBezTo>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21"/>
          <p:cNvSpPr>
            <a:spLocks/>
          </p:cNvSpPr>
          <p:nvPr/>
        </p:nvSpPr>
        <p:spPr bwMode="auto">
          <a:xfrm>
            <a:off x="6100887" y="2275761"/>
            <a:ext cx="1671285" cy="2932079"/>
          </a:xfrm>
          <a:custGeom>
            <a:avLst/>
            <a:gdLst>
              <a:gd name="T0" fmla="*/ 171 w 171"/>
              <a:gd name="T1" fmla="*/ 0 h 300"/>
              <a:gd name="T2" fmla="*/ 0 w 171"/>
              <a:gd name="T3" fmla="*/ 300 h 300"/>
              <a:gd name="T4" fmla="*/ 133 w 171"/>
              <a:gd name="T5" fmla="*/ 67 h 300"/>
              <a:gd name="T6" fmla="*/ 171 w 171"/>
              <a:gd name="T7" fmla="*/ 0 h 300"/>
              <a:gd name="T8" fmla="*/ 171 w 171"/>
              <a:gd name="T9" fmla="*/ 0 h 300"/>
            </a:gdLst>
            <a:ahLst/>
            <a:cxnLst>
              <a:cxn ang="0">
                <a:pos x="T0" y="T1"/>
              </a:cxn>
              <a:cxn ang="0">
                <a:pos x="T2" y="T3"/>
              </a:cxn>
              <a:cxn ang="0">
                <a:pos x="T4" y="T5"/>
              </a:cxn>
              <a:cxn ang="0">
                <a:pos x="T6" y="T7"/>
              </a:cxn>
              <a:cxn ang="0">
                <a:pos x="T8" y="T9"/>
              </a:cxn>
            </a:cxnLst>
            <a:rect l="0" t="0" r="r" b="b"/>
            <a:pathLst>
              <a:path w="171" h="300">
                <a:moveTo>
                  <a:pt x="171" y="0"/>
                </a:moveTo>
                <a:lnTo>
                  <a:pt x="0" y="300"/>
                </a:lnTo>
                <a:lnTo>
                  <a:pt x="133" y="67"/>
                </a:lnTo>
                <a:lnTo>
                  <a:pt x="171" y="0"/>
                </a:lnTo>
                <a:lnTo>
                  <a:pt x="171" y="0"/>
                </a:lnTo>
                <a:close/>
              </a:path>
            </a:pathLst>
          </a:custGeom>
          <a:solidFill>
            <a:srgbClr val="E27B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2"/>
          <p:cNvSpPr>
            <a:spLocks/>
          </p:cNvSpPr>
          <p:nvPr/>
        </p:nvSpPr>
        <p:spPr bwMode="auto">
          <a:xfrm>
            <a:off x="6100887" y="2275761"/>
            <a:ext cx="1671285" cy="2932079"/>
          </a:xfrm>
          <a:custGeom>
            <a:avLst/>
            <a:gdLst>
              <a:gd name="T0" fmla="*/ 171 w 171"/>
              <a:gd name="T1" fmla="*/ 0 h 300"/>
              <a:gd name="T2" fmla="*/ 0 w 171"/>
              <a:gd name="T3" fmla="*/ 300 h 300"/>
              <a:gd name="T4" fmla="*/ 133 w 171"/>
              <a:gd name="T5" fmla="*/ 67 h 300"/>
              <a:gd name="T6" fmla="*/ 171 w 171"/>
              <a:gd name="T7" fmla="*/ 0 h 300"/>
              <a:gd name="T8" fmla="*/ 171 w 171"/>
              <a:gd name="T9" fmla="*/ 0 h 300"/>
            </a:gdLst>
            <a:ahLst/>
            <a:cxnLst>
              <a:cxn ang="0">
                <a:pos x="T0" y="T1"/>
              </a:cxn>
              <a:cxn ang="0">
                <a:pos x="T2" y="T3"/>
              </a:cxn>
              <a:cxn ang="0">
                <a:pos x="T4" y="T5"/>
              </a:cxn>
              <a:cxn ang="0">
                <a:pos x="T6" y="T7"/>
              </a:cxn>
              <a:cxn ang="0">
                <a:pos x="T8" y="T9"/>
              </a:cxn>
            </a:cxnLst>
            <a:rect l="0" t="0" r="r" b="b"/>
            <a:pathLst>
              <a:path w="171" h="300">
                <a:moveTo>
                  <a:pt x="171" y="0"/>
                </a:moveTo>
                <a:lnTo>
                  <a:pt x="0" y="300"/>
                </a:lnTo>
                <a:lnTo>
                  <a:pt x="133" y="67"/>
                </a:lnTo>
                <a:lnTo>
                  <a:pt x="171" y="0"/>
                </a:lnTo>
                <a:lnTo>
                  <a:pt x="1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3"/>
          <p:cNvSpPr>
            <a:spLocks/>
          </p:cNvSpPr>
          <p:nvPr/>
        </p:nvSpPr>
        <p:spPr bwMode="auto">
          <a:xfrm>
            <a:off x="6100887" y="1826176"/>
            <a:ext cx="1671285" cy="3381664"/>
          </a:xfrm>
          <a:custGeom>
            <a:avLst/>
            <a:gdLst>
              <a:gd name="T0" fmla="*/ 0 w 72"/>
              <a:gd name="T1" fmla="*/ 0 h 144"/>
              <a:gd name="T2" fmla="*/ 0 w 72"/>
              <a:gd name="T3" fmla="*/ 144 h 144"/>
              <a:gd name="T4" fmla="*/ 72 w 72"/>
              <a:gd name="T5" fmla="*/ 19 h 144"/>
              <a:gd name="T6" fmla="*/ 0 w 72"/>
              <a:gd name="T7" fmla="*/ 0 h 144"/>
            </a:gdLst>
            <a:ahLst/>
            <a:cxnLst>
              <a:cxn ang="0">
                <a:pos x="T0" y="T1"/>
              </a:cxn>
              <a:cxn ang="0">
                <a:pos x="T2" y="T3"/>
              </a:cxn>
              <a:cxn ang="0">
                <a:pos x="T4" y="T5"/>
              </a:cxn>
              <a:cxn ang="0">
                <a:pos x="T6" y="T7"/>
              </a:cxn>
            </a:cxnLst>
            <a:rect l="0" t="0" r="r" b="b"/>
            <a:pathLst>
              <a:path w="72" h="144">
                <a:moveTo>
                  <a:pt x="0" y="0"/>
                </a:moveTo>
                <a:cubicBezTo>
                  <a:pt x="0" y="144"/>
                  <a:pt x="0" y="144"/>
                  <a:pt x="0" y="144"/>
                </a:cubicBezTo>
                <a:cubicBezTo>
                  <a:pt x="72" y="19"/>
                  <a:pt x="72" y="19"/>
                  <a:pt x="72" y="19"/>
                </a:cubicBezTo>
                <a:cubicBezTo>
                  <a:pt x="49" y="6"/>
                  <a:pt x="26" y="0"/>
                  <a:pt x="0" y="0"/>
                </a:cubicBezTo>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矩形 54"/>
          <p:cNvSpPr/>
          <p:nvPr/>
        </p:nvSpPr>
        <p:spPr>
          <a:xfrm>
            <a:off x="3207296" y="5344857"/>
            <a:ext cx="5645841" cy="646331"/>
          </a:xfrm>
          <a:prstGeom prst="rect">
            <a:avLst/>
          </a:prstGeom>
        </p:spPr>
        <p:txBody>
          <a:bodyPr wrap="none">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Click Here To Add A Title</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3849233" y="5958927"/>
            <a:ext cx="4493538" cy="338554"/>
          </a:xfrm>
          <a:prstGeom prst="rect">
            <a:avLst/>
          </a:prstGeom>
          <a:noFill/>
        </p:spPr>
        <p:txBody>
          <a:bodyPr wrap="non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Enter your content here, the language should be concise, the theme should be clear.</a:t>
            </a:r>
          </a:p>
        </p:txBody>
      </p:sp>
      <p:sp>
        <p:nvSpPr>
          <p:cNvPr id="2" name="矩形 1"/>
          <p:cNvSpPr/>
          <p:nvPr/>
        </p:nvSpPr>
        <p:spPr>
          <a:xfrm>
            <a:off x="2538639" y="4368343"/>
            <a:ext cx="761747" cy="461665"/>
          </a:xfrm>
          <a:prstGeom prst="rect">
            <a:avLst/>
          </a:prstGeom>
        </p:spPr>
        <p:txBody>
          <a:bodyPr wrap="none">
            <a:spAutoFit/>
          </a:bodyPr>
          <a:lstStyle/>
          <a:p>
            <a:pPr algn="ctr"/>
            <a:r>
              <a:rPr lang="en-US" altLang="zh-CN" sz="2400" dirty="0">
                <a:latin typeface="Kozuka Gothic Pro EL" panose="020B0200000000000000" pitchFamily="34" charset="-128"/>
                <a:ea typeface="Kozuka Gothic Pro EL" panose="020B0200000000000000" pitchFamily="34" charset="-128"/>
              </a:rPr>
              <a:t>50%</a:t>
            </a:r>
            <a:endParaRPr lang="zh-CN" altLang="en-US" sz="2400" dirty="0">
              <a:latin typeface="Kozuka Gothic Pro EL" panose="020B0200000000000000" pitchFamily="34" charset="-128"/>
              <a:ea typeface="Kozuka Gothic Pro EL" panose="020B0200000000000000" pitchFamily="34" charset="-128"/>
            </a:endParaRPr>
          </a:p>
        </p:txBody>
      </p:sp>
      <p:sp>
        <p:nvSpPr>
          <p:cNvPr id="26" name="矩形 25"/>
          <p:cNvSpPr/>
          <p:nvPr/>
        </p:nvSpPr>
        <p:spPr>
          <a:xfrm>
            <a:off x="3203313" y="2556890"/>
            <a:ext cx="761747" cy="461665"/>
          </a:xfrm>
          <a:prstGeom prst="rect">
            <a:avLst/>
          </a:prstGeom>
        </p:spPr>
        <p:txBody>
          <a:bodyPr wrap="none">
            <a:spAutoFit/>
          </a:bodyPr>
          <a:lstStyle/>
          <a:p>
            <a:pPr algn="ctr"/>
            <a:r>
              <a:rPr lang="en-US" altLang="zh-CN" sz="2400" dirty="0">
                <a:latin typeface="Kozuka Gothic Pro EL" panose="020B0200000000000000" pitchFamily="34" charset="-128"/>
                <a:ea typeface="Kozuka Gothic Pro EL" panose="020B0200000000000000" pitchFamily="34" charset="-128"/>
              </a:rPr>
              <a:t>70%</a:t>
            </a:r>
            <a:endParaRPr lang="zh-CN" altLang="en-US" sz="2400" dirty="0">
              <a:latin typeface="Kozuka Gothic Pro EL" panose="020B0200000000000000" pitchFamily="34" charset="-128"/>
              <a:ea typeface="Kozuka Gothic Pro EL" panose="020B0200000000000000" pitchFamily="34" charset="-128"/>
            </a:endParaRPr>
          </a:p>
        </p:txBody>
      </p:sp>
      <p:sp>
        <p:nvSpPr>
          <p:cNvPr id="27" name="矩形 26"/>
          <p:cNvSpPr/>
          <p:nvPr/>
        </p:nvSpPr>
        <p:spPr>
          <a:xfrm>
            <a:off x="4857939" y="1773560"/>
            <a:ext cx="761747" cy="461665"/>
          </a:xfrm>
          <a:prstGeom prst="rect">
            <a:avLst/>
          </a:prstGeom>
        </p:spPr>
        <p:txBody>
          <a:bodyPr wrap="none">
            <a:spAutoFit/>
          </a:bodyPr>
          <a:lstStyle/>
          <a:p>
            <a:pPr algn="ctr"/>
            <a:r>
              <a:rPr lang="en-US" altLang="zh-CN" sz="2400" dirty="0">
                <a:latin typeface="Kozuka Gothic Pro EL" panose="020B0200000000000000" pitchFamily="34" charset="-128"/>
                <a:ea typeface="Kozuka Gothic Pro EL" panose="020B0200000000000000" pitchFamily="34" charset="-128"/>
              </a:rPr>
              <a:t>68%</a:t>
            </a:r>
            <a:endParaRPr lang="zh-CN" altLang="en-US" sz="2400" dirty="0">
              <a:latin typeface="Kozuka Gothic Pro EL" panose="020B0200000000000000" pitchFamily="34" charset="-128"/>
              <a:ea typeface="Kozuka Gothic Pro EL" panose="020B0200000000000000" pitchFamily="34" charset="-128"/>
            </a:endParaRPr>
          </a:p>
        </p:txBody>
      </p:sp>
      <p:sp>
        <p:nvSpPr>
          <p:cNvPr id="28" name="矩形 27"/>
          <p:cNvSpPr/>
          <p:nvPr/>
        </p:nvSpPr>
        <p:spPr>
          <a:xfrm>
            <a:off x="6605536" y="1413010"/>
            <a:ext cx="761747" cy="461665"/>
          </a:xfrm>
          <a:prstGeom prst="rect">
            <a:avLst/>
          </a:prstGeom>
        </p:spPr>
        <p:txBody>
          <a:bodyPr wrap="none">
            <a:spAutoFit/>
          </a:bodyPr>
          <a:lstStyle/>
          <a:p>
            <a:pPr algn="ctr"/>
            <a:r>
              <a:rPr lang="en-US" altLang="zh-CN" sz="2400" dirty="0">
                <a:latin typeface="Kozuka Gothic Pro EL" panose="020B0200000000000000" pitchFamily="34" charset="-128"/>
                <a:ea typeface="Kozuka Gothic Pro EL" panose="020B0200000000000000" pitchFamily="34" charset="-128"/>
              </a:rPr>
              <a:t>82%</a:t>
            </a:r>
            <a:endParaRPr lang="zh-CN" altLang="en-US" sz="2400" dirty="0">
              <a:latin typeface="Kozuka Gothic Pro EL" panose="020B0200000000000000" pitchFamily="34" charset="-128"/>
              <a:ea typeface="Kozuka Gothic Pro EL" panose="020B0200000000000000" pitchFamily="34" charset="-128"/>
            </a:endParaRPr>
          </a:p>
        </p:txBody>
      </p:sp>
      <p:sp>
        <p:nvSpPr>
          <p:cNvPr id="29" name="矩形 28"/>
          <p:cNvSpPr/>
          <p:nvPr/>
        </p:nvSpPr>
        <p:spPr>
          <a:xfrm>
            <a:off x="8040946" y="2753515"/>
            <a:ext cx="761747" cy="461665"/>
          </a:xfrm>
          <a:prstGeom prst="rect">
            <a:avLst/>
          </a:prstGeom>
        </p:spPr>
        <p:txBody>
          <a:bodyPr wrap="none">
            <a:spAutoFit/>
          </a:bodyPr>
          <a:lstStyle/>
          <a:p>
            <a:pPr algn="ctr"/>
            <a:r>
              <a:rPr lang="en-US" altLang="zh-CN" sz="2400" dirty="0">
                <a:latin typeface="Kozuka Gothic Pro EL" panose="020B0200000000000000" pitchFamily="34" charset="-128"/>
                <a:ea typeface="Kozuka Gothic Pro EL" panose="020B0200000000000000" pitchFamily="34" charset="-128"/>
              </a:rPr>
              <a:t>60%</a:t>
            </a:r>
            <a:endParaRPr lang="zh-CN" altLang="en-US" sz="2400" dirty="0">
              <a:latin typeface="Kozuka Gothic Pro EL" panose="020B0200000000000000" pitchFamily="34" charset="-128"/>
              <a:ea typeface="Kozuka Gothic Pro EL" panose="020B0200000000000000" pitchFamily="34" charset="-128"/>
            </a:endParaRPr>
          </a:p>
        </p:txBody>
      </p:sp>
      <p:sp>
        <p:nvSpPr>
          <p:cNvPr id="30" name="矩形 29"/>
          <p:cNvSpPr/>
          <p:nvPr/>
        </p:nvSpPr>
        <p:spPr>
          <a:xfrm>
            <a:off x="9038890" y="4279199"/>
            <a:ext cx="761747" cy="461665"/>
          </a:xfrm>
          <a:prstGeom prst="rect">
            <a:avLst/>
          </a:prstGeom>
        </p:spPr>
        <p:txBody>
          <a:bodyPr wrap="none">
            <a:spAutoFit/>
          </a:bodyPr>
          <a:lstStyle/>
          <a:p>
            <a:pPr algn="ctr"/>
            <a:r>
              <a:rPr lang="en-US" altLang="zh-CN" sz="2400" dirty="0">
                <a:latin typeface="Kozuka Gothic Pro EL" panose="020B0200000000000000" pitchFamily="34" charset="-128"/>
                <a:ea typeface="Kozuka Gothic Pro EL" panose="020B0200000000000000" pitchFamily="34" charset="-128"/>
              </a:rPr>
              <a:t>55%</a:t>
            </a:r>
            <a:endParaRPr lang="zh-CN" altLang="en-US" sz="2400" dirty="0">
              <a:latin typeface="Kozuka Gothic Pro EL" panose="020B0200000000000000" pitchFamily="34" charset="-128"/>
              <a:ea typeface="Kozuka Gothic Pro EL" panose="020B0200000000000000" pitchFamily="34" charset="-128"/>
            </a:endParaRPr>
          </a:p>
        </p:txBody>
      </p:sp>
    </p:spTree>
    <p:extLst>
      <p:ext uri="{BB962C8B-B14F-4D97-AF65-F5344CB8AC3E}">
        <p14:creationId xmlns:p14="http://schemas.microsoft.com/office/powerpoint/2010/main" val="210197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5"/>
          <p:cNvGrpSpPr/>
          <p:nvPr/>
        </p:nvGrpSpPr>
        <p:grpSpPr>
          <a:xfrm rot="10800000">
            <a:off x="2107235" y="1777877"/>
            <a:ext cx="3661219" cy="1901651"/>
            <a:chOff x="2274097" y="1463540"/>
            <a:chExt cx="3547082" cy="1842368"/>
          </a:xfrm>
          <a:solidFill>
            <a:schemeClr val="bg1">
              <a:alpha val="70000"/>
            </a:schemeClr>
          </a:solidFill>
        </p:grpSpPr>
        <p:sp>
          <p:nvSpPr>
            <p:cNvPr id="17" name="Rounded Rectangle 1"/>
            <p:cNvSpPr/>
            <p:nvPr/>
          </p:nvSpPr>
          <p:spPr>
            <a:xfrm>
              <a:off x="2274097" y="1463540"/>
              <a:ext cx="3299389" cy="184236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Isosceles Triangle 2"/>
            <p:cNvSpPr/>
            <p:nvPr/>
          </p:nvSpPr>
          <p:spPr>
            <a:xfrm rot="5400000">
              <a:off x="5577997" y="2261118"/>
              <a:ext cx="239151" cy="2472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Group 16"/>
          <p:cNvGrpSpPr/>
          <p:nvPr/>
        </p:nvGrpSpPr>
        <p:grpSpPr>
          <a:xfrm rot="10800000">
            <a:off x="2107235" y="3898743"/>
            <a:ext cx="3661219" cy="1901651"/>
            <a:chOff x="2274097" y="1463540"/>
            <a:chExt cx="3547082" cy="1842368"/>
          </a:xfrm>
          <a:solidFill>
            <a:schemeClr val="bg1">
              <a:alpha val="70000"/>
            </a:schemeClr>
          </a:solidFill>
        </p:grpSpPr>
        <p:sp>
          <p:nvSpPr>
            <p:cNvPr id="20" name="Rounded Rectangle 17"/>
            <p:cNvSpPr/>
            <p:nvPr/>
          </p:nvSpPr>
          <p:spPr>
            <a:xfrm>
              <a:off x="2274097" y="1463540"/>
              <a:ext cx="3299389" cy="184236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Isosceles Triangle 18"/>
            <p:cNvSpPr/>
            <p:nvPr/>
          </p:nvSpPr>
          <p:spPr>
            <a:xfrm rot="5400000">
              <a:off x="5577997" y="2261118"/>
              <a:ext cx="239151" cy="2472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Group 26"/>
          <p:cNvGrpSpPr/>
          <p:nvPr/>
        </p:nvGrpSpPr>
        <p:grpSpPr>
          <a:xfrm rot="10800000">
            <a:off x="7854875" y="1777877"/>
            <a:ext cx="3661219" cy="1901651"/>
            <a:chOff x="2274097" y="1463540"/>
            <a:chExt cx="3547082" cy="1842368"/>
          </a:xfrm>
          <a:solidFill>
            <a:schemeClr val="bg1">
              <a:alpha val="70000"/>
            </a:schemeClr>
          </a:solidFill>
        </p:grpSpPr>
        <p:sp>
          <p:nvSpPr>
            <p:cNvPr id="23" name="Rounded Rectangle 27"/>
            <p:cNvSpPr/>
            <p:nvPr/>
          </p:nvSpPr>
          <p:spPr>
            <a:xfrm>
              <a:off x="2274097" y="1463540"/>
              <a:ext cx="3299389" cy="184236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Isosceles Triangle 28"/>
            <p:cNvSpPr/>
            <p:nvPr/>
          </p:nvSpPr>
          <p:spPr>
            <a:xfrm rot="5400000">
              <a:off x="5577997" y="2261118"/>
              <a:ext cx="239151" cy="2472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5" name="Group 29"/>
          <p:cNvGrpSpPr/>
          <p:nvPr/>
        </p:nvGrpSpPr>
        <p:grpSpPr>
          <a:xfrm rot="10800000">
            <a:off x="7859277" y="3898744"/>
            <a:ext cx="3656817" cy="1901651"/>
            <a:chOff x="2274097" y="1463540"/>
            <a:chExt cx="3542817" cy="1842368"/>
          </a:xfrm>
          <a:solidFill>
            <a:schemeClr val="bg1">
              <a:alpha val="70000"/>
            </a:schemeClr>
          </a:solidFill>
        </p:grpSpPr>
        <p:sp>
          <p:nvSpPr>
            <p:cNvPr id="26" name="Rounded Rectangle 30"/>
            <p:cNvSpPr/>
            <p:nvPr/>
          </p:nvSpPr>
          <p:spPr>
            <a:xfrm>
              <a:off x="2274097" y="1463540"/>
              <a:ext cx="3299389" cy="184236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Isosceles Triangle 31"/>
            <p:cNvSpPr/>
            <p:nvPr/>
          </p:nvSpPr>
          <p:spPr>
            <a:xfrm rot="5400000">
              <a:off x="5573732" y="2261118"/>
              <a:ext cx="239151" cy="2472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8" name="矩形 27"/>
          <p:cNvSpPr/>
          <p:nvPr/>
        </p:nvSpPr>
        <p:spPr>
          <a:xfrm>
            <a:off x="2543283" y="2007615"/>
            <a:ext cx="3054803" cy="1077218"/>
          </a:xfrm>
          <a:prstGeom prst="rect">
            <a:avLst/>
          </a:prstGeom>
        </p:spPr>
        <p:txBody>
          <a:bodyPr wrap="square">
            <a:spAutoFit/>
          </a:bodyPr>
          <a:lstStyle/>
          <a:p>
            <a:r>
              <a:rPr lang="en-US" altLang="zh-CN" sz="2000" b="1" dirty="0">
                <a:solidFill>
                  <a:srgbClr val="343434"/>
                </a:solidFill>
                <a:latin typeface="方正兰亭超细黑简体" panose="02000000000000000000" pitchFamily="2" charset="-122"/>
                <a:ea typeface="方正兰亭超细黑简体" panose="02000000000000000000" pitchFamily="2" charset="-122"/>
              </a:rPr>
              <a:t>Short Statement.</a:t>
            </a:r>
          </a:p>
          <a:p>
            <a:endParaRPr lang="en-US" altLang="zh-CN" sz="2000" b="1" dirty="0">
              <a:solidFill>
                <a:srgbClr val="343434"/>
              </a:solidFill>
              <a:latin typeface="方正兰亭超细黑简体" panose="02000000000000000000" pitchFamily="2" charset="-122"/>
              <a:ea typeface="方正兰亭超细黑简体" panose="02000000000000000000" pitchFamily="2" charset="-122"/>
            </a:endParaRPr>
          </a:p>
          <a:p>
            <a:r>
              <a:rPr lang="zh-CN" altLang="en-US" sz="1200" dirty="0">
                <a:solidFill>
                  <a:srgbClr val="343434"/>
                </a:solidFill>
                <a:latin typeface="方正兰亭超细黑简体" panose="02000000000000000000" pitchFamily="2" charset="-122"/>
                <a:ea typeface="方正兰亭超细黑简体" panose="02000000000000000000" pitchFamily="2" charset="-122"/>
              </a:rPr>
              <a:t>Enter your content here, the language should be concise, the theme should be clear.</a:t>
            </a:r>
          </a:p>
        </p:txBody>
      </p:sp>
      <p:sp>
        <p:nvSpPr>
          <p:cNvPr id="29" name="矩形 28"/>
          <p:cNvSpPr/>
          <p:nvPr/>
        </p:nvSpPr>
        <p:spPr>
          <a:xfrm>
            <a:off x="8278543" y="2007615"/>
            <a:ext cx="3054803" cy="1077218"/>
          </a:xfrm>
          <a:prstGeom prst="rect">
            <a:avLst/>
          </a:prstGeom>
        </p:spPr>
        <p:txBody>
          <a:bodyPr wrap="square">
            <a:spAutoFit/>
          </a:bodyPr>
          <a:lstStyle/>
          <a:p>
            <a:r>
              <a:rPr lang="en-US" altLang="zh-CN" sz="2000" b="1" dirty="0">
                <a:solidFill>
                  <a:srgbClr val="343434"/>
                </a:solidFill>
                <a:latin typeface="方正兰亭超细黑简体" panose="02000000000000000000" pitchFamily="2" charset="-122"/>
                <a:ea typeface="方正兰亭超细黑简体" panose="02000000000000000000" pitchFamily="2" charset="-122"/>
              </a:rPr>
              <a:t>Short Statement.</a:t>
            </a:r>
          </a:p>
          <a:p>
            <a:endParaRPr lang="en-US" altLang="zh-CN" sz="2000" b="1" dirty="0">
              <a:solidFill>
                <a:srgbClr val="343434"/>
              </a:solidFill>
              <a:latin typeface="方正兰亭超细黑简体" panose="02000000000000000000" pitchFamily="2" charset="-122"/>
              <a:ea typeface="方正兰亭超细黑简体" panose="02000000000000000000" pitchFamily="2" charset="-122"/>
            </a:endParaRPr>
          </a:p>
          <a:p>
            <a:r>
              <a:rPr lang="zh-CN" altLang="en-US" sz="1200" dirty="0">
                <a:solidFill>
                  <a:srgbClr val="343434"/>
                </a:solidFill>
                <a:latin typeface="方正兰亭超细黑简体" panose="02000000000000000000" pitchFamily="2" charset="-122"/>
                <a:ea typeface="方正兰亭超细黑简体" panose="02000000000000000000" pitchFamily="2" charset="-122"/>
              </a:rPr>
              <a:t>Enter your content here, the language should be concise, the theme should be clear.</a:t>
            </a:r>
          </a:p>
        </p:txBody>
      </p:sp>
      <p:sp>
        <p:nvSpPr>
          <p:cNvPr id="30" name="矩形 29"/>
          <p:cNvSpPr/>
          <p:nvPr/>
        </p:nvSpPr>
        <p:spPr>
          <a:xfrm>
            <a:off x="8313810" y="4190777"/>
            <a:ext cx="3054803" cy="1077218"/>
          </a:xfrm>
          <a:prstGeom prst="rect">
            <a:avLst/>
          </a:prstGeom>
        </p:spPr>
        <p:txBody>
          <a:bodyPr wrap="square">
            <a:spAutoFit/>
          </a:bodyPr>
          <a:lstStyle/>
          <a:p>
            <a:r>
              <a:rPr lang="en-US" altLang="zh-CN" sz="2000" b="1" dirty="0">
                <a:latin typeface="方正兰亭超细黑简体" panose="02000000000000000000" pitchFamily="2" charset="-122"/>
                <a:ea typeface="方正兰亭超细黑简体" panose="02000000000000000000" pitchFamily="2" charset="-122"/>
              </a:rPr>
              <a:t>Short Statement.</a:t>
            </a:r>
          </a:p>
          <a:p>
            <a:endParaRPr lang="en-US" altLang="zh-CN" sz="2000" b="1" dirty="0">
              <a:latin typeface="方正兰亭超细黑简体" panose="02000000000000000000" pitchFamily="2" charset="-122"/>
              <a:ea typeface="方正兰亭超细黑简体" panose="02000000000000000000" pitchFamily="2" charset="-122"/>
            </a:endParaRPr>
          </a:p>
          <a:p>
            <a:r>
              <a:rPr lang="zh-CN" altLang="en-US" sz="1200" dirty="0">
                <a:solidFill>
                  <a:srgbClr val="343434"/>
                </a:solidFill>
                <a:latin typeface="方正兰亭超细黑简体" panose="02000000000000000000" pitchFamily="2" charset="-122"/>
                <a:ea typeface="方正兰亭超细黑简体" panose="02000000000000000000" pitchFamily="2" charset="-122"/>
              </a:rPr>
              <a:t>Enter your content here, the language should be concise, the theme should be clear.</a:t>
            </a:r>
          </a:p>
        </p:txBody>
      </p:sp>
      <p:sp>
        <p:nvSpPr>
          <p:cNvPr id="31" name="矩形 30"/>
          <p:cNvSpPr/>
          <p:nvPr/>
        </p:nvSpPr>
        <p:spPr>
          <a:xfrm>
            <a:off x="2531344" y="4132967"/>
            <a:ext cx="3054803" cy="1077218"/>
          </a:xfrm>
          <a:prstGeom prst="rect">
            <a:avLst/>
          </a:prstGeom>
        </p:spPr>
        <p:txBody>
          <a:bodyPr wrap="square">
            <a:spAutoFit/>
          </a:bodyPr>
          <a:lstStyle/>
          <a:p>
            <a:r>
              <a:rPr lang="en-US" altLang="zh-CN" sz="2000" b="1" dirty="0">
                <a:latin typeface="方正兰亭超细黑简体" panose="02000000000000000000" pitchFamily="2" charset="-122"/>
                <a:ea typeface="方正兰亭超细黑简体" panose="02000000000000000000" pitchFamily="2" charset="-122"/>
              </a:rPr>
              <a:t>Short Statement.</a:t>
            </a:r>
          </a:p>
          <a:p>
            <a:endParaRPr lang="en-US" altLang="zh-CN" sz="2000" b="1" dirty="0">
              <a:latin typeface="方正兰亭超细黑简体" panose="02000000000000000000" pitchFamily="2" charset="-122"/>
              <a:ea typeface="方正兰亭超细黑简体" panose="02000000000000000000" pitchFamily="2" charset="-122"/>
            </a:endParaRPr>
          </a:p>
          <a:p>
            <a:r>
              <a:rPr lang="zh-CN" altLang="en-US" sz="1200" dirty="0">
                <a:solidFill>
                  <a:srgbClr val="343434"/>
                </a:solidFill>
                <a:latin typeface="方正兰亭超细黑简体" panose="02000000000000000000" pitchFamily="2" charset="-122"/>
                <a:ea typeface="方正兰亭超细黑简体" panose="02000000000000000000" pitchFamily="2" charset="-122"/>
              </a:rPr>
              <a:t>Enter your content here, the language should be concise, the theme should be clear.</a:t>
            </a:r>
          </a:p>
        </p:txBody>
      </p:sp>
      <p:pic>
        <p:nvPicPr>
          <p:cNvPr id="32" name="图片 31"/>
          <p:cNvPicPr>
            <a:picLocks noChangeAspect="1"/>
          </p:cNvPicPr>
          <p:nvPr/>
        </p:nvPicPr>
        <p:blipFill rotWithShape="1">
          <a:blip r:embed="rId2" cstate="print">
            <a:grayscl/>
            <a:extLst>
              <a:ext uri="{28A0092B-C50C-407E-A947-70E740481C1C}">
                <a14:useLocalDpi xmlns:a14="http://schemas.microsoft.com/office/drawing/2010/main" val="0"/>
              </a:ext>
            </a:extLst>
          </a:blip>
          <a:srcRect l="11921" t="3794" r="38053" b="21206"/>
          <a:stretch/>
        </p:blipFill>
        <p:spPr>
          <a:xfrm>
            <a:off x="611047" y="2007615"/>
            <a:ext cx="1348383" cy="1348383"/>
          </a:xfrm>
          <a:prstGeom prst="ellipse">
            <a:avLst/>
          </a:prstGeom>
          <a:solidFill>
            <a:srgbClr val="A47C48"/>
          </a:solidFill>
          <a:ln w="57150">
            <a:solidFill>
              <a:schemeClr val="bg1">
                <a:alpha val="70000"/>
              </a:schemeClr>
            </a:solidFill>
          </a:ln>
        </p:spPr>
      </p:pic>
      <p:pic>
        <p:nvPicPr>
          <p:cNvPr id="33" name="图片 32"/>
          <p:cNvPicPr>
            <a:picLocks noChangeAspect="1"/>
          </p:cNvPicPr>
          <p:nvPr/>
        </p:nvPicPr>
        <p:blipFill rotWithShape="1">
          <a:blip r:embed="rId3" cstate="print">
            <a:grayscl/>
            <a:extLst>
              <a:ext uri="{28A0092B-C50C-407E-A947-70E740481C1C}">
                <a14:useLocalDpi xmlns:a14="http://schemas.microsoft.com/office/drawing/2010/main" val="0"/>
              </a:ext>
            </a:extLst>
          </a:blip>
          <a:srcRect l="27378" t="12500" r="17122" b="12500"/>
          <a:stretch/>
        </p:blipFill>
        <p:spPr>
          <a:xfrm>
            <a:off x="611048" y="4182051"/>
            <a:ext cx="1348382" cy="1348382"/>
          </a:xfrm>
          <a:prstGeom prst="ellipse">
            <a:avLst/>
          </a:prstGeom>
          <a:noFill/>
          <a:ln w="57150">
            <a:solidFill>
              <a:schemeClr val="bg1">
                <a:alpha val="70000"/>
              </a:schemeClr>
            </a:solidFill>
          </a:ln>
        </p:spPr>
      </p:pic>
      <p:pic>
        <p:nvPicPr>
          <p:cNvPr id="34" name="图片 33"/>
          <p:cNvPicPr>
            <a:picLocks noChangeAspect="1"/>
          </p:cNvPicPr>
          <p:nvPr/>
        </p:nvPicPr>
        <p:blipFill rotWithShape="1">
          <a:blip r:embed="rId4">
            <a:grayscl/>
            <a:extLst>
              <a:ext uri="{28A0092B-C50C-407E-A947-70E740481C1C}">
                <a14:useLocalDpi xmlns:a14="http://schemas.microsoft.com/office/drawing/2010/main" val="0"/>
              </a:ext>
            </a:extLst>
          </a:blip>
          <a:srcRect l="44697" t="12500" r="3553" b="12500"/>
          <a:stretch/>
        </p:blipFill>
        <p:spPr>
          <a:xfrm>
            <a:off x="6439354" y="2070875"/>
            <a:ext cx="1348382" cy="1348382"/>
          </a:xfrm>
          <a:prstGeom prst="ellipse">
            <a:avLst/>
          </a:prstGeom>
          <a:solidFill>
            <a:srgbClr val="A47C48"/>
          </a:solidFill>
          <a:ln w="57150">
            <a:solidFill>
              <a:schemeClr val="bg1">
                <a:alpha val="70000"/>
              </a:schemeClr>
            </a:solidFill>
          </a:ln>
        </p:spPr>
      </p:pic>
      <p:pic>
        <p:nvPicPr>
          <p:cNvPr id="35" name="图片 34"/>
          <p:cNvPicPr>
            <a:picLocks noChangeAspect="1"/>
          </p:cNvPicPr>
          <p:nvPr/>
        </p:nvPicPr>
        <p:blipFill rotWithShape="1">
          <a:blip r:embed="rId5">
            <a:grayscl/>
            <a:extLst>
              <a:ext uri="{28A0092B-C50C-407E-A947-70E740481C1C}">
                <a14:useLocalDpi xmlns:a14="http://schemas.microsoft.com/office/drawing/2010/main" val="0"/>
              </a:ext>
            </a:extLst>
          </a:blip>
          <a:srcRect l="51799" t="-116" r="1282" b="29791"/>
          <a:stretch/>
        </p:blipFill>
        <p:spPr>
          <a:xfrm>
            <a:off x="6439354" y="4190777"/>
            <a:ext cx="1348382" cy="1348382"/>
          </a:xfrm>
          <a:prstGeom prst="ellipse">
            <a:avLst/>
          </a:prstGeom>
          <a:noFill/>
          <a:ln w="57150">
            <a:solidFill>
              <a:schemeClr val="bg1">
                <a:alpha val="70000"/>
              </a:schemeClr>
            </a:solidFill>
          </a:ln>
        </p:spPr>
      </p:pic>
    </p:spTree>
    <p:extLst>
      <p:ext uri="{BB962C8B-B14F-4D97-AF65-F5344CB8AC3E}">
        <p14:creationId xmlns:p14="http://schemas.microsoft.com/office/powerpoint/2010/main" val="284761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1693272" y="3827807"/>
            <a:ext cx="9519225" cy="629040"/>
          </a:xfrm>
          <a:prstGeom prst="roundRect">
            <a:avLst>
              <a:gd name="adj" fmla="val 50000"/>
            </a:avLst>
          </a:prstGeom>
          <a:solidFill>
            <a:schemeClr val="bg1">
              <a:alpha val="70000"/>
            </a:schemeClr>
          </a:solidFill>
          <a:ln w="9525" algn="ctr">
            <a:noFill/>
            <a:round/>
            <a:headEnd/>
            <a:tailEnd/>
          </a:ln>
          <a:effectLst/>
        </p:spPr>
        <p:txBody>
          <a:bodyPr wrap="none" anchor="ctr"/>
          <a:lstStyle/>
          <a:p>
            <a:pPr defTabSz="685800">
              <a:defRPr/>
            </a:pPr>
            <a:endParaRPr lang="zh-CN" altLang="en-US" sz="1400" kern="0">
              <a:solidFill>
                <a:srgbClr val="11111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AutoShape 5"/>
          <p:cNvSpPr>
            <a:spLocks noChangeArrowheads="1"/>
          </p:cNvSpPr>
          <p:nvPr/>
        </p:nvSpPr>
        <p:spPr bwMode="auto">
          <a:xfrm>
            <a:off x="855437" y="3827807"/>
            <a:ext cx="7573782" cy="629040"/>
          </a:xfrm>
          <a:prstGeom prst="roundRect">
            <a:avLst>
              <a:gd name="adj" fmla="val 50000"/>
            </a:avLst>
          </a:prstGeom>
          <a:solidFill>
            <a:schemeClr val="bg1"/>
          </a:solidFill>
          <a:ln w="9525" algn="ctr">
            <a:noFill/>
            <a:round/>
            <a:headEnd/>
            <a:tailEnd/>
          </a:ln>
          <a:effectLst/>
        </p:spPr>
        <p:txBody>
          <a:bodyPr wrap="none" anchor="ctr"/>
          <a:lstStyle/>
          <a:p>
            <a:pPr defTabSz="685800">
              <a:defRPr/>
            </a:pPr>
            <a:endParaRPr lang="zh-CN" altLang="en-US" sz="1400" kern="0">
              <a:solidFill>
                <a:srgbClr val="11111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ine 7"/>
          <p:cNvSpPr>
            <a:spLocks noChangeShapeType="1"/>
          </p:cNvSpPr>
          <p:nvPr/>
        </p:nvSpPr>
        <p:spPr bwMode="auto">
          <a:xfrm>
            <a:off x="2522385" y="2197565"/>
            <a:ext cx="0" cy="2259282"/>
          </a:xfrm>
          <a:prstGeom prst="line">
            <a:avLst/>
          </a:prstGeom>
          <a:noFill/>
          <a:ln w="12700">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a:ea typeface="微软雅黑"/>
            </a:endParaRPr>
          </a:p>
        </p:txBody>
      </p:sp>
      <p:sp>
        <p:nvSpPr>
          <p:cNvPr id="8" name="Line 8"/>
          <p:cNvSpPr>
            <a:spLocks noChangeShapeType="1"/>
          </p:cNvSpPr>
          <p:nvPr/>
        </p:nvSpPr>
        <p:spPr bwMode="auto">
          <a:xfrm>
            <a:off x="4559508" y="2197565"/>
            <a:ext cx="0" cy="2259282"/>
          </a:xfrm>
          <a:prstGeom prst="line">
            <a:avLst/>
          </a:prstGeom>
          <a:noFill/>
          <a:ln w="12700">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a:ea typeface="微软雅黑"/>
            </a:endParaRPr>
          </a:p>
        </p:txBody>
      </p:sp>
      <p:sp>
        <p:nvSpPr>
          <p:cNvPr id="9" name="Line 9"/>
          <p:cNvSpPr>
            <a:spLocks noChangeShapeType="1"/>
          </p:cNvSpPr>
          <p:nvPr/>
        </p:nvSpPr>
        <p:spPr bwMode="auto">
          <a:xfrm>
            <a:off x="6596631" y="2197565"/>
            <a:ext cx="0" cy="2259282"/>
          </a:xfrm>
          <a:prstGeom prst="line">
            <a:avLst/>
          </a:prstGeom>
          <a:noFill/>
          <a:ln w="12700">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a:ea typeface="微软雅黑"/>
            </a:endParaRPr>
          </a:p>
        </p:txBody>
      </p:sp>
      <p:sp>
        <p:nvSpPr>
          <p:cNvPr id="10" name="Line 10"/>
          <p:cNvSpPr>
            <a:spLocks noChangeShapeType="1"/>
          </p:cNvSpPr>
          <p:nvPr/>
        </p:nvSpPr>
        <p:spPr bwMode="auto">
          <a:xfrm>
            <a:off x="8633754" y="2197565"/>
            <a:ext cx="0" cy="2259282"/>
          </a:xfrm>
          <a:prstGeom prst="line">
            <a:avLst/>
          </a:prstGeom>
          <a:noFill/>
          <a:ln w="12700">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a:ea typeface="微软雅黑"/>
            </a:endParaRPr>
          </a:p>
        </p:txBody>
      </p:sp>
      <p:sp>
        <p:nvSpPr>
          <p:cNvPr id="11" name="Line 11"/>
          <p:cNvSpPr>
            <a:spLocks noChangeShapeType="1"/>
          </p:cNvSpPr>
          <p:nvPr/>
        </p:nvSpPr>
        <p:spPr bwMode="auto">
          <a:xfrm>
            <a:off x="10670878" y="2179893"/>
            <a:ext cx="0" cy="2259282"/>
          </a:xfrm>
          <a:prstGeom prst="line">
            <a:avLst/>
          </a:prstGeom>
          <a:noFill/>
          <a:ln w="12700">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a:ea typeface="微软雅黑"/>
            </a:endParaRPr>
          </a:p>
        </p:txBody>
      </p:sp>
      <p:sp>
        <p:nvSpPr>
          <p:cNvPr id="12" name="Content Placeholder 7"/>
          <p:cNvSpPr txBox="1">
            <a:spLocks noChangeAspect="1"/>
          </p:cNvSpPr>
          <p:nvPr/>
        </p:nvSpPr>
        <p:spPr>
          <a:xfrm>
            <a:off x="1016339" y="2197565"/>
            <a:ext cx="1509269" cy="122033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2016</a:t>
            </a:r>
            <a:endParaRPr lang="id-ID"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id-ID"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a:t>
            </a:r>
            <a:r>
              <a:rPr 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Here are many variations of the passages of the passages of </a:t>
            </a:r>
            <a:r>
              <a:rPr lang="en-US" sz="8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Lorem</a:t>
            </a:r>
            <a:r>
              <a:rPr 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8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Ipsum</a:t>
            </a:r>
            <a:r>
              <a:rPr 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available</a:t>
            </a:r>
            <a:r>
              <a:rPr lang="id-ID"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55"/>
          <p:cNvSpPr>
            <a:spLocks noChangeAspect="1" noEditPoints="1"/>
          </p:cNvSpPr>
          <p:nvPr/>
        </p:nvSpPr>
        <p:spPr bwMode="auto">
          <a:xfrm>
            <a:off x="7762092" y="3999606"/>
            <a:ext cx="277552" cy="299868"/>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343434"/>
          </a:solidFill>
          <a:ln>
            <a:noFill/>
          </a:ln>
        </p:spPr>
        <p:txBody>
          <a:bodyPr vert="horz" wrap="square" lIns="68580" tIns="34290" rIns="68580" bIns="34290" numCol="1" anchor="t" anchorCtr="0" compatLnSpc="1">
            <a:prstTxWarp prst="textNoShape">
              <a:avLst/>
            </a:prstTxWarp>
          </a:bodyPr>
          <a:lstStyle/>
          <a:p>
            <a:endParaRPr lang="en-US" sz="1400"/>
          </a:p>
        </p:txBody>
      </p:sp>
      <p:cxnSp>
        <p:nvCxnSpPr>
          <p:cNvPr id="377" name="Straight Connector 399"/>
          <p:cNvCxnSpPr/>
          <p:nvPr/>
        </p:nvCxnSpPr>
        <p:spPr>
          <a:xfrm>
            <a:off x="568840" y="5155443"/>
            <a:ext cx="11054321" cy="0"/>
          </a:xfrm>
          <a:prstGeom prst="line">
            <a:avLst/>
          </a:prstGeom>
          <a:ln w="12700">
            <a:solidFill>
              <a:schemeClr val="bg1">
                <a:lumMod val="75000"/>
              </a:schemeClr>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378" name="TextBox 400"/>
          <p:cNvSpPr txBox="1"/>
          <p:nvPr/>
        </p:nvSpPr>
        <p:spPr>
          <a:xfrm>
            <a:off x="720842" y="5370586"/>
            <a:ext cx="11006171" cy="594791"/>
          </a:xfrm>
          <a:prstGeom prst="rect">
            <a:avLst/>
          </a:prstGeom>
          <a:noFill/>
        </p:spPr>
        <p:txBody>
          <a:bodyPr wrap="square" rIns="108000" bIns="27000" numCol="1" spcCol="360000">
            <a:spAutoFit/>
          </a:bodyPr>
          <a:lstStyle/>
          <a:p>
            <a:pPr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your content here, the language should be concise, the theme should be clear. Enter your content here, the language should be concise, the theme should be clear.</a:t>
            </a:r>
          </a:p>
          <a:p>
            <a:pPr algn="ctr">
              <a:lnSpc>
                <a:spcPct val="150000"/>
              </a:lnSpc>
              <a:defRPr/>
            </a:pP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2" name="Content Placeholder 7"/>
          <p:cNvSpPr txBox="1">
            <a:spLocks noChangeAspect="1"/>
          </p:cNvSpPr>
          <p:nvPr/>
        </p:nvSpPr>
        <p:spPr>
          <a:xfrm>
            <a:off x="3051553" y="2197565"/>
            <a:ext cx="1509269" cy="122033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2017</a:t>
            </a:r>
            <a:endParaRPr lang="id-ID"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id-ID"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a:t>
            </a:r>
            <a:r>
              <a:rPr 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Here are many variations of the passages of the passages of </a:t>
            </a:r>
            <a:r>
              <a:rPr lang="en-US" sz="8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Lorem</a:t>
            </a:r>
            <a:r>
              <a:rPr 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8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Ipsum</a:t>
            </a:r>
            <a:r>
              <a:rPr 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available</a:t>
            </a:r>
            <a:r>
              <a:rPr lang="id-ID"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3" name="Content Placeholder 7"/>
          <p:cNvSpPr txBox="1">
            <a:spLocks noChangeAspect="1"/>
          </p:cNvSpPr>
          <p:nvPr/>
        </p:nvSpPr>
        <p:spPr>
          <a:xfrm>
            <a:off x="5086767" y="2179893"/>
            <a:ext cx="1509269" cy="122033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2018</a:t>
            </a:r>
            <a:endParaRPr lang="id-ID"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id-ID"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a:t>
            </a:r>
            <a:r>
              <a:rPr 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Here are many variations of the passages of the passages of </a:t>
            </a:r>
            <a:r>
              <a:rPr lang="en-US" sz="8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Lorem</a:t>
            </a:r>
            <a:r>
              <a:rPr 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8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Ipsum</a:t>
            </a:r>
            <a:r>
              <a:rPr 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available</a:t>
            </a:r>
            <a:r>
              <a:rPr lang="id-ID"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4" name="Content Placeholder 7"/>
          <p:cNvSpPr txBox="1">
            <a:spLocks noChangeAspect="1"/>
          </p:cNvSpPr>
          <p:nvPr/>
        </p:nvSpPr>
        <p:spPr>
          <a:xfrm>
            <a:off x="7121981" y="2162222"/>
            <a:ext cx="1509269" cy="122033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2019</a:t>
            </a:r>
            <a:endParaRPr lang="id-ID"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id-ID"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a:t>
            </a:r>
            <a:r>
              <a:rPr 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Here are many variations of the passages of the passages of </a:t>
            </a:r>
            <a:r>
              <a:rPr lang="en-US" sz="8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Lorem</a:t>
            </a:r>
            <a:r>
              <a:rPr 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8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Ipsum</a:t>
            </a:r>
            <a:r>
              <a:rPr 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available</a:t>
            </a:r>
            <a:r>
              <a:rPr lang="id-ID"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5" name="Content Placeholder 7"/>
          <p:cNvSpPr txBox="1">
            <a:spLocks noChangeAspect="1"/>
          </p:cNvSpPr>
          <p:nvPr/>
        </p:nvSpPr>
        <p:spPr>
          <a:xfrm>
            <a:off x="9157195" y="2145458"/>
            <a:ext cx="1509269" cy="122033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2020</a:t>
            </a:r>
            <a:endParaRPr lang="id-ID"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id-ID"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a:t>
            </a:r>
            <a:r>
              <a:rPr 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Here are many variations of the passages of the passages of </a:t>
            </a:r>
            <a:r>
              <a:rPr lang="en-US" sz="8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Lorem</a:t>
            </a:r>
            <a:r>
              <a:rPr 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8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Ipsum</a:t>
            </a:r>
            <a:r>
              <a:rPr 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available</a:t>
            </a:r>
            <a:r>
              <a:rPr lang="id-ID"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6" name="KSO_Shape"/>
          <p:cNvSpPr>
            <a:spLocks/>
          </p:cNvSpPr>
          <p:nvPr/>
        </p:nvSpPr>
        <p:spPr bwMode="auto">
          <a:xfrm>
            <a:off x="10196476" y="3999606"/>
            <a:ext cx="314506" cy="313838"/>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4343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extLst>
      <p:ext uri="{BB962C8B-B14F-4D97-AF65-F5344CB8AC3E}">
        <p14:creationId xmlns:p14="http://schemas.microsoft.com/office/powerpoint/2010/main" val="159196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rot="5400000">
            <a:off x="8137393" y="4064649"/>
            <a:ext cx="2056319" cy="2048849"/>
            <a:chOff x="2274297" y="577851"/>
            <a:chExt cx="2702660" cy="2692842"/>
          </a:xfrm>
          <a:solidFill>
            <a:schemeClr val="bg1">
              <a:alpha val="80000"/>
            </a:schemeClr>
          </a:solidFill>
          <a:effectLst>
            <a:outerShdw blurRad="50800" dist="38100" dir="5400000" algn="t" rotWithShape="0">
              <a:prstClr val="black">
                <a:alpha val="40000"/>
              </a:prstClr>
            </a:outerShdw>
          </a:effectLst>
        </p:grpSpPr>
        <p:sp>
          <p:nvSpPr>
            <p:cNvPr id="39" name="空心弧 38"/>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矩形 39"/>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rot="16200000">
            <a:off x="899995" y="1761868"/>
            <a:ext cx="2056319" cy="2048849"/>
            <a:chOff x="2274297" y="577851"/>
            <a:chExt cx="2702660" cy="2692842"/>
          </a:xfrm>
          <a:solidFill>
            <a:schemeClr val="bg1">
              <a:alpha val="80000"/>
            </a:schemeClr>
          </a:solidFill>
          <a:effectLst>
            <a:outerShdw blurRad="50800" dist="38100" dir="5400000" algn="t" rotWithShape="0">
              <a:prstClr val="black">
                <a:alpha val="40000"/>
              </a:prstClr>
            </a:outerShdw>
          </a:effectLst>
        </p:grpSpPr>
        <p:sp>
          <p:nvSpPr>
            <p:cNvPr id="43" name="空心弧 42"/>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44" name="矩形 43"/>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5" name="矩形 44"/>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46" name="组合 45"/>
          <p:cNvGrpSpPr/>
          <p:nvPr/>
        </p:nvGrpSpPr>
        <p:grpSpPr>
          <a:xfrm rot="16200000">
            <a:off x="9548691" y="1761867"/>
            <a:ext cx="2056319" cy="2048849"/>
            <a:chOff x="2274297" y="577851"/>
            <a:chExt cx="2702660" cy="2692842"/>
          </a:xfrm>
          <a:solidFill>
            <a:schemeClr val="bg1">
              <a:alpha val="80000"/>
            </a:schemeClr>
          </a:solidFill>
          <a:effectLst>
            <a:outerShdw blurRad="50800" dist="38100" dir="5400000" algn="t" rotWithShape="0">
              <a:prstClr val="black">
                <a:alpha val="40000"/>
              </a:prstClr>
            </a:outerShdw>
          </a:effectLst>
        </p:grpSpPr>
        <p:sp>
          <p:nvSpPr>
            <p:cNvPr id="47" name="空心弧 46"/>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48" name="矩形 47"/>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9" name="矩形 48"/>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2" name="组合 1"/>
          <p:cNvGrpSpPr/>
          <p:nvPr/>
        </p:nvGrpSpPr>
        <p:grpSpPr>
          <a:xfrm rot="5400000">
            <a:off x="2349663" y="3914971"/>
            <a:ext cx="2056319" cy="2048849"/>
            <a:chOff x="2274297" y="577851"/>
            <a:chExt cx="2702660" cy="2692842"/>
          </a:xfrm>
          <a:solidFill>
            <a:schemeClr val="bg1">
              <a:alpha val="80000"/>
            </a:schemeClr>
          </a:solidFill>
          <a:effectLst>
            <a:outerShdw blurRad="50800" dist="38100" dir="5400000" algn="t" rotWithShape="0">
              <a:prstClr val="black">
                <a:alpha val="40000"/>
              </a:prstClr>
            </a:outerShdw>
          </a:effectLst>
        </p:grpSpPr>
        <p:sp>
          <p:nvSpPr>
            <p:cNvPr id="3" name="空心弧 2"/>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矩形 3"/>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16200000">
            <a:off x="3791096" y="1761867"/>
            <a:ext cx="2056319" cy="2048849"/>
            <a:chOff x="2274297" y="577851"/>
            <a:chExt cx="2702660" cy="2692842"/>
          </a:xfrm>
          <a:solidFill>
            <a:schemeClr val="bg1">
              <a:alpha val="80000"/>
            </a:schemeClr>
          </a:solidFill>
          <a:effectLst>
            <a:outerShdw blurRad="50800" dist="38100" dir="5400000" algn="t" rotWithShape="0">
              <a:prstClr val="black">
                <a:alpha val="40000"/>
              </a:prstClr>
            </a:outerShdw>
          </a:effectLst>
        </p:grpSpPr>
        <p:sp>
          <p:nvSpPr>
            <p:cNvPr id="7" name="空心弧 6"/>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 name="矩形 7"/>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矩形 8"/>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10" name="组合 9"/>
          <p:cNvGrpSpPr/>
          <p:nvPr/>
        </p:nvGrpSpPr>
        <p:grpSpPr>
          <a:xfrm rot="5400000">
            <a:off x="5236740" y="3914971"/>
            <a:ext cx="2056319" cy="2048849"/>
            <a:chOff x="2274297" y="577851"/>
            <a:chExt cx="2702660" cy="2692842"/>
          </a:xfrm>
          <a:solidFill>
            <a:schemeClr val="bg1">
              <a:alpha val="80000"/>
            </a:schemeClr>
          </a:solidFill>
          <a:effectLst>
            <a:outerShdw blurRad="50800" dist="38100" dir="5400000" algn="t" rotWithShape="0">
              <a:prstClr val="black">
                <a:alpha val="40000"/>
              </a:prstClr>
            </a:outerShdw>
          </a:effectLst>
        </p:grpSpPr>
        <p:sp>
          <p:nvSpPr>
            <p:cNvPr id="11" name="空心弧 10"/>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16200000">
            <a:off x="6678173" y="1761867"/>
            <a:ext cx="2056319" cy="2048849"/>
            <a:chOff x="2274297" y="577851"/>
            <a:chExt cx="2702660" cy="2692842"/>
          </a:xfrm>
          <a:solidFill>
            <a:schemeClr val="bg1">
              <a:alpha val="80000"/>
            </a:schemeClr>
          </a:solidFill>
          <a:effectLst>
            <a:outerShdw blurRad="50800" dist="38100" dir="5400000" algn="t" rotWithShape="0">
              <a:prstClr val="black">
                <a:alpha val="40000"/>
              </a:prstClr>
            </a:outerShdw>
          </a:effectLst>
        </p:grpSpPr>
        <p:sp>
          <p:nvSpPr>
            <p:cNvPr id="15" name="空心弧 14"/>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6" name="矩形 15"/>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7" name="矩形 16"/>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18" name="矩形 17"/>
          <p:cNvSpPr/>
          <p:nvPr/>
        </p:nvSpPr>
        <p:spPr>
          <a:xfrm>
            <a:off x="0" y="3618507"/>
            <a:ext cx="12192000" cy="48322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4"/>
          <p:cNvSpPr txBox="1"/>
          <p:nvPr/>
        </p:nvSpPr>
        <p:spPr>
          <a:xfrm>
            <a:off x="3028643" y="3525671"/>
            <a:ext cx="697627" cy="646331"/>
          </a:xfrm>
          <a:prstGeom prst="rect">
            <a:avLst/>
          </a:prstGeom>
          <a:noFill/>
        </p:spPr>
        <p:txBody>
          <a:bodyPr wrap="none" rtlCol="0">
            <a:spAutoFit/>
          </a:bodyPr>
          <a:lstStyle/>
          <a:p>
            <a:r>
              <a:rPr lang="en-US" altLang="zh-CN" sz="3600" b="1" dirty="0">
                <a:solidFill>
                  <a:schemeClr val="bg1">
                    <a:lumMod val="50000"/>
                  </a:schemeClr>
                </a:solidFill>
                <a:latin typeface="Arial Unicode MS" pitchFamily="34" charset="-122"/>
                <a:ea typeface="Arial Unicode MS" pitchFamily="34" charset="-122"/>
                <a:cs typeface="Arial Unicode MS" pitchFamily="34" charset="-122"/>
              </a:rPr>
              <a:t>02</a:t>
            </a:r>
            <a:endParaRPr lang="zh-CN" altLang="en-US" sz="900" b="1" dirty="0">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20" name="TextBox 25"/>
          <p:cNvSpPr txBox="1"/>
          <p:nvPr/>
        </p:nvSpPr>
        <p:spPr>
          <a:xfrm>
            <a:off x="3159988" y="4105972"/>
            <a:ext cx="470706" cy="307777"/>
          </a:xfrm>
          <a:prstGeom prst="rect">
            <a:avLst/>
          </a:prstGeom>
          <a:noFill/>
        </p:spPr>
        <p:txBody>
          <a:bodyPr wrap="none" rtlCol="0">
            <a:spAutoFit/>
          </a:bodyPr>
          <a:lstStyle/>
          <a:p>
            <a:pPr algn="ctr"/>
            <a:r>
              <a:rPr lang="en-US" altLang="zh-CN" sz="1400" dirty="0">
                <a:solidFill>
                  <a:schemeClr val="bg1"/>
                </a:solidFill>
              </a:rPr>
              <a:t>text</a:t>
            </a:r>
            <a:endParaRPr lang="zh-CN" altLang="en-US" sz="1400" dirty="0">
              <a:solidFill>
                <a:schemeClr val="bg1"/>
              </a:solidFill>
            </a:endParaRPr>
          </a:p>
        </p:txBody>
      </p:sp>
      <p:sp>
        <p:nvSpPr>
          <p:cNvPr id="21" name="TextBox 26"/>
          <p:cNvSpPr txBox="1"/>
          <p:nvPr/>
        </p:nvSpPr>
        <p:spPr>
          <a:xfrm>
            <a:off x="4470807" y="3525671"/>
            <a:ext cx="697627" cy="646331"/>
          </a:xfrm>
          <a:prstGeom prst="rect">
            <a:avLst/>
          </a:prstGeom>
          <a:noFill/>
        </p:spPr>
        <p:txBody>
          <a:bodyPr wrap="none" rtlCol="0">
            <a:spAutoFit/>
          </a:bodyPr>
          <a:lstStyle/>
          <a:p>
            <a:r>
              <a:rPr lang="en-US" altLang="zh-CN" sz="3600" b="1" dirty="0">
                <a:solidFill>
                  <a:schemeClr val="bg1">
                    <a:lumMod val="50000"/>
                  </a:schemeClr>
                </a:solidFill>
                <a:latin typeface="Arial Unicode MS" pitchFamily="34" charset="-122"/>
                <a:ea typeface="Arial Unicode MS" pitchFamily="34" charset="-122"/>
                <a:cs typeface="Arial Unicode MS" pitchFamily="34" charset="-122"/>
              </a:rPr>
              <a:t>03</a:t>
            </a:r>
            <a:endParaRPr lang="zh-CN" altLang="en-US" sz="900" b="1" dirty="0">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23" name="TextBox 28"/>
          <p:cNvSpPr txBox="1"/>
          <p:nvPr/>
        </p:nvSpPr>
        <p:spPr>
          <a:xfrm>
            <a:off x="7357884" y="3525671"/>
            <a:ext cx="697627" cy="646331"/>
          </a:xfrm>
          <a:prstGeom prst="rect">
            <a:avLst/>
          </a:prstGeom>
          <a:noFill/>
        </p:spPr>
        <p:txBody>
          <a:bodyPr wrap="none" rtlCol="0">
            <a:spAutoFit/>
          </a:bodyPr>
          <a:lstStyle/>
          <a:p>
            <a:r>
              <a:rPr lang="en-US" altLang="zh-CN" sz="3600" b="1" dirty="0">
                <a:solidFill>
                  <a:schemeClr val="bg1">
                    <a:lumMod val="50000"/>
                  </a:schemeClr>
                </a:solidFill>
                <a:latin typeface="Arial Unicode MS" pitchFamily="34" charset="-122"/>
                <a:ea typeface="Arial Unicode MS" pitchFamily="34" charset="-122"/>
                <a:cs typeface="Arial Unicode MS" pitchFamily="34" charset="-122"/>
              </a:rPr>
              <a:t>05</a:t>
            </a:r>
            <a:endParaRPr lang="zh-CN" altLang="en-US" sz="900" b="1" dirty="0">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25" name="TextBox 30"/>
          <p:cNvSpPr txBox="1"/>
          <p:nvPr/>
        </p:nvSpPr>
        <p:spPr>
          <a:xfrm>
            <a:off x="5886916" y="3525671"/>
            <a:ext cx="697627" cy="646331"/>
          </a:xfrm>
          <a:prstGeom prst="rect">
            <a:avLst/>
          </a:prstGeom>
          <a:noFill/>
        </p:spPr>
        <p:txBody>
          <a:bodyPr wrap="none" rtlCol="0">
            <a:spAutoFit/>
          </a:bodyPr>
          <a:lstStyle/>
          <a:p>
            <a:r>
              <a:rPr lang="en-US" altLang="zh-CN" sz="3600" b="1" dirty="0">
                <a:solidFill>
                  <a:schemeClr val="bg1">
                    <a:lumMod val="50000"/>
                  </a:schemeClr>
                </a:solidFill>
                <a:latin typeface="Arial Unicode MS" pitchFamily="34" charset="-122"/>
                <a:ea typeface="Arial Unicode MS" pitchFamily="34" charset="-122"/>
                <a:cs typeface="Arial Unicode MS" pitchFamily="34" charset="-122"/>
              </a:rPr>
              <a:t>04</a:t>
            </a:r>
            <a:endParaRPr lang="zh-CN" altLang="en-US" sz="900" b="1" dirty="0">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26" name="TextBox 31"/>
          <p:cNvSpPr txBox="1"/>
          <p:nvPr/>
        </p:nvSpPr>
        <p:spPr>
          <a:xfrm>
            <a:off x="6018261" y="4105972"/>
            <a:ext cx="470706" cy="307777"/>
          </a:xfrm>
          <a:prstGeom prst="rect">
            <a:avLst/>
          </a:prstGeom>
          <a:noFill/>
        </p:spPr>
        <p:txBody>
          <a:bodyPr wrap="none" rtlCol="0">
            <a:spAutoFit/>
          </a:bodyPr>
          <a:lstStyle/>
          <a:p>
            <a:pPr algn="ctr"/>
            <a:r>
              <a:rPr lang="en-US" altLang="zh-CN" sz="1400" dirty="0">
                <a:solidFill>
                  <a:schemeClr val="bg1"/>
                </a:solidFill>
              </a:rPr>
              <a:t>text</a:t>
            </a:r>
            <a:endParaRPr lang="zh-CN" altLang="en-US" sz="1400" dirty="0">
              <a:solidFill>
                <a:schemeClr val="bg1"/>
              </a:solidFill>
            </a:endParaRPr>
          </a:p>
        </p:txBody>
      </p:sp>
      <p:sp>
        <p:nvSpPr>
          <p:cNvPr id="27" name="矩形 26"/>
          <p:cNvSpPr/>
          <p:nvPr/>
        </p:nvSpPr>
        <p:spPr>
          <a:xfrm>
            <a:off x="3078455" y="5446427"/>
            <a:ext cx="565348" cy="369332"/>
          </a:xfrm>
          <a:prstGeom prst="rect">
            <a:avLst/>
          </a:prstGeom>
        </p:spPr>
        <p:txBody>
          <a:bodyPr wrap="none">
            <a:spAutoFit/>
          </a:bodyPr>
          <a:lstStyle/>
          <a:p>
            <a:r>
              <a:rPr lang="en-US" altLang="zh-CN" dirty="0"/>
              <a:t>Text</a:t>
            </a:r>
          </a:p>
        </p:txBody>
      </p:sp>
      <p:sp>
        <p:nvSpPr>
          <p:cNvPr id="28" name="矩形 27"/>
          <p:cNvSpPr/>
          <p:nvPr/>
        </p:nvSpPr>
        <p:spPr>
          <a:xfrm>
            <a:off x="4508269" y="1890227"/>
            <a:ext cx="565348" cy="369332"/>
          </a:xfrm>
          <a:prstGeom prst="rect">
            <a:avLst/>
          </a:prstGeom>
        </p:spPr>
        <p:txBody>
          <a:bodyPr wrap="none">
            <a:spAutoFit/>
          </a:bodyPr>
          <a:lstStyle/>
          <a:p>
            <a:r>
              <a:rPr lang="en-US" altLang="zh-CN" dirty="0"/>
              <a:t>Text</a:t>
            </a:r>
          </a:p>
        </p:txBody>
      </p:sp>
      <p:sp>
        <p:nvSpPr>
          <p:cNvPr id="29" name="矩形 28"/>
          <p:cNvSpPr/>
          <p:nvPr/>
        </p:nvSpPr>
        <p:spPr>
          <a:xfrm>
            <a:off x="5965532" y="5446427"/>
            <a:ext cx="565348" cy="369332"/>
          </a:xfrm>
          <a:prstGeom prst="rect">
            <a:avLst/>
          </a:prstGeom>
        </p:spPr>
        <p:txBody>
          <a:bodyPr wrap="none">
            <a:spAutoFit/>
          </a:bodyPr>
          <a:lstStyle/>
          <a:p>
            <a:r>
              <a:rPr lang="en-US" altLang="zh-CN" dirty="0"/>
              <a:t>Text</a:t>
            </a:r>
          </a:p>
        </p:txBody>
      </p:sp>
      <p:sp>
        <p:nvSpPr>
          <p:cNvPr id="30" name="矩形 29"/>
          <p:cNvSpPr/>
          <p:nvPr/>
        </p:nvSpPr>
        <p:spPr>
          <a:xfrm>
            <a:off x="7424023" y="1890227"/>
            <a:ext cx="565348" cy="369332"/>
          </a:xfrm>
          <a:prstGeom prst="rect">
            <a:avLst/>
          </a:prstGeom>
        </p:spPr>
        <p:txBody>
          <a:bodyPr wrap="none">
            <a:spAutoFit/>
          </a:bodyPr>
          <a:lstStyle/>
          <a:p>
            <a:r>
              <a:rPr lang="en-US" altLang="zh-CN" dirty="0"/>
              <a:t>Text</a:t>
            </a:r>
          </a:p>
        </p:txBody>
      </p:sp>
      <p:sp>
        <p:nvSpPr>
          <p:cNvPr id="33" name="Freeform 5"/>
          <p:cNvSpPr>
            <a:spLocks noEditPoints="1"/>
          </p:cNvSpPr>
          <p:nvPr/>
        </p:nvSpPr>
        <p:spPr bwMode="auto">
          <a:xfrm>
            <a:off x="4603227" y="2602470"/>
            <a:ext cx="457071" cy="438978"/>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9"/>
          <p:cNvSpPr>
            <a:spLocks noEditPoints="1"/>
          </p:cNvSpPr>
          <p:nvPr/>
        </p:nvSpPr>
        <p:spPr bwMode="auto">
          <a:xfrm>
            <a:off x="3178286" y="4592419"/>
            <a:ext cx="481845" cy="475706"/>
          </a:xfrm>
          <a:custGeom>
            <a:avLst/>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13"/>
          <p:cNvSpPr>
            <a:spLocks noEditPoints="1"/>
          </p:cNvSpPr>
          <p:nvPr/>
        </p:nvSpPr>
        <p:spPr bwMode="auto">
          <a:xfrm>
            <a:off x="6086860" y="4696962"/>
            <a:ext cx="402107" cy="402107"/>
          </a:xfrm>
          <a:custGeom>
            <a:avLst/>
            <a:gdLst>
              <a:gd name="T0" fmla="*/ 0 w 200"/>
              <a:gd name="T1" fmla="*/ 180 h 200"/>
              <a:gd name="T2" fmla="*/ 12 w 200"/>
              <a:gd name="T3" fmla="*/ 168 h 200"/>
              <a:gd name="T4" fmla="*/ 188 w 200"/>
              <a:gd name="T5" fmla="*/ 168 h 200"/>
              <a:gd name="T6" fmla="*/ 200 w 200"/>
              <a:gd name="T7" fmla="*/ 180 h 200"/>
              <a:gd name="T8" fmla="*/ 84 w 200"/>
              <a:gd name="T9" fmla="*/ 88 h 200"/>
              <a:gd name="T10" fmla="*/ 116 w 200"/>
              <a:gd name="T11" fmla="*/ 88 h 200"/>
              <a:gd name="T12" fmla="*/ 168 w 200"/>
              <a:gd name="T13" fmla="*/ 88 h 200"/>
              <a:gd name="T14" fmla="*/ 168 w 200"/>
              <a:gd name="T15" fmla="*/ 176 h 200"/>
              <a:gd name="T16" fmla="*/ 116 w 200"/>
              <a:gd name="T17" fmla="*/ 176 h 200"/>
              <a:gd name="T18" fmla="*/ 84 w 200"/>
              <a:gd name="T19" fmla="*/ 176 h 200"/>
              <a:gd name="T20" fmla="*/ 32 w 200"/>
              <a:gd name="T21" fmla="*/ 176 h 200"/>
              <a:gd name="T22" fmla="*/ 32 w 200"/>
              <a:gd name="T23" fmla="*/ 88 h 200"/>
              <a:gd name="T24" fmla="*/ 144 w 200"/>
              <a:gd name="T25" fmla="*/ 172 h 200"/>
              <a:gd name="T26" fmla="*/ 144 w 200"/>
              <a:gd name="T27" fmla="*/ 148 h 200"/>
              <a:gd name="T28" fmla="*/ 168 w 200"/>
              <a:gd name="T29" fmla="*/ 144 h 200"/>
              <a:gd name="T30" fmla="*/ 144 w 200"/>
              <a:gd name="T31" fmla="*/ 144 h 200"/>
              <a:gd name="T32" fmla="*/ 168 w 200"/>
              <a:gd name="T33" fmla="*/ 92 h 200"/>
              <a:gd name="T34" fmla="*/ 116 w 200"/>
              <a:gd name="T35" fmla="*/ 172 h 200"/>
              <a:gd name="T36" fmla="*/ 116 w 200"/>
              <a:gd name="T37" fmla="*/ 148 h 200"/>
              <a:gd name="T38" fmla="*/ 140 w 200"/>
              <a:gd name="T39" fmla="*/ 144 h 200"/>
              <a:gd name="T40" fmla="*/ 116 w 200"/>
              <a:gd name="T41" fmla="*/ 144 h 200"/>
              <a:gd name="T42" fmla="*/ 140 w 200"/>
              <a:gd name="T43" fmla="*/ 92 h 200"/>
              <a:gd name="T44" fmla="*/ 88 w 200"/>
              <a:gd name="T45" fmla="*/ 172 h 200"/>
              <a:gd name="T46" fmla="*/ 88 w 200"/>
              <a:gd name="T47" fmla="*/ 148 h 200"/>
              <a:gd name="T48" fmla="*/ 112 w 200"/>
              <a:gd name="T49" fmla="*/ 144 h 200"/>
              <a:gd name="T50" fmla="*/ 88 w 200"/>
              <a:gd name="T51" fmla="*/ 144 h 200"/>
              <a:gd name="T52" fmla="*/ 112 w 200"/>
              <a:gd name="T53" fmla="*/ 92 h 200"/>
              <a:gd name="T54" fmla="*/ 60 w 200"/>
              <a:gd name="T55" fmla="*/ 172 h 200"/>
              <a:gd name="T56" fmla="*/ 60 w 200"/>
              <a:gd name="T57" fmla="*/ 148 h 200"/>
              <a:gd name="T58" fmla="*/ 84 w 200"/>
              <a:gd name="T59" fmla="*/ 144 h 200"/>
              <a:gd name="T60" fmla="*/ 60 w 200"/>
              <a:gd name="T61" fmla="*/ 144 h 200"/>
              <a:gd name="T62" fmla="*/ 84 w 200"/>
              <a:gd name="T63" fmla="*/ 92 h 200"/>
              <a:gd name="T64" fmla="*/ 32 w 200"/>
              <a:gd name="T65" fmla="*/ 172 h 200"/>
              <a:gd name="T66" fmla="*/ 32 w 200"/>
              <a:gd name="T67" fmla="*/ 148 h 200"/>
              <a:gd name="T68" fmla="*/ 56 w 200"/>
              <a:gd name="T69" fmla="*/ 144 h 200"/>
              <a:gd name="T70" fmla="*/ 32 w 200"/>
              <a:gd name="T71" fmla="*/ 144 h 200"/>
              <a:gd name="T72" fmla="*/ 56 w 200"/>
              <a:gd name="T73" fmla="*/ 92 h 200"/>
              <a:gd name="T74" fmla="*/ 0 w 200"/>
              <a:gd name="T75" fmla="*/ 36 h 200"/>
              <a:gd name="T76" fmla="*/ 28 w 200"/>
              <a:gd name="T77" fmla="*/ 56 h 200"/>
              <a:gd name="T78" fmla="*/ 140 w 200"/>
              <a:gd name="T79" fmla="*/ 16 h 200"/>
              <a:gd name="T80" fmla="*/ 172 w 200"/>
              <a:gd name="T81" fmla="*/ 16 h 200"/>
              <a:gd name="T82" fmla="*/ 200 w 200"/>
              <a:gd name="T83" fmla="*/ 80 h 200"/>
              <a:gd name="T84" fmla="*/ 144 w 200"/>
              <a:gd name="T85" fmla="*/ 12 h 200"/>
              <a:gd name="T86" fmla="*/ 168 w 200"/>
              <a:gd name="T87" fmla="*/ 52 h 200"/>
              <a:gd name="T88" fmla="*/ 32 w 200"/>
              <a:gd name="T89" fmla="*/ 12 h 200"/>
              <a:gd name="T90" fmla="*/ 56 w 200"/>
              <a:gd name="T91" fmla="*/ 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17"/>
          <p:cNvSpPr>
            <a:spLocks noEditPoints="1"/>
          </p:cNvSpPr>
          <p:nvPr/>
        </p:nvSpPr>
        <p:spPr bwMode="auto">
          <a:xfrm>
            <a:off x="7510530" y="2658303"/>
            <a:ext cx="450296" cy="327312"/>
          </a:xfrm>
          <a:custGeom>
            <a:avLst/>
            <a:gdLst>
              <a:gd name="T0" fmla="*/ 199 w 200"/>
              <a:gd name="T1" fmla="*/ 115 h 184"/>
              <a:gd name="T2" fmla="*/ 164 w 200"/>
              <a:gd name="T3" fmla="*/ 0 h 184"/>
              <a:gd name="T4" fmla="*/ 35 w 200"/>
              <a:gd name="T5" fmla="*/ 0 h 184"/>
              <a:gd name="T6" fmla="*/ 0 w 200"/>
              <a:gd name="T7" fmla="*/ 115 h 184"/>
              <a:gd name="T8" fmla="*/ 0 w 200"/>
              <a:gd name="T9" fmla="*/ 115 h 184"/>
              <a:gd name="T10" fmla="*/ 0 w 200"/>
              <a:gd name="T11" fmla="*/ 172 h 184"/>
              <a:gd name="T12" fmla="*/ 12 w 200"/>
              <a:gd name="T13" fmla="*/ 184 h 184"/>
              <a:gd name="T14" fmla="*/ 188 w 200"/>
              <a:gd name="T15" fmla="*/ 184 h 184"/>
              <a:gd name="T16" fmla="*/ 200 w 200"/>
              <a:gd name="T17" fmla="*/ 172 h 184"/>
              <a:gd name="T18" fmla="*/ 200 w 200"/>
              <a:gd name="T19" fmla="*/ 115 h 184"/>
              <a:gd name="T20" fmla="*/ 199 w 200"/>
              <a:gd name="T21" fmla="*/ 115 h 184"/>
              <a:gd name="T22" fmla="*/ 143 w 200"/>
              <a:gd name="T23" fmla="*/ 112 h 184"/>
              <a:gd name="T24" fmla="*/ 125 w 200"/>
              <a:gd name="T25" fmla="*/ 148 h 184"/>
              <a:gd name="T26" fmla="*/ 73 w 200"/>
              <a:gd name="T27" fmla="*/ 148 h 184"/>
              <a:gd name="T28" fmla="*/ 54 w 200"/>
              <a:gd name="T29" fmla="*/ 112 h 184"/>
              <a:gd name="T30" fmla="*/ 20 w 200"/>
              <a:gd name="T31" fmla="*/ 112 h 184"/>
              <a:gd name="T32" fmla="*/ 50 w 200"/>
              <a:gd name="T33" fmla="*/ 12 h 184"/>
              <a:gd name="T34" fmla="*/ 149 w 200"/>
              <a:gd name="T35" fmla="*/ 12 h 184"/>
              <a:gd name="T36" fmla="*/ 180 w 200"/>
              <a:gd name="T37" fmla="*/ 112 h 184"/>
              <a:gd name="T38" fmla="*/ 143 w 200"/>
              <a:gd name="T39" fmla="*/ 112 h 184"/>
              <a:gd name="T40" fmla="*/ 138 w 200"/>
              <a:gd name="T41" fmla="*/ 48 h 184"/>
              <a:gd name="T42" fmla="*/ 61 w 200"/>
              <a:gd name="T43" fmla="*/ 48 h 184"/>
              <a:gd name="T44" fmla="*/ 59 w 200"/>
              <a:gd name="T45" fmla="*/ 56 h 184"/>
              <a:gd name="T46" fmla="*/ 140 w 200"/>
              <a:gd name="T47" fmla="*/ 56 h 184"/>
              <a:gd name="T48" fmla="*/ 138 w 200"/>
              <a:gd name="T49" fmla="*/ 48 h 184"/>
              <a:gd name="T50" fmla="*/ 132 w 200"/>
              <a:gd name="T51" fmla="*/ 28 h 184"/>
              <a:gd name="T52" fmla="*/ 67 w 200"/>
              <a:gd name="T53" fmla="*/ 28 h 184"/>
              <a:gd name="T54" fmla="*/ 65 w 200"/>
              <a:gd name="T55" fmla="*/ 36 h 184"/>
              <a:gd name="T56" fmla="*/ 134 w 200"/>
              <a:gd name="T57" fmla="*/ 36 h 184"/>
              <a:gd name="T58" fmla="*/ 132 w 200"/>
              <a:gd name="T59" fmla="*/ 28 h 184"/>
              <a:gd name="T60" fmla="*/ 47 w 200"/>
              <a:gd name="T61" fmla="*/ 96 h 184"/>
              <a:gd name="T62" fmla="*/ 152 w 200"/>
              <a:gd name="T63" fmla="*/ 96 h 184"/>
              <a:gd name="T64" fmla="*/ 149 w 200"/>
              <a:gd name="T65" fmla="*/ 88 h 184"/>
              <a:gd name="T66" fmla="*/ 50 w 200"/>
              <a:gd name="T67" fmla="*/ 88 h 184"/>
              <a:gd name="T68" fmla="*/ 47 w 200"/>
              <a:gd name="T69" fmla="*/ 96 h 184"/>
              <a:gd name="T70" fmla="*/ 144 w 200"/>
              <a:gd name="T71" fmla="*/ 68 h 184"/>
              <a:gd name="T72" fmla="*/ 55 w 200"/>
              <a:gd name="T73" fmla="*/ 68 h 184"/>
              <a:gd name="T74" fmla="*/ 53 w 200"/>
              <a:gd name="T75" fmla="*/ 76 h 184"/>
              <a:gd name="T76" fmla="*/ 146 w 200"/>
              <a:gd name="T77" fmla="*/ 76 h 184"/>
              <a:gd name="T78" fmla="*/ 144 w 200"/>
              <a:gd name="T79" fmla="*/ 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TextBox 28"/>
          <p:cNvSpPr txBox="1"/>
          <p:nvPr/>
        </p:nvSpPr>
        <p:spPr>
          <a:xfrm>
            <a:off x="8778071" y="3536954"/>
            <a:ext cx="697627" cy="646331"/>
          </a:xfrm>
          <a:prstGeom prst="rect">
            <a:avLst/>
          </a:prstGeom>
          <a:noFill/>
        </p:spPr>
        <p:txBody>
          <a:bodyPr wrap="none" rtlCol="0">
            <a:spAutoFit/>
          </a:bodyPr>
          <a:lstStyle/>
          <a:p>
            <a:r>
              <a:rPr lang="en-US" altLang="zh-CN" sz="3600" b="1" dirty="0">
                <a:solidFill>
                  <a:schemeClr val="bg1">
                    <a:lumMod val="50000"/>
                  </a:schemeClr>
                </a:solidFill>
                <a:latin typeface="Arial Unicode MS" pitchFamily="34" charset="-122"/>
                <a:ea typeface="Arial Unicode MS" pitchFamily="34" charset="-122"/>
                <a:cs typeface="Arial Unicode MS" pitchFamily="34" charset="-122"/>
              </a:rPr>
              <a:t>06</a:t>
            </a:r>
            <a:endParaRPr lang="zh-CN" altLang="en-US" sz="900" b="1" dirty="0">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55" name="TextBox 28"/>
          <p:cNvSpPr txBox="1"/>
          <p:nvPr/>
        </p:nvSpPr>
        <p:spPr>
          <a:xfrm>
            <a:off x="10248030" y="3588069"/>
            <a:ext cx="697627" cy="646331"/>
          </a:xfrm>
          <a:prstGeom prst="rect">
            <a:avLst/>
          </a:prstGeom>
          <a:noFill/>
        </p:spPr>
        <p:txBody>
          <a:bodyPr wrap="none" rtlCol="0">
            <a:spAutoFit/>
          </a:bodyPr>
          <a:lstStyle/>
          <a:p>
            <a:r>
              <a:rPr lang="en-US" altLang="zh-CN" sz="3600" b="1" dirty="0">
                <a:solidFill>
                  <a:schemeClr val="bg1">
                    <a:lumMod val="50000"/>
                  </a:schemeClr>
                </a:solidFill>
                <a:latin typeface="Arial Unicode MS" pitchFamily="34" charset="-122"/>
                <a:ea typeface="Arial Unicode MS" pitchFamily="34" charset="-122"/>
                <a:cs typeface="Arial Unicode MS" pitchFamily="34" charset="-122"/>
              </a:rPr>
              <a:t>07</a:t>
            </a:r>
            <a:endParaRPr lang="zh-CN" altLang="en-US" sz="900" b="1" dirty="0">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56" name="TextBox 28"/>
          <p:cNvSpPr txBox="1"/>
          <p:nvPr/>
        </p:nvSpPr>
        <p:spPr>
          <a:xfrm>
            <a:off x="1569493" y="3525670"/>
            <a:ext cx="697627" cy="646331"/>
          </a:xfrm>
          <a:prstGeom prst="rect">
            <a:avLst/>
          </a:prstGeom>
          <a:noFill/>
        </p:spPr>
        <p:txBody>
          <a:bodyPr wrap="none" rtlCol="0">
            <a:spAutoFit/>
          </a:bodyPr>
          <a:lstStyle/>
          <a:p>
            <a:r>
              <a:rPr lang="en-US" altLang="zh-CN" sz="3600" b="1" dirty="0">
                <a:solidFill>
                  <a:schemeClr val="bg1">
                    <a:lumMod val="50000"/>
                  </a:schemeClr>
                </a:solidFill>
                <a:latin typeface="Arial Unicode MS" pitchFamily="34" charset="-122"/>
                <a:ea typeface="Arial Unicode MS" pitchFamily="34" charset="-122"/>
                <a:cs typeface="Arial Unicode MS" pitchFamily="34" charset="-122"/>
              </a:rPr>
              <a:t>01</a:t>
            </a:r>
            <a:endParaRPr lang="zh-CN" altLang="en-US" sz="900" b="1" dirty="0">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57" name="矩形 56"/>
          <p:cNvSpPr/>
          <p:nvPr/>
        </p:nvSpPr>
        <p:spPr>
          <a:xfrm>
            <a:off x="10249680" y="1873898"/>
            <a:ext cx="565348" cy="369332"/>
          </a:xfrm>
          <a:prstGeom prst="rect">
            <a:avLst/>
          </a:prstGeom>
        </p:spPr>
        <p:txBody>
          <a:bodyPr wrap="none">
            <a:spAutoFit/>
          </a:bodyPr>
          <a:lstStyle/>
          <a:p>
            <a:r>
              <a:rPr lang="en-US" altLang="zh-CN" dirty="0"/>
              <a:t>Text</a:t>
            </a:r>
          </a:p>
        </p:txBody>
      </p:sp>
      <p:sp>
        <p:nvSpPr>
          <p:cNvPr id="60" name="KSO_Shape"/>
          <p:cNvSpPr>
            <a:spLocks/>
          </p:cNvSpPr>
          <p:nvPr/>
        </p:nvSpPr>
        <p:spPr bwMode="auto">
          <a:xfrm>
            <a:off x="1773890" y="2566782"/>
            <a:ext cx="347089" cy="463339"/>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1" name="KSO_Shape"/>
          <p:cNvSpPr>
            <a:spLocks/>
          </p:cNvSpPr>
          <p:nvPr/>
        </p:nvSpPr>
        <p:spPr bwMode="auto">
          <a:xfrm>
            <a:off x="10388238" y="2613797"/>
            <a:ext cx="417210" cy="41632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2" name="KSO_Shape"/>
          <p:cNvSpPr>
            <a:spLocks/>
          </p:cNvSpPr>
          <p:nvPr/>
        </p:nvSpPr>
        <p:spPr bwMode="auto">
          <a:xfrm>
            <a:off x="8965707" y="4783569"/>
            <a:ext cx="417210" cy="416324"/>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3" name="矩形 62"/>
          <p:cNvSpPr/>
          <p:nvPr/>
        </p:nvSpPr>
        <p:spPr>
          <a:xfrm>
            <a:off x="1555631" y="1879115"/>
            <a:ext cx="565348" cy="369332"/>
          </a:xfrm>
          <a:prstGeom prst="rect">
            <a:avLst/>
          </a:prstGeom>
        </p:spPr>
        <p:txBody>
          <a:bodyPr wrap="none">
            <a:spAutoFit/>
          </a:bodyPr>
          <a:lstStyle/>
          <a:p>
            <a:r>
              <a:rPr lang="en-US" altLang="zh-CN" dirty="0"/>
              <a:t>Text</a:t>
            </a:r>
          </a:p>
        </p:txBody>
      </p:sp>
      <p:sp>
        <p:nvSpPr>
          <p:cNvPr id="64" name="矩形 63"/>
          <p:cNvSpPr/>
          <p:nvPr/>
        </p:nvSpPr>
        <p:spPr>
          <a:xfrm>
            <a:off x="8970092" y="5610493"/>
            <a:ext cx="565348" cy="369332"/>
          </a:xfrm>
          <a:prstGeom prst="rect">
            <a:avLst/>
          </a:prstGeom>
        </p:spPr>
        <p:txBody>
          <a:bodyPr wrap="none">
            <a:spAutoFit/>
          </a:bodyPr>
          <a:lstStyle/>
          <a:p>
            <a:r>
              <a:rPr lang="en-US" altLang="zh-CN" dirty="0"/>
              <a:t>Text</a:t>
            </a:r>
          </a:p>
        </p:txBody>
      </p:sp>
    </p:spTree>
    <p:extLst>
      <p:ext uri="{BB962C8B-B14F-4D97-AF65-F5344CB8AC3E}">
        <p14:creationId xmlns:p14="http://schemas.microsoft.com/office/powerpoint/2010/main" val="1987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3269" y="1304137"/>
            <a:ext cx="2083909" cy="5010250"/>
          </a:xfrm>
          <a:prstGeom prst="rect">
            <a:avLst/>
          </a:prstGeom>
        </p:spPr>
      </p:pic>
      <p:pic>
        <p:nvPicPr>
          <p:cNvPr id="15" name="图片 14"/>
          <p:cNvPicPr>
            <a:picLocks noChangeAspect="1"/>
          </p:cNvPicPr>
          <p:nvPr/>
        </p:nvPicPr>
        <p:blipFill rotWithShape="1">
          <a:blip r:embed="rId3">
            <a:duotone>
              <a:schemeClr val="bg2">
                <a:shade val="45000"/>
                <a:satMod val="135000"/>
              </a:schemeClr>
              <a:prstClr val="white"/>
            </a:duotone>
          </a:blip>
          <a:srcRect l="49662" t="22421" r="28904" b="57779"/>
          <a:stretch/>
        </p:blipFill>
        <p:spPr>
          <a:xfrm>
            <a:off x="888810" y="1530508"/>
            <a:ext cx="691243" cy="609600"/>
          </a:xfrm>
          <a:prstGeom prst="rect">
            <a:avLst/>
          </a:prstGeom>
        </p:spPr>
      </p:pic>
      <p:pic>
        <p:nvPicPr>
          <p:cNvPr id="16" name="图片 15"/>
          <p:cNvPicPr>
            <a:picLocks noChangeAspect="1"/>
          </p:cNvPicPr>
          <p:nvPr/>
        </p:nvPicPr>
        <p:blipFill rotWithShape="1">
          <a:blip r:embed="rId4">
            <a:duotone>
              <a:schemeClr val="bg2">
                <a:shade val="45000"/>
                <a:satMod val="135000"/>
              </a:schemeClr>
              <a:prstClr val="white"/>
            </a:duotone>
          </a:blip>
          <a:srcRect l="29073" t="22068" r="50675" b="58663"/>
          <a:stretch/>
        </p:blipFill>
        <p:spPr>
          <a:xfrm>
            <a:off x="7491413" y="4631331"/>
            <a:ext cx="653143" cy="593272"/>
          </a:xfrm>
          <a:prstGeom prst="rect">
            <a:avLst/>
          </a:prstGeom>
        </p:spPr>
      </p:pic>
      <p:sp>
        <p:nvSpPr>
          <p:cNvPr id="30" name="矩形 29"/>
          <p:cNvSpPr/>
          <p:nvPr/>
        </p:nvSpPr>
        <p:spPr>
          <a:xfrm>
            <a:off x="1580053" y="2084232"/>
            <a:ext cx="4307589" cy="1323439"/>
          </a:xfrm>
          <a:prstGeom prst="rect">
            <a:avLst/>
          </a:prstGeom>
          <a:noFill/>
        </p:spPr>
        <p:txBody>
          <a:bodyPr wrap="none">
            <a:spAutoFit/>
          </a:bodyPr>
          <a:lstStyle/>
          <a:p>
            <a:pPr algn="ctr"/>
            <a:r>
              <a:rPr lang="zh-CN" altLang="en-US" sz="8000" b="1" dirty="0">
                <a:solidFill>
                  <a:schemeClr val="bg1"/>
                </a:solidFill>
                <a:latin typeface="方正正黑简体" panose="02000000000000000000" pitchFamily="2" charset="-122"/>
                <a:ea typeface="方正正黑简体" panose="02000000000000000000" pitchFamily="2" charset="-122"/>
              </a:rPr>
              <a:t>Personality</a:t>
            </a:r>
            <a:endParaRPr lang="en-US" altLang="zh-CN" sz="8000" b="1" dirty="0">
              <a:solidFill>
                <a:schemeClr val="bg1"/>
              </a:solidFill>
              <a:latin typeface="方正正黑简体" panose="02000000000000000000" pitchFamily="2" charset="-122"/>
              <a:ea typeface="方正正黑简体" panose="02000000000000000000" pitchFamily="2" charset="-122"/>
            </a:endParaRPr>
          </a:p>
        </p:txBody>
      </p:sp>
      <p:sp>
        <p:nvSpPr>
          <p:cNvPr id="31" name="矩形 30"/>
          <p:cNvSpPr/>
          <p:nvPr/>
        </p:nvSpPr>
        <p:spPr>
          <a:xfrm>
            <a:off x="3183824" y="3656595"/>
            <a:ext cx="4307589" cy="1323439"/>
          </a:xfrm>
          <a:prstGeom prst="rect">
            <a:avLst/>
          </a:prstGeom>
          <a:noFill/>
        </p:spPr>
        <p:txBody>
          <a:bodyPr wrap="none">
            <a:spAutoFit/>
          </a:bodyPr>
          <a:lstStyle/>
          <a:p>
            <a:pPr algn="ctr"/>
            <a:r>
              <a:rPr lang="zh-CN" altLang="en-US" sz="8000" b="1" dirty="0">
                <a:solidFill>
                  <a:schemeClr val="bg1"/>
                </a:solidFill>
                <a:latin typeface="方正正黑简体" panose="02000000000000000000" pitchFamily="2" charset="-122"/>
                <a:ea typeface="方正正黑简体" panose="02000000000000000000" pitchFamily="2" charset="-122"/>
              </a:rPr>
              <a:t>Steady and dry</a:t>
            </a:r>
            <a:endParaRPr lang="en-US" altLang="zh-CN" sz="8000" b="1" dirty="0">
              <a:solidFill>
                <a:schemeClr val="bg1"/>
              </a:solidFill>
              <a:latin typeface="方正正黑简体" panose="02000000000000000000" pitchFamily="2" charset="-122"/>
              <a:ea typeface="方正正黑简体" panose="02000000000000000000" pitchFamily="2" charset="-122"/>
            </a:endParaRPr>
          </a:p>
        </p:txBody>
      </p:sp>
      <p:sp>
        <p:nvSpPr>
          <p:cNvPr id="33" name="矩形 32"/>
          <p:cNvSpPr/>
          <p:nvPr/>
        </p:nvSpPr>
        <p:spPr>
          <a:xfrm>
            <a:off x="3711031" y="3218754"/>
            <a:ext cx="2190023" cy="338554"/>
          </a:xfrm>
          <a:prstGeom prst="rect">
            <a:avLst/>
          </a:prstGeom>
          <a:noFill/>
        </p:spPr>
        <p:txBody>
          <a:bodyPr wrap="none">
            <a:spAutoFit/>
          </a:bodyPr>
          <a:lstStyle/>
          <a:p>
            <a:pPr algn="ctr"/>
            <a:r>
              <a:rPr lang="en-US" altLang="zh-CN" sz="1600" dirty="0">
                <a:solidFill>
                  <a:schemeClr val="bg1"/>
                </a:solidFill>
                <a:latin typeface="方正兰亭超细黑简体" panose="02000000000000000000" pitchFamily="2" charset="-122"/>
                <a:ea typeface="方正兰亭超细黑简体" panose="02000000000000000000" pitchFamily="2" charset="-122"/>
              </a:rPr>
              <a:t>The Publicity</a:t>
            </a:r>
            <a:endParaRPr lang="zh-CN" altLang="en-US" sz="16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34" name="矩形 33"/>
          <p:cNvSpPr/>
          <p:nvPr/>
        </p:nvSpPr>
        <p:spPr>
          <a:xfrm>
            <a:off x="3213440" y="4831401"/>
            <a:ext cx="1864613" cy="338554"/>
          </a:xfrm>
          <a:prstGeom prst="rect">
            <a:avLst/>
          </a:prstGeom>
          <a:noFill/>
        </p:spPr>
        <p:txBody>
          <a:bodyPr wrap="none">
            <a:spAutoFit/>
          </a:bodyPr>
          <a:lstStyle/>
          <a:p>
            <a:pPr algn="ctr"/>
            <a:r>
              <a:rPr lang="en-US" altLang="zh-CN" sz="1600" dirty="0">
                <a:solidFill>
                  <a:schemeClr val="bg1"/>
                </a:solidFill>
                <a:latin typeface="方正兰亭超细黑简体" panose="02000000000000000000" pitchFamily="2" charset="-122"/>
                <a:ea typeface="方正兰亭超细黑简体" panose="02000000000000000000" pitchFamily="2" charset="-122"/>
              </a:rPr>
              <a:t>Capable of calm</a:t>
            </a:r>
            <a:endParaRPr lang="zh-CN" altLang="en-US" sz="1600" dirty="0">
              <a:solidFill>
                <a:schemeClr val="bg1"/>
              </a:solidFill>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114380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13340</TotalTime>
  <Words>1917</Words>
  <Application>Microsoft Office PowerPoint</Application>
  <PresentationFormat>宽屏</PresentationFormat>
  <Paragraphs>301</Paragraphs>
  <Slides>35</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35</vt:i4>
      </vt:variant>
    </vt:vector>
  </HeadingPairs>
  <TitlesOfParts>
    <vt:vector size="46" baseType="lpstr">
      <vt:lpstr>Arial Unicode MS</vt:lpstr>
      <vt:lpstr>Kozuka Gothic Pro EL</vt:lpstr>
      <vt:lpstr>方正兰亭超细黑简体</vt:lpstr>
      <vt:lpstr>方正正黑简体</vt:lpstr>
      <vt:lpstr>方正综艺简体</vt:lpstr>
      <vt:lpstr>微软雅黑</vt:lpstr>
      <vt:lpstr>Arial</vt:lpstr>
      <vt:lpstr>Calibri</vt:lpstr>
      <vt:lpstr>Franklin Gothic Book</vt:lpstr>
      <vt:lpstr>Impact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keywords>https:/www.freeppt7.com</cp:keywords>
  <cp:lastModifiedBy>宇 之灵</cp:lastModifiedBy>
  <cp:revision>699</cp:revision>
  <dcterms:created xsi:type="dcterms:W3CDTF">2014-08-08T03:06:53Z</dcterms:created>
  <dcterms:modified xsi:type="dcterms:W3CDTF">2020-01-14T13:51:51Z</dcterms:modified>
</cp:coreProperties>
</file>