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61" r:id="rId3"/>
    <p:sldId id="265" r:id="rId4"/>
    <p:sldId id="275" r:id="rId5"/>
    <p:sldId id="277" r:id="rId6"/>
    <p:sldId id="278" r:id="rId7"/>
    <p:sldId id="276" r:id="rId8"/>
    <p:sldId id="268" r:id="rId9"/>
    <p:sldId id="279" r:id="rId10"/>
    <p:sldId id="281" r:id="rId11"/>
    <p:sldId id="282" r:id="rId12"/>
    <p:sldId id="283" r:id="rId13"/>
    <p:sldId id="269" r:id="rId14"/>
    <p:sldId id="284" r:id="rId15"/>
    <p:sldId id="287" r:id="rId16"/>
    <p:sldId id="285" r:id="rId17"/>
    <p:sldId id="288" r:id="rId18"/>
    <p:sldId id="270" r:id="rId19"/>
    <p:sldId id="286" r:id="rId20"/>
    <p:sldId id="289" r:id="rId21"/>
    <p:sldId id="290" r:id="rId22"/>
    <p:sldId id="291" r:id="rId23"/>
    <p:sldId id="271" r:id="rId24"/>
    <p:sldId id="292" r:id="rId25"/>
    <p:sldId id="293" r:id="rId26"/>
    <p:sldId id="294" r:id="rId27"/>
    <p:sldId id="295" r:id="rId28"/>
    <p:sldId id="272" r:id="rId29"/>
    <p:sldId id="296" r:id="rId30"/>
    <p:sldId id="297" r:id="rId31"/>
    <p:sldId id="298" r:id="rId32"/>
    <p:sldId id="299" r:id="rId33"/>
    <p:sldId id="274" r:id="rId34"/>
    <p:sldId id="301" r:id="rId35"/>
  </p:sldIdLst>
  <p:sldSz cx="1221105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9">
          <p15:clr>
            <a:srgbClr val="A4A3A4"/>
          </p15:clr>
        </p15:guide>
        <p15:guide id="2" pos="3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269" y="82"/>
      </p:cViewPr>
      <p:guideLst>
        <p:guide orient="horz" pos="2179"/>
        <p:guide pos="3872"/>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B34D8-58EE-429A-86BB-75F801AB3995}" type="datetimeFigureOut">
              <a:rPr lang="zh-CN" altLang="en-US" smtClean="0"/>
              <a:t>2020/1/14</a:t>
            </a:fld>
            <a:endParaRPr lang="zh-CN" altLang="en-US"/>
          </a:p>
        </p:txBody>
      </p:sp>
      <p:sp>
        <p:nvSpPr>
          <p:cNvPr id="4" name="幻灯片图像占位符 3"/>
          <p:cNvSpPr>
            <a:spLocks noGrp="1" noRot="1" noChangeAspect="1"/>
          </p:cNvSpPr>
          <p:nvPr>
            <p:ph type="sldImg" idx="2"/>
          </p:nvPr>
        </p:nvSpPr>
        <p:spPr>
          <a:xfrm>
            <a:off x="682625" y="1143000"/>
            <a:ext cx="549275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F0DF39-4546-455F-80B3-A8E5775000A4}" type="slidenum">
              <a:rPr lang="zh-CN" altLang="en-US" smtClean="0"/>
              <a:t>‹#›</a:t>
            </a:fld>
            <a:endParaRPr lang="zh-CN" altLang="en-US"/>
          </a:p>
        </p:txBody>
      </p:sp>
    </p:spTree>
    <p:extLst>
      <p:ext uri="{BB962C8B-B14F-4D97-AF65-F5344CB8AC3E}">
        <p14:creationId xmlns:p14="http://schemas.microsoft.com/office/powerpoint/2010/main" val="154699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3E065E-85A0-459D-B888-C136D4A0692B}"/>
              </a:ext>
            </a:extLst>
          </p:cNvPr>
          <p:cNvSpPr>
            <a:spLocks noGrp="1"/>
          </p:cNvSpPr>
          <p:nvPr>
            <p:ph type="ctrTitle"/>
          </p:nvPr>
        </p:nvSpPr>
        <p:spPr>
          <a:xfrm>
            <a:off x="1527175" y="1122363"/>
            <a:ext cx="9158288"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0BC1804-BB0E-4939-820B-34F1C7EACC40}"/>
              </a:ext>
            </a:extLst>
          </p:cNvPr>
          <p:cNvSpPr>
            <a:spLocks noGrp="1"/>
          </p:cNvSpPr>
          <p:nvPr>
            <p:ph type="subTitle" idx="1"/>
          </p:nvPr>
        </p:nvSpPr>
        <p:spPr>
          <a:xfrm>
            <a:off x="1527175" y="3602038"/>
            <a:ext cx="91582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F42C8-4ADA-4F37-B8F2-8F96D23990AE}"/>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id="{CBE9071F-EF76-4A58-A1BC-9D20A990A802}"/>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CFB28EDF-8D67-406E-BD33-51320F4772E9}"/>
              </a:ext>
            </a:extLst>
          </p:cNvPr>
          <p:cNvSpPr>
            <a:spLocks noGrp="1"/>
          </p:cNvSpPr>
          <p:nvPr>
            <p:ph type="sldNum" sz="quarter" idx="12"/>
          </p:nvPr>
        </p:nvSpPr>
        <p:spPr/>
        <p:txBody>
          <a:bodyPr/>
          <a:lstStyle>
            <a:lvl1pPr>
              <a:defRPr/>
            </a:lvl1pPr>
          </a:lstStyle>
          <a:p>
            <a:fld id="{7AD2084F-A60F-4612-8111-83337077F806}" type="slidenum">
              <a:rPr lang="zh-CN" altLang="zh-CN"/>
              <a:pPr/>
              <a:t>‹#›</a:t>
            </a:fld>
            <a:endParaRPr lang="zh-CN" altLang="zh-CN"/>
          </a:p>
        </p:txBody>
      </p:sp>
    </p:spTree>
    <p:extLst>
      <p:ext uri="{BB962C8B-B14F-4D97-AF65-F5344CB8AC3E}">
        <p14:creationId xmlns:p14="http://schemas.microsoft.com/office/powerpoint/2010/main" val="137193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A56289-7694-4C26-BBAE-08CFA8B18B1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18FBBB-69A3-4B5B-81C3-8D6E0CB2FBD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0CA2D1E-F144-4D17-98B4-18DDACE7A1C9}"/>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id="{6CE65744-E618-4364-87A4-06B2A7CDB793}"/>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361329F5-D1A5-4041-B3F4-60D753C42E00}"/>
              </a:ext>
            </a:extLst>
          </p:cNvPr>
          <p:cNvSpPr>
            <a:spLocks noGrp="1"/>
          </p:cNvSpPr>
          <p:nvPr>
            <p:ph type="sldNum" sz="quarter" idx="12"/>
          </p:nvPr>
        </p:nvSpPr>
        <p:spPr/>
        <p:txBody>
          <a:bodyPr/>
          <a:lstStyle>
            <a:lvl1pPr>
              <a:defRPr/>
            </a:lvl1pPr>
          </a:lstStyle>
          <a:p>
            <a:fld id="{A8E113B3-8D3E-4044-83BC-35498D1B718C}" type="slidenum">
              <a:rPr lang="zh-CN" altLang="zh-CN"/>
              <a:pPr/>
              <a:t>‹#›</a:t>
            </a:fld>
            <a:endParaRPr lang="zh-CN" altLang="zh-CN"/>
          </a:p>
        </p:txBody>
      </p:sp>
    </p:spTree>
    <p:extLst>
      <p:ext uri="{BB962C8B-B14F-4D97-AF65-F5344CB8AC3E}">
        <p14:creationId xmlns:p14="http://schemas.microsoft.com/office/powerpoint/2010/main" val="28948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7D155E7-7FE4-4E73-BC5A-064274886474}"/>
              </a:ext>
            </a:extLst>
          </p:cNvPr>
          <p:cNvSpPr>
            <a:spLocks noGrp="1"/>
          </p:cNvSpPr>
          <p:nvPr>
            <p:ph type="title" orient="vert"/>
          </p:nvPr>
        </p:nvSpPr>
        <p:spPr>
          <a:xfrm>
            <a:off x="8855075" y="274638"/>
            <a:ext cx="2746375" cy="5851525"/>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51A8FD9-0600-41DD-A583-05BC0DA094A4}"/>
              </a:ext>
            </a:extLst>
          </p:cNvPr>
          <p:cNvSpPr>
            <a:spLocks noGrp="1"/>
          </p:cNvSpPr>
          <p:nvPr>
            <p:ph type="body" orient="vert" idx="1"/>
          </p:nvPr>
        </p:nvSpPr>
        <p:spPr>
          <a:xfrm>
            <a:off x="611188" y="274638"/>
            <a:ext cx="8091487"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C9CAB7A-8C1B-43AF-8E6E-5DE83BD97D54}"/>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id="{98CBDA4F-71EB-4650-A911-504A97F516E2}"/>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8736C45D-E189-45AE-B877-056198420680}"/>
              </a:ext>
            </a:extLst>
          </p:cNvPr>
          <p:cNvSpPr>
            <a:spLocks noGrp="1"/>
          </p:cNvSpPr>
          <p:nvPr>
            <p:ph type="sldNum" sz="quarter" idx="12"/>
          </p:nvPr>
        </p:nvSpPr>
        <p:spPr/>
        <p:txBody>
          <a:bodyPr/>
          <a:lstStyle>
            <a:lvl1pPr>
              <a:defRPr/>
            </a:lvl1pPr>
          </a:lstStyle>
          <a:p>
            <a:fld id="{59B1F1E3-37B8-4266-879D-BD54465FC90D}" type="slidenum">
              <a:rPr lang="zh-CN" altLang="zh-CN"/>
              <a:pPr/>
              <a:t>‹#›</a:t>
            </a:fld>
            <a:endParaRPr lang="zh-CN" altLang="zh-CN"/>
          </a:p>
        </p:txBody>
      </p:sp>
    </p:spTree>
    <p:extLst>
      <p:ext uri="{BB962C8B-B14F-4D97-AF65-F5344CB8AC3E}">
        <p14:creationId xmlns:p14="http://schemas.microsoft.com/office/powerpoint/2010/main" val="6976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5571-ADE4-482B-B0B4-1FF0D90D285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22DFF3-AD1E-4CB2-ADF4-2A7BED388EF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0CA166E-B644-4F35-9CF9-E2F32C4239C2}"/>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id="{6488D201-EB87-4673-96C1-91FA85082727}"/>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98AF365D-BB3E-48A1-9671-D75F32CFB6F6}"/>
              </a:ext>
            </a:extLst>
          </p:cNvPr>
          <p:cNvSpPr>
            <a:spLocks noGrp="1"/>
          </p:cNvSpPr>
          <p:nvPr>
            <p:ph type="sldNum" sz="quarter" idx="12"/>
          </p:nvPr>
        </p:nvSpPr>
        <p:spPr/>
        <p:txBody>
          <a:bodyPr/>
          <a:lstStyle>
            <a:lvl1pPr>
              <a:defRPr/>
            </a:lvl1pPr>
          </a:lstStyle>
          <a:p>
            <a:fld id="{B7C20104-F3AF-477A-9751-66C304A0DB93}" type="slidenum">
              <a:rPr lang="zh-CN" altLang="zh-CN"/>
              <a:pPr/>
              <a:t>‹#›</a:t>
            </a:fld>
            <a:endParaRPr lang="zh-CN" altLang="zh-CN"/>
          </a:p>
        </p:txBody>
      </p:sp>
    </p:spTree>
    <p:extLst>
      <p:ext uri="{BB962C8B-B14F-4D97-AF65-F5344CB8AC3E}">
        <p14:creationId xmlns:p14="http://schemas.microsoft.com/office/powerpoint/2010/main" val="299819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FE984-C419-4A3C-BE6C-1A6C9D1F703B}"/>
              </a:ext>
            </a:extLst>
          </p:cNvPr>
          <p:cNvSpPr>
            <a:spLocks noGrp="1"/>
          </p:cNvSpPr>
          <p:nvPr>
            <p:ph type="title"/>
          </p:nvPr>
        </p:nvSpPr>
        <p:spPr>
          <a:xfrm>
            <a:off x="833438" y="1709738"/>
            <a:ext cx="10531475"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91C1791-EFFB-4E81-BE25-5CFDE5A378E9}"/>
              </a:ext>
            </a:extLst>
          </p:cNvPr>
          <p:cNvSpPr>
            <a:spLocks noGrp="1"/>
          </p:cNvSpPr>
          <p:nvPr>
            <p:ph type="body" idx="1"/>
          </p:nvPr>
        </p:nvSpPr>
        <p:spPr>
          <a:xfrm>
            <a:off x="833438" y="4589463"/>
            <a:ext cx="1053147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825FFBE-0DD8-4F96-85F4-A49EB91ADAD1}"/>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id="{2B072974-C7A5-4491-9BB9-853A8C99B607}"/>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4572016F-F765-408C-B74D-7653C1D03D1A}"/>
              </a:ext>
            </a:extLst>
          </p:cNvPr>
          <p:cNvSpPr>
            <a:spLocks noGrp="1"/>
          </p:cNvSpPr>
          <p:nvPr>
            <p:ph type="sldNum" sz="quarter" idx="12"/>
          </p:nvPr>
        </p:nvSpPr>
        <p:spPr/>
        <p:txBody>
          <a:bodyPr/>
          <a:lstStyle>
            <a:lvl1pPr>
              <a:defRPr/>
            </a:lvl1pPr>
          </a:lstStyle>
          <a:p>
            <a:fld id="{3DFFD05B-9B52-4270-8039-24E2B96BB637}" type="slidenum">
              <a:rPr lang="zh-CN" altLang="zh-CN"/>
              <a:pPr/>
              <a:t>‹#›</a:t>
            </a:fld>
            <a:endParaRPr lang="zh-CN" altLang="zh-CN"/>
          </a:p>
        </p:txBody>
      </p:sp>
    </p:spTree>
    <p:extLst>
      <p:ext uri="{BB962C8B-B14F-4D97-AF65-F5344CB8AC3E}">
        <p14:creationId xmlns:p14="http://schemas.microsoft.com/office/powerpoint/2010/main" val="3661175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E0C39F-88C5-4B86-B58D-135771D601E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F677935-4285-46E2-9B0A-FE60577A9FEE}"/>
              </a:ext>
            </a:extLst>
          </p:cNvPr>
          <p:cNvSpPr>
            <a:spLocks noGrp="1"/>
          </p:cNvSpPr>
          <p:nvPr>
            <p:ph sz="half" idx="1"/>
          </p:nvPr>
        </p:nvSpPr>
        <p:spPr>
          <a:xfrm>
            <a:off x="611188" y="1600200"/>
            <a:ext cx="5418137"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F2B9F84-3849-4150-8B9D-B82D0CB11685}"/>
              </a:ext>
            </a:extLst>
          </p:cNvPr>
          <p:cNvSpPr>
            <a:spLocks noGrp="1"/>
          </p:cNvSpPr>
          <p:nvPr>
            <p:ph sz="half" idx="2"/>
          </p:nvPr>
        </p:nvSpPr>
        <p:spPr>
          <a:xfrm>
            <a:off x="6181725" y="1600200"/>
            <a:ext cx="5419725"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C6A9DAF-7FEF-48CD-B8D2-12495AEAF338}"/>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a16="http://schemas.microsoft.com/office/drawing/2014/main" id="{911B94DA-DABE-42D9-9005-E18FCE63D9AB}"/>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D4DFA031-105E-4A06-B5A1-EC199378719E}"/>
              </a:ext>
            </a:extLst>
          </p:cNvPr>
          <p:cNvSpPr>
            <a:spLocks noGrp="1"/>
          </p:cNvSpPr>
          <p:nvPr>
            <p:ph type="sldNum" sz="quarter" idx="12"/>
          </p:nvPr>
        </p:nvSpPr>
        <p:spPr/>
        <p:txBody>
          <a:bodyPr/>
          <a:lstStyle>
            <a:lvl1pPr>
              <a:defRPr/>
            </a:lvl1pPr>
          </a:lstStyle>
          <a:p>
            <a:fld id="{0E0615C2-BA8C-4426-A06E-54221C26B2A8}" type="slidenum">
              <a:rPr lang="zh-CN" altLang="zh-CN"/>
              <a:pPr/>
              <a:t>‹#›</a:t>
            </a:fld>
            <a:endParaRPr lang="zh-CN" altLang="zh-CN"/>
          </a:p>
        </p:txBody>
      </p:sp>
    </p:spTree>
    <p:extLst>
      <p:ext uri="{BB962C8B-B14F-4D97-AF65-F5344CB8AC3E}">
        <p14:creationId xmlns:p14="http://schemas.microsoft.com/office/powerpoint/2010/main" val="396977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1BF50-9E99-4FBB-AE6D-51F437D56078}"/>
              </a:ext>
            </a:extLst>
          </p:cNvPr>
          <p:cNvSpPr>
            <a:spLocks noGrp="1"/>
          </p:cNvSpPr>
          <p:nvPr>
            <p:ph type="title"/>
          </p:nvPr>
        </p:nvSpPr>
        <p:spPr>
          <a:xfrm>
            <a:off x="841375" y="365125"/>
            <a:ext cx="10531475"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27FD8EA-D2C9-43DF-9795-D537B4B57282}"/>
              </a:ext>
            </a:extLst>
          </p:cNvPr>
          <p:cNvSpPr>
            <a:spLocks noGrp="1"/>
          </p:cNvSpPr>
          <p:nvPr>
            <p:ph type="body" idx="1"/>
          </p:nvPr>
        </p:nvSpPr>
        <p:spPr>
          <a:xfrm>
            <a:off x="841375" y="1681163"/>
            <a:ext cx="51657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481209A-CB1C-44C4-AD37-2A6DE314F52E}"/>
              </a:ext>
            </a:extLst>
          </p:cNvPr>
          <p:cNvSpPr>
            <a:spLocks noGrp="1"/>
          </p:cNvSpPr>
          <p:nvPr>
            <p:ph sz="half" idx="2"/>
          </p:nvPr>
        </p:nvSpPr>
        <p:spPr>
          <a:xfrm>
            <a:off x="841375" y="2505075"/>
            <a:ext cx="516572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2CF80D1-9F6E-42E2-B145-D5F53DDB7DF3}"/>
              </a:ext>
            </a:extLst>
          </p:cNvPr>
          <p:cNvSpPr>
            <a:spLocks noGrp="1"/>
          </p:cNvSpPr>
          <p:nvPr>
            <p:ph type="body" sz="quarter" idx="3"/>
          </p:nvPr>
        </p:nvSpPr>
        <p:spPr>
          <a:xfrm>
            <a:off x="6181725" y="1681163"/>
            <a:ext cx="51911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BD2613-CB40-4593-85C9-88C03B668E6A}"/>
              </a:ext>
            </a:extLst>
          </p:cNvPr>
          <p:cNvSpPr>
            <a:spLocks noGrp="1"/>
          </p:cNvSpPr>
          <p:nvPr>
            <p:ph sz="quarter" idx="4"/>
          </p:nvPr>
        </p:nvSpPr>
        <p:spPr>
          <a:xfrm>
            <a:off x="6181725" y="2505075"/>
            <a:ext cx="519112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2E6E526-D730-4123-A1ED-4E8823CA84ED}"/>
              </a:ext>
            </a:extLst>
          </p:cNvPr>
          <p:cNvSpPr>
            <a:spLocks noGrp="1"/>
          </p:cNvSpPr>
          <p:nvPr>
            <p:ph type="dt" sz="half" idx="10"/>
          </p:nvPr>
        </p:nvSpPr>
        <p:spPr/>
        <p:txBody>
          <a:bodyPr/>
          <a:lstStyle>
            <a:lvl1pPr>
              <a:defRPr/>
            </a:lvl1pPr>
          </a:lstStyle>
          <a:p>
            <a:endParaRPr lang="zh-CN" altLang="zh-CN"/>
          </a:p>
        </p:txBody>
      </p:sp>
      <p:sp>
        <p:nvSpPr>
          <p:cNvPr id="8" name="页脚占位符 7">
            <a:extLst>
              <a:ext uri="{FF2B5EF4-FFF2-40B4-BE49-F238E27FC236}">
                <a16:creationId xmlns:a16="http://schemas.microsoft.com/office/drawing/2014/main" id="{68119925-EE90-4514-A42F-A77A093F4614}"/>
              </a:ext>
            </a:extLst>
          </p:cNvPr>
          <p:cNvSpPr>
            <a:spLocks noGrp="1"/>
          </p:cNvSpPr>
          <p:nvPr>
            <p:ph type="ftr" sz="quarter" idx="11"/>
          </p:nvPr>
        </p:nvSpPr>
        <p:spPr/>
        <p:txBody>
          <a:bodyPr/>
          <a:lstStyle>
            <a:lvl1pPr>
              <a:defRPr/>
            </a:lvl1pPr>
          </a:lstStyle>
          <a:p>
            <a:endParaRPr lang="zh-CN" altLang="zh-CN"/>
          </a:p>
        </p:txBody>
      </p:sp>
      <p:sp>
        <p:nvSpPr>
          <p:cNvPr id="9" name="灯片编号占位符 8">
            <a:extLst>
              <a:ext uri="{FF2B5EF4-FFF2-40B4-BE49-F238E27FC236}">
                <a16:creationId xmlns:a16="http://schemas.microsoft.com/office/drawing/2014/main" id="{B7B94C04-3585-4EC6-8475-CA3225C6ED8E}"/>
              </a:ext>
            </a:extLst>
          </p:cNvPr>
          <p:cNvSpPr>
            <a:spLocks noGrp="1"/>
          </p:cNvSpPr>
          <p:nvPr>
            <p:ph type="sldNum" sz="quarter" idx="12"/>
          </p:nvPr>
        </p:nvSpPr>
        <p:spPr/>
        <p:txBody>
          <a:bodyPr/>
          <a:lstStyle>
            <a:lvl1pPr>
              <a:defRPr/>
            </a:lvl1pPr>
          </a:lstStyle>
          <a:p>
            <a:fld id="{2ABE6E8A-9151-4A78-8EDD-FE538A9360C1}" type="slidenum">
              <a:rPr lang="zh-CN" altLang="zh-CN"/>
              <a:pPr/>
              <a:t>‹#›</a:t>
            </a:fld>
            <a:endParaRPr lang="zh-CN" altLang="zh-CN"/>
          </a:p>
        </p:txBody>
      </p:sp>
    </p:spTree>
    <p:extLst>
      <p:ext uri="{BB962C8B-B14F-4D97-AF65-F5344CB8AC3E}">
        <p14:creationId xmlns:p14="http://schemas.microsoft.com/office/powerpoint/2010/main" val="4185447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FE953C-AF6D-48B2-BB85-77E7B2A193C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6C62DB9-800D-4A8A-BCB1-020C6C7BBC9F}"/>
              </a:ext>
            </a:extLst>
          </p:cNvPr>
          <p:cNvSpPr>
            <a:spLocks noGrp="1"/>
          </p:cNvSpPr>
          <p:nvPr>
            <p:ph type="dt" sz="half" idx="10"/>
          </p:nvPr>
        </p:nvSpPr>
        <p:spPr/>
        <p:txBody>
          <a:bodyPr/>
          <a:lstStyle>
            <a:lvl1pPr>
              <a:defRPr/>
            </a:lvl1pPr>
          </a:lstStyle>
          <a:p>
            <a:endParaRPr lang="zh-CN" altLang="zh-CN"/>
          </a:p>
        </p:txBody>
      </p:sp>
      <p:sp>
        <p:nvSpPr>
          <p:cNvPr id="4" name="页脚占位符 3">
            <a:extLst>
              <a:ext uri="{FF2B5EF4-FFF2-40B4-BE49-F238E27FC236}">
                <a16:creationId xmlns:a16="http://schemas.microsoft.com/office/drawing/2014/main" id="{FA3179AD-256C-4860-98E9-BA0D3599F05A}"/>
              </a:ext>
            </a:extLst>
          </p:cNvPr>
          <p:cNvSpPr>
            <a:spLocks noGrp="1"/>
          </p:cNvSpPr>
          <p:nvPr>
            <p:ph type="ftr" sz="quarter" idx="11"/>
          </p:nvPr>
        </p:nvSpPr>
        <p:spPr/>
        <p:txBody>
          <a:bodyPr/>
          <a:lstStyle>
            <a:lvl1pPr>
              <a:defRPr/>
            </a:lvl1pPr>
          </a:lstStyle>
          <a:p>
            <a:endParaRPr lang="zh-CN" altLang="zh-CN"/>
          </a:p>
        </p:txBody>
      </p:sp>
      <p:sp>
        <p:nvSpPr>
          <p:cNvPr id="5" name="灯片编号占位符 4">
            <a:extLst>
              <a:ext uri="{FF2B5EF4-FFF2-40B4-BE49-F238E27FC236}">
                <a16:creationId xmlns:a16="http://schemas.microsoft.com/office/drawing/2014/main" id="{EA716F9A-CC26-4A72-947E-A22508FF1060}"/>
              </a:ext>
            </a:extLst>
          </p:cNvPr>
          <p:cNvSpPr>
            <a:spLocks noGrp="1"/>
          </p:cNvSpPr>
          <p:nvPr>
            <p:ph type="sldNum" sz="quarter" idx="12"/>
          </p:nvPr>
        </p:nvSpPr>
        <p:spPr/>
        <p:txBody>
          <a:bodyPr/>
          <a:lstStyle>
            <a:lvl1pPr>
              <a:defRPr/>
            </a:lvl1pPr>
          </a:lstStyle>
          <a:p>
            <a:fld id="{2CC64229-C9F4-4AD4-88D4-BBE8DA4B6DBF}" type="slidenum">
              <a:rPr lang="zh-CN" altLang="zh-CN"/>
              <a:pPr/>
              <a:t>‹#›</a:t>
            </a:fld>
            <a:endParaRPr lang="zh-CN" altLang="zh-CN"/>
          </a:p>
        </p:txBody>
      </p:sp>
    </p:spTree>
    <p:extLst>
      <p:ext uri="{BB962C8B-B14F-4D97-AF65-F5344CB8AC3E}">
        <p14:creationId xmlns:p14="http://schemas.microsoft.com/office/powerpoint/2010/main" val="396897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2E2A0BE-AB25-48C2-9221-8947066BC599}"/>
              </a:ext>
            </a:extLst>
          </p:cNvPr>
          <p:cNvSpPr>
            <a:spLocks noGrp="1"/>
          </p:cNvSpPr>
          <p:nvPr>
            <p:ph type="dt" sz="half" idx="10"/>
          </p:nvPr>
        </p:nvSpPr>
        <p:spPr/>
        <p:txBody>
          <a:bodyPr/>
          <a:lstStyle>
            <a:lvl1pPr>
              <a:defRPr/>
            </a:lvl1pPr>
          </a:lstStyle>
          <a:p>
            <a:endParaRPr lang="zh-CN" altLang="zh-CN"/>
          </a:p>
        </p:txBody>
      </p:sp>
      <p:sp>
        <p:nvSpPr>
          <p:cNvPr id="3" name="页脚占位符 2">
            <a:extLst>
              <a:ext uri="{FF2B5EF4-FFF2-40B4-BE49-F238E27FC236}">
                <a16:creationId xmlns:a16="http://schemas.microsoft.com/office/drawing/2014/main" id="{E55D4550-CE64-43E7-B1F9-EF22F73C4C52}"/>
              </a:ext>
            </a:extLst>
          </p:cNvPr>
          <p:cNvSpPr>
            <a:spLocks noGrp="1"/>
          </p:cNvSpPr>
          <p:nvPr>
            <p:ph type="ftr" sz="quarter" idx="11"/>
          </p:nvPr>
        </p:nvSpPr>
        <p:spPr/>
        <p:txBody>
          <a:bodyPr/>
          <a:lstStyle>
            <a:lvl1pPr>
              <a:defRPr/>
            </a:lvl1pPr>
          </a:lstStyle>
          <a:p>
            <a:endParaRPr lang="zh-CN" altLang="zh-CN"/>
          </a:p>
        </p:txBody>
      </p:sp>
      <p:sp>
        <p:nvSpPr>
          <p:cNvPr id="4" name="灯片编号占位符 3">
            <a:extLst>
              <a:ext uri="{FF2B5EF4-FFF2-40B4-BE49-F238E27FC236}">
                <a16:creationId xmlns:a16="http://schemas.microsoft.com/office/drawing/2014/main" id="{E7C99B39-5319-4656-8040-238AE2F19913}"/>
              </a:ext>
            </a:extLst>
          </p:cNvPr>
          <p:cNvSpPr>
            <a:spLocks noGrp="1"/>
          </p:cNvSpPr>
          <p:nvPr>
            <p:ph type="sldNum" sz="quarter" idx="12"/>
          </p:nvPr>
        </p:nvSpPr>
        <p:spPr/>
        <p:txBody>
          <a:bodyPr/>
          <a:lstStyle>
            <a:lvl1pPr>
              <a:defRPr/>
            </a:lvl1pPr>
          </a:lstStyle>
          <a:p>
            <a:fld id="{91E8C2F6-11DE-496F-B551-3F4AF6A94F9A}" type="slidenum">
              <a:rPr lang="zh-CN" altLang="zh-CN"/>
              <a:pPr/>
              <a:t>‹#›</a:t>
            </a:fld>
            <a:endParaRPr lang="zh-CN" altLang="zh-CN"/>
          </a:p>
        </p:txBody>
      </p:sp>
    </p:spTree>
    <p:extLst>
      <p:ext uri="{BB962C8B-B14F-4D97-AF65-F5344CB8AC3E}">
        <p14:creationId xmlns:p14="http://schemas.microsoft.com/office/powerpoint/2010/main" val="973904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CDE0A1-ECAC-40F7-8FC4-494ECBBDD64D}"/>
              </a:ext>
            </a:extLst>
          </p:cNvPr>
          <p:cNvSpPr>
            <a:spLocks noGrp="1"/>
          </p:cNvSpPr>
          <p:nvPr>
            <p:ph type="title"/>
          </p:nvPr>
        </p:nvSpPr>
        <p:spPr>
          <a:xfrm>
            <a:off x="841375" y="457200"/>
            <a:ext cx="3938588"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4EC267D-8591-4816-913F-6130D86BCDB8}"/>
              </a:ext>
            </a:extLst>
          </p:cNvPr>
          <p:cNvSpPr>
            <a:spLocks noGrp="1"/>
          </p:cNvSpPr>
          <p:nvPr>
            <p:ph idx="1"/>
          </p:nvPr>
        </p:nvSpPr>
        <p:spPr>
          <a:xfrm>
            <a:off x="5191125" y="987425"/>
            <a:ext cx="618172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29D0470-E8C0-40B2-B70D-48B408E3FD4E}"/>
              </a:ext>
            </a:extLst>
          </p:cNvPr>
          <p:cNvSpPr>
            <a:spLocks noGrp="1"/>
          </p:cNvSpPr>
          <p:nvPr>
            <p:ph type="body" sz="half" idx="2"/>
          </p:nvPr>
        </p:nvSpPr>
        <p:spPr>
          <a:xfrm>
            <a:off x="841375" y="2057400"/>
            <a:ext cx="39385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BADCEFB-891C-4EDA-BA54-F59EB0080529}"/>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a16="http://schemas.microsoft.com/office/drawing/2014/main" id="{C45FCFDA-D86F-419E-91F3-7F1F05847B21}"/>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8F93A7C9-6837-466A-B02E-663FA2FB0B1F}"/>
              </a:ext>
            </a:extLst>
          </p:cNvPr>
          <p:cNvSpPr>
            <a:spLocks noGrp="1"/>
          </p:cNvSpPr>
          <p:nvPr>
            <p:ph type="sldNum" sz="quarter" idx="12"/>
          </p:nvPr>
        </p:nvSpPr>
        <p:spPr/>
        <p:txBody>
          <a:bodyPr/>
          <a:lstStyle>
            <a:lvl1pPr>
              <a:defRPr/>
            </a:lvl1pPr>
          </a:lstStyle>
          <a:p>
            <a:fld id="{5234A5F0-9D72-446A-8E86-C73EB5B1FE09}" type="slidenum">
              <a:rPr lang="zh-CN" altLang="zh-CN"/>
              <a:pPr/>
              <a:t>‹#›</a:t>
            </a:fld>
            <a:endParaRPr lang="zh-CN" altLang="zh-CN"/>
          </a:p>
        </p:txBody>
      </p:sp>
    </p:spTree>
    <p:extLst>
      <p:ext uri="{BB962C8B-B14F-4D97-AF65-F5344CB8AC3E}">
        <p14:creationId xmlns:p14="http://schemas.microsoft.com/office/powerpoint/2010/main" val="219589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8D7AB1-5D99-486A-80B8-E142B4E7156D}"/>
              </a:ext>
            </a:extLst>
          </p:cNvPr>
          <p:cNvSpPr>
            <a:spLocks noGrp="1"/>
          </p:cNvSpPr>
          <p:nvPr>
            <p:ph type="title"/>
          </p:nvPr>
        </p:nvSpPr>
        <p:spPr>
          <a:xfrm>
            <a:off x="841375" y="457200"/>
            <a:ext cx="3938588"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21C0341-8F30-4942-9EBF-27A30053526F}"/>
              </a:ext>
            </a:extLst>
          </p:cNvPr>
          <p:cNvSpPr>
            <a:spLocks noGrp="1"/>
          </p:cNvSpPr>
          <p:nvPr>
            <p:ph type="pic" idx="1"/>
          </p:nvPr>
        </p:nvSpPr>
        <p:spPr>
          <a:xfrm>
            <a:off x="5191125" y="987425"/>
            <a:ext cx="618172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279B970-01B6-41F4-A3AB-21221AEDAF12}"/>
              </a:ext>
            </a:extLst>
          </p:cNvPr>
          <p:cNvSpPr>
            <a:spLocks noGrp="1"/>
          </p:cNvSpPr>
          <p:nvPr>
            <p:ph type="body" sz="half" idx="2"/>
          </p:nvPr>
        </p:nvSpPr>
        <p:spPr>
          <a:xfrm>
            <a:off x="841375" y="2057400"/>
            <a:ext cx="39385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2D7DEDF-F045-48B4-9F83-98255D14C3BF}"/>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a16="http://schemas.microsoft.com/office/drawing/2014/main" id="{E765E5A1-20F2-4553-8C94-2E3C1255AD06}"/>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BA19F4C2-B2A2-41C5-93A0-34C6E1A00CC2}"/>
              </a:ext>
            </a:extLst>
          </p:cNvPr>
          <p:cNvSpPr>
            <a:spLocks noGrp="1"/>
          </p:cNvSpPr>
          <p:nvPr>
            <p:ph type="sldNum" sz="quarter" idx="12"/>
          </p:nvPr>
        </p:nvSpPr>
        <p:spPr/>
        <p:txBody>
          <a:bodyPr/>
          <a:lstStyle>
            <a:lvl1pPr>
              <a:defRPr/>
            </a:lvl1pPr>
          </a:lstStyle>
          <a:p>
            <a:fld id="{378B289E-54A9-4A4A-B016-9504993679BB}" type="slidenum">
              <a:rPr lang="zh-CN" altLang="zh-CN"/>
              <a:pPr/>
              <a:t>‹#›</a:t>
            </a:fld>
            <a:endParaRPr lang="zh-CN" altLang="zh-CN"/>
          </a:p>
        </p:txBody>
      </p:sp>
    </p:spTree>
    <p:extLst>
      <p:ext uri="{BB962C8B-B14F-4D97-AF65-F5344CB8AC3E}">
        <p14:creationId xmlns:p14="http://schemas.microsoft.com/office/powerpoint/2010/main" val="50986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AEAEA"/>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F566ADF-5CA9-46FC-9441-DE2FE4BE30E7}"/>
              </a:ext>
            </a:extLst>
          </p:cNvPr>
          <p:cNvSpPr>
            <a:spLocks noGrp="1" noChangeArrowheads="1"/>
          </p:cNvSpPr>
          <p:nvPr>
            <p:ph type="title"/>
          </p:nvPr>
        </p:nvSpPr>
        <p:spPr bwMode="auto">
          <a:xfrm>
            <a:off x="611188" y="274638"/>
            <a:ext cx="109902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Rectangle 3">
            <a:extLst>
              <a:ext uri="{FF2B5EF4-FFF2-40B4-BE49-F238E27FC236}">
                <a16:creationId xmlns:a16="http://schemas.microsoft.com/office/drawing/2014/main" id="{48EA78CC-6E9D-41E2-8CCF-AF371B3EF7B7}"/>
              </a:ext>
            </a:extLst>
          </p:cNvPr>
          <p:cNvSpPr>
            <a:spLocks noGrp="1" noChangeArrowheads="1"/>
          </p:cNvSpPr>
          <p:nvPr>
            <p:ph type="body" idx="1"/>
          </p:nvPr>
        </p:nvSpPr>
        <p:spPr bwMode="auto">
          <a:xfrm>
            <a:off x="611188" y="1600200"/>
            <a:ext cx="1099026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Rectangle 4">
            <a:extLst>
              <a:ext uri="{FF2B5EF4-FFF2-40B4-BE49-F238E27FC236}">
                <a16:creationId xmlns:a16="http://schemas.microsoft.com/office/drawing/2014/main" id="{AF648E34-530B-4E6A-A2B8-C388AD008881}"/>
              </a:ext>
            </a:extLst>
          </p:cNvPr>
          <p:cNvSpPr>
            <a:spLocks noGrp="1" noChangeArrowheads="1"/>
          </p:cNvSpPr>
          <p:nvPr>
            <p:ph type="dt" sz="half" idx="2"/>
          </p:nvPr>
        </p:nvSpPr>
        <p:spPr bwMode="auto">
          <a:xfrm>
            <a:off x="611188" y="6245225"/>
            <a:ext cx="28495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zh-CN" altLang="zh-CN"/>
          </a:p>
        </p:txBody>
      </p:sp>
      <p:sp>
        <p:nvSpPr>
          <p:cNvPr id="1029" name="Rectangle 5">
            <a:extLst>
              <a:ext uri="{FF2B5EF4-FFF2-40B4-BE49-F238E27FC236}">
                <a16:creationId xmlns:a16="http://schemas.microsoft.com/office/drawing/2014/main" id="{BD1DB4BC-8A7A-422D-98B0-8AB4580A62C0}"/>
              </a:ext>
            </a:extLst>
          </p:cNvPr>
          <p:cNvSpPr>
            <a:spLocks noGrp="1" noChangeArrowheads="1"/>
          </p:cNvSpPr>
          <p:nvPr>
            <p:ph type="ftr" sz="quarter" idx="3"/>
          </p:nvPr>
        </p:nvSpPr>
        <p:spPr bwMode="auto">
          <a:xfrm>
            <a:off x="4171950" y="6245225"/>
            <a:ext cx="38671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zh-CN" altLang="zh-CN"/>
          </a:p>
        </p:txBody>
      </p:sp>
      <p:sp>
        <p:nvSpPr>
          <p:cNvPr id="1030" name="Rectangle 6">
            <a:extLst>
              <a:ext uri="{FF2B5EF4-FFF2-40B4-BE49-F238E27FC236}">
                <a16:creationId xmlns:a16="http://schemas.microsoft.com/office/drawing/2014/main" id="{68BE7CEB-6234-4F54-81D0-F9B7A4515A00}"/>
              </a:ext>
            </a:extLst>
          </p:cNvPr>
          <p:cNvSpPr>
            <a:spLocks noGrp="1" noChangeArrowheads="1"/>
          </p:cNvSpPr>
          <p:nvPr>
            <p:ph type="sldNum" sz="quarter" idx="4"/>
          </p:nvPr>
        </p:nvSpPr>
        <p:spPr bwMode="auto">
          <a:xfrm>
            <a:off x="8751888" y="6245225"/>
            <a:ext cx="28495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FACE2AB-91CC-4C66-A1AF-B05F254C7AB2}" type="slidenum">
              <a:rPr lang="zh-CN" altLang="zh-CN"/>
              <a:pPr/>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6A8BA96C-1205-4ADA-B282-21B9A563C872}"/>
              </a:ext>
            </a:extLst>
          </p:cNvPr>
          <p:cNvSpPr txBox="1">
            <a:spLocks noChangeArrowheads="1"/>
          </p:cNvSpPr>
          <p:nvPr/>
        </p:nvSpPr>
        <p:spPr bwMode="auto">
          <a:xfrm>
            <a:off x="2605088" y="2941638"/>
            <a:ext cx="7405687"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8000" b="1">
                <a:solidFill>
                  <a:schemeClr val="bg1"/>
                </a:solidFill>
                <a:latin typeface="微软雅黑" panose="020B0503020204020204" pitchFamily="34" charset="-122"/>
                <a:ea typeface="微软雅黑" panose="020B0503020204020204" pitchFamily="34" charset="-122"/>
              </a:rPr>
              <a:t>POW</a:t>
            </a:r>
            <a:r>
              <a:rPr lang="zh-CN" altLang="en-US" sz="8000" b="1">
                <a:latin typeface="微软雅黑" panose="020B0503020204020204" pitchFamily="34" charset="-122"/>
                <a:ea typeface="微软雅黑" panose="020B0503020204020204" pitchFamily="34" charset="-122"/>
              </a:rPr>
              <a:t>ERPOINT</a:t>
            </a:r>
          </a:p>
        </p:txBody>
      </p:sp>
      <p:sp>
        <p:nvSpPr>
          <p:cNvPr id="3075" name="棒 29">
            <a:extLst>
              <a:ext uri="{FF2B5EF4-FFF2-40B4-BE49-F238E27FC236}">
                <a16:creationId xmlns:a16="http://schemas.microsoft.com/office/drawing/2014/main" id="{79A82810-7503-45F5-A82E-DEA4AEB9CB4D}"/>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p>
        </p:txBody>
      </p:sp>
      <p:sp>
        <p:nvSpPr>
          <p:cNvPr id="3076" name="棒 29">
            <a:extLst>
              <a:ext uri="{FF2B5EF4-FFF2-40B4-BE49-F238E27FC236}">
                <a16:creationId xmlns:a16="http://schemas.microsoft.com/office/drawing/2014/main" id="{AB3FC667-D6AC-49DC-B452-8D0DF6A7CB9E}"/>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3077" name="Rectangle 5">
            <a:extLst>
              <a:ext uri="{FF2B5EF4-FFF2-40B4-BE49-F238E27FC236}">
                <a16:creationId xmlns:a16="http://schemas.microsoft.com/office/drawing/2014/main" id="{2151FBBA-05B2-4EC7-96FE-9EBEEEBC2A17}"/>
              </a:ext>
            </a:extLst>
          </p:cNvPr>
          <p:cNvSpPr>
            <a:spLocks noChangeArrowheads="1"/>
          </p:cNvSpPr>
          <p:nvPr/>
        </p:nvSpPr>
        <p:spPr bwMode="auto">
          <a:xfrm>
            <a:off x="2605088" y="4251325"/>
            <a:ext cx="7405687" cy="352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078" name="Rectangle 6">
            <a:extLst>
              <a:ext uri="{FF2B5EF4-FFF2-40B4-BE49-F238E27FC236}">
                <a16:creationId xmlns:a16="http://schemas.microsoft.com/office/drawing/2014/main" id="{B61D34C0-18A0-4102-B416-A475E92C84DD}"/>
              </a:ext>
            </a:extLst>
          </p:cNvPr>
          <p:cNvSpPr>
            <a:spLocks noChangeArrowheads="1"/>
          </p:cNvSpPr>
          <p:nvPr/>
        </p:nvSpPr>
        <p:spPr bwMode="auto">
          <a:xfrm>
            <a:off x="2605088" y="2770188"/>
            <a:ext cx="7405687" cy="1714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079" name="Text Box 7">
            <a:extLst>
              <a:ext uri="{FF2B5EF4-FFF2-40B4-BE49-F238E27FC236}">
                <a16:creationId xmlns:a16="http://schemas.microsoft.com/office/drawing/2014/main" id="{8A7B588C-425B-4DA8-91F7-348F2FCF50EB}"/>
              </a:ext>
            </a:extLst>
          </p:cNvPr>
          <p:cNvSpPr txBox="1">
            <a:spLocks noChangeArrowheads="1"/>
          </p:cNvSpPr>
          <p:nvPr/>
        </p:nvSpPr>
        <p:spPr bwMode="auto">
          <a:xfrm>
            <a:off x="2605088" y="2306638"/>
            <a:ext cx="1973262"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zh-CN" sz="1400">
                <a:latin typeface="微软雅黑" panose="020B0503020204020204" pitchFamily="34" charset="-122"/>
                <a:ea typeface="微软雅黑" panose="020B0503020204020204" pitchFamily="34" charset="-122"/>
              </a:rPr>
              <a:t>ADD YOUR TITLE</a:t>
            </a:r>
          </a:p>
        </p:txBody>
      </p:sp>
      <p:sp>
        <p:nvSpPr>
          <p:cNvPr id="3080" name="Text Box 8">
            <a:extLst>
              <a:ext uri="{FF2B5EF4-FFF2-40B4-BE49-F238E27FC236}">
                <a16:creationId xmlns:a16="http://schemas.microsoft.com/office/drawing/2014/main" id="{D79015D7-F144-4A21-B4AD-EAC0F41C3D78}"/>
              </a:ext>
            </a:extLst>
          </p:cNvPr>
          <p:cNvSpPr txBox="1">
            <a:spLocks noChangeArrowheads="1"/>
          </p:cNvSpPr>
          <p:nvPr/>
        </p:nvSpPr>
        <p:spPr bwMode="auto">
          <a:xfrm>
            <a:off x="8029575" y="4727575"/>
            <a:ext cx="1982788" cy="3048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zh-CN" sz="1400">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 name="文本框 1">
            <a:extLst>
              <a:ext uri="{FF2B5EF4-FFF2-40B4-BE49-F238E27FC236}">
                <a16:creationId xmlns:a16="http://schemas.microsoft.com/office/drawing/2014/main" id="{1792741D-D5F5-4809-BDEB-9D97E23E8698}"/>
              </a:ext>
            </a:extLst>
          </p:cNvPr>
          <p:cNvSpPr txBox="1"/>
          <p:nvPr/>
        </p:nvSpPr>
        <p:spPr>
          <a:xfrm>
            <a:off x="8056519" y="6179922"/>
            <a:ext cx="3179806" cy="276999"/>
          </a:xfrm>
          <a:prstGeom prst="rect">
            <a:avLst/>
          </a:prstGeom>
          <a:noFill/>
        </p:spPr>
        <p:txBody>
          <a:bodyPr wrap="square" rtlCol="0">
            <a:spAutoFit/>
          </a:bodyPr>
          <a:lstStyle/>
          <a:p>
            <a:r>
              <a:rPr lang="en-US" altLang="zh-CN" sz="1200" dirty="0">
                <a:solidFill>
                  <a:schemeClr val="bg1"/>
                </a:solidFill>
                <a:hlinkClick r:id="rId3">
                  <a:extLst>
                    <a:ext uri="{A12FA001-AC4F-418D-AE19-62706E023703}">
                      <ahyp:hlinkClr xmlns:ahyp="http://schemas.microsoft.com/office/drawing/2018/hyperlinkcolor" val="tx"/>
                    </a:ext>
                  </a:extLst>
                </a:hlinkClick>
              </a:rPr>
              <a:t>https://www.freeppt7.com</a:t>
            </a:r>
            <a:endParaRPr lang="zh-CN" altLang="en-US" sz="1200" dirty="0">
              <a:solidFill>
                <a:schemeClr val="bg1"/>
              </a:solidFill>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14338" name="AutoShape 2">
            <a:extLst>
              <a:ext uri="{FF2B5EF4-FFF2-40B4-BE49-F238E27FC236}">
                <a16:creationId xmlns:a16="http://schemas.microsoft.com/office/drawing/2014/main" id="{66FE737D-F0DD-4582-A072-CF2B67AD3D89}"/>
              </a:ext>
            </a:extLst>
          </p:cNvPr>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4339" name="AutoShape 3">
            <a:extLst>
              <a:ext uri="{FF2B5EF4-FFF2-40B4-BE49-F238E27FC236}">
                <a16:creationId xmlns:a16="http://schemas.microsoft.com/office/drawing/2014/main" id="{5B35F1A0-FE21-4ED0-920A-2D9428938FEF}"/>
              </a:ext>
            </a:extLst>
          </p:cNvPr>
          <p:cNvSpPr>
            <a:spLocks noChangeArrowheads="1"/>
          </p:cNvSpPr>
          <p:nvPr/>
        </p:nvSpPr>
        <p:spPr bwMode="auto">
          <a:xfrm>
            <a:off x="-4763" y="2335213"/>
            <a:ext cx="6834188"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4340" name="AutoShape 4">
            <a:extLst>
              <a:ext uri="{FF2B5EF4-FFF2-40B4-BE49-F238E27FC236}">
                <a16:creationId xmlns:a16="http://schemas.microsoft.com/office/drawing/2014/main" id="{9EBB8C1A-A5DB-4D5B-AFBA-0DCAE6B2F32C}"/>
              </a:ext>
            </a:extLst>
          </p:cNvPr>
          <p:cNvSpPr>
            <a:spLocks noChangeArrowheads="1"/>
          </p:cNvSpPr>
          <p:nvPr/>
        </p:nvSpPr>
        <p:spPr bwMode="auto">
          <a:xfrm rot="162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4341" name="棒 29">
            <a:extLst>
              <a:ext uri="{FF2B5EF4-FFF2-40B4-BE49-F238E27FC236}">
                <a16:creationId xmlns:a16="http://schemas.microsoft.com/office/drawing/2014/main" id="{2C75EF21-FFA0-419C-AF05-ADB801A7F6DA}"/>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14342" name="棒 29">
            <a:extLst>
              <a:ext uri="{FF2B5EF4-FFF2-40B4-BE49-F238E27FC236}">
                <a16:creationId xmlns:a16="http://schemas.microsoft.com/office/drawing/2014/main" id="{BFD87065-72E5-46A6-B896-792C62871E91}"/>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14343" name="AutoShape 7">
            <a:extLst>
              <a:ext uri="{FF2B5EF4-FFF2-40B4-BE49-F238E27FC236}">
                <a16:creationId xmlns:a16="http://schemas.microsoft.com/office/drawing/2014/main" id="{E7752369-ACB5-4088-AEB3-E465471084D1}"/>
              </a:ext>
            </a:extLst>
          </p:cNvPr>
          <p:cNvSpPr>
            <a:spLocks noChangeArrowheads="1"/>
          </p:cNvSpPr>
          <p:nvPr/>
        </p:nvSpPr>
        <p:spPr bwMode="auto">
          <a:xfrm>
            <a:off x="2336800" y="1838325"/>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1800" b="1">
                <a:solidFill>
                  <a:schemeClr val="bg1"/>
                </a:solidFill>
                <a:latin typeface="微软雅黑" panose="020B0503020204020204" pitchFamily="34" charset="-122"/>
                <a:ea typeface="微软雅黑" panose="020B0503020204020204" pitchFamily="34" charset="-122"/>
              </a:rPr>
              <a:t>ADD YOUR TEXT</a:t>
            </a:r>
          </a:p>
        </p:txBody>
      </p:sp>
      <p:sp>
        <p:nvSpPr>
          <p:cNvPr id="14344" name="Text Box 8">
            <a:extLst>
              <a:ext uri="{FF2B5EF4-FFF2-40B4-BE49-F238E27FC236}">
                <a16:creationId xmlns:a16="http://schemas.microsoft.com/office/drawing/2014/main" id="{58061115-ABF7-402F-A42F-F980281DC8BA}"/>
              </a:ext>
            </a:extLst>
          </p:cNvPr>
          <p:cNvSpPr txBox="1">
            <a:spLocks noChangeArrowheads="1"/>
          </p:cNvSpPr>
          <p:nvPr/>
        </p:nvSpPr>
        <p:spPr bwMode="auto">
          <a:xfrm>
            <a:off x="2336800" y="2640013"/>
            <a:ext cx="3681413" cy="28352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r>
              <a:rPr lang="zh-CN" altLang="zh-CN" sz="1000">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p:txBody>
      </p:sp>
      <p:sp>
        <p:nvSpPr>
          <p:cNvPr id="14345" name="Text Box 9">
            <a:extLst>
              <a:ext uri="{FF2B5EF4-FFF2-40B4-BE49-F238E27FC236}">
                <a16:creationId xmlns:a16="http://schemas.microsoft.com/office/drawing/2014/main" id="{DF27B379-144A-4CFE-976A-C8EBD383EBB8}"/>
              </a:ext>
            </a:extLst>
          </p:cNvPr>
          <p:cNvSpPr txBox="1">
            <a:spLocks noChangeArrowheads="1"/>
          </p:cNvSpPr>
          <p:nvPr/>
        </p:nvSpPr>
        <p:spPr bwMode="auto">
          <a:xfrm>
            <a:off x="6434138" y="2640013"/>
            <a:ext cx="3681412" cy="28352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15362" name="棒 29">
            <a:extLst>
              <a:ext uri="{FF2B5EF4-FFF2-40B4-BE49-F238E27FC236}">
                <a16:creationId xmlns:a16="http://schemas.microsoft.com/office/drawing/2014/main" id="{7EB7A3C1-6926-4737-9702-D4524E23EDE2}"/>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15363" name="棒 29">
            <a:extLst>
              <a:ext uri="{FF2B5EF4-FFF2-40B4-BE49-F238E27FC236}">
                <a16:creationId xmlns:a16="http://schemas.microsoft.com/office/drawing/2014/main" id="{DF81903A-9B81-441F-AF47-4FA15F712A3C}"/>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15364" name="AutoShape 4" descr="1426503,106">
            <a:extLst>
              <a:ext uri="{FF2B5EF4-FFF2-40B4-BE49-F238E27FC236}">
                <a16:creationId xmlns:a16="http://schemas.microsoft.com/office/drawing/2014/main" id="{7A7C7CF0-151C-4DE2-B4EC-0DE14220D1D8}"/>
              </a:ext>
            </a:extLst>
          </p:cNvPr>
          <p:cNvSpPr>
            <a:spLocks noChangeArrowheads="1"/>
          </p:cNvSpPr>
          <p:nvPr/>
        </p:nvSpPr>
        <p:spPr bwMode="auto">
          <a:xfrm>
            <a:off x="4832350" y="1666875"/>
            <a:ext cx="2652713" cy="151288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5365" name="AutoShape 5" descr="1426503,106">
            <a:extLst>
              <a:ext uri="{FF2B5EF4-FFF2-40B4-BE49-F238E27FC236}">
                <a16:creationId xmlns:a16="http://schemas.microsoft.com/office/drawing/2014/main" id="{3336F021-62C6-4F46-B51B-A9DCB6AC6423}"/>
              </a:ext>
            </a:extLst>
          </p:cNvPr>
          <p:cNvSpPr>
            <a:spLocks noChangeArrowheads="1"/>
          </p:cNvSpPr>
          <p:nvPr/>
        </p:nvSpPr>
        <p:spPr bwMode="auto">
          <a:xfrm>
            <a:off x="7991475" y="1666875"/>
            <a:ext cx="2652713" cy="151288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5366" name="AutoShape 6" descr="1426503,106">
            <a:extLst>
              <a:ext uri="{FF2B5EF4-FFF2-40B4-BE49-F238E27FC236}">
                <a16:creationId xmlns:a16="http://schemas.microsoft.com/office/drawing/2014/main" id="{C25C6785-9528-4B27-94AF-AE65A110B236}"/>
              </a:ext>
            </a:extLst>
          </p:cNvPr>
          <p:cNvSpPr>
            <a:spLocks noChangeArrowheads="1"/>
          </p:cNvSpPr>
          <p:nvPr/>
        </p:nvSpPr>
        <p:spPr bwMode="auto">
          <a:xfrm>
            <a:off x="1673225" y="1666875"/>
            <a:ext cx="2652713" cy="151288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5367" name="Text Box 7">
            <a:extLst>
              <a:ext uri="{FF2B5EF4-FFF2-40B4-BE49-F238E27FC236}">
                <a16:creationId xmlns:a16="http://schemas.microsoft.com/office/drawing/2014/main" id="{A2087D75-1018-42FF-8904-D9E648963957}"/>
              </a:ext>
            </a:extLst>
          </p:cNvPr>
          <p:cNvSpPr txBox="1">
            <a:spLocks noChangeArrowheads="1"/>
          </p:cNvSpPr>
          <p:nvPr/>
        </p:nvSpPr>
        <p:spPr bwMode="auto">
          <a:xfrm>
            <a:off x="1673225" y="3438525"/>
            <a:ext cx="3922713" cy="26828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1000">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a:p>
            <a:r>
              <a:rPr lang="zh-CN" altLang="zh-CN" sz="1000">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r>
              <a:rPr lang="zh-CN" altLang="zh-CN" sz="1000">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a:p>
            <a:r>
              <a:rPr lang="zh-CN" altLang="zh-CN" sz="1000">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p:txBody>
      </p:sp>
      <p:sp>
        <p:nvSpPr>
          <p:cNvPr id="15368" name="Text Box 8">
            <a:extLst>
              <a:ext uri="{FF2B5EF4-FFF2-40B4-BE49-F238E27FC236}">
                <a16:creationId xmlns:a16="http://schemas.microsoft.com/office/drawing/2014/main" id="{C6BAA3AB-F0EC-49FD-95C6-6D18713A365F}"/>
              </a:ext>
            </a:extLst>
          </p:cNvPr>
          <p:cNvSpPr txBox="1">
            <a:spLocks noChangeArrowheads="1"/>
          </p:cNvSpPr>
          <p:nvPr/>
        </p:nvSpPr>
        <p:spPr bwMode="auto">
          <a:xfrm>
            <a:off x="6721475" y="3438525"/>
            <a:ext cx="3922713" cy="26828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a:p>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a:p>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16386" name="AutoShape 2">
            <a:extLst>
              <a:ext uri="{FF2B5EF4-FFF2-40B4-BE49-F238E27FC236}">
                <a16:creationId xmlns:a16="http://schemas.microsoft.com/office/drawing/2014/main" id="{4FF5E122-2DE8-456F-839E-5FCD0DAD84D3}"/>
              </a:ext>
            </a:extLst>
          </p:cNvPr>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6387" name="AutoShape 3">
            <a:extLst>
              <a:ext uri="{FF2B5EF4-FFF2-40B4-BE49-F238E27FC236}">
                <a16:creationId xmlns:a16="http://schemas.microsoft.com/office/drawing/2014/main" id="{E9786056-A555-46A8-82CE-D51B1AF53CAC}"/>
              </a:ext>
            </a:extLst>
          </p:cNvPr>
          <p:cNvSpPr>
            <a:spLocks noChangeArrowheads="1"/>
          </p:cNvSpPr>
          <p:nvPr/>
        </p:nvSpPr>
        <p:spPr bwMode="auto">
          <a:xfrm>
            <a:off x="-4763" y="2335213"/>
            <a:ext cx="6834188"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6388" name="AutoShape 4">
            <a:extLst>
              <a:ext uri="{FF2B5EF4-FFF2-40B4-BE49-F238E27FC236}">
                <a16:creationId xmlns:a16="http://schemas.microsoft.com/office/drawing/2014/main" id="{4A194540-5F05-4105-9184-424A08D73203}"/>
              </a:ext>
            </a:extLst>
          </p:cNvPr>
          <p:cNvSpPr>
            <a:spLocks noChangeArrowheads="1"/>
          </p:cNvSpPr>
          <p:nvPr/>
        </p:nvSpPr>
        <p:spPr bwMode="auto">
          <a:xfrm rot="162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6389" name="棒 29">
            <a:extLst>
              <a:ext uri="{FF2B5EF4-FFF2-40B4-BE49-F238E27FC236}">
                <a16:creationId xmlns:a16="http://schemas.microsoft.com/office/drawing/2014/main" id="{EE6E8DE5-8B09-472D-BDD3-1DF445D89242}"/>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16390" name="棒 29">
            <a:extLst>
              <a:ext uri="{FF2B5EF4-FFF2-40B4-BE49-F238E27FC236}">
                <a16:creationId xmlns:a16="http://schemas.microsoft.com/office/drawing/2014/main" id="{DCF5EC0E-D009-4A94-85C8-9FAC85A7F6F5}"/>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16391" name="AutoShape 7">
            <a:extLst>
              <a:ext uri="{FF2B5EF4-FFF2-40B4-BE49-F238E27FC236}">
                <a16:creationId xmlns:a16="http://schemas.microsoft.com/office/drawing/2014/main" id="{086EE3DD-60BE-455E-AA25-645A623A377D}"/>
              </a:ext>
            </a:extLst>
          </p:cNvPr>
          <p:cNvSpPr>
            <a:spLocks noChangeArrowheads="1"/>
          </p:cNvSpPr>
          <p:nvPr/>
        </p:nvSpPr>
        <p:spPr bwMode="auto">
          <a:xfrm>
            <a:off x="2038350" y="1295400"/>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1800" b="1">
                <a:solidFill>
                  <a:schemeClr val="bg1"/>
                </a:solidFill>
                <a:latin typeface="微软雅黑" panose="020B0503020204020204" pitchFamily="34" charset="-122"/>
                <a:ea typeface="微软雅黑" panose="020B0503020204020204" pitchFamily="34" charset="-122"/>
              </a:rPr>
              <a:t>ADD YOUR TEXT</a:t>
            </a:r>
          </a:p>
        </p:txBody>
      </p:sp>
      <p:sp>
        <p:nvSpPr>
          <p:cNvPr id="16392" name="Rectangle 8" descr="1426503,106">
            <a:extLst>
              <a:ext uri="{FF2B5EF4-FFF2-40B4-BE49-F238E27FC236}">
                <a16:creationId xmlns:a16="http://schemas.microsoft.com/office/drawing/2014/main" id="{8D84A61B-2874-4AD3-BA6D-4BC1423A9F09}"/>
              </a:ext>
            </a:extLst>
          </p:cNvPr>
          <p:cNvSpPr>
            <a:spLocks noChangeArrowheads="1"/>
          </p:cNvSpPr>
          <p:nvPr/>
        </p:nvSpPr>
        <p:spPr bwMode="auto">
          <a:xfrm>
            <a:off x="6376988" y="2016125"/>
            <a:ext cx="1971675" cy="1971675"/>
          </a:xfrm>
          <a:prstGeom prst="rect">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6393" name="Rectangle 9">
            <a:extLst>
              <a:ext uri="{FF2B5EF4-FFF2-40B4-BE49-F238E27FC236}">
                <a16:creationId xmlns:a16="http://schemas.microsoft.com/office/drawing/2014/main" id="{BADE2E5F-49F8-4371-A290-C2C2BE02021A}"/>
              </a:ext>
            </a:extLst>
          </p:cNvPr>
          <p:cNvSpPr>
            <a:spLocks noChangeArrowheads="1"/>
          </p:cNvSpPr>
          <p:nvPr/>
        </p:nvSpPr>
        <p:spPr bwMode="auto">
          <a:xfrm>
            <a:off x="8451850" y="2016125"/>
            <a:ext cx="1970088" cy="19716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16394" name="Rectangle 10">
            <a:extLst>
              <a:ext uri="{FF2B5EF4-FFF2-40B4-BE49-F238E27FC236}">
                <a16:creationId xmlns:a16="http://schemas.microsoft.com/office/drawing/2014/main" id="{7CC47F95-B1B8-4982-B5E8-CC0928B9C1D2}"/>
              </a:ext>
            </a:extLst>
          </p:cNvPr>
          <p:cNvSpPr>
            <a:spLocks noChangeArrowheads="1"/>
          </p:cNvSpPr>
          <p:nvPr/>
        </p:nvSpPr>
        <p:spPr bwMode="auto">
          <a:xfrm>
            <a:off x="6376988" y="4076700"/>
            <a:ext cx="1971675" cy="1970088"/>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latin typeface="微软雅黑" panose="020B0503020204020204" pitchFamily="34" charset="-122"/>
              <a:ea typeface="微软雅黑" panose="020B0503020204020204" pitchFamily="34" charset="-122"/>
            </a:endParaRPr>
          </a:p>
        </p:txBody>
      </p:sp>
      <p:sp>
        <p:nvSpPr>
          <p:cNvPr id="16395" name="Rectangle 11" descr="1426503,106">
            <a:extLst>
              <a:ext uri="{FF2B5EF4-FFF2-40B4-BE49-F238E27FC236}">
                <a16:creationId xmlns:a16="http://schemas.microsoft.com/office/drawing/2014/main" id="{C3D558AA-A452-478A-8E93-8FC5FA44F01E}"/>
              </a:ext>
            </a:extLst>
          </p:cNvPr>
          <p:cNvSpPr>
            <a:spLocks noChangeArrowheads="1"/>
          </p:cNvSpPr>
          <p:nvPr/>
        </p:nvSpPr>
        <p:spPr bwMode="auto">
          <a:xfrm>
            <a:off x="8451850" y="4076700"/>
            <a:ext cx="1970088" cy="1970088"/>
          </a:xfrm>
          <a:prstGeom prst="rect">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6396" name="Text Box 12">
            <a:extLst>
              <a:ext uri="{FF2B5EF4-FFF2-40B4-BE49-F238E27FC236}">
                <a16:creationId xmlns:a16="http://schemas.microsoft.com/office/drawing/2014/main" id="{4528D282-693F-4176-B84B-7D6C8D1C01BC}"/>
              </a:ext>
            </a:extLst>
          </p:cNvPr>
          <p:cNvSpPr txBox="1">
            <a:spLocks noChangeArrowheads="1"/>
          </p:cNvSpPr>
          <p:nvPr/>
        </p:nvSpPr>
        <p:spPr bwMode="auto">
          <a:xfrm>
            <a:off x="8550275" y="2111375"/>
            <a:ext cx="1784350"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200">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6397" name="Text Box 13">
            <a:extLst>
              <a:ext uri="{FF2B5EF4-FFF2-40B4-BE49-F238E27FC236}">
                <a16:creationId xmlns:a16="http://schemas.microsoft.com/office/drawing/2014/main" id="{2331F7F0-D030-4A3E-A285-E05E59E8DE98}"/>
              </a:ext>
            </a:extLst>
          </p:cNvPr>
          <p:cNvSpPr txBox="1">
            <a:spLocks noChangeArrowheads="1"/>
          </p:cNvSpPr>
          <p:nvPr/>
        </p:nvSpPr>
        <p:spPr bwMode="auto">
          <a:xfrm>
            <a:off x="6461125" y="4171950"/>
            <a:ext cx="1785938"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2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6398" name="Text Box 14">
            <a:extLst>
              <a:ext uri="{FF2B5EF4-FFF2-40B4-BE49-F238E27FC236}">
                <a16:creationId xmlns:a16="http://schemas.microsoft.com/office/drawing/2014/main" id="{F9650F95-9D40-4FE4-9330-49B62142FC33}"/>
              </a:ext>
            </a:extLst>
          </p:cNvPr>
          <p:cNvSpPr txBox="1">
            <a:spLocks noChangeArrowheads="1"/>
          </p:cNvSpPr>
          <p:nvPr/>
        </p:nvSpPr>
        <p:spPr bwMode="auto">
          <a:xfrm>
            <a:off x="2038350" y="2068513"/>
            <a:ext cx="3922713" cy="39782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50000"/>
              </a:lnSpc>
            </a:pPr>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pPr>
              <a:lnSpc>
                <a:spcPct val="150000"/>
              </a:lnSpc>
            </a:pPr>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a:lnSpc>
                <a:spcPct val="150000"/>
              </a:lnSpc>
            </a:pPr>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pPr>
              <a:lnSpc>
                <a:spcPct val="150000"/>
              </a:lnSpc>
            </a:pPr>
            <a:r>
              <a:rPr lang="zh-CN" altLang="zh-CN" sz="1000">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17410" name="棒 29">
            <a:extLst>
              <a:ext uri="{FF2B5EF4-FFF2-40B4-BE49-F238E27FC236}">
                <a16:creationId xmlns:a16="http://schemas.microsoft.com/office/drawing/2014/main" id="{5AAD0F6E-BCA8-4842-A4BC-9D3B390EA6E4}"/>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17411" name="棒 29">
            <a:extLst>
              <a:ext uri="{FF2B5EF4-FFF2-40B4-BE49-F238E27FC236}">
                <a16:creationId xmlns:a16="http://schemas.microsoft.com/office/drawing/2014/main" id="{CA82748D-C5C0-4F34-A5BF-C52B54038593}"/>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17412" name="矩形 4">
            <a:extLst>
              <a:ext uri="{FF2B5EF4-FFF2-40B4-BE49-F238E27FC236}">
                <a16:creationId xmlns:a16="http://schemas.microsoft.com/office/drawing/2014/main" id="{1BBA3249-DAA6-47BC-9666-48F0BEA89B85}"/>
              </a:ext>
            </a:extLst>
          </p:cNvPr>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3600" b="1">
                <a:solidFill>
                  <a:schemeClr val="bg1"/>
                </a:solidFill>
                <a:latin typeface="微软雅黑" panose="020B0503020204020204" pitchFamily="34" charset="-122"/>
                <a:ea typeface="微软雅黑" panose="020B0503020204020204" pitchFamily="34" charset="-122"/>
              </a:rPr>
              <a:t>ADD YOUR TITLE</a:t>
            </a:r>
          </a:p>
        </p:txBody>
      </p:sp>
      <p:sp>
        <p:nvSpPr>
          <p:cNvPr id="17413" name="矩形 5">
            <a:extLst>
              <a:ext uri="{FF2B5EF4-FFF2-40B4-BE49-F238E27FC236}">
                <a16:creationId xmlns:a16="http://schemas.microsoft.com/office/drawing/2014/main" id="{19453B32-D181-484A-80FF-78EBC807B82E}"/>
              </a:ext>
            </a:extLst>
          </p:cNvPr>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7414" name="文本占位符 9">
            <a:extLst>
              <a:ext uri="{FF2B5EF4-FFF2-40B4-BE49-F238E27FC236}">
                <a16:creationId xmlns:a16="http://schemas.microsoft.com/office/drawing/2014/main" id="{92B4F771-0BE2-43C2-A9BF-486DCD8F5D48}"/>
              </a:ext>
            </a:extLst>
          </p:cNvPr>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357188"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
                <a:srgbClr val="963B22"/>
              </a:buClr>
              <a:buSzPct val="60000"/>
              <a:buFont typeface="Wingdings" panose="05000000000000000000" pitchFamily="2" charset="2"/>
              <a:buNone/>
            </a:pPr>
            <a:r>
              <a:rPr lang="zh-CN" altLang="en-US" sz="6000" b="1">
                <a:latin typeface="微软雅黑" panose="020B0503020204020204" pitchFamily="34" charset="-122"/>
                <a:ea typeface="微软雅黑" panose="020B0503020204020204" pitchFamily="34" charset="-122"/>
              </a:rPr>
              <a:t>3</a:t>
            </a:r>
          </a:p>
        </p:txBody>
      </p:sp>
      <p:sp>
        <p:nvSpPr>
          <p:cNvPr id="17415" name="Rectangle 7">
            <a:extLst>
              <a:ext uri="{FF2B5EF4-FFF2-40B4-BE49-F238E27FC236}">
                <a16:creationId xmlns:a16="http://schemas.microsoft.com/office/drawing/2014/main" id="{ED7E5DE7-6B4D-4892-BA6C-964C42557A49}"/>
              </a:ext>
            </a:extLst>
          </p:cNvPr>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1600" b="1">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18434" name="棒 29">
            <a:extLst>
              <a:ext uri="{FF2B5EF4-FFF2-40B4-BE49-F238E27FC236}">
                <a16:creationId xmlns:a16="http://schemas.microsoft.com/office/drawing/2014/main" id="{6115B287-5367-478B-A4B1-31BEBB7C39A8}"/>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18435" name="棒 29">
            <a:extLst>
              <a:ext uri="{FF2B5EF4-FFF2-40B4-BE49-F238E27FC236}">
                <a16:creationId xmlns:a16="http://schemas.microsoft.com/office/drawing/2014/main" id="{43277861-D71F-42E9-9C89-6552BCF926B2}"/>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18436" name="AutoShape 4" descr="1426503,106">
            <a:extLst>
              <a:ext uri="{FF2B5EF4-FFF2-40B4-BE49-F238E27FC236}">
                <a16:creationId xmlns:a16="http://schemas.microsoft.com/office/drawing/2014/main" id="{6EBFE1A9-4BB1-43BE-A82E-BA4A92896133}"/>
              </a:ext>
            </a:extLst>
          </p:cNvPr>
          <p:cNvSpPr>
            <a:spLocks noChangeArrowheads="1"/>
          </p:cNvSpPr>
          <p:nvPr/>
        </p:nvSpPr>
        <p:spPr bwMode="auto">
          <a:xfrm>
            <a:off x="4832350" y="1666875"/>
            <a:ext cx="2652713" cy="151288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8437" name="AutoShape 5" descr="1426503,106">
            <a:extLst>
              <a:ext uri="{FF2B5EF4-FFF2-40B4-BE49-F238E27FC236}">
                <a16:creationId xmlns:a16="http://schemas.microsoft.com/office/drawing/2014/main" id="{4DE7E9B7-FA1B-422A-93CB-3CDED97932E3}"/>
              </a:ext>
            </a:extLst>
          </p:cNvPr>
          <p:cNvSpPr>
            <a:spLocks noChangeArrowheads="1"/>
          </p:cNvSpPr>
          <p:nvPr/>
        </p:nvSpPr>
        <p:spPr bwMode="auto">
          <a:xfrm>
            <a:off x="7991475" y="1666875"/>
            <a:ext cx="2652713" cy="151288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8438" name="AutoShape 6" descr="1426503,106">
            <a:extLst>
              <a:ext uri="{FF2B5EF4-FFF2-40B4-BE49-F238E27FC236}">
                <a16:creationId xmlns:a16="http://schemas.microsoft.com/office/drawing/2014/main" id="{4C3F5E33-3D69-434F-B4AF-25B6885E95CA}"/>
              </a:ext>
            </a:extLst>
          </p:cNvPr>
          <p:cNvSpPr>
            <a:spLocks noChangeArrowheads="1"/>
          </p:cNvSpPr>
          <p:nvPr/>
        </p:nvSpPr>
        <p:spPr bwMode="auto">
          <a:xfrm>
            <a:off x="1673225" y="1666875"/>
            <a:ext cx="2652713" cy="151288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8439" name="Text Box 7">
            <a:extLst>
              <a:ext uri="{FF2B5EF4-FFF2-40B4-BE49-F238E27FC236}">
                <a16:creationId xmlns:a16="http://schemas.microsoft.com/office/drawing/2014/main" id="{BBEBE60B-9BF4-4015-9E0D-26B26ABB0A5D}"/>
              </a:ext>
            </a:extLst>
          </p:cNvPr>
          <p:cNvSpPr txBox="1">
            <a:spLocks noChangeArrowheads="1"/>
          </p:cNvSpPr>
          <p:nvPr/>
        </p:nvSpPr>
        <p:spPr bwMode="auto">
          <a:xfrm>
            <a:off x="1673225" y="3438525"/>
            <a:ext cx="8972550" cy="8540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a:p>
            <a:r>
              <a:rPr lang="zh-CN" altLang="en-US"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18440" name="Text Box 8">
            <a:extLst>
              <a:ext uri="{FF2B5EF4-FFF2-40B4-BE49-F238E27FC236}">
                <a16:creationId xmlns:a16="http://schemas.microsoft.com/office/drawing/2014/main" id="{C45525EB-33CA-4CEA-A412-AE8B5E2CF200}"/>
              </a:ext>
            </a:extLst>
          </p:cNvPr>
          <p:cNvSpPr txBox="1">
            <a:spLocks noChangeArrowheads="1"/>
          </p:cNvSpPr>
          <p:nvPr/>
        </p:nvSpPr>
        <p:spPr bwMode="auto">
          <a:xfrm>
            <a:off x="1673225" y="4429125"/>
            <a:ext cx="8972550" cy="8540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000">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a:p>
            <a:r>
              <a:rPr lang="zh-CN" altLang="en-US" sz="1000">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B9AB2CDF-7DA1-4CB7-BC65-7C5CEE79F520}"/>
              </a:ext>
            </a:extLst>
          </p:cNvPr>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9459" name="AutoShape 3">
            <a:extLst>
              <a:ext uri="{FF2B5EF4-FFF2-40B4-BE49-F238E27FC236}">
                <a16:creationId xmlns:a16="http://schemas.microsoft.com/office/drawing/2014/main" id="{A9D8AB7D-4CE3-44E6-ACB7-4BB2CB8C76EB}"/>
              </a:ext>
            </a:extLst>
          </p:cNvPr>
          <p:cNvSpPr>
            <a:spLocks noChangeArrowheads="1"/>
          </p:cNvSpPr>
          <p:nvPr/>
        </p:nvSpPr>
        <p:spPr bwMode="auto">
          <a:xfrm>
            <a:off x="-4763" y="2335213"/>
            <a:ext cx="6834188"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9460" name="AutoShape 4">
            <a:extLst>
              <a:ext uri="{FF2B5EF4-FFF2-40B4-BE49-F238E27FC236}">
                <a16:creationId xmlns:a16="http://schemas.microsoft.com/office/drawing/2014/main" id="{CDAE91ED-E65B-4EEF-B26A-748E26E3BC83}"/>
              </a:ext>
            </a:extLst>
          </p:cNvPr>
          <p:cNvSpPr>
            <a:spLocks noChangeArrowheads="1"/>
          </p:cNvSpPr>
          <p:nvPr/>
        </p:nvSpPr>
        <p:spPr bwMode="auto">
          <a:xfrm rot="162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9461" name="棒 29">
            <a:extLst>
              <a:ext uri="{FF2B5EF4-FFF2-40B4-BE49-F238E27FC236}">
                <a16:creationId xmlns:a16="http://schemas.microsoft.com/office/drawing/2014/main" id="{60C2F2BF-29A0-4648-A645-91CE46ADFFEC}"/>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19462" name="棒 29">
            <a:extLst>
              <a:ext uri="{FF2B5EF4-FFF2-40B4-BE49-F238E27FC236}">
                <a16:creationId xmlns:a16="http://schemas.microsoft.com/office/drawing/2014/main" id="{C5CF9D67-B5F5-48DD-9A81-FB2663F13985}"/>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19463" name="泪滴形 281" descr="1426503,106">
            <a:extLst>
              <a:ext uri="{FF2B5EF4-FFF2-40B4-BE49-F238E27FC236}">
                <a16:creationId xmlns:a16="http://schemas.microsoft.com/office/drawing/2014/main" id="{BA67B04B-C8F8-4900-B52E-105307FAF188}"/>
              </a:ext>
            </a:extLst>
          </p:cNvPr>
          <p:cNvSpPr>
            <a:spLocks/>
          </p:cNvSpPr>
          <p:nvPr/>
        </p:nvSpPr>
        <p:spPr bwMode="auto">
          <a:xfrm>
            <a:off x="4111625" y="2335213"/>
            <a:ext cx="1768475" cy="1770062"/>
          </a:xfrm>
          <a:custGeom>
            <a:avLst/>
            <a:gdLst>
              <a:gd name="T0" fmla="*/ 0 w 1905000"/>
              <a:gd name="T1" fmla="*/ 952500 h 1905000"/>
              <a:gd name="T2" fmla="*/ 952500 w 1905000"/>
              <a:gd name="T3" fmla="*/ 0 h 1905000"/>
              <a:gd name="T4" fmla="*/ 1905000 w 1905000"/>
              <a:gd name="T5" fmla="*/ 0 h 1905000"/>
              <a:gd name="T6" fmla="*/ 1905000 w 1905000"/>
              <a:gd name="T7" fmla="*/ 952500 h 1905000"/>
              <a:gd name="T8" fmla="*/ 952500 w 1905000"/>
              <a:gd name="T9" fmla="*/ 1905000 h 1905000"/>
              <a:gd name="T10" fmla="*/ 0 w 1905000"/>
              <a:gd name="T11" fmla="*/ 952500 h 1905000"/>
            </a:gdLst>
            <a:ahLst/>
            <a:cxnLst>
              <a:cxn ang="0">
                <a:pos x="T0" y="T1"/>
              </a:cxn>
              <a:cxn ang="0">
                <a:pos x="T2" y="T3"/>
              </a:cxn>
              <a:cxn ang="0">
                <a:pos x="T4" y="T5"/>
              </a:cxn>
              <a:cxn ang="0">
                <a:pos x="T6" y="T7"/>
              </a:cxn>
              <a:cxn ang="0">
                <a:pos x="T8" y="T9"/>
              </a:cxn>
              <a:cxn ang="0">
                <a:pos x="T10" y="T11"/>
              </a:cxn>
            </a:cxnLst>
            <a:rect l="0" t="0" r="r" b="b"/>
            <a:pathLst>
              <a:path w="1905000" h="1905000">
                <a:moveTo>
                  <a:pt x="0" y="952500"/>
                </a:moveTo>
                <a:cubicBezTo>
                  <a:pt x="0" y="426449"/>
                  <a:pt x="426449" y="0"/>
                  <a:pt x="952500" y="0"/>
                </a:cubicBezTo>
                <a:lnTo>
                  <a:pt x="1905000" y="0"/>
                </a:lnTo>
                <a:lnTo>
                  <a:pt x="1905000" y="952500"/>
                </a:lnTo>
                <a:cubicBezTo>
                  <a:pt x="1905000" y="1478551"/>
                  <a:pt x="1478551" y="1905000"/>
                  <a:pt x="952500" y="1905000"/>
                </a:cubicBezTo>
                <a:cubicBezTo>
                  <a:pt x="426449" y="1905000"/>
                  <a:pt x="0" y="1478551"/>
                  <a:pt x="0" y="952500"/>
                </a:cubicBezTo>
                <a:close/>
              </a:path>
            </a:pathLst>
          </a:custGeom>
          <a:blipFill dpi="0" rotWithShape="0">
            <a:blip r:embed="rId3"/>
            <a:srcRect/>
            <a:stretch>
              <a:fillRect r="-77937"/>
            </a:stretch>
          </a:blipFill>
          <a:ln w="38100"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9464" name="泪滴形 281" descr="1426503,106">
            <a:extLst>
              <a:ext uri="{FF2B5EF4-FFF2-40B4-BE49-F238E27FC236}">
                <a16:creationId xmlns:a16="http://schemas.microsoft.com/office/drawing/2014/main" id="{90C84E2B-7F59-4804-846D-CA22F24671FF}"/>
              </a:ext>
            </a:extLst>
          </p:cNvPr>
          <p:cNvSpPr>
            <a:spLocks/>
          </p:cNvSpPr>
          <p:nvPr/>
        </p:nvSpPr>
        <p:spPr bwMode="auto">
          <a:xfrm>
            <a:off x="1501775" y="2335213"/>
            <a:ext cx="1770063" cy="1770062"/>
          </a:xfrm>
          <a:custGeom>
            <a:avLst/>
            <a:gdLst>
              <a:gd name="T0" fmla="*/ 0 w 1905000"/>
              <a:gd name="T1" fmla="*/ 952500 h 1905000"/>
              <a:gd name="T2" fmla="*/ 952500 w 1905000"/>
              <a:gd name="T3" fmla="*/ 0 h 1905000"/>
              <a:gd name="T4" fmla="*/ 1905000 w 1905000"/>
              <a:gd name="T5" fmla="*/ 0 h 1905000"/>
              <a:gd name="T6" fmla="*/ 1905000 w 1905000"/>
              <a:gd name="T7" fmla="*/ 952500 h 1905000"/>
              <a:gd name="T8" fmla="*/ 952500 w 1905000"/>
              <a:gd name="T9" fmla="*/ 1905000 h 1905000"/>
              <a:gd name="T10" fmla="*/ 0 w 1905000"/>
              <a:gd name="T11" fmla="*/ 952500 h 1905000"/>
            </a:gdLst>
            <a:ahLst/>
            <a:cxnLst>
              <a:cxn ang="0">
                <a:pos x="T0" y="T1"/>
              </a:cxn>
              <a:cxn ang="0">
                <a:pos x="T2" y="T3"/>
              </a:cxn>
              <a:cxn ang="0">
                <a:pos x="T4" y="T5"/>
              </a:cxn>
              <a:cxn ang="0">
                <a:pos x="T6" y="T7"/>
              </a:cxn>
              <a:cxn ang="0">
                <a:pos x="T8" y="T9"/>
              </a:cxn>
              <a:cxn ang="0">
                <a:pos x="T10" y="T11"/>
              </a:cxn>
            </a:cxnLst>
            <a:rect l="0" t="0" r="r" b="b"/>
            <a:pathLst>
              <a:path w="1905000" h="1905000">
                <a:moveTo>
                  <a:pt x="0" y="952500"/>
                </a:moveTo>
                <a:cubicBezTo>
                  <a:pt x="0" y="426449"/>
                  <a:pt x="426449" y="0"/>
                  <a:pt x="952500" y="0"/>
                </a:cubicBezTo>
                <a:lnTo>
                  <a:pt x="1905000" y="0"/>
                </a:lnTo>
                <a:lnTo>
                  <a:pt x="1905000" y="952500"/>
                </a:lnTo>
                <a:cubicBezTo>
                  <a:pt x="1905000" y="1478551"/>
                  <a:pt x="1478551" y="1905000"/>
                  <a:pt x="952500" y="1905000"/>
                </a:cubicBezTo>
                <a:cubicBezTo>
                  <a:pt x="426449" y="1905000"/>
                  <a:pt x="0" y="1478551"/>
                  <a:pt x="0" y="952500"/>
                </a:cubicBezTo>
                <a:close/>
              </a:path>
            </a:pathLst>
          </a:custGeom>
          <a:blipFill dpi="0" rotWithShape="0">
            <a:blip r:embed="rId3"/>
            <a:srcRect/>
            <a:stretch>
              <a:fillRect r="-77778"/>
            </a:stretch>
          </a:blip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9465" name="泪滴形 281" descr="1426503,106">
            <a:extLst>
              <a:ext uri="{FF2B5EF4-FFF2-40B4-BE49-F238E27FC236}">
                <a16:creationId xmlns:a16="http://schemas.microsoft.com/office/drawing/2014/main" id="{82D2F1CF-390A-4149-94B0-7143B3B75914}"/>
              </a:ext>
            </a:extLst>
          </p:cNvPr>
          <p:cNvSpPr>
            <a:spLocks/>
          </p:cNvSpPr>
          <p:nvPr/>
        </p:nvSpPr>
        <p:spPr bwMode="auto">
          <a:xfrm>
            <a:off x="6719888" y="2335213"/>
            <a:ext cx="1770062" cy="1770062"/>
          </a:xfrm>
          <a:custGeom>
            <a:avLst/>
            <a:gdLst>
              <a:gd name="T0" fmla="*/ 0 w 1905000"/>
              <a:gd name="T1" fmla="*/ 952500 h 1905000"/>
              <a:gd name="T2" fmla="*/ 952500 w 1905000"/>
              <a:gd name="T3" fmla="*/ 0 h 1905000"/>
              <a:gd name="T4" fmla="*/ 1905000 w 1905000"/>
              <a:gd name="T5" fmla="*/ 0 h 1905000"/>
              <a:gd name="T6" fmla="*/ 1905000 w 1905000"/>
              <a:gd name="T7" fmla="*/ 952500 h 1905000"/>
              <a:gd name="T8" fmla="*/ 952500 w 1905000"/>
              <a:gd name="T9" fmla="*/ 1905000 h 1905000"/>
              <a:gd name="T10" fmla="*/ 0 w 1905000"/>
              <a:gd name="T11" fmla="*/ 952500 h 1905000"/>
            </a:gdLst>
            <a:ahLst/>
            <a:cxnLst>
              <a:cxn ang="0">
                <a:pos x="T0" y="T1"/>
              </a:cxn>
              <a:cxn ang="0">
                <a:pos x="T2" y="T3"/>
              </a:cxn>
              <a:cxn ang="0">
                <a:pos x="T4" y="T5"/>
              </a:cxn>
              <a:cxn ang="0">
                <a:pos x="T6" y="T7"/>
              </a:cxn>
              <a:cxn ang="0">
                <a:pos x="T8" y="T9"/>
              </a:cxn>
              <a:cxn ang="0">
                <a:pos x="T10" y="T11"/>
              </a:cxn>
            </a:cxnLst>
            <a:rect l="0" t="0" r="r" b="b"/>
            <a:pathLst>
              <a:path w="1905000" h="1905000">
                <a:moveTo>
                  <a:pt x="0" y="952500"/>
                </a:moveTo>
                <a:cubicBezTo>
                  <a:pt x="0" y="426449"/>
                  <a:pt x="426449" y="0"/>
                  <a:pt x="952500" y="0"/>
                </a:cubicBezTo>
                <a:lnTo>
                  <a:pt x="1905000" y="0"/>
                </a:lnTo>
                <a:lnTo>
                  <a:pt x="1905000" y="952500"/>
                </a:lnTo>
                <a:cubicBezTo>
                  <a:pt x="1905000" y="1478551"/>
                  <a:pt x="1478551" y="1905000"/>
                  <a:pt x="952500" y="1905000"/>
                </a:cubicBezTo>
                <a:cubicBezTo>
                  <a:pt x="426449" y="1905000"/>
                  <a:pt x="0" y="1478551"/>
                  <a:pt x="0" y="952500"/>
                </a:cubicBezTo>
                <a:close/>
              </a:path>
            </a:pathLst>
          </a:custGeom>
          <a:blipFill dpi="0" rotWithShape="0">
            <a:blip r:embed="rId3"/>
            <a:srcRect/>
            <a:stretch>
              <a:fillRect r="-77778"/>
            </a:stretch>
          </a:blipFill>
          <a:ln w="38100"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9466" name="AutoShape 10">
            <a:extLst>
              <a:ext uri="{FF2B5EF4-FFF2-40B4-BE49-F238E27FC236}">
                <a16:creationId xmlns:a16="http://schemas.microsoft.com/office/drawing/2014/main" id="{CD94F87E-2FF6-437D-8F15-7F6ECB993816}"/>
              </a:ext>
            </a:extLst>
          </p:cNvPr>
          <p:cNvSpPr>
            <a:spLocks noChangeArrowheads="1"/>
          </p:cNvSpPr>
          <p:nvPr/>
        </p:nvSpPr>
        <p:spPr bwMode="auto">
          <a:xfrm>
            <a:off x="1501775" y="4240213"/>
            <a:ext cx="1770063" cy="9715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9467" name="AutoShape 11">
            <a:extLst>
              <a:ext uri="{FF2B5EF4-FFF2-40B4-BE49-F238E27FC236}">
                <a16:creationId xmlns:a16="http://schemas.microsoft.com/office/drawing/2014/main" id="{502B82EB-551D-4D6A-A61A-B6BC26D3FFA5}"/>
              </a:ext>
            </a:extLst>
          </p:cNvPr>
          <p:cNvSpPr>
            <a:spLocks noChangeArrowheads="1"/>
          </p:cNvSpPr>
          <p:nvPr/>
        </p:nvSpPr>
        <p:spPr bwMode="auto">
          <a:xfrm>
            <a:off x="4111625" y="4240213"/>
            <a:ext cx="1768475" cy="971550"/>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9468" name="AutoShape 12">
            <a:extLst>
              <a:ext uri="{FF2B5EF4-FFF2-40B4-BE49-F238E27FC236}">
                <a16:creationId xmlns:a16="http://schemas.microsoft.com/office/drawing/2014/main" id="{D9219180-4C2D-473F-A387-BAFBED605819}"/>
              </a:ext>
            </a:extLst>
          </p:cNvPr>
          <p:cNvSpPr>
            <a:spLocks noChangeArrowheads="1"/>
          </p:cNvSpPr>
          <p:nvPr/>
        </p:nvSpPr>
        <p:spPr bwMode="auto">
          <a:xfrm>
            <a:off x="6719888" y="4240213"/>
            <a:ext cx="1770062" cy="9715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9469" name="泪滴形 281" descr="1426503,106">
            <a:extLst>
              <a:ext uri="{FF2B5EF4-FFF2-40B4-BE49-F238E27FC236}">
                <a16:creationId xmlns:a16="http://schemas.microsoft.com/office/drawing/2014/main" id="{F5ED9DC8-E2E6-4974-BE0C-62C5F56FEE23}"/>
              </a:ext>
            </a:extLst>
          </p:cNvPr>
          <p:cNvSpPr>
            <a:spLocks/>
          </p:cNvSpPr>
          <p:nvPr/>
        </p:nvSpPr>
        <p:spPr bwMode="auto">
          <a:xfrm>
            <a:off x="9329738" y="2335213"/>
            <a:ext cx="1768475" cy="1770062"/>
          </a:xfrm>
          <a:custGeom>
            <a:avLst/>
            <a:gdLst>
              <a:gd name="T0" fmla="*/ 0 w 1905000"/>
              <a:gd name="T1" fmla="*/ 952500 h 1905000"/>
              <a:gd name="T2" fmla="*/ 952500 w 1905000"/>
              <a:gd name="T3" fmla="*/ 0 h 1905000"/>
              <a:gd name="T4" fmla="*/ 1905000 w 1905000"/>
              <a:gd name="T5" fmla="*/ 0 h 1905000"/>
              <a:gd name="T6" fmla="*/ 1905000 w 1905000"/>
              <a:gd name="T7" fmla="*/ 952500 h 1905000"/>
              <a:gd name="T8" fmla="*/ 952500 w 1905000"/>
              <a:gd name="T9" fmla="*/ 1905000 h 1905000"/>
              <a:gd name="T10" fmla="*/ 0 w 1905000"/>
              <a:gd name="T11" fmla="*/ 952500 h 1905000"/>
            </a:gdLst>
            <a:ahLst/>
            <a:cxnLst>
              <a:cxn ang="0">
                <a:pos x="T0" y="T1"/>
              </a:cxn>
              <a:cxn ang="0">
                <a:pos x="T2" y="T3"/>
              </a:cxn>
              <a:cxn ang="0">
                <a:pos x="T4" y="T5"/>
              </a:cxn>
              <a:cxn ang="0">
                <a:pos x="T6" y="T7"/>
              </a:cxn>
              <a:cxn ang="0">
                <a:pos x="T8" y="T9"/>
              </a:cxn>
              <a:cxn ang="0">
                <a:pos x="T10" y="T11"/>
              </a:cxn>
            </a:cxnLst>
            <a:rect l="0" t="0" r="r" b="b"/>
            <a:pathLst>
              <a:path w="1905000" h="1905000">
                <a:moveTo>
                  <a:pt x="0" y="952500"/>
                </a:moveTo>
                <a:cubicBezTo>
                  <a:pt x="0" y="426449"/>
                  <a:pt x="426449" y="0"/>
                  <a:pt x="952500" y="0"/>
                </a:cubicBezTo>
                <a:lnTo>
                  <a:pt x="1905000" y="0"/>
                </a:lnTo>
                <a:lnTo>
                  <a:pt x="1905000" y="952500"/>
                </a:lnTo>
                <a:cubicBezTo>
                  <a:pt x="1905000" y="1478551"/>
                  <a:pt x="1478551" y="1905000"/>
                  <a:pt x="952500" y="1905000"/>
                </a:cubicBezTo>
                <a:cubicBezTo>
                  <a:pt x="426449" y="1905000"/>
                  <a:pt x="0" y="1478551"/>
                  <a:pt x="0" y="952500"/>
                </a:cubicBezTo>
                <a:close/>
              </a:path>
            </a:pathLst>
          </a:custGeom>
          <a:blipFill dpi="0" rotWithShape="0">
            <a:blip r:embed="rId3"/>
            <a:srcRect/>
            <a:stretch>
              <a:fillRect r="-77937"/>
            </a:stretch>
          </a:blipFill>
          <a:ln w="38100"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9470" name="AutoShape 14">
            <a:extLst>
              <a:ext uri="{FF2B5EF4-FFF2-40B4-BE49-F238E27FC236}">
                <a16:creationId xmlns:a16="http://schemas.microsoft.com/office/drawing/2014/main" id="{A99D39EE-A80A-4CC3-99E2-14554BB30CCA}"/>
              </a:ext>
            </a:extLst>
          </p:cNvPr>
          <p:cNvSpPr>
            <a:spLocks noChangeArrowheads="1"/>
          </p:cNvSpPr>
          <p:nvPr/>
        </p:nvSpPr>
        <p:spPr bwMode="auto">
          <a:xfrm>
            <a:off x="9329738" y="4240213"/>
            <a:ext cx="1768475" cy="971550"/>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20482" name="棒 29">
            <a:extLst>
              <a:ext uri="{FF2B5EF4-FFF2-40B4-BE49-F238E27FC236}">
                <a16:creationId xmlns:a16="http://schemas.microsoft.com/office/drawing/2014/main" id="{C764EDD3-4203-4BB8-AB94-76311F32BD19}"/>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20483" name="棒 29">
            <a:extLst>
              <a:ext uri="{FF2B5EF4-FFF2-40B4-BE49-F238E27FC236}">
                <a16:creationId xmlns:a16="http://schemas.microsoft.com/office/drawing/2014/main" id="{83832644-C449-4388-81CD-E8C40E8CDDCC}"/>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20484" name="AutoShape 4">
            <a:extLst>
              <a:ext uri="{FF2B5EF4-FFF2-40B4-BE49-F238E27FC236}">
                <a16:creationId xmlns:a16="http://schemas.microsoft.com/office/drawing/2014/main" id="{C947FACF-0BF8-4C97-9F68-1BE2F1239B3F}"/>
              </a:ext>
            </a:extLst>
          </p:cNvPr>
          <p:cNvSpPr>
            <a:spLocks noChangeArrowheads="1"/>
          </p:cNvSpPr>
          <p:nvPr/>
        </p:nvSpPr>
        <p:spPr bwMode="auto">
          <a:xfrm>
            <a:off x="1990725" y="1781175"/>
            <a:ext cx="1622425" cy="360363"/>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20485" name="Text Box 5">
            <a:extLst>
              <a:ext uri="{FF2B5EF4-FFF2-40B4-BE49-F238E27FC236}">
                <a16:creationId xmlns:a16="http://schemas.microsoft.com/office/drawing/2014/main" id="{879294F2-DD9C-47F4-A8CE-87CE03545FA6}"/>
              </a:ext>
            </a:extLst>
          </p:cNvPr>
          <p:cNvSpPr txBox="1">
            <a:spLocks noChangeArrowheads="1"/>
          </p:cNvSpPr>
          <p:nvPr/>
        </p:nvSpPr>
        <p:spPr bwMode="auto">
          <a:xfrm>
            <a:off x="1990725" y="2143125"/>
            <a:ext cx="3551238"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20486" name="AutoShape 6">
            <a:extLst>
              <a:ext uri="{FF2B5EF4-FFF2-40B4-BE49-F238E27FC236}">
                <a16:creationId xmlns:a16="http://schemas.microsoft.com/office/drawing/2014/main" id="{6F1E818A-4F8A-4F60-94D5-26E1787C6067}"/>
              </a:ext>
            </a:extLst>
          </p:cNvPr>
          <p:cNvSpPr>
            <a:spLocks noChangeArrowheads="1"/>
          </p:cNvSpPr>
          <p:nvPr/>
        </p:nvSpPr>
        <p:spPr bwMode="auto">
          <a:xfrm>
            <a:off x="7019925" y="1781175"/>
            <a:ext cx="1622425" cy="360363"/>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20487" name="Text Box 7">
            <a:extLst>
              <a:ext uri="{FF2B5EF4-FFF2-40B4-BE49-F238E27FC236}">
                <a16:creationId xmlns:a16="http://schemas.microsoft.com/office/drawing/2014/main" id="{BCA0654E-31DF-4983-8522-234942DAAEE2}"/>
              </a:ext>
            </a:extLst>
          </p:cNvPr>
          <p:cNvSpPr txBox="1">
            <a:spLocks noChangeArrowheads="1"/>
          </p:cNvSpPr>
          <p:nvPr/>
        </p:nvSpPr>
        <p:spPr bwMode="auto">
          <a:xfrm>
            <a:off x="6946900" y="2143125"/>
            <a:ext cx="3551238"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20488" name="AutoShape 8">
            <a:extLst>
              <a:ext uri="{FF2B5EF4-FFF2-40B4-BE49-F238E27FC236}">
                <a16:creationId xmlns:a16="http://schemas.microsoft.com/office/drawing/2014/main" id="{F608DCC0-8BB9-4FBB-9845-6A78FF41CF54}"/>
              </a:ext>
            </a:extLst>
          </p:cNvPr>
          <p:cNvSpPr>
            <a:spLocks noChangeArrowheads="1"/>
          </p:cNvSpPr>
          <p:nvPr/>
        </p:nvSpPr>
        <p:spPr bwMode="auto">
          <a:xfrm>
            <a:off x="1990725" y="3260725"/>
            <a:ext cx="1622425" cy="360363"/>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20489" name="Text Box 9">
            <a:extLst>
              <a:ext uri="{FF2B5EF4-FFF2-40B4-BE49-F238E27FC236}">
                <a16:creationId xmlns:a16="http://schemas.microsoft.com/office/drawing/2014/main" id="{92169BDD-BA46-4F42-8A2A-4A6EEC803A72}"/>
              </a:ext>
            </a:extLst>
          </p:cNvPr>
          <p:cNvSpPr txBox="1">
            <a:spLocks noChangeArrowheads="1"/>
          </p:cNvSpPr>
          <p:nvPr/>
        </p:nvSpPr>
        <p:spPr bwMode="auto">
          <a:xfrm>
            <a:off x="1990725" y="3619500"/>
            <a:ext cx="3551238"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20490" name="AutoShape 10">
            <a:extLst>
              <a:ext uri="{FF2B5EF4-FFF2-40B4-BE49-F238E27FC236}">
                <a16:creationId xmlns:a16="http://schemas.microsoft.com/office/drawing/2014/main" id="{AEAD5F00-DFA2-4653-BF16-BAE0BDB74F4F}"/>
              </a:ext>
            </a:extLst>
          </p:cNvPr>
          <p:cNvSpPr>
            <a:spLocks noChangeArrowheads="1"/>
          </p:cNvSpPr>
          <p:nvPr/>
        </p:nvSpPr>
        <p:spPr bwMode="auto">
          <a:xfrm>
            <a:off x="7019925" y="3260725"/>
            <a:ext cx="1622425" cy="360363"/>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20491" name="Text Box 11">
            <a:extLst>
              <a:ext uri="{FF2B5EF4-FFF2-40B4-BE49-F238E27FC236}">
                <a16:creationId xmlns:a16="http://schemas.microsoft.com/office/drawing/2014/main" id="{1B3EDE8D-55AA-4261-81BB-97C1FBCA2DE8}"/>
              </a:ext>
            </a:extLst>
          </p:cNvPr>
          <p:cNvSpPr txBox="1">
            <a:spLocks noChangeArrowheads="1"/>
          </p:cNvSpPr>
          <p:nvPr/>
        </p:nvSpPr>
        <p:spPr bwMode="auto">
          <a:xfrm>
            <a:off x="6946900" y="3619500"/>
            <a:ext cx="3551238"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20492" name="AutoShape 12">
            <a:extLst>
              <a:ext uri="{FF2B5EF4-FFF2-40B4-BE49-F238E27FC236}">
                <a16:creationId xmlns:a16="http://schemas.microsoft.com/office/drawing/2014/main" id="{DA9A7DD9-A348-41F0-8B08-EE74C49BD943}"/>
              </a:ext>
            </a:extLst>
          </p:cNvPr>
          <p:cNvSpPr>
            <a:spLocks noChangeArrowheads="1"/>
          </p:cNvSpPr>
          <p:nvPr/>
        </p:nvSpPr>
        <p:spPr bwMode="auto">
          <a:xfrm>
            <a:off x="1990725" y="4781550"/>
            <a:ext cx="1622425" cy="360363"/>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20493" name="Text Box 13">
            <a:extLst>
              <a:ext uri="{FF2B5EF4-FFF2-40B4-BE49-F238E27FC236}">
                <a16:creationId xmlns:a16="http://schemas.microsoft.com/office/drawing/2014/main" id="{87E7E7FC-C41D-4F64-8544-D5A8B691641B}"/>
              </a:ext>
            </a:extLst>
          </p:cNvPr>
          <p:cNvSpPr txBox="1">
            <a:spLocks noChangeArrowheads="1"/>
          </p:cNvSpPr>
          <p:nvPr/>
        </p:nvSpPr>
        <p:spPr bwMode="auto">
          <a:xfrm>
            <a:off x="1990725" y="5140325"/>
            <a:ext cx="3551238"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20494" name="AutoShape 14">
            <a:extLst>
              <a:ext uri="{FF2B5EF4-FFF2-40B4-BE49-F238E27FC236}">
                <a16:creationId xmlns:a16="http://schemas.microsoft.com/office/drawing/2014/main" id="{9A74761E-CD7A-4CD0-BD41-01AE50AACFB0}"/>
              </a:ext>
            </a:extLst>
          </p:cNvPr>
          <p:cNvSpPr>
            <a:spLocks noChangeArrowheads="1"/>
          </p:cNvSpPr>
          <p:nvPr/>
        </p:nvSpPr>
        <p:spPr bwMode="auto">
          <a:xfrm>
            <a:off x="7019925" y="4781550"/>
            <a:ext cx="1622425" cy="360363"/>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20495" name="Text Box 15">
            <a:extLst>
              <a:ext uri="{FF2B5EF4-FFF2-40B4-BE49-F238E27FC236}">
                <a16:creationId xmlns:a16="http://schemas.microsoft.com/office/drawing/2014/main" id="{3A024F50-7EBE-447F-B83C-6E5E4D41FF40}"/>
              </a:ext>
            </a:extLst>
          </p:cNvPr>
          <p:cNvSpPr txBox="1">
            <a:spLocks noChangeArrowheads="1"/>
          </p:cNvSpPr>
          <p:nvPr/>
        </p:nvSpPr>
        <p:spPr bwMode="auto">
          <a:xfrm>
            <a:off x="7019925" y="5140325"/>
            <a:ext cx="3552825"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20496" name="Line 16">
            <a:extLst>
              <a:ext uri="{FF2B5EF4-FFF2-40B4-BE49-F238E27FC236}">
                <a16:creationId xmlns:a16="http://schemas.microsoft.com/office/drawing/2014/main" id="{106992A7-D57D-4BB7-9D35-5F61D9146D78}"/>
              </a:ext>
            </a:extLst>
          </p:cNvPr>
          <p:cNvSpPr>
            <a:spLocks noChangeShapeType="1"/>
          </p:cNvSpPr>
          <p:nvPr/>
        </p:nvSpPr>
        <p:spPr bwMode="auto">
          <a:xfrm>
            <a:off x="6162675" y="2143125"/>
            <a:ext cx="14288" cy="3502025"/>
          </a:xfrm>
          <a:prstGeom prst="line">
            <a:avLst/>
          </a:prstGeom>
          <a:noFill/>
          <a:ln w="9525" cap="rnd" cmpd="sng">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11D9A370-931B-4E13-ACFB-A88398754A89}"/>
              </a:ext>
            </a:extLst>
          </p:cNvPr>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07" name="AutoShape 3">
            <a:extLst>
              <a:ext uri="{FF2B5EF4-FFF2-40B4-BE49-F238E27FC236}">
                <a16:creationId xmlns:a16="http://schemas.microsoft.com/office/drawing/2014/main" id="{D7CA97BD-9E16-49A9-B3C2-E6E950B2BA61}"/>
              </a:ext>
            </a:extLst>
          </p:cNvPr>
          <p:cNvSpPr>
            <a:spLocks noChangeArrowheads="1"/>
          </p:cNvSpPr>
          <p:nvPr/>
        </p:nvSpPr>
        <p:spPr bwMode="auto">
          <a:xfrm>
            <a:off x="-4763" y="2335213"/>
            <a:ext cx="6832601"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08" name="AutoShape 4">
            <a:extLst>
              <a:ext uri="{FF2B5EF4-FFF2-40B4-BE49-F238E27FC236}">
                <a16:creationId xmlns:a16="http://schemas.microsoft.com/office/drawing/2014/main" id="{CE61B330-F70C-48EA-A9A0-BB28236E0999}"/>
              </a:ext>
            </a:extLst>
          </p:cNvPr>
          <p:cNvSpPr>
            <a:spLocks noChangeArrowheads="1"/>
          </p:cNvSpPr>
          <p:nvPr/>
        </p:nvSpPr>
        <p:spPr bwMode="auto">
          <a:xfrm rot="162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09" name="棒 29">
            <a:extLst>
              <a:ext uri="{FF2B5EF4-FFF2-40B4-BE49-F238E27FC236}">
                <a16:creationId xmlns:a16="http://schemas.microsoft.com/office/drawing/2014/main" id="{240BB87D-34D7-437E-BC82-5BB6F091FDAC}"/>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21510" name="棒 29">
            <a:extLst>
              <a:ext uri="{FF2B5EF4-FFF2-40B4-BE49-F238E27FC236}">
                <a16:creationId xmlns:a16="http://schemas.microsoft.com/office/drawing/2014/main" id="{1BCC5292-707F-4FB3-95D5-C8526780F3D5}"/>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grpSp>
        <p:nvGrpSpPr>
          <p:cNvPr id="21511" name="Group 7">
            <a:extLst>
              <a:ext uri="{FF2B5EF4-FFF2-40B4-BE49-F238E27FC236}">
                <a16:creationId xmlns:a16="http://schemas.microsoft.com/office/drawing/2014/main" id="{EF683A38-07DA-4C7B-94B6-73301F995020}"/>
              </a:ext>
            </a:extLst>
          </p:cNvPr>
          <p:cNvGrpSpPr>
            <a:grpSpLocks/>
          </p:cNvGrpSpPr>
          <p:nvPr/>
        </p:nvGrpSpPr>
        <p:grpSpPr bwMode="auto">
          <a:xfrm>
            <a:off x="6369050" y="2389188"/>
            <a:ext cx="4479925" cy="2568575"/>
            <a:chOff x="0" y="0"/>
            <a:chExt cx="6987" cy="4006"/>
          </a:xfrm>
        </p:grpSpPr>
        <p:sp>
          <p:nvSpPr>
            <p:cNvPr id="21512" name="Oval 8" descr="1426503,106">
              <a:extLst>
                <a:ext uri="{FF2B5EF4-FFF2-40B4-BE49-F238E27FC236}">
                  <a16:creationId xmlns:a16="http://schemas.microsoft.com/office/drawing/2014/main" id="{2ACC54F4-783A-4A2E-B0C3-449A7DF18C25}"/>
                </a:ext>
              </a:extLst>
            </p:cNvPr>
            <p:cNvSpPr>
              <a:spLocks noChangeArrowheads="1"/>
            </p:cNvSpPr>
            <p:nvPr/>
          </p:nvSpPr>
          <p:spPr bwMode="auto">
            <a:xfrm>
              <a:off x="0" y="0"/>
              <a:ext cx="1788" cy="1782"/>
            </a:xfrm>
            <a:prstGeom prst="ellipse">
              <a:avLst/>
            </a:prstGeom>
            <a:blipFill dpi="0" rotWithShape="0">
              <a:blip r:embed="rId3"/>
              <a:srcRect/>
              <a:stretch>
                <a:fillRect r="-77181"/>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13" name="Oval 9" descr="1426503,106">
              <a:extLst>
                <a:ext uri="{FF2B5EF4-FFF2-40B4-BE49-F238E27FC236}">
                  <a16:creationId xmlns:a16="http://schemas.microsoft.com/office/drawing/2014/main" id="{C4F1C961-FFAE-40DA-8906-65541E9B8FA4}"/>
                </a:ext>
              </a:extLst>
            </p:cNvPr>
            <p:cNvSpPr>
              <a:spLocks noChangeArrowheads="1"/>
            </p:cNvSpPr>
            <p:nvPr/>
          </p:nvSpPr>
          <p:spPr bwMode="auto">
            <a:xfrm>
              <a:off x="2600" y="0"/>
              <a:ext cx="1785" cy="1782"/>
            </a:xfrm>
            <a:prstGeom prst="ellipse">
              <a:avLst/>
            </a:prstGeom>
            <a:blipFill dpi="0" rotWithShape="0">
              <a:blip r:embed="rId3"/>
              <a:srcRect/>
              <a:stretch>
                <a:fillRect r="-77479"/>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14" name="Oval 10" descr="1426503,106">
              <a:extLst>
                <a:ext uri="{FF2B5EF4-FFF2-40B4-BE49-F238E27FC236}">
                  <a16:creationId xmlns:a16="http://schemas.microsoft.com/office/drawing/2014/main" id="{C191B05A-8C76-43A7-9A79-882B1267CC00}"/>
                </a:ext>
              </a:extLst>
            </p:cNvPr>
            <p:cNvSpPr>
              <a:spLocks noChangeArrowheads="1"/>
            </p:cNvSpPr>
            <p:nvPr/>
          </p:nvSpPr>
          <p:spPr bwMode="auto">
            <a:xfrm>
              <a:off x="5203" y="0"/>
              <a:ext cx="1785" cy="1782"/>
            </a:xfrm>
            <a:prstGeom prst="ellipse">
              <a:avLst/>
            </a:prstGeom>
            <a:blipFill dpi="0" rotWithShape="0">
              <a:blip r:embed="rId3"/>
              <a:srcRect/>
              <a:stretch>
                <a:fillRect r="-77479"/>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15" name="Oval 11" descr="1426503,106">
              <a:extLst>
                <a:ext uri="{FF2B5EF4-FFF2-40B4-BE49-F238E27FC236}">
                  <a16:creationId xmlns:a16="http://schemas.microsoft.com/office/drawing/2014/main" id="{8C293E6F-85D0-4343-9EC7-9C9EEF402A59}"/>
                </a:ext>
              </a:extLst>
            </p:cNvPr>
            <p:cNvSpPr>
              <a:spLocks noChangeArrowheads="1"/>
            </p:cNvSpPr>
            <p:nvPr/>
          </p:nvSpPr>
          <p:spPr bwMode="auto">
            <a:xfrm>
              <a:off x="0" y="2222"/>
              <a:ext cx="1788" cy="1785"/>
            </a:xfrm>
            <a:prstGeom prst="ellipse">
              <a:avLst/>
            </a:prstGeom>
            <a:blipFill dpi="0" rotWithShape="0">
              <a:blip r:embed="rId3"/>
              <a:srcRect/>
              <a:stretch>
                <a:fillRect r="-77479"/>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16" name="Oval 12" descr="1426503,106">
              <a:extLst>
                <a:ext uri="{FF2B5EF4-FFF2-40B4-BE49-F238E27FC236}">
                  <a16:creationId xmlns:a16="http://schemas.microsoft.com/office/drawing/2014/main" id="{375D31B1-6052-4EEE-BA8E-60D0973D9CA9}"/>
                </a:ext>
              </a:extLst>
            </p:cNvPr>
            <p:cNvSpPr>
              <a:spLocks noChangeArrowheads="1"/>
            </p:cNvSpPr>
            <p:nvPr/>
          </p:nvSpPr>
          <p:spPr bwMode="auto">
            <a:xfrm>
              <a:off x="2600" y="2222"/>
              <a:ext cx="1785" cy="1785"/>
            </a:xfrm>
            <a:prstGeom prst="ellipse">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17" name="Oval 13" descr="1426503,106">
              <a:extLst>
                <a:ext uri="{FF2B5EF4-FFF2-40B4-BE49-F238E27FC236}">
                  <a16:creationId xmlns:a16="http://schemas.microsoft.com/office/drawing/2014/main" id="{FF4E5415-0152-485C-B8A2-87C7EBA50B80}"/>
                </a:ext>
              </a:extLst>
            </p:cNvPr>
            <p:cNvSpPr>
              <a:spLocks noChangeArrowheads="1"/>
            </p:cNvSpPr>
            <p:nvPr/>
          </p:nvSpPr>
          <p:spPr bwMode="auto">
            <a:xfrm>
              <a:off x="5203" y="2222"/>
              <a:ext cx="1785" cy="1785"/>
            </a:xfrm>
            <a:prstGeom prst="ellipse">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sp>
        <p:nvSpPr>
          <p:cNvPr id="21518" name="Text Box 14">
            <a:extLst>
              <a:ext uri="{FF2B5EF4-FFF2-40B4-BE49-F238E27FC236}">
                <a16:creationId xmlns:a16="http://schemas.microsoft.com/office/drawing/2014/main" id="{ED467306-344B-4F00-B89D-ABDACE9697D0}"/>
              </a:ext>
            </a:extLst>
          </p:cNvPr>
          <p:cNvSpPr txBox="1">
            <a:spLocks noChangeArrowheads="1"/>
          </p:cNvSpPr>
          <p:nvPr/>
        </p:nvSpPr>
        <p:spPr bwMode="auto">
          <a:xfrm>
            <a:off x="1673225" y="2066925"/>
            <a:ext cx="3922713" cy="39782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50000"/>
              </a:lnSpc>
            </a:pPr>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pPr>
              <a:lnSpc>
                <a:spcPct val="150000"/>
              </a:lnSpc>
            </a:pPr>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a:lnSpc>
                <a:spcPct val="150000"/>
              </a:lnSpc>
            </a:pPr>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pPr>
              <a:lnSpc>
                <a:spcPct val="150000"/>
              </a:lnSpc>
            </a:pPr>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p:txBody>
      </p:sp>
      <p:sp>
        <p:nvSpPr>
          <p:cNvPr id="21519" name="Text Box 15">
            <a:extLst>
              <a:ext uri="{FF2B5EF4-FFF2-40B4-BE49-F238E27FC236}">
                <a16:creationId xmlns:a16="http://schemas.microsoft.com/office/drawing/2014/main" id="{58F95532-F98E-467F-A334-D863215B93E1}"/>
              </a:ext>
            </a:extLst>
          </p:cNvPr>
          <p:cNvSpPr txBox="1">
            <a:spLocks noChangeArrowheads="1"/>
          </p:cNvSpPr>
          <p:nvPr/>
        </p:nvSpPr>
        <p:spPr bwMode="auto">
          <a:xfrm>
            <a:off x="6369050" y="5495925"/>
            <a:ext cx="4479925" cy="5492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50000"/>
              </a:lnSpc>
            </a:pPr>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sz="100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22530" name="棒 29">
            <a:extLst>
              <a:ext uri="{FF2B5EF4-FFF2-40B4-BE49-F238E27FC236}">
                <a16:creationId xmlns:a16="http://schemas.microsoft.com/office/drawing/2014/main" id="{C6941C7B-F936-4356-9FD7-C546B398CC3D}"/>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22531" name="棒 29">
            <a:extLst>
              <a:ext uri="{FF2B5EF4-FFF2-40B4-BE49-F238E27FC236}">
                <a16:creationId xmlns:a16="http://schemas.microsoft.com/office/drawing/2014/main" id="{E0D2846E-D44B-4CC1-80DF-7393972699D5}"/>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22532" name="矩形 4">
            <a:extLst>
              <a:ext uri="{FF2B5EF4-FFF2-40B4-BE49-F238E27FC236}">
                <a16:creationId xmlns:a16="http://schemas.microsoft.com/office/drawing/2014/main" id="{0E550E54-DC21-49DF-9DA5-25CE27674A2E}"/>
              </a:ext>
            </a:extLst>
          </p:cNvPr>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3600" b="1">
                <a:solidFill>
                  <a:schemeClr val="bg1"/>
                </a:solidFill>
                <a:latin typeface="微软雅黑" panose="020B0503020204020204" pitchFamily="34" charset="-122"/>
                <a:ea typeface="微软雅黑" panose="020B0503020204020204" pitchFamily="34" charset="-122"/>
              </a:rPr>
              <a:t>ADD YOUR TITLE</a:t>
            </a:r>
          </a:p>
        </p:txBody>
      </p:sp>
      <p:sp>
        <p:nvSpPr>
          <p:cNvPr id="22533" name="矩形 5">
            <a:extLst>
              <a:ext uri="{FF2B5EF4-FFF2-40B4-BE49-F238E27FC236}">
                <a16:creationId xmlns:a16="http://schemas.microsoft.com/office/drawing/2014/main" id="{A63C3D51-3093-48BC-9FFF-00CFD4E76DB2}"/>
              </a:ext>
            </a:extLst>
          </p:cNvPr>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2534" name="文本占位符 9">
            <a:extLst>
              <a:ext uri="{FF2B5EF4-FFF2-40B4-BE49-F238E27FC236}">
                <a16:creationId xmlns:a16="http://schemas.microsoft.com/office/drawing/2014/main" id="{E38D3967-10F0-4428-9C55-65495C30809E}"/>
              </a:ext>
            </a:extLst>
          </p:cNvPr>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357188"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
                <a:srgbClr val="963B22"/>
              </a:buClr>
              <a:buSzPct val="60000"/>
              <a:buFont typeface="Wingdings" panose="05000000000000000000" pitchFamily="2" charset="2"/>
              <a:buNone/>
            </a:pPr>
            <a:r>
              <a:rPr lang="zh-CN" altLang="en-US" sz="6000" b="1">
                <a:latin typeface="微软雅黑" panose="020B0503020204020204" pitchFamily="34" charset="-122"/>
                <a:ea typeface="微软雅黑" panose="020B0503020204020204" pitchFamily="34" charset="-122"/>
              </a:rPr>
              <a:t>4</a:t>
            </a:r>
          </a:p>
        </p:txBody>
      </p:sp>
      <p:sp>
        <p:nvSpPr>
          <p:cNvPr id="22535" name="Rectangle 7">
            <a:extLst>
              <a:ext uri="{FF2B5EF4-FFF2-40B4-BE49-F238E27FC236}">
                <a16:creationId xmlns:a16="http://schemas.microsoft.com/office/drawing/2014/main" id="{0A720CBD-6E5B-4E30-8C94-43919F06A311}"/>
              </a:ext>
            </a:extLst>
          </p:cNvPr>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1600" b="1">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23554" name="棒 29">
            <a:extLst>
              <a:ext uri="{FF2B5EF4-FFF2-40B4-BE49-F238E27FC236}">
                <a16:creationId xmlns:a16="http://schemas.microsoft.com/office/drawing/2014/main" id="{8051A9D8-4323-4679-A203-99457F27B1FF}"/>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23555" name="棒 29">
            <a:extLst>
              <a:ext uri="{FF2B5EF4-FFF2-40B4-BE49-F238E27FC236}">
                <a16:creationId xmlns:a16="http://schemas.microsoft.com/office/drawing/2014/main" id="{69F24EA6-328C-4139-A0F5-D5C2946F2155}"/>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23556" name="AutoShape 4">
            <a:extLst>
              <a:ext uri="{FF2B5EF4-FFF2-40B4-BE49-F238E27FC236}">
                <a16:creationId xmlns:a16="http://schemas.microsoft.com/office/drawing/2014/main" id="{36607531-C9C4-48C9-9BDB-659872053FFA}"/>
              </a:ext>
            </a:extLst>
          </p:cNvPr>
          <p:cNvSpPr>
            <a:spLocks noChangeArrowheads="1"/>
          </p:cNvSpPr>
          <p:nvPr/>
        </p:nvSpPr>
        <p:spPr bwMode="auto">
          <a:xfrm>
            <a:off x="2038350" y="1295400"/>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1800" b="1">
                <a:solidFill>
                  <a:schemeClr val="bg1"/>
                </a:solidFill>
                <a:latin typeface="微软雅黑" panose="020B0503020204020204" pitchFamily="34" charset="-122"/>
                <a:ea typeface="微软雅黑" panose="020B0503020204020204" pitchFamily="34" charset="-122"/>
              </a:rPr>
              <a:t>ADD YOUR TEXT</a:t>
            </a:r>
          </a:p>
        </p:txBody>
      </p:sp>
      <p:sp>
        <p:nvSpPr>
          <p:cNvPr id="23557" name="圆环 745">
            <a:extLst>
              <a:ext uri="{FF2B5EF4-FFF2-40B4-BE49-F238E27FC236}">
                <a16:creationId xmlns:a16="http://schemas.microsoft.com/office/drawing/2014/main" id="{070EAE34-2F9D-415E-9F52-E19E64B6ACE9}"/>
              </a:ext>
            </a:extLst>
          </p:cNvPr>
          <p:cNvSpPr>
            <a:spLocks/>
          </p:cNvSpPr>
          <p:nvPr/>
        </p:nvSpPr>
        <p:spPr bwMode="auto">
          <a:xfrm>
            <a:off x="1781175" y="2405063"/>
            <a:ext cx="266700" cy="265112"/>
          </a:xfrm>
          <a:custGeom>
            <a:avLst/>
            <a:gdLst>
              <a:gd name="T0" fmla="*/ 0 w 1905000"/>
              <a:gd name="T1" fmla="*/ 952500 h 1905000"/>
              <a:gd name="T2" fmla="*/ 952500 w 1905000"/>
              <a:gd name="T3" fmla="*/ 0 h 1905000"/>
              <a:gd name="T4" fmla="*/ 1905000 w 1905000"/>
              <a:gd name="T5" fmla="*/ 952500 h 1905000"/>
              <a:gd name="T6" fmla="*/ 952500 w 1905000"/>
              <a:gd name="T7" fmla="*/ 1905000 h 1905000"/>
              <a:gd name="T8" fmla="*/ 0 w 1905000"/>
              <a:gd name="T9" fmla="*/ 952500 h 1905000"/>
              <a:gd name="T10" fmla="*/ 476250 w 1905000"/>
              <a:gd name="T11" fmla="*/ 952500 h 1905000"/>
              <a:gd name="T12" fmla="*/ 952500 w 1905000"/>
              <a:gd name="T13" fmla="*/ 1428750 h 1905000"/>
              <a:gd name="T14" fmla="*/ 1428750 w 1905000"/>
              <a:gd name="T15" fmla="*/ 952500 h 1905000"/>
              <a:gd name="T16" fmla="*/ 952500 w 1905000"/>
              <a:gd name="T17" fmla="*/ 476250 h 1905000"/>
              <a:gd name="T18" fmla="*/ 476250 w 1905000"/>
              <a:gd name="T19" fmla="*/ 952500 h 190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558" name="AutoShape 6">
            <a:extLst>
              <a:ext uri="{FF2B5EF4-FFF2-40B4-BE49-F238E27FC236}">
                <a16:creationId xmlns:a16="http://schemas.microsoft.com/office/drawing/2014/main" id="{41D0912F-5B6D-4273-B473-9E81DC44852A}"/>
              </a:ext>
            </a:extLst>
          </p:cNvPr>
          <p:cNvSpPr>
            <a:spLocks noChangeArrowheads="1"/>
          </p:cNvSpPr>
          <p:nvPr/>
        </p:nvSpPr>
        <p:spPr bwMode="auto">
          <a:xfrm>
            <a:off x="2203450" y="2392363"/>
            <a:ext cx="8247063" cy="29368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r>
              <a:rPr lang="zh-CN" altLang="zh-CN" sz="1200">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3559" name="圆环 745">
            <a:extLst>
              <a:ext uri="{FF2B5EF4-FFF2-40B4-BE49-F238E27FC236}">
                <a16:creationId xmlns:a16="http://schemas.microsoft.com/office/drawing/2014/main" id="{30B327DE-7AB4-4AE1-9D5F-503BA6950BBF}"/>
              </a:ext>
            </a:extLst>
          </p:cNvPr>
          <p:cNvSpPr>
            <a:spLocks/>
          </p:cNvSpPr>
          <p:nvPr/>
        </p:nvSpPr>
        <p:spPr bwMode="auto">
          <a:xfrm>
            <a:off x="1781175" y="2836863"/>
            <a:ext cx="266700" cy="265112"/>
          </a:xfrm>
          <a:custGeom>
            <a:avLst/>
            <a:gdLst>
              <a:gd name="T0" fmla="*/ 0 w 1905000"/>
              <a:gd name="T1" fmla="*/ 952500 h 1905000"/>
              <a:gd name="T2" fmla="*/ 952500 w 1905000"/>
              <a:gd name="T3" fmla="*/ 0 h 1905000"/>
              <a:gd name="T4" fmla="*/ 1905000 w 1905000"/>
              <a:gd name="T5" fmla="*/ 952500 h 1905000"/>
              <a:gd name="T6" fmla="*/ 952500 w 1905000"/>
              <a:gd name="T7" fmla="*/ 1905000 h 1905000"/>
              <a:gd name="T8" fmla="*/ 0 w 1905000"/>
              <a:gd name="T9" fmla="*/ 952500 h 1905000"/>
              <a:gd name="T10" fmla="*/ 476250 w 1905000"/>
              <a:gd name="T11" fmla="*/ 952500 h 1905000"/>
              <a:gd name="T12" fmla="*/ 952500 w 1905000"/>
              <a:gd name="T13" fmla="*/ 1428750 h 1905000"/>
              <a:gd name="T14" fmla="*/ 1428750 w 1905000"/>
              <a:gd name="T15" fmla="*/ 952500 h 1905000"/>
              <a:gd name="T16" fmla="*/ 952500 w 1905000"/>
              <a:gd name="T17" fmla="*/ 476250 h 1905000"/>
              <a:gd name="T18" fmla="*/ 476250 w 1905000"/>
              <a:gd name="T19" fmla="*/ 952500 h 190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560" name="AutoShape 8">
            <a:extLst>
              <a:ext uri="{FF2B5EF4-FFF2-40B4-BE49-F238E27FC236}">
                <a16:creationId xmlns:a16="http://schemas.microsoft.com/office/drawing/2014/main" id="{E72D6562-6A12-4E90-B4D0-CBB40B821774}"/>
              </a:ext>
            </a:extLst>
          </p:cNvPr>
          <p:cNvSpPr>
            <a:spLocks noChangeArrowheads="1"/>
          </p:cNvSpPr>
          <p:nvPr/>
        </p:nvSpPr>
        <p:spPr bwMode="auto">
          <a:xfrm>
            <a:off x="2203450" y="2824163"/>
            <a:ext cx="8247063" cy="293687"/>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2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3561" name="圆环 745">
            <a:extLst>
              <a:ext uri="{FF2B5EF4-FFF2-40B4-BE49-F238E27FC236}">
                <a16:creationId xmlns:a16="http://schemas.microsoft.com/office/drawing/2014/main" id="{E3EB70FD-9590-4D6B-AB10-53EFD2A6327F}"/>
              </a:ext>
            </a:extLst>
          </p:cNvPr>
          <p:cNvSpPr>
            <a:spLocks/>
          </p:cNvSpPr>
          <p:nvPr/>
        </p:nvSpPr>
        <p:spPr bwMode="auto">
          <a:xfrm>
            <a:off x="1781175" y="3268663"/>
            <a:ext cx="266700" cy="265112"/>
          </a:xfrm>
          <a:custGeom>
            <a:avLst/>
            <a:gdLst>
              <a:gd name="T0" fmla="*/ 0 w 1905000"/>
              <a:gd name="T1" fmla="*/ 952500 h 1905000"/>
              <a:gd name="T2" fmla="*/ 952500 w 1905000"/>
              <a:gd name="T3" fmla="*/ 0 h 1905000"/>
              <a:gd name="T4" fmla="*/ 1905000 w 1905000"/>
              <a:gd name="T5" fmla="*/ 952500 h 1905000"/>
              <a:gd name="T6" fmla="*/ 952500 w 1905000"/>
              <a:gd name="T7" fmla="*/ 1905000 h 1905000"/>
              <a:gd name="T8" fmla="*/ 0 w 1905000"/>
              <a:gd name="T9" fmla="*/ 952500 h 1905000"/>
              <a:gd name="T10" fmla="*/ 476250 w 1905000"/>
              <a:gd name="T11" fmla="*/ 952500 h 1905000"/>
              <a:gd name="T12" fmla="*/ 952500 w 1905000"/>
              <a:gd name="T13" fmla="*/ 1428750 h 1905000"/>
              <a:gd name="T14" fmla="*/ 1428750 w 1905000"/>
              <a:gd name="T15" fmla="*/ 952500 h 1905000"/>
              <a:gd name="T16" fmla="*/ 952500 w 1905000"/>
              <a:gd name="T17" fmla="*/ 476250 h 1905000"/>
              <a:gd name="T18" fmla="*/ 476250 w 1905000"/>
              <a:gd name="T19" fmla="*/ 952500 h 190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562" name="AutoShape 10">
            <a:extLst>
              <a:ext uri="{FF2B5EF4-FFF2-40B4-BE49-F238E27FC236}">
                <a16:creationId xmlns:a16="http://schemas.microsoft.com/office/drawing/2014/main" id="{C0D7DCA6-C9D4-4158-A976-ED00083A8F3D}"/>
              </a:ext>
            </a:extLst>
          </p:cNvPr>
          <p:cNvSpPr>
            <a:spLocks noChangeArrowheads="1"/>
          </p:cNvSpPr>
          <p:nvPr/>
        </p:nvSpPr>
        <p:spPr bwMode="auto">
          <a:xfrm>
            <a:off x="2203450" y="3255963"/>
            <a:ext cx="8247063" cy="293687"/>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200">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a:p>
        </p:txBody>
      </p:sp>
      <p:sp>
        <p:nvSpPr>
          <p:cNvPr id="23563" name="圆环 745">
            <a:extLst>
              <a:ext uri="{FF2B5EF4-FFF2-40B4-BE49-F238E27FC236}">
                <a16:creationId xmlns:a16="http://schemas.microsoft.com/office/drawing/2014/main" id="{B33328CA-40EB-447F-A772-1E28FA9BBB77}"/>
              </a:ext>
            </a:extLst>
          </p:cNvPr>
          <p:cNvSpPr>
            <a:spLocks/>
          </p:cNvSpPr>
          <p:nvPr/>
        </p:nvSpPr>
        <p:spPr bwMode="auto">
          <a:xfrm>
            <a:off x="1781175" y="3700463"/>
            <a:ext cx="266700" cy="265112"/>
          </a:xfrm>
          <a:custGeom>
            <a:avLst/>
            <a:gdLst>
              <a:gd name="T0" fmla="*/ 0 w 1905000"/>
              <a:gd name="T1" fmla="*/ 952500 h 1905000"/>
              <a:gd name="T2" fmla="*/ 952500 w 1905000"/>
              <a:gd name="T3" fmla="*/ 0 h 1905000"/>
              <a:gd name="T4" fmla="*/ 1905000 w 1905000"/>
              <a:gd name="T5" fmla="*/ 952500 h 1905000"/>
              <a:gd name="T6" fmla="*/ 952500 w 1905000"/>
              <a:gd name="T7" fmla="*/ 1905000 h 1905000"/>
              <a:gd name="T8" fmla="*/ 0 w 1905000"/>
              <a:gd name="T9" fmla="*/ 952500 h 1905000"/>
              <a:gd name="T10" fmla="*/ 476250 w 1905000"/>
              <a:gd name="T11" fmla="*/ 952500 h 1905000"/>
              <a:gd name="T12" fmla="*/ 952500 w 1905000"/>
              <a:gd name="T13" fmla="*/ 1428750 h 1905000"/>
              <a:gd name="T14" fmla="*/ 1428750 w 1905000"/>
              <a:gd name="T15" fmla="*/ 952500 h 1905000"/>
              <a:gd name="T16" fmla="*/ 952500 w 1905000"/>
              <a:gd name="T17" fmla="*/ 476250 h 1905000"/>
              <a:gd name="T18" fmla="*/ 476250 w 1905000"/>
              <a:gd name="T19" fmla="*/ 952500 h 190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564" name="AutoShape 12">
            <a:extLst>
              <a:ext uri="{FF2B5EF4-FFF2-40B4-BE49-F238E27FC236}">
                <a16:creationId xmlns:a16="http://schemas.microsoft.com/office/drawing/2014/main" id="{479D16F2-3945-47C2-A153-FFF38602FEED}"/>
              </a:ext>
            </a:extLst>
          </p:cNvPr>
          <p:cNvSpPr>
            <a:spLocks noChangeArrowheads="1"/>
          </p:cNvSpPr>
          <p:nvPr/>
        </p:nvSpPr>
        <p:spPr bwMode="auto">
          <a:xfrm>
            <a:off x="2203450" y="3687763"/>
            <a:ext cx="8247063" cy="293687"/>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2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3565" name="圆环 745">
            <a:extLst>
              <a:ext uri="{FF2B5EF4-FFF2-40B4-BE49-F238E27FC236}">
                <a16:creationId xmlns:a16="http://schemas.microsoft.com/office/drawing/2014/main" id="{52959CD0-B2B6-4563-9C1D-F79CE5F13E95}"/>
              </a:ext>
            </a:extLst>
          </p:cNvPr>
          <p:cNvSpPr>
            <a:spLocks/>
          </p:cNvSpPr>
          <p:nvPr/>
        </p:nvSpPr>
        <p:spPr bwMode="auto">
          <a:xfrm>
            <a:off x="1781175" y="4132263"/>
            <a:ext cx="266700" cy="265112"/>
          </a:xfrm>
          <a:custGeom>
            <a:avLst/>
            <a:gdLst>
              <a:gd name="T0" fmla="*/ 0 w 1905000"/>
              <a:gd name="T1" fmla="*/ 952500 h 1905000"/>
              <a:gd name="T2" fmla="*/ 952500 w 1905000"/>
              <a:gd name="T3" fmla="*/ 0 h 1905000"/>
              <a:gd name="T4" fmla="*/ 1905000 w 1905000"/>
              <a:gd name="T5" fmla="*/ 952500 h 1905000"/>
              <a:gd name="T6" fmla="*/ 952500 w 1905000"/>
              <a:gd name="T7" fmla="*/ 1905000 h 1905000"/>
              <a:gd name="T8" fmla="*/ 0 w 1905000"/>
              <a:gd name="T9" fmla="*/ 952500 h 1905000"/>
              <a:gd name="T10" fmla="*/ 476250 w 1905000"/>
              <a:gd name="T11" fmla="*/ 952500 h 1905000"/>
              <a:gd name="T12" fmla="*/ 952500 w 1905000"/>
              <a:gd name="T13" fmla="*/ 1428750 h 1905000"/>
              <a:gd name="T14" fmla="*/ 1428750 w 1905000"/>
              <a:gd name="T15" fmla="*/ 952500 h 1905000"/>
              <a:gd name="T16" fmla="*/ 952500 w 1905000"/>
              <a:gd name="T17" fmla="*/ 476250 h 1905000"/>
              <a:gd name="T18" fmla="*/ 476250 w 1905000"/>
              <a:gd name="T19" fmla="*/ 952500 h 190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566" name="AutoShape 14">
            <a:extLst>
              <a:ext uri="{FF2B5EF4-FFF2-40B4-BE49-F238E27FC236}">
                <a16:creationId xmlns:a16="http://schemas.microsoft.com/office/drawing/2014/main" id="{2DB14EF6-B0F6-4273-86D6-E406E1127651}"/>
              </a:ext>
            </a:extLst>
          </p:cNvPr>
          <p:cNvSpPr>
            <a:spLocks noChangeArrowheads="1"/>
          </p:cNvSpPr>
          <p:nvPr/>
        </p:nvSpPr>
        <p:spPr bwMode="auto">
          <a:xfrm>
            <a:off x="2203450" y="4119563"/>
            <a:ext cx="8247063" cy="293687"/>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200">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a:p>
        </p:txBody>
      </p:sp>
      <p:sp>
        <p:nvSpPr>
          <p:cNvPr id="23567" name="圆环 745">
            <a:extLst>
              <a:ext uri="{FF2B5EF4-FFF2-40B4-BE49-F238E27FC236}">
                <a16:creationId xmlns:a16="http://schemas.microsoft.com/office/drawing/2014/main" id="{0C98B208-BA69-4B28-8C85-AEB6A5C646F4}"/>
              </a:ext>
            </a:extLst>
          </p:cNvPr>
          <p:cNvSpPr>
            <a:spLocks/>
          </p:cNvSpPr>
          <p:nvPr/>
        </p:nvSpPr>
        <p:spPr bwMode="auto">
          <a:xfrm>
            <a:off x="1781175" y="4564063"/>
            <a:ext cx="266700" cy="265112"/>
          </a:xfrm>
          <a:custGeom>
            <a:avLst/>
            <a:gdLst>
              <a:gd name="T0" fmla="*/ 0 w 1905000"/>
              <a:gd name="T1" fmla="*/ 952500 h 1905000"/>
              <a:gd name="T2" fmla="*/ 952500 w 1905000"/>
              <a:gd name="T3" fmla="*/ 0 h 1905000"/>
              <a:gd name="T4" fmla="*/ 1905000 w 1905000"/>
              <a:gd name="T5" fmla="*/ 952500 h 1905000"/>
              <a:gd name="T6" fmla="*/ 952500 w 1905000"/>
              <a:gd name="T7" fmla="*/ 1905000 h 1905000"/>
              <a:gd name="T8" fmla="*/ 0 w 1905000"/>
              <a:gd name="T9" fmla="*/ 952500 h 1905000"/>
              <a:gd name="T10" fmla="*/ 476250 w 1905000"/>
              <a:gd name="T11" fmla="*/ 952500 h 1905000"/>
              <a:gd name="T12" fmla="*/ 952500 w 1905000"/>
              <a:gd name="T13" fmla="*/ 1428750 h 1905000"/>
              <a:gd name="T14" fmla="*/ 1428750 w 1905000"/>
              <a:gd name="T15" fmla="*/ 952500 h 1905000"/>
              <a:gd name="T16" fmla="*/ 952500 w 1905000"/>
              <a:gd name="T17" fmla="*/ 476250 h 1905000"/>
              <a:gd name="T18" fmla="*/ 476250 w 1905000"/>
              <a:gd name="T19" fmla="*/ 952500 h 190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568" name="AutoShape 16">
            <a:extLst>
              <a:ext uri="{FF2B5EF4-FFF2-40B4-BE49-F238E27FC236}">
                <a16:creationId xmlns:a16="http://schemas.microsoft.com/office/drawing/2014/main" id="{56A641B3-D937-42B8-BCE6-E8FA0C8F7AB5}"/>
              </a:ext>
            </a:extLst>
          </p:cNvPr>
          <p:cNvSpPr>
            <a:spLocks noChangeArrowheads="1"/>
          </p:cNvSpPr>
          <p:nvPr/>
        </p:nvSpPr>
        <p:spPr bwMode="auto">
          <a:xfrm>
            <a:off x="2203450" y="4551363"/>
            <a:ext cx="8247063" cy="293687"/>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2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3569" name="圆环 745">
            <a:extLst>
              <a:ext uri="{FF2B5EF4-FFF2-40B4-BE49-F238E27FC236}">
                <a16:creationId xmlns:a16="http://schemas.microsoft.com/office/drawing/2014/main" id="{57D0D05F-8B71-4BBC-B7FB-51CFE535E3FB}"/>
              </a:ext>
            </a:extLst>
          </p:cNvPr>
          <p:cNvSpPr>
            <a:spLocks/>
          </p:cNvSpPr>
          <p:nvPr/>
        </p:nvSpPr>
        <p:spPr bwMode="auto">
          <a:xfrm>
            <a:off x="1781175" y="4995863"/>
            <a:ext cx="266700" cy="265112"/>
          </a:xfrm>
          <a:custGeom>
            <a:avLst/>
            <a:gdLst>
              <a:gd name="T0" fmla="*/ 0 w 1905000"/>
              <a:gd name="T1" fmla="*/ 952500 h 1905000"/>
              <a:gd name="T2" fmla="*/ 952500 w 1905000"/>
              <a:gd name="T3" fmla="*/ 0 h 1905000"/>
              <a:gd name="T4" fmla="*/ 1905000 w 1905000"/>
              <a:gd name="T5" fmla="*/ 952500 h 1905000"/>
              <a:gd name="T6" fmla="*/ 952500 w 1905000"/>
              <a:gd name="T7" fmla="*/ 1905000 h 1905000"/>
              <a:gd name="T8" fmla="*/ 0 w 1905000"/>
              <a:gd name="T9" fmla="*/ 952500 h 1905000"/>
              <a:gd name="T10" fmla="*/ 476250 w 1905000"/>
              <a:gd name="T11" fmla="*/ 952500 h 1905000"/>
              <a:gd name="T12" fmla="*/ 952500 w 1905000"/>
              <a:gd name="T13" fmla="*/ 1428750 h 1905000"/>
              <a:gd name="T14" fmla="*/ 1428750 w 1905000"/>
              <a:gd name="T15" fmla="*/ 952500 h 1905000"/>
              <a:gd name="T16" fmla="*/ 952500 w 1905000"/>
              <a:gd name="T17" fmla="*/ 476250 h 1905000"/>
              <a:gd name="T18" fmla="*/ 476250 w 1905000"/>
              <a:gd name="T19" fmla="*/ 952500 h 190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5000" h="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570" name="AutoShape 18">
            <a:extLst>
              <a:ext uri="{FF2B5EF4-FFF2-40B4-BE49-F238E27FC236}">
                <a16:creationId xmlns:a16="http://schemas.microsoft.com/office/drawing/2014/main" id="{CCBF0BBF-855E-46C6-9CBB-1D909F6AF9B2}"/>
              </a:ext>
            </a:extLst>
          </p:cNvPr>
          <p:cNvSpPr>
            <a:spLocks noChangeArrowheads="1"/>
          </p:cNvSpPr>
          <p:nvPr/>
        </p:nvSpPr>
        <p:spPr bwMode="auto">
          <a:xfrm>
            <a:off x="2203450" y="4983163"/>
            <a:ext cx="8247063" cy="293687"/>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200">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244DE2EF-38B3-4D15-85C3-F523832C45C4}"/>
              </a:ext>
            </a:extLst>
          </p:cNvPr>
          <p:cNvSpPr>
            <a:spLocks noChangeArrowheads="1"/>
          </p:cNvSpPr>
          <p:nvPr/>
        </p:nvSpPr>
        <p:spPr bwMode="auto">
          <a:xfrm rot="16200000">
            <a:off x="2701132" y="-2648744"/>
            <a:ext cx="6837362" cy="12201525"/>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4099" name="棒 29">
            <a:extLst>
              <a:ext uri="{FF2B5EF4-FFF2-40B4-BE49-F238E27FC236}">
                <a16:creationId xmlns:a16="http://schemas.microsoft.com/office/drawing/2014/main" id="{EC2D3BCF-E6C6-4F51-BDB6-9C122AF17E73}"/>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4100" name="棒 29">
            <a:extLst>
              <a:ext uri="{FF2B5EF4-FFF2-40B4-BE49-F238E27FC236}">
                <a16:creationId xmlns:a16="http://schemas.microsoft.com/office/drawing/2014/main" id="{2F050253-FA1F-487D-B172-1FD408039F0F}"/>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4101" name="Rectangle 5">
            <a:extLst>
              <a:ext uri="{FF2B5EF4-FFF2-40B4-BE49-F238E27FC236}">
                <a16:creationId xmlns:a16="http://schemas.microsoft.com/office/drawing/2014/main" id="{F9693501-E140-49B3-BA88-9AF50AA67750}"/>
              </a:ext>
            </a:extLst>
          </p:cNvPr>
          <p:cNvSpPr>
            <a:spLocks noChangeArrowheads="1"/>
          </p:cNvSpPr>
          <p:nvPr/>
        </p:nvSpPr>
        <p:spPr bwMode="auto">
          <a:xfrm>
            <a:off x="2195513" y="3262313"/>
            <a:ext cx="2519362" cy="350837"/>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4102" name="Rectangle 6">
            <a:extLst>
              <a:ext uri="{FF2B5EF4-FFF2-40B4-BE49-F238E27FC236}">
                <a16:creationId xmlns:a16="http://schemas.microsoft.com/office/drawing/2014/main" id="{F3245897-A32A-4C60-9B99-3B2ED6B8F1D7}"/>
              </a:ext>
            </a:extLst>
          </p:cNvPr>
          <p:cNvSpPr>
            <a:spLocks noChangeArrowheads="1"/>
          </p:cNvSpPr>
          <p:nvPr/>
        </p:nvSpPr>
        <p:spPr bwMode="auto">
          <a:xfrm>
            <a:off x="817563" y="1776413"/>
            <a:ext cx="3760787" cy="1714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4103" name="Text Box 7">
            <a:extLst>
              <a:ext uri="{FF2B5EF4-FFF2-40B4-BE49-F238E27FC236}">
                <a16:creationId xmlns:a16="http://schemas.microsoft.com/office/drawing/2014/main" id="{9690A7D3-5D34-4C02-8F44-3A460E7F33B6}"/>
              </a:ext>
            </a:extLst>
          </p:cNvPr>
          <p:cNvSpPr txBox="1">
            <a:spLocks noChangeArrowheads="1"/>
          </p:cNvSpPr>
          <p:nvPr/>
        </p:nvSpPr>
        <p:spPr bwMode="auto">
          <a:xfrm>
            <a:off x="817563" y="1314450"/>
            <a:ext cx="1973262"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zh-CN" sz="1400">
                <a:latin typeface="微软雅黑" panose="020B0503020204020204" pitchFamily="34" charset="-122"/>
                <a:ea typeface="微软雅黑" panose="020B0503020204020204" pitchFamily="34" charset="-122"/>
              </a:rPr>
              <a:t>ADD YOUR TITLE</a:t>
            </a:r>
            <a:endParaRPr lang="zh-CN" altLang="zh-CN"/>
          </a:p>
        </p:txBody>
      </p:sp>
      <p:sp>
        <p:nvSpPr>
          <p:cNvPr id="4104" name="Text Box 8">
            <a:extLst>
              <a:ext uri="{FF2B5EF4-FFF2-40B4-BE49-F238E27FC236}">
                <a16:creationId xmlns:a16="http://schemas.microsoft.com/office/drawing/2014/main" id="{6FFA5781-6EE1-403F-B582-C264420AFE21}"/>
              </a:ext>
            </a:extLst>
          </p:cNvPr>
          <p:cNvSpPr txBox="1">
            <a:spLocks noChangeArrowheads="1"/>
          </p:cNvSpPr>
          <p:nvPr/>
        </p:nvSpPr>
        <p:spPr bwMode="auto">
          <a:xfrm>
            <a:off x="817563" y="3735388"/>
            <a:ext cx="1981200" cy="3048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zh-CN" sz="1400">
                <a:latin typeface="微软雅黑" panose="020B0503020204020204" pitchFamily="34" charset="-122"/>
                <a:ea typeface="微软雅黑" panose="020B0503020204020204" pitchFamily="34" charset="-122"/>
                <a:sym typeface="Arial" panose="020B0604020202020204" pitchFamily="34" charset="0"/>
              </a:rPr>
              <a:t>ADD YOUR TEXT</a:t>
            </a:r>
            <a:endParaRPr lang="zh-CN" altLang="zh-CN"/>
          </a:p>
        </p:txBody>
      </p:sp>
      <p:sp>
        <p:nvSpPr>
          <p:cNvPr id="4105" name="Text Box 9">
            <a:extLst>
              <a:ext uri="{FF2B5EF4-FFF2-40B4-BE49-F238E27FC236}">
                <a16:creationId xmlns:a16="http://schemas.microsoft.com/office/drawing/2014/main" id="{B8CA61AF-67B1-4179-B5BD-722342CF47DD}"/>
              </a:ext>
            </a:extLst>
          </p:cNvPr>
          <p:cNvSpPr txBox="1">
            <a:spLocks noChangeArrowheads="1"/>
          </p:cNvSpPr>
          <p:nvPr/>
        </p:nvSpPr>
        <p:spPr bwMode="auto">
          <a:xfrm>
            <a:off x="817563" y="1949450"/>
            <a:ext cx="5272087" cy="1309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zh-CN" altLang="en-US" sz="8000" b="1">
                <a:solidFill>
                  <a:schemeClr val="bg1"/>
                </a:solidFill>
                <a:latin typeface="微软雅黑" panose="020B0503020204020204" pitchFamily="34" charset="-122"/>
                <a:ea typeface="微软雅黑" panose="020B0503020204020204" pitchFamily="34" charset="-122"/>
              </a:rPr>
              <a:t>CONTE</a:t>
            </a:r>
            <a:r>
              <a:rPr lang="zh-CN" altLang="en-US" sz="8000" b="1">
                <a:latin typeface="微软雅黑" panose="020B0503020204020204" pitchFamily="34" charset="-122"/>
                <a:ea typeface="微软雅黑" panose="020B0503020204020204" pitchFamily="34" charset="-122"/>
              </a:rPr>
              <a:t>NT</a:t>
            </a:r>
          </a:p>
        </p:txBody>
      </p:sp>
      <p:sp>
        <p:nvSpPr>
          <p:cNvPr id="4106" name="单圆角矩形 3">
            <a:extLst>
              <a:ext uri="{FF2B5EF4-FFF2-40B4-BE49-F238E27FC236}">
                <a16:creationId xmlns:a16="http://schemas.microsoft.com/office/drawing/2014/main" id="{BD3BAFFD-9129-4E97-AB4C-59EE50713F4F}"/>
              </a:ext>
            </a:extLst>
          </p:cNvPr>
          <p:cNvSpPr>
            <a:spLocks noChangeArrowheads="1"/>
          </p:cNvSpPr>
          <p:nvPr/>
        </p:nvSpPr>
        <p:spPr bwMode="auto">
          <a:xfrm flipH="1">
            <a:off x="6985000" y="1949450"/>
            <a:ext cx="528638" cy="495300"/>
          </a:xfrm>
          <a:custGeom>
            <a:avLst/>
            <a:gdLst>
              <a:gd name="T0" fmla="*/ 0 w 528877"/>
              <a:gd name="T1" fmla="*/ 0 h 495119"/>
              <a:gd name="T2" fmla="*/ 445750 w 528877"/>
              <a:gd name="T3" fmla="*/ 0 h 495119"/>
              <a:gd name="T4" fmla="*/ 528160 w 528877"/>
              <a:gd name="T5" fmla="*/ 82611 h 495119"/>
              <a:gd name="T6" fmla="*/ 528160 w 528877"/>
              <a:gd name="T7" fmla="*/ 495662 h 495119"/>
              <a:gd name="T8" fmla="*/ 0 w 528877"/>
              <a:gd name="T9" fmla="*/ 495662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1800" b="1">
                <a:solidFill>
                  <a:srgbClr val="FFFFFF"/>
                </a:solidFill>
                <a:latin typeface="微软雅黑" panose="020B0503020204020204" pitchFamily="34" charset="-122"/>
                <a:ea typeface="微软雅黑" panose="020B0503020204020204" pitchFamily="34" charset="-122"/>
              </a:rPr>
              <a:t>01</a:t>
            </a:r>
          </a:p>
        </p:txBody>
      </p:sp>
      <p:sp>
        <p:nvSpPr>
          <p:cNvPr id="4107" name="AutoShape 11">
            <a:extLst>
              <a:ext uri="{FF2B5EF4-FFF2-40B4-BE49-F238E27FC236}">
                <a16:creationId xmlns:a16="http://schemas.microsoft.com/office/drawing/2014/main" id="{498777E4-490D-406F-A401-B1F1F660069F}"/>
              </a:ext>
            </a:extLst>
          </p:cNvPr>
          <p:cNvSpPr>
            <a:spLocks noChangeArrowheads="1"/>
          </p:cNvSpPr>
          <p:nvPr/>
        </p:nvSpPr>
        <p:spPr bwMode="auto">
          <a:xfrm>
            <a:off x="7561263" y="1949450"/>
            <a:ext cx="2889250" cy="495300"/>
          </a:xfrm>
          <a:prstGeom prst="flowChartAlternate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1200">
                <a:solidFill>
                  <a:srgbClr val="525252"/>
                </a:solidFill>
                <a:latin typeface="微软雅黑" panose="020B0503020204020204" pitchFamily="34" charset="-122"/>
                <a:ea typeface="微软雅黑" panose="020B0503020204020204" pitchFamily="34" charset="-122"/>
              </a:rPr>
              <a:t>ADD YOUR TEXT</a:t>
            </a:r>
          </a:p>
        </p:txBody>
      </p:sp>
      <p:sp>
        <p:nvSpPr>
          <p:cNvPr id="4108" name="单圆角矩形 5">
            <a:extLst>
              <a:ext uri="{FF2B5EF4-FFF2-40B4-BE49-F238E27FC236}">
                <a16:creationId xmlns:a16="http://schemas.microsoft.com/office/drawing/2014/main" id="{F9A4B766-A5E0-41A1-95A3-A6698CD456DA}"/>
              </a:ext>
            </a:extLst>
          </p:cNvPr>
          <p:cNvSpPr>
            <a:spLocks noChangeArrowheads="1"/>
          </p:cNvSpPr>
          <p:nvPr/>
        </p:nvSpPr>
        <p:spPr bwMode="auto">
          <a:xfrm flipH="1">
            <a:off x="6985000" y="3136900"/>
            <a:ext cx="528638" cy="495300"/>
          </a:xfrm>
          <a:custGeom>
            <a:avLst/>
            <a:gdLst>
              <a:gd name="T0" fmla="*/ 0 w 528877"/>
              <a:gd name="T1" fmla="*/ 0 h 495119"/>
              <a:gd name="T2" fmla="*/ 445750 w 528877"/>
              <a:gd name="T3" fmla="*/ 0 h 495119"/>
              <a:gd name="T4" fmla="*/ 528160 w 528877"/>
              <a:gd name="T5" fmla="*/ 81820 h 495119"/>
              <a:gd name="T6" fmla="*/ 528160 w 528877"/>
              <a:gd name="T7" fmla="*/ 490913 h 495119"/>
              <a:gd name="T8" fmla="*/ 0 w 528877"/>
              <a:gd name="T9" fmla="*/ 490913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1800" b="1">
                <a:solidFill>
                  <a:srgbClr val="FFFFFF"/>
                </a:solidFill>
                <a:latin typeface="微软雅黑" panose="020B0503020204020204" pitchFamily="34" charset="-122"/>
                <a:ea typeface="微软雅黑" panose="020B0503020204020204" pitchFamily="34" charset="-122"/>
              </a:rPr>
              <a:t>03</a:t>
            </a:r>
          </a:p>
        </p:txBody>
      </p:sp>
      <p:sp>
        <p:nvSpPr>
          <p:cNvPr id="4109" name="AutoShape 13">
            <a:extLst>
              <a:ext uri="{FF2B5EF4-FFF2-40B4-BE49-F238E27FC236}">
                <a16:creationId xmlns:a16="http://schemas.microsoft.com/office/drawing/2014/main" id="{988B4E2F-B2BE-4F42-AAEA-192AABABE10E}"/>
              </a:ext>
            </a:extLst>
          </p:cNvPr>
          <p:cNvSpPr>
            <a:spLocks noChangeArrowheads="1"/>
          </p:cNvSpPr>
          <p:nvPr/>
        </p:nvSpPr>
        <p:spPr bwMode="auto">
          <a:xfrm>
            <a:off x="7561263" y="3136900"/>
            <a:ext cx="2889250" cy="495300"/>
          </a:xfrm>
          <a:prstGeom prst="flowChartAlternate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1200">
                <a:solidFill>
                  <a:srgbClr val="525252"/>
                </a:solidFill>
                <a:latin typeface="微软雅黑" panose="020B0503020204020204" pitchFamily="34" charset="-122"/>
                <a:ea typeface="微软雅黑" panose="020B0503020204020204" pitchFamily="34" charset="-122"/>
              </a:rPr>
              <a:t>ADD YOUR TEXT</a:t>
            </a:r>
          </a:p>
        </p:txBody>
      </p:sp>
      <p:sp>
        <p:nvSpPr>
          <p:cNvPr id="4110" name="单圆角矩形 7">
            <a:extLst>
              <a:ext uri="{FF2B5EF4-FFF2-40B4-BE49-F238E27FC236}">
                <a16:creationId xmlns:a16="http://schemas.microsoft.com/office/drawing/2014/main" id="{A7BCFE34-D424-466A-88D7-38C7DE0AF677}"/>
              </a:ext>
            </a:extLst>
          </p:cNvPr>
          <p:cNvSpPr>
            <a:spLocks noChangeArrowheads="1"/>
          </p:cNvSpPr>
          <p:nvPr/>
        </p:nvSpPr>
        <p:spPr bwMode="auto">
          <a:xfrm>
            <a:off x="10485438" y="2543175"/>
            <a:ext cx="528637" cy="495300"/>
          </a:xfrm>
          <a:custGeom>
            <a:avLst/>
            <a:gdLst>
              <a:gd name="T0" fmla="*/ 0 w 528877"/>
              <a:gd name="T1" fmla="*/ 0 h 495119"/>
              <a:gd name="T2" fmla="*/ 445749 w 528877"/>
              <a:gd name="T3" fmla="*/ 0 h 495119"/>
              <a:gd name="T4" fmla="*/ 528157 w 528877"/>
              <a:gd name="T5" fmla="*/ 82611 h 495119"/>
              <a:gd name="T6" fmla="*/ 528157 w 528877"/>
              <a:gd name="T7" fmla="*/ 495662 h 495119"/>
              <a:gd name="T8" fmla="*/ 0 w 528877"/>
              <a:gd name="T9" fmla="*/ 495662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1800" b="1">
                <a:solidFill>
                  <a:srgbClr val="FFFFFF"/>
                </a:solidFill>
                <a:latin typeface="微软雅黑" panose="020B0503020204020204" pitchFamily="34" charset="-122"/>
                <a:ea typeface="微软雅黑" panose="020B0503020204020204" pitchFamily="34" charset="-122"/>
              </a:rPr>
              <a:t>02</a:t>
            </a:r>
          </a:p>
        </p:txBody>
      </p:sp>
      <p:sp>
        <p:nvSpPr>
          <p:cNvPr id="4111" name="AutoShape 15">
            <a:extLst>
              <a:ext uri="{FF2B5EF4-FFF2-40B4-BE49-F238E27FC236}">
                <a16:creationId xmlns:a16="http://schemas.microsoft.com/office/drawing/2014/main" id="{84C08B42-2B73-46A2-8CCC-E588A3B4F900}"/>
              </a:ext>
            </a:extLst>
          </p:cNvPr>
          <p:cNvSpPr>
            <a:spLocks noChangeArrowheads="1"/>
          </p:cNvSpPr>
          <p:nvPr/>
        </p:nvSpPr>
        <p:spPr bwMode="auto">
          <a:xfrm>
            <a:off x="7561263" y="2543175"/>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1200">
                <a:solidFill>
                  <a:schemeClr val="bg1"/>
                </a:solidFill>
                <a:latin typeface="微软雅黑" panose="020B0503020204020204" pitchFamily="34" charset="-122"/>
                <a:ea typeface="微软雅黑" panose="020B0503020204020204" pitchFamily="34" charset="-122"/>
              </a:rPr>
              <a:t>ADD YOUR TEXT</a:t>
            </a:r>
          </a:p>
        </p:txBody>
      </p:sp>
      <p:sp>
        <p:nvSpPr>
          <p:cNvPr id="4112" name="单圆角矩形 9">
            <a:extLst>
              <a:ext uri="{FF2B5EF4-FFF2-40B4-BE49-F238E27FC236}">
                <a16:creationId xmlns:a16="http://schemas.microsoft.com/office/drawing/2014/main" id="{BFCD582C-F2F3-4940-BD8E-D1D692860C1D}"/>
              </a:ext>
            </a:extLst>
          </p:cNvPr>
          <p:cNvSpPr>
            <a:spLocks noChangeArrowheads="1"/>
          </p:cNvSpPr>
          <p:nvPr/>
        </p:nvSpPr>
        <p:spPr bwMode="auto">
          <a:xfrm>
            <a:off x="10485438" y="3730625"/>
            <a:ext cx="528637" cy="495300"/>
          </a:xfrm>
          <a:custGeom>
            <a:avLst/>
            <a:gdLst>
              <a:gd name="T0" fmla="*/ 0 w 528877"/>
              <a:gd name="T1" fmla="*/ 0 h 495119"/>
              <a:gd name="T2" fmla="*/ 445749 w 528877"/>
              <a:gd name="T3" fmla="*/ 0 h 495119"/>
              <a:gd name="T4" fmla="*/ 528157 w 528877"/>
              <a:gd name="T5" fmla="*/ 82611 h 495119"/>
              <a:gd name="T6" fmla="*/ 528157 w 528877"/>
              <a:gd name="T7" fmla="*/ 495662 h 495119"/>
              <a:gd name="T8" fmla="*/ 0 w 528877"/>
              <a:gd name="T9" fmla="*/ 495662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1800" b="1">
                <a:solidFill>
                  <a:srgbClr val="FFFFFF"/>
                </a:solidFill>
                <a:latin typeface="微软雅黑" panose="020B0503020204020204" pitchFamily="34" charset="-122"/>
                <a:ea typeface="微软雅黑" panose="020B0503020204020204" pitchFamily="34" charset="-122"/>
              </a:rPr>
              <a:t>04</a:t>
            </a:r>
          </a:p>
        </p:txBody>
      </p:sp>
      <p:sp>
        <p:nvSpPr>
          <p:cNvPr id="4113" name="AutoShape 17">
            <a:extLst>
              <a:ext uri="{FF2B5EF4-FFF2-40B4-BE49-F238E27FC236}">
                <a16:creationId xmlns:a16="http://schemas.microsoft.com/office/drawing/2014/main" id="{C3A3BA1F-8BAC-4D6D-A0A2-87DC03318C9C}"/>
              </a:ext>
            </a:extLst>
          </p:cNvPr>
          <p:cNvSpPr>
            <a:spLocks noChangeArrowheads="1"/>
          </p:cNvSpPr>
          <p:nvPr/>
        </p:nvSpPr>
        <p:spPr bwMode="auto">
          <a:xfrm>
            <a:off x="7561263" y="3730625"/>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12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4114" name="单圆角矩形 11">
            <a:extLst>
              <a:ext uri="{FF2B5EF4-FFF2-40B4-BE49-F238E27FC236}">
                <a16:creationId xmlns:a16="http://schemas.microsoft.com/office/drawing/2014/main" id="{45BFF758-D7FE-4F43-BA9C-DAAC015C579C}"/>
              </a:ext>
            </a:extLst>
          </p:cNvPr>
          <p:cNvSpPr>
            <a:spLocks noChangeArrowheads="1"/>
          </p:cNvSpPr>
          <p:nvPr/>
        </p:nvSpPr>
        <p:spPr bwMode="auto">
          <a:xfrm flipH="1">
            <a:off x="6985000" y="4324350"/>
            <a:ext cx="528638" cy="495300"/>
          </a:xfrm>
          <a:custGeom>
            <a:avLst/>
            <a:gdLst>
              <a:gd name="T0" fmla="*/ 0 w 528877"/>
              <a:gd name="T1" fmla="*/ 0 h 495119"/>
              <a:gd name="T2" fmla="*/ 445750 w 528877"/>
              <a:gd name="T3" fmla="*/ 0 h 495119"/>
              <a:gd name="T4" fmla="*/ 528160 w 528877"/>
              <a:gd name="T5" fmla="*/ 82611 h 495119"/>
              <a:gd name="T6" fmla="*/ 528160 w 528877"/>
              <a:gd name="T7" fmla="*/ 495662 h 495119"/>
              <a:gd name="T8" fmla="*/ 0 w 528877"/>
              <a:gd name="T9" fmla="*/ 495662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1800" b="1">
                <a:latin typeface="微软雅黑" panose="020B0503020204020204" pitchFamily="34" charset="-122"/>
                <a:ea typeface="微软雅黑" panose="020B0503020204020204" pitchFamily="34" charset="-122"/>
              </a:rPr>
              <a:t>05</a:t>
            </a:r>
          </a:p>
        </p:txBody>
      </p:sp>
      <p:sp>
        <p:nvSpPr>
          <p:cNvPr id="4115" name="AutoShape 19">
            <a:extLst>
              <a:ext uri="{FF2B5EF4-FFF2-40B4-BE49-F238E27FC236}">
                <a16:creationId xmlns:a16="http://schemas.microsoft.com/office/drawing/2014/main" id="{D70820CE-9A57-4441-97C5-4CFAABD1057B}"/>
              </a:ext>
            </a:extLst>
          </p:cNvPr>
          <p:cNvSpPr>
            <a:spLocks noChangeArrowheads="1"/>
          </p:cNvSpPr>
          <p:nvPr/>
        </p:nvSpPr>
        <p:spPr bwMode="auto">
          <a:xfrm>
            <a:off x="7561263" y="4324350"/>
            <a:ext cx="2889250" cy="495300"/>
          </a:xfrm>
          <a:prstGeom prst="flowChartAlternate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1200">
                <a:solidFill>
                  <a:srgbClr val="525252"/>
                </a:solidFill>
                <a:latin typeface="微软雅黑" panose="020B0503020204020204" pitchFamily="34" charset="-122"/>
                <a:ea typeface="微软雅黑" panose="020B0503020204020204" pitchFamily="34" charset="-122"/>
              </a:rPr>
              <a:t>ADD YOUR TEXT</a:t>
            </a:r>
          </a:p>
        </p:txBody>
      </p:sp>
      <p:sp>
        <p:nvSpPr>
          <p:cNvPr id="4116" name="单圆角矩形 9">
            <a:extLst>
              <a:ext uri="{FF2B5EF4-FFF2-40B4-BE49-F238E27FC236}">
                <a16:creationId xmlns:a16="http://schemas.microsoft.com/office/drawing/2014/main" id="{A8401E19-9FAE-47B6-BDBB-47337163DF38}"/>
              </a:ext>
            </a:extLst>
          </p:cNvPr>
          <p:cNvSpPr>
            <a:spLocks noChangeArrowheads="1"/>
          </p:cNvSpPr>
          <p:nvPr/>
        </p:nvSpPr>
        <p:spPr bwMode="auto">
          <a:xfrm>
            <a:off x="10485438" y="4913313"/>
            <a:ext cx="528637" cy="495300"/>
          </a:xfrm>
          <a:custGeom>
            <a:avLst/>
            <a:gdLst>
              <a:gd name="T0" fmla="*/ 0 w 528877"/>
              <a:gd name="T1" fmla="*/ 0 h 495119"/>
              <a:gd name="T2" fmla="*/ 445749 w 528877"/>
              <a:gd name="T3" fmla="*/ 0 h 495119"/>
              <a:gd name="T4" fmla="*/ 528157 w 528877"/>
              <a:gd name="T5" fmla="*/ 82611 h 495119"/>
              <a:gd name="T6" fmla="*/ 528157 w 528877"/>
              <a:gd name="T7" fmla="*/ 495662 h 495119"/>
              <a:gd name="T8" fmla="*/ 0 w 528877"/>
              <a:gd name="T9" fmla="*/ 495662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1800" b="1">
                <a:latin typeface="微软雅黑" panose="020B0503020204020204" pitchFamily="34" charset="-122"/>
                <a:ea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rPr>
              <a:t>6</a:t>
            </a:r>
          </a:p>
        </p:txBody>
      </p:sp>
      <p:sp>
        <p:nvSpPr>
          <p:cNvPr id="4117" name="AutoShape 21">
            <a:extLst>
              <a:ext uri="{FF2B5EF4-FFF2-40B4-BE49-F238E27FC236}">
                <a16:creationId xmlns:a16="http://schemas.microsoft.com/office/drawing/2014/main" id="{2DB6A6AF-79D7-4C81-AB38-904CB154D1AD}"/>
              </a:ext>
            </a:extLst>
          </p:cNvPr>
          <p:cNvSpPr>
            <a:spLocks noChangeArrowheads="1"/>
          </p:cNvSpPr>
          <p:nvPr/>
        </p:nvSpPr>
        <p:spPr bwMode="auto">
          <a:xfrm>
            <a:off x="7561263" y="4913313"/>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12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24578" name="AutoShape 2">
            <a:extLst>
              <a:ext uri="{FF2B5EF4-FFF2-40B4-BE49-F238E27FC236}">
                <a16:creationId xmlns:a16="http://schemas.microsoft.com/office/drawing/2014/main" id="{A67D0B6C-40A7-4E54-B0CB-A46056EDA856}"/>
              </a:ext>
            </a:extLst>
          </p:cNvPr>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4579" name="AutoShape 3">
            <a:extLst>
              <a:ext uri="{FF2B5EF4-FFF2-40B4-BE49-F238E27FC236}">
                <a16:creationId xmlns:a16="http://schemas.microsoft.com/office/drawing/2014/main" id="{B3F5F573-3D92-4F2E-9A7B-99D3D3DEBFAB}"/>
              </a:ext>
            </a:extLst>
          </p:cNvPr>
          <p:cNvSpPr>
            <a:spLocks noChangeArrowheads="1"/>
          </p:cNvSpPr>
          <p:nvPr/>
        </p:nvSpPr>
        <p:spPr bwMode="auto">
          <a:xfrm>
            <a:off x="-4763" y="2335213"/>
            <a:ext cx="6832601"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4580" name="AutoShape 4">
            <a:extLst>
              <a:ext uri="{FF2B5EF4-FFF2-40B4-BE49-F238E27FC236}">
                <a16:creationId xmlns:a16="http://schemas.microsoft.com/office/drawing/2014/main" id="{5EFE7B6D-AB15-49E6-AD61-35C03608D18B}"/>
              </a:ext>
            </a:extLst>
          </p:cNvPr>
          <p:cNvSpPr>
            <a:spLocks noChangeArrowheads="1"/>
          </p:cNvSpPr>
          <p:nvPr/>
        </p:nvSpPr>
        <p:spPr bwMode="auto">
          <a:xfrm rot="162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4581" name="棒 29">
            <a:extLst>
              <a:ext uri="{FF2B5EF4-FFF2-40B4-BE49-F238E27FC236}">
                <a16:creationId xmlns:a16="http://schemas.microsoft.com/office/drawing/2014/main" id="{6F58020B-B500-4B59-BEA8-53CCCB5EEA71}"/>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24582" name="棒 29">
            <a:extLst>
              <a:ext uri="{FF2B5EF4-FFF2-40B4-BE49-F238E27FC236}">
                <a16:creationId xmlns:a16="http://schemas.microsoft.com/office/drawing/2014/main" id="{FD79F660-E6B3-4257-95D9-3CF4B9A5659C}"/>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24583" name="Rectangle 7" descr="1426503,106">
            <a:extLst>
              <a:ext uri="{FF2B5EF4-FFF2-40B4-BE49-F238E27FC236}">
                <a16:creationId xmlns:a16="http://schemas.microsoft.com/office/drawing/2014/main" id="{852CD65A-636B-468B-A544-AAEDE6A7E1A1}"/>
              </a:ext>
            </a:extLst>
          </p:cNvPr>
          <p:cNvSpPr>
            <a:spLocks noChangeArrowheads="1"/>
          </p:cNvSpPr>
          <p:nvPr/>
        </p:nvSpPr>
        <p:spPr bwMode="auto">
          <a:xfrm>
            <a:off x="1846263" y="1851025"/>
            <a:ext cx="3378200" cy="855663"/>
          </a:xfrm>
          <a:prstGeom prst="rect">
            <a:avLst/>
          </a:prstGeom>
          <a:blipFill dpi="0" rotWithShape="0">
            <a:blip r:embed="rId3"/>
            <a:srcRect/>
            <a:stretch>
              <a:fillRect b="-12207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4584" name="Rectangle 8" descr="1426503,106">
            <a:extLst>
              <a:ext uri="{FF2B5EF4-FFF2-40B4-BE49-F238E27FC236}">
                <a16:creationId xmlns:a16="http://schemas.microsoft.com/office/drawing/2014/main" id="{B3088814-6193-42C9-84BC-0705BEDFFC31}"/>
              </a:ext>
            </a:extLst>
          </p:cNvPr>
          <p:cNvSpPr>
            <a:spLocks noChangeArrowheads="1"/>
          </p:cNvSpPr>
          <p:nvPr/>
        </p:nvSpPr>
        <p:spPr bwMode="auto">
          <a:xfrm>
            <a:off x="1846263" y="3346450"/>
            <a:ext cx="3378200" cy="855663"/>
          </a:xfrm>
          <a:prstGeom prst="rect">
            <a:avLst/>
          </a:prstGeom>
          <a:blipFill dpi="0" rotWithShape="0">
            <a:blip r:embed="rId3"/>
            <a:srcRect/>
            <a:stretch>
              <a:fillRect b="-12207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4585" name="Rectangle 9" descr="1426503,106">
            <a:extLst>
              <a:ext uri="{FF2B5EF4-FFF2-40B4-BE49-F238E27FC236}">
                <a16:creationId xmlns:a16="http://schemas.microsoft.com/office/drawing/2014/main" id="{E264B1AA-D25E-411C-93CA-0A976863C1CE}"/>
              </a:ext>
            </a:extLst>
          </p:cNvPr>
          <p:cNvSpPr>
            <a:spLocks noChangeArrowheads="1"/>
          </p:cNvSpPr>
          <p:nvPr/>
        </p:nvSpPr>
        <p:spPr bwMode="auto">
          <a:xfrm>
            <a:off x="1846263" y="4838700"/>
            <a:ext cx="3378200" cy="857250"/>
          </a:xfrm>
          <a:prstGeom prst="rect">
            <a:avLst/>
          </a:prstGeom>
          <a:blipFill dpi="0" rotWithShape="0">
            <a:blip r:embed="rId3"/>
            <a:srcRect/>
            <a:stretch>
              <a:fillRect b="-12166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4586" name="Text Box 10">
            <a:extLst>
              <a:ext uri="{FF2B5EF4-FFF2-40B4-BE49-F238E27FC236}">
                <a16:creationId xmlns:a16="http://schemas.microsoft.com/office/drawing/2014/main" id="{029283A7-0E3F-4CB0-96AA-596A323A0DFC}"/>
              </a:ext>
            </a:extLst>
          </p:cNvPr>
          <p:cNvSpPr txBox="1">
            <a:spLocks noChangeArrowheads="1"/>
          </p:cNvSpPr>
          <p:nvPr/>
        </p:nvSpPr>
        <p:spPr bwMode="auto">
          <a:xfrm>
            <a:off x="5513388" y="1841500"/>
            <a:ext cx="1593850" cy="3397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24587" name="Text Box 11">
            <a:extLst>
              <a:ext uri="{FF2B5EF4-FFF2-40B4-BE49-F238E27FC236}">
                <a16:creationId xmlns:a16="http://schemas.microsoft.com/office/drawing/2014/main" id="{5260A911-F3B5-49A3-B9F6-313DA3304E94}"/>
              </a:ext>
            </a:extLst>
          </p:cNvPr>
          <p:cNvSpPr txBox="1">
            <a:spLocks noChangeArrowheads="1"/>
          </p:cNvSpPr>
          <p:nvPr/>
        </p:nvSpPr>
        <p:spPr bwMode="auto">
          <a:xfrm>
            <a:off x="5502275" y="2246313"/>
            <a:ext cx="52705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4588" name="Text Box 12">
            <a:extLst>
              <a:ext uri="{FF2B5EF4-FFF2-40B4-BE49-F238E27FC236}">
                <a16:creationId xmlns:a16="http://schemas.microsoft.com/office/drawing/2014/main" id="{13A62C83-F5CC-4A76-975C-08446F49B428}"/>
              </a:ext>
            </a:extLst>
          </p:cNvPr>
          <p:cNvSpPr txBox="1">
            <a:spLocks noChangeArrowheads="1"/>
          </p:cNvSpPr>
          <p:nvPr/>
        </p:nvSpPr>
        <p:spPr bwMode="auto">
          <a:xfrm>
            <a:off x="5513388" y="3273425"/>
            <a:ext cx="1593850" cy="3397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24589" name="Text Box 13">
            <a:extLst>
              <a:ext uri="{FF2B5EF4-FFF2-40B4-BE49-F238E27FC236}">
                <a16:creationId xmlns:a16="http://schemas.microsoft.com/office/drawing/2014/main" id="{977BBC09-CCB8-425D-ADD0-0F1E4329DE43}"/>
              </a:ext>
            </a:extLst>
          </p:cNvPr>
          <p:cNvSpPr txBox="1">
            <a:spLocks noChangeArrowheads="1"/>
          </p:cNvSpPr>
          <p:nvPr/>
        </p:nvSpPr>
        <p:spPr bwMode="auto">
          <a:xfrm>
            <a:off x="5502275" y="3678238"/>
            <a:ext cx="52705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4590" name="Text Box 14">
            <a:extLst>
              <a:ext uri="{FF2B5EF4-FFF2-40B4-BE49-F238E27FC236}">
                <a16:creationId xmlns:a16="http://schemas.microsoft.com/office/drawing/2014/main" id="{F92B2690-F3D1-46DF-9286-43AD5C1C8377}"/>
              </a:ext>
            </a:extLst>
          </p:cNvPr>
          <p:cNvSpPr txBox="1">
            <a:spLocks noChangeArrowheads="1"/>
          </p:cNvSpPr>
          <p:nvPr/>
        </p:nvSpPr>
        <p:spPr bwMode="auto">
          <a:xfrm>
            <a:off x="5513388" y="4811713"/>
            <a:ext cx="1593850" cy="338137"/>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24591" name="Text Box 15">
            <a:extLst>
              <a:ext uri="{FF2B5EF4-FFF2-40B4-BE49-F238E27FC236}">
                <a16:creationId xmlns:a16="http://schemas.microsoft.com/office/drawing/2014/main" id="{35614C4D-632C-4B68-B849-4726E2330CF8}"/>
              </a:ext>
            </a:extLst>
          </p:cNvPr>
          <p:cNvSpPr txBox="1">
            <a:spLocks noChangeArrowheads="1"/>
          </p:cNvSpPr>
          <p:nvPr/>
        </p:nvSpPr>
        <p:spPr bwMode="auto">
          <a:xfrm>
            <a:off x="5502275" y="5216525"/>
            <a:ext cx="52705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25602" name="棒 29">
            <a:extLst>
              <a:ext uri="{FF2B5EF4-FFF2-40B4-BE49-F238E27FC236}">
                <a16:creationId xmlns:a16="http://schemas.microsoft.com/office/drawing/2014/main" id="{B00C4DD0-E1B5-44CB-B7B8-D361A7AF3067}"/>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25603" name="棒 29">
            <a:extLst>
              <a:ext uri="{FF2B5EF4-FFF2-40B4-BE49-F238E27FC236}">
                <a16:creationId xmlns:a16="http://schemas.microsoft.com/office/drawing/2014/main" id="{204F039C-120B-4390-84EC-F95F5DA5EC28}"/>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25604" name="Oval 4">
            <a:extLst>
              <a:ext uri="{FF2B5EF4-FFF2-40B4-BE49-F238E27FC236}">
                <a16:creationId xmlns:a16="http://schemas.microsoft.com/office/drawing/2014/main" id="{549FB3C4-71AF-4D04-AC5C-0D663BC0BDC2}"/>
              </a:ext>
            </a:extLst>
          </p:cNvPr>
          <p:cNvSpPr>
            <a:spLocks noChangeArrowheads="1"/>
          </p:cNvSpPr>
          <p:nvPr/>
        </p:nvSpPr>
        <p:spPr bwMode="auto">
          <a:xfrm>
            <a:off x="8059738" y="2400300"/>
            <a:ext cx="1354137" cy="1355725"/>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rPr>
              <a:t>text</a:t>
            </a:r>
          </a:p>
        </p:txBody>
      </p:sp>
      <p:sp>
        <p:nvSpPr>
          <p:cNvPr id="25605" name="Oval 5">
            <a:extLst>
              <a:ext uri="{FF2B5EF4-FFF2-40B4-BE49-F238E27FC236}">
                <a16:creationId xmlns:a16="http://schemas.microsoft.com/office/drawing/2014/main" id="{68199C05-08DA-4173-BD86-F504C8233A42}"/>
              </a:ext>
            </a:extLst>
          </p:cNvPr>
          <p:cNvSpPr>
            <a:spLocks noChangeArrowheads="1"/>
          </p:cNvSpPr>
          <p:nvPr/>
        </p:nvSpPr>
        <p:spPr bwMode="auto">
          <a:xfrm>
            <a:off x="4867275" y="2400300"/>
            <a:ext cx="1352550" cy="135572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p>
            <a:pPr algn="ctr"/>
            <a:r>
              <a:rPr lang="zh-CN" altLang="en-US" sz="1600" b="1">
                <a:latin typeface="微软雅黑" panose="020B0503020204020204" pitchFamily="34" charset="-122"/>
                <a:ea typeface="微软雅黑" panose="020B0503020204020204" pitchFamily="34" charset="-122"/>
              </a:rPr>
              <a:t>text</a:t>
            </a:r>
          </a:p>
        </p:txBody>
      </p:sp>
      <p:sp>
        <p:nvSpPr>
          <p:cNvPr id="25606" name="Oval 6">
            <a:extLst>
              <a:ext uri="{FF2B5EF4-FFF2-40B4-BE49-F238E27FC236}">
                <a16:creationId xmlns:a16="http://schemas.microsoft.com/office/drawing/2014/main" id="{4635EF8F-7938-4765-AD34-6C56B7F09F76}"/>
              </a:ext>
            </a:extLst>
          </p:cNvPr>
          <p:cNvSpPr>
            <a:spLocks noChangeArrowheads="1"/>
          </p:cNvSpPr>
          <p:nvPr/>
        </p:nvSpPr>
        <p:spPr bwMode="auto">
          <a:xfrm>
            <a:off x="8059738" y="4262438"/>
            <a:ext cx="1354137" cy="135572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p>
            <a:pPr algn="ctr"/>
            <a:r>
              <a:rPr lang="zh-CN" altLang="en-US" sz="1600" b="1">
                <a:latin typeface="微软雅黑" panose="020B0503020204020204" pitchFamily="34" charset="-122"/>
                <a:ea typeface="微软雅黑" panose="020B0503020204020204" pitchFamily="34" charset="-122"/>
              </a:rPr>
              <a:t>text</a:t>
            </a:r>
          </a:p>
        </p:txBody>
      </p:sp>
      <p:sp>
        <p:nvSpPr>
          <p:cNvPr id="25607" name="Oval 7">
            <a:extLst>
              <a:ext uri="{FF2B5EF4-FFF2-40B4-BE49-F238E27FC236}">
                <a16:creationId xmlns:a16="http://schemas.microsoft.com/office/drawing/2014/main" id="{976376DF-B32A-46C1-86C1-94289E2208D9}"/>
              </a:ext>
            </a:extLst>
          </p:cNvPr>
          <p:cNvSpPr>
            <a:spLocks noChangeArrowheads="1"/>
          </p:cNvSpPr>
          <p:nvPr/>
        </p:nvSpPr>
        <p:spPr bwMode="auto">
          <a:xfrm>
            <a:off x="4867275" y="4262438"/>
            <a:ext cx="1352550" cy="1355725"/>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rPr>
              <a:t>text</a:t>
            </a:r>
          </a:p>
        </p:txBody>
      </p:sp>
      <p:sp>
        <p:nvSpPr>
          <p:cNvPr id="25608" name="Oval 8">
            <a:extLst>
              <a:ext uri="{FF2B5EF4-FFF2-40B4-BE49-F238E27FC236}">
                <a16:creationId xmlns:a16="http://schemas.microsoft.com/office/drawing/2014/main" id="{A3DF2EA6-A13A-42E6-9FB5-F15E39AC9808}"/>
              </a:ext>
            </a:extLst>
          </p:cNvPr>
          <p:cNvSpPr>
            <a:spLocks noChangeArrowheads="1"/>
          </p:cNvSpPr>
          <p:nvPr/>
        </p:nvSpPr>
        <p:spPr bwMode="auto">
          <a:xfrm>
            <a:off x="1673225" y="2400300"/>
            <a:ext cx="1354138" cy="135572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p>
            <a:pPr algn="ctr"/>
            <a:r>
              <a:rPr lang="zh-CN" altLang="en-US" sz="1600" b="1">
                <a:latin typeface="微软雅黑" panose="020B0503020204020204" pitchFamily="34" charset="-122"/>
                <a:ea typeface="微软雅黑" panose="020B0503020204020204" pitchFamily="34" charset="-122"/>
              </a:rPr>
              <a:t>text</a:t>
            </a:r>
          </a:p>
        </p:txBody>
      </p:sp>
      <p:sp>
        <p:nvSpPr>
          <p:cNvPr id="25609" name="Oval 9">
            <a:extLst>
              <a:ext uri="{FF2B5EF4-FFF2-40B4-BE49-F238E27FC236}">
                <a16:creationId xmlns:a16="http://schemas.microsoft.com/office/drawing/2014/main" id="{7AC99559-DC49-4A1A-AE5F-AF8F070B6900}"/>
              </a:ext>
            </a:extLst>
          </p:cNvPr>
          <p:cNvSpPr>
            <a:spLocks noChangeArrowheads="1"/>
          </p:cNvSpPr>
          <p:nvPr/>
        </p:nvSpPr>
        <p:spPr bwMode="auto">
          <a:xfrm>
            <a:off x="1673225" y="4262438"/>
            <a:ext cx="1354138" cy="1355725"/>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p>
            <a:pPr algn="ctr"/>
            <a:r>
              <a:rPr lang="zh-CN" altLang="en-US" sz="1600" b="1">
                <a:solidFill>
                  <a:schemeClr val="bg1"/>
                </a:solidFill>
                <a:latin typeface="微软雅黑" panose="020B0503020204020204" pitchFamily="34" charset="-122"/>
                <a:ea typeface="微软雅黑" panose="020B0503020204020204" pitchFamily="34" charset="-122"/>
              </a:rPr>
              <a:t>text</a:t>
            </a:r>
          </a:p>
        </p:txBody>
      </p:sp>
      <p:sp>
        <p:nvSpPr>
          <p:cNvPr id="25610" name="Text Box 10">
            <a:extLst>
              <a:ext uri="{FF2B5EF4-FFF2-40B4-BE49-F238E27FC236}">
                <a16:creationId xmlns:a16="http://schemas.microsoft.com/office/drawing/2014/main" id="{22CCACDB-B21B-42C9-BE81-C1B05D803EEE}"/>
              </a:ext>
            </a:extLst>
          </p:cNvPr>
          <p:cNvSpPr txBox="1">
            <a:spLocks noChangeArrowheads="1"/>
          </p:cNvSpPr>
          <p:nvPr/>
        </p:nvSpPr>
        <p:spPr bwMode="auto">
          <a:xfrm>
            <a:off x="3027363" y="2530475"/>
            <a:ext cx="1531937" cy="1071563"/>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5611" name="Text Box 11">
            <a:extLst>
              <a:ext uri="{FF2B5EF4-FFF2-40B4-BE49-F238E27FC236}">
                <a16:creationId xmlns:a16="http://schemas.microsoft.com/office/drawing/2014/main" id="{4A11C118-073D-4759-83BF-80609A578E69}"/>
              </a:ext>
            </a:extLst>
          </p:cNvPr>
          <p:cNvSpPr txBox="1">
            <a:spLocks noChangeArrowheads="1"/>
          </p:cNvSpPr>
          <p:nvPr/>
        </p:nvSpPr>
        <p:spPr bwMode="auto">
          <a:xfrm>
            <a:off x="6216650" y="2530475"/>
            <a:ext cx="1531938"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5612" name="Text Box 12">
            <a:extLst>
              <a:ext uri="{FF2B5EF4-FFF2-40B4-BE49-F238E27FC236}">
                <a16:creationId xmlns:a16="http://schemas.microsoft.com/office/drawing/2014/main" id="{AB337133-32FB-437B-BC3A-22FE39F7B69A}"/>
              </a:ext>
            </a:extLst>
          </p:cNvPr>
          <p:cNvSpPr txBox="1">
            <a:spLocks noChangeArrowheads="1"/>
          </p:cNvSpPr>
          <p:nvPr/>
        </p:nvSpPr>
        <p:spPr bwMode="auto">
          <a:xfrm>
            <a:off x="9413875" y="2530475"/>
            <a:ext cx="1533525" cy="1071563"/>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5613" name="Text Box 13">
            <a:extLst>
              <a:ext uri="{FF2B5EF4-FFF2-40B4-BE49-F238E27FC236}">
                <a16:creationId xmlns:a16="http://schemas.microsoft.com/office/drawing/2014/main" id="{CDB5244B-D8BB-4FCB-9F31-8CE24FDE24C6}"/>
              </a:ext>
            </a:extLst>
          </p:cNvPr>
          <p:cNvSpPr txBox="1">
            <a:spLocks noChangeArrowheads="1"/>
          </p:cNvSpPr>
          <p:nvPr/>
        </p:nvSpPr>
        <p:spPr bwMode="auto">
          <a:xfrm>
            <a:off x="3027363" y="4392613"/>
            <a:ext cx="1531937" cy="107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5614" name="Text Box 14">
            <a:extLst>
              <a:ext uri="{FF2B5EF4-FFF2-40B4-BE49-F238E27FC236}">
                <a16:creationId xmlns:a16="http://schemas.microsoft.com/office/drawing/2014/main" id="{4973FC04-FAA1-4FE8-8CDA-1BB2EBAB481A}"/>
              </a:ext>
            </a:extLst>
          </p:cNvPr>
          <p:cNvSpPr txBox="1">
            <a:spLocks noChangeArrowheads="1"/>
          </p:cNvSpPr>
          <p:nvPr/>
        </p:nvSpPr>
        <p:spPr bwMode="auto">
          <a:xfrm>
            <a:off x="6216650" y="4392613"/>
            <a:ext cx="1531938" cy="1071562"/>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5615" name="Text Box 15">
            <a:extLst>
              <a:ext uri="{FF2B5EF4-FFF2-40B4-BE49-F238E27FC236}">
                <a16:creationId xmlns:a16="http://schemas.microsoft.com/office/drawing/2014/main" id="{B50883B0-24D8-40F1-B3A0-DD65A7671112}"/>
              </a:ext>
            </a:extLst>
          </p:cNvPr>
          <p:cNvSpPr txBox="1">
            <a:spLocks noChangeArrowheads="1"/>
          </p:cNvSpPr>
          <p:nvPr/>
        </p:nvSpPr>
        <p:spPr bwMode="auto">
          <a:xfrm>
            <a:off x="9413875" y="4392613"/>
            <a:ext cx="1533525" cy="107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5616" name="AutoShape 16">
            <a:extLst>
              <a:ext uri="{FF2B5EF4-FFF2-40B4-BE49-F238E27FC236}">
                <a16:creationId xmlns:a16="http://schemas.microsoft.com/office/drawing/2014/main" id="{6D3B9382-9069-4131-8BFE-2F9A72EDFFFC}"/>
              </a:ext>
            </a:extLst>
          </p:cNvPr>
          <p:cNvSpPr>
            <a:spLocks noChangeArrowheads="1"/>
          </p:cNvSpPr>
          <p:nvPr/>
        </p:nvSpPr>
        <p:spPr bwMode="auto">
          <a:xfrm>
            <a:off x="1673225" y="1552575"/>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1800" b="1">
                <a:solidFill>
                  <a:schemeClr val="bg1"/>
                </a:solidFill>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26626" name="AutoShape 2">
            <a:extLst>
              <a:ext uri="{FF2B5EF4-FFF2-40B4-BE49-F238E27FC236}">
                <a16:creationId xmlns:a16="http://schemas.microsoft.com/office/drawing/2014/main" id="{4AB2A109-F285-4CB0-81E3-0E5C3CC30BF5}"/>
              </a:ext>
            </a:extLst>
          </p:cNvPr>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6627" name="AutoShape 3">
            <a:extLst>
              <a:ext uri="{FF2B5EF4-FFF2-40B4-BE49-F238E27FC236}">
                <a16:creationId xmlns:a16="http://schemas.microsoft.com/office/drawing/2014/main" id="{949DFCD1-0D80-4C6B-877B-7DF476931B28}"/>
              </a:ext>
            </a:extLst>
          </p:cNvPr>
          <p:cNvSpPr>
            <a:spLocks noChangeArrowheads="1"/>
          </p:cNvSpPr>
          <p:nvPr/>
        </p:nvSpPr>
        <p:spPr bwMode="auto">
          <a:xfrm>
            <a:off x="-4763" y="2335213"/>
            <a:ext cx="6831013"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6628" name="AutoShape 4">
            <a:extLst>
              <a:ext uri="{FF2B5EF4-FFF2-40B4-BE49-F238E27FC236}">
                <a16:creationId xmlns:a16="http://schemas.microsoft.com/office/drawing/2014/main" id="{3D30952B-FC04-4242-8AE4-32E57CDE5DC9}"/>
              </a:ext>
            </a:extLst>
          </p:cNvPr>
          <p:cNvSpPr>
            <a:spLocks noChangeArrowheads="1"/>
          </p:cNvSpPr>
          <p:nvPr/>
        </p:nvSpPr>
        <p:spPr bwMode="auto">
          <a:xfrm rot="162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6629" name="棒 29">
            <a:extLst>
              <a:ext uri="{FF2B5EF4-FFF2-40B4-BE49-F238E27FC236}">
                <a16:creationId xmlns:a16="http://schemas.microsoft.com/office/drawing/2014/main" id="{C50821A3-6B54-4AE9-B174-755969320B1C}"/>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26630" name="棒 29">
            <a:extLst>
              <a:ext uri="{FF2B5EF4-FFF2-40B4-BE49-F238E27FC236}">
                <a16:creationId xmlns:a16="http://schemas.microsoft.com/office/drawing/2014/main" id="{FDC3C472-C6CF-4CD7-9497-69A2734775B3}"/>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26631" name="AutoShape 7">
            <a:extLst>
              <a:ext uri="{FF2B5EF4-FFF2-40B4-BE49-F238E27FC236}">
                <a16:creationId xmlns:a16="http://schemas.microsoft.com/office/drawing/2014/main" id="{0941A3CC-B047-4F8F-A6F8-472E6706C71C}"/>
              </a:ext>
            </a:extLst>
          </p:cNvPr>
          <p:cNvSpPr>
            <a:spLocks noChangeArrowheads="1"/>
          </p:cNvSpPr>
          <p:nvPr/>
        </p:nvSpPr>
        <p:spPr bwMode="auto">
          <a:xfrm>
            <a:off x="7769225" y="2595563"/>
            <a:ext cx="1839913" cy="395287"/>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r>
              <a:rPr lang="zh-CN" altLang="zh-CN" sz="1400" b="1">
                <a:solidFill>
                  <a:schemeClr val="bg1"/>
                </a:solidFill>
                <a:latin typeface="微软雅黑" panose="020B0503020204020204" pitchFamily="34" charset="-122"/>
                <a:ea typeface="微软雅黑" panose="020B0503020204020204" pitchFamily="34" charset="-122"/>
              </a:rPr>
              <a:t>ADD YOUR TEXT</a:t>
            </a:r>
          </a:p>
        </p:txBody>
      </p:sp>
      <p:sp>
        <p:nvSpPr>
          <p:cNvPr id="26632" name="AutoShape 8" descr="1426503,106">
            <a:extLst>
              <a:ext uri="{FF2B5EF4-FFF2-40B4-BE49-F238E27FC236}">
                <a16:creationId xmlns:a16="http://schemas.microsoft.com/office/drawing/2014/main" id="{80FF7FF3-EBB6-495D-82ED-BB4A38D2ED7F}"/>
              </a:ext>
            </a:extLst>
          </p:cNvPr>
          <p:cNvSpPr>
            <a:spLocks noChangeArrowheads="1"/>
          </p:cNvSpPr>
          <p:nvPr/>
        </p:nvSpPr>
        <p:spPr bwMode="auto">
          <a:xfrm>
            <a:off x="1384300" y="3806825"/>
            <a:ext cx="1839913" cy="104933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6633" name="AutoShape 9" descr="1426503,106">
            <a:extLst>
              <a:ext uri="{FF2B5EF4-FFF2-40B4-BE49-F238E27FC236}">
                <a16:creationId xmlns:a16="http://schemas.microsoft.com/office/drawing/2014/main" id="{1C63605E-4674-4DC7-98D8-AC1951538CD7}"/>
              </a:ext>
            </a:extLst>
          </p:cNvPr>
          <p:cNvSpPr>
            <a:spLocks noChangeArrowheads="1"/>
          </p:cNvSpPr>
          <p:nvPr/>
        </p:nvSpPr>
        <p:spPr bwMode="auto">
          <a:xfrm>
            <a:off x="1384300" y="4999038"/>
            <a:ext cx="1839913" cy="1049337"/>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6634" name="AutoShape 10">
            <a:extLst>
              <a:ext uri="{FF2B5EF4-FFF2-40B4-BE49-F238E27FC236}">
                <a16:creationId xmlns:a16="http://schemas.microsoft.com/office/drawing/2014/main" id="{E2B9480D-CABE-48B2-B576-161AB1C83177}"/>
              </a:ext>
            </a:extLst>
          </p:cNvPr>
          <p:cNvSpPr>
            <a:spLocks noChangeArrowheads="1"/>
          </p:cNvSpPr>
          <p:nvPr/>
        </p:nvSpPr>
        <p:spPr bwMode="auto">
          <a:xfrm>
            <a:off x="1384300" y="2595563"/>
            <a:ext cx="1839913" cy="1049337"/>
          </a:xfrm>
          <a:prstGeom prst="flowChart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6635" name="AutoShape 11" descr="1426503,106">
            <a:extLst>
              <a:ext uri="{FF2B5EF4-FFF2-40B4-BE49-F238E27FC236}">
                <a16:creationId xmlns:a16="http://schemas.microsoft.com/office/drawing/2014/main" id="{5DA1FABF-A092-4B6D-80F3-857DE6713A22}"/>
              </a:ext>
            </a:extLst>
          </p:cNvPr>
          <p:cNvSpPr>
            <a:spLocks noChangeArrowheads="1"/>
          </p:cNvSpPr>
          <p:nvPr/>
        </p:nvSpPr>
        <p:spPr bwMode="auto">
          <a:xfrm>
            <a:off x="3470275" y="2595563"/>
            <a:ext cx="1841500" cy="1049337"/>
          </a:xfrm>
          <a:prstGeom prst="flowChartProcess">
            <a:avLst/>
          </a:prstGeom>
          <a:blipFill dpi="0" rotWithShape="0">
            <a:blip r:embed="rId3"/>
            <a:srcRect/>
            <a:stretch>
              <a:fillRect r="-1303"/>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6636" name="AutoShape 12" descr="1426503,106">
            <a:extLst>
              <a:ext uri="{FF2B5EF4-FFF2-40B4-BE49-F238E27FC236}">
                <a16:creationId xmlns:a16="http://schemas.microsoft.com/office/drawing/2014/main" id="{4D85149B-21A3-4C6C-BF5C-5F26D2ABA06F}"/>
              </a:ext>
            </a:extLst>
          </p:cNvPr>
          <p:cNvSpPr>
            <a:spLocks noChangeArrowheads="1"/>
          </p:cNvSpPr>
          <p:nvPr/>
        </p:nvSpPr>
        <p:spPr bwMode="auto">
          <a:xfrm>
            <a:off x="3470275" y="3806825"/>
            <a:ext cx="1841500" cy="1049338"/>
          </a:xfrm>
          <a:prstGeom prst="flowChartProcess">
            <a:avLst/>
          </a:prstGeom>
          <a:blipFill dpi="0" rotWithShape="0">
            <a:blip r:embed="rId3"/>
            <a:srcRect/>
            <a:stretch>
              <a:fillRect r="-1303"/>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6637" name="AutoShape 13">
            <a:extLst>
              <a:ext uri="{FF2B5EF4-FFF2-40B4-BE49-F238E27FC236}">
                <a16:creationId xmlns:a16="http://schemas.microsoft.com/office/drawing/2014/main" id="{358C87FF-8380-4594-9FEF-2F07372F193B}"/>
              </a:ext>
            </a:extLst>
          </p:cNvPr>
          <p:cNvSpPr>
            <a:spLocks noChangeArrowheads="1"/>
          </p:cNvSpPr>
          <p:nvPr/>
        </p:nvSpPr>
        <p:spPr bwMode="auto">
          <a:xfrm>
            <a:off x="3470275" y="4999038"/>
            <a:ext cx="1841500" cy="1049337"/>
          </a:xfrm>
          <a:prstGeom prst="flowChart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6638" name="AutoShape 14">
            <a:extLst>
              <a:ext uri="{FF2B5EF4-FFF2-40B4-BE49-F238E27FC236}">
                <a16:creationId xmlns:a16="http://schemas.microsoft.com/office/drawing/2014/main" id="{E4259DC5-5214-45E7-973B-02AF61653EB5}"/>
              </a:ext>
            </a:extLst>
          </p:cNvPr>
          <p:cNvSpPr>
            <a:spLocks noChangeArrowheads="1"/>
          </p:cNvSpPr>
          <p:nvPr/>
        </p:nvSpPr>
        <p:spPr bwMode="auto">
          <a:xfrm>
            <a:off x="5557838" y="2595563"/>
            <a:ext cx="1839912" cy="1049337"/>
          </a:xfrm>
          <a:prstGeom prst="flowChart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6639" name="AutoShape 15" descr="1426503,106">
            <a:extLst>
              <a:ext uri="{FF2B5EF4-FFF2-40B4-BE49-F238E27FC236}">
                <a16:creationId xmlns:a16="http://schemas.microsoft.com/office/drawing/2014/main" id="{94774D4C-FBDF-4F4B-9459-1D57FE6AA789}"/>
              </a:ext>
            </a:extLst>
          </p:cNvPr>
          <p:cNvSpPr>
            <a:spLocks noChangeArrowheads="1"/>
          </p:cNvSpPr>
          <p:nvPr/>
        </p:nvSpPr>
        <p:spPr bwMode="auto">
          <a:xfrm>
            <a:off x="5557838" y="3806825"/>
            <a:ext cx="1839912" cy="104933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6640" name="AutoShape 16" descr="1426503,106">
            <a:extLst>
              <a:ext uri="{FF2B5EF4-FFF2-40B4-BE49-F238E27FC236}">
                <a16:creationId xmlns:a16="http://schemas.microsoft.com/office/drawing/2014/main" id="{02BF28A3-BF70-4C82-951A-277FDE627574}"/>
              </a:ext>
            </a:extLst>
          </p:cNvPr>
          <p:cNvSpPr>
            <a:spLocks noChangeArrowheads="1"/>
          </p:cNvSpPr>
          <p:nvPr/>
        </p:nvSpPr>
        <p:spPr bwMode="auto">
          <a:xfrm>
            <a:off x="5557838" y="4999038"/>
            <a:ext cx="1839912" cy="1049337"/>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6641" name="Text Box 17">
            <a:extLst>
              <a:ext uri="{FF2B5EF4-FFF2-40B4-BE49-F238E27FC236}">
                <a16:creationId xmlns:a16="http://schemas.microsoft.com/office/drawing/2014/main" id="{38357DDD-20DB-4C98-9008-57B823BE1116}"/>
              </a:ext>
            </a:extLst>
          </p:cNvPr>
          <p:cNvSpPr txBox="1">
            <a:spLocks noChangeArrowheads="1"/>
          </p:cNvSpPr>
          <p:nvPr/>
        </p:nvSpPr>
        <p:spPr bwMode="auto">
          <a:xfrm>
            <a:off x="7769225" y="3213100"/>
            <a:ext cx="3586163" cy="28352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27650" name="棒 29">
            <a:extLst>
              <a:ext uri="{FF2B5EF4-FFF2-40B4-BE49-F238E27FC236}">
                <a16:creationId xmlns:a16="http://schemas.microsoft.com/office/drawing/2014/main" id="{A1B99601-C782-4708-9FF8-CCD63D20A418}"/>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27651" name="棒 29">
            <a:extLst>
              <a:ext uri="{FF2B5EF4-FFF2-40B4-BE49-F238E27FC236}">
                <a16:creationId xmlns:a16="http://schemas.microsoft.com/office/drawing/2014/main" id="{E69B2DCC-59A4-400A-8B4B-312F049D6BA2}"/>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27652" name="矩形 4">
            <a:extLst>
              <a:ext uri="{FF2B5EF4-FFF2-40B4-BE49-F238E27FC236}">
                <a16:creationId xmlns:a16="http://schemas.microsoft.com/office/drawing/2014/main" id="{4CE2DED9-5744-405A-9361-183468F13BDA}"/>
              </a:ext>
            </a:extLst>
          </p:cNvPr>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3600" b="1">
                <a:solidFill>
                  <a:schemeClr val="bg1"/>
                </a:solidFill>
                <a:latin typeface="微软雅黑" panose="020B0503020204020204" pitchFamily="34" charset="-122"/>
                <a:ea typeface="微软雅黑" panose="020B0503020204020204" pitchFamily="34" charset="-122"/>
              </a:rPr>
              <a:t>ADD YOUR TITLE</a:t>
            </a:r>
          </a:p>
        </p:txBody>
      </p:sp>
      <p:sp>
        <p:nvSpPr>
          <p:cNvPr id="27653" name="矩形 5">
            <a:extLst>
              <a:ext uri="{FF2B5EF4-FFF2-40B4-BE49-F238E27FC236}">
                <a16:creationId xmlns:a16="http://schemas.microsoft.com/office/drawing/2014/main" id="{5F9DE870-74CF-4F99-B7DA-D8417BC8C441}"/>
              </a:ext>
            </a:extLst>
          </p:cNvPr>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7654" name="文本占位符 9">
            <a:extLst>
              <a:ext uri="{FF2B5EF4-FFF2-40B4-BE49-F238E27FC236}">
                <a16:creationId xmlns:a16="http://schemas.microsoft.com/office/drawing/2014/main" id="{A86CC131-3467-4297-9E65-29DFDBF52E0C}"/>
              </a:ext>
            </a:extLst>
          </p:cNvPr>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357188"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
                <a:srgbClr val="963B22"/>
              </a:buClr>
              <a:buSzPct val="60000"/>
              <a:buFont typeface="Wingdings" panose="05000000000000000000" pitchFamily="2" charset="2"/>
              <a:buNone/>
            </a:pPr>
            <a:r>
              <a:rPr lang="zh-CN" altLang="en-US" sz="6000" b="1">
                <a:latin typeface="微软雅黑" panose="020B0503020204020204" pitchFamily="34" charset="-122"/>
                <a:ea typeface="微软雅黑" panose="020B0503020204020204" pitchFamily="34" charset="-122"/>
              </a:rPr>
              <a:t>5</a:t>
            </a:r>
          </a:p>
        </p:txBody>
      </p:sp>
      <p:sp>
        <p:nvSpPr>
          <p:cNvPr id="27655" name="Rectangle 7">
            <a:extLst>
              <a:ext uri="{FF2B5EF4-FFF2-40B4-BE49-F238E27FC236}">
                <a16:creationId xmlns:a16="http://schemas.microsoft.com/office/drawing/2014/main" id="{D78B27FF-6B03-4968-AD7B-BB70369BC1BC}"/>
              </a:ext>
            </a:extLst>
          </p:cNvPr>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1600" b="1">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28674" name="棒 29">
            <a:extLst>
              <a:ext uri="{FF2B5EF4-FFF2-40B4-BE49-F238E27FC236}">
                <a16:creationId xmlns:a16="http://schemas.microsoft.com/office/drawing/2014/main" id="{ADA8A656-A47A-49BE-85C0-0C45A2D44019}"/>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28675" name="棒 29">
            <a:extLst>
              <a:ext uri="{FF2B5EF4-FFF2-40B4-BE49-F238E27FC236}">
                <a16:creationId xmlns:a16="http://schemas.microsoft.com/office/drawing/2014/main" id="{26917786-8909-4021-A28F-A05B24201115}"/>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28676" name="Parallelogram 2">
            <a:extLst>
              <a:ext uri="{FF2B5EF4-FFF2-40B4-BE49-F238E27FC236}">
                <a16:creationId xmlns:a16="http://schemas.microsoft.com/office/drawing/2014/main" id="{AAE5E254-95C6-4FA1-A420-7F32C86B5ABA}"/>
              </a:ext>
            </a:extLst>
          </p:cNvPr>
          <p:cNvSpPr>
            <a:spLocks noChangeArrowheads="1"/>
          </p:cNvSpPr>
          <p:nvPr/>
        </p:nvSpPr>
        <p:spPr bwMode="auto">
          <a:xfrm flipH="1">
            <a:off x="2270123" y="1860550"/>
            <a:ext cx="2001839" cy="484188"/>
          </a:xfrm>
          <a:prstGeom prst="parallelogram">
            <a:avLst>
              <a:gd name="adj" fmla="val 56455"/>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r>
              <a:rPr lang="en-US" altLang="zh-CN" sz="1000" dirty="0">
                <a:solidFill>
                  <a:srgbClr val="F2F2F2"/>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8677" name="Parallelogram 3">
            <a:extLst>
              <a:ext uri="{FF2B5EF4-FFF2-40B4-BE49-F238E27FC236}">
                <a16:creationId xmlns:a16="http://schemas.microsoft.com/office/drawing/2014/main" id="{9D5A3C19-B2EB-458A-9934-2EF5194FF847}"/>
              </a:ext>
            </a:extLst>
          </p:cNvPr>
          <p:cNvSpPr>
            <a:spLocks noChangeArrowheads="1"/>
          </p:cNvSpPr>
          <p:nvPr/>
        </p:nvSpPr>
        <p:spPr bwMode="auto">
          <a:xfrm flipH="1">
            <a:off x="4087813" y="1860550"/>
            <a:ext cx="6362700" cy="484188"/>
          </a:xfrm>
          <a:prstGeom prst="parallelogram">
            <a:avLst>
              <a:gd name="adj" fmla="val 56458"/>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1000">
                <a:solidFill>
                  <a:srgbClr val="1C1C1C"/>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a:t>
            </a:r>
            <a:endParaRPr lang="en-US" altLang="zh-CN" sz="3000"/>
          </a:p>
        </p:txBody>
      </p:sp>
      <p:sp>
        <p:nvSpPr>
          <p:cNvPr id="28678" name="Parallelogram 5">
            <a:extLst>
              <a:ext uri="{FF2B5EF4-FFF2-40B4-BE49-F238E27FC236}">
                <a16:creationId xmlns:a16="http://schemas.microsoft.com/office/drawing/2014/main" id="{E59BC62C-AD74-4020-B04D-9BF197EAC5A3}"/>
              </a:ext>
            </a:extLst>
          </p:cNvPr>
          <p:cNvSpPr>
            <a:spLocks noChangeArrowheads="1"/>
          </p:cNvSpPr>
          <p:nvPr/>
        </p:nvSpPr>
        <p:spPr bwMode="auto">
          <a:xfrm flipH="1">
            <a:off x="2574925" y="2474913"/>
            <a:ext cx="2001838" cy="484187"/>
          </a:xfrm>
          <a:prstGeom prst="parallelogram">
            <a:avLst>
              <a:gd name="adj" fmla="val 56542"/>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r>
              <a:rPr lang="en-US" altLang="zh-CN" sz="1000">
                <a:solidFill>
                  <a:srgbClr val="F2F2F2"/>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8679" name="Parallelogram 6">
            <a:extLst>
              <a:ext uri="{FF2B5EF4-FFF2-40B4-BE49-F238E27FC236}">
                <a16:creationId xmlns:a16="http://schemas.microsoft.com/office/drawing/2014/main" id="{32675E4A-BE03-4B85-A57A-AD5E06907D38}"/>
              </a:ext>
            </a:extLst>
          </p:cNvPr>
          <p:cNvSpPr>
            <a:spLocks noChangeArrowheads="1"/>
          </p:cNvSpPr>
          <p:nvPr/>
        </p:nvSpPr>
        <p:spPr bwMode="auto">
          <a:xfrm flipH="1">
            <a:off x="4392613" y="2476500"/>
            <a:ext cx="6057900" cy="484188"/>
          </a:xfrm>
          <a:prstGeom prst="parallelogram">
            <a:avLst>
              <a:gd name="adj" fmla="val 56475"/>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1000">
                <a:solidFill>
                  <a:srgbClr val="1C1C1C"/>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a:t>
            </a:r>
            <a:endParaRPr lang="en-US" altLang="zh-CN" sz="3000"/>
          </a:p>
        </p:txBody>
      </p:sp>
      <p:sp>
        <p:nvSpPr>
          <p:cNvPr id="28680" name="Parallelogram 7">
            <a:extLst>
              <a:ext uri="{FF2B5EF4-FFF2-40B4-BE49-F238E27FC236}">
                <a16:creationId xmlns:a16="http://schemas.microsoft.com/office/drawing/2014/main" id="{9B36A35C-033E-4607-996F-14AB36F79CF5}"/>
              </a:ext>
            </a:extLst>
          </p:cNvPr>
          <p:cNvSpPr>
            <a:spLocks noChangeArrowheads="1"/>
          </p:cNvSpPr>
          <p:nvPr/>
        </p:nvSpPr>
        <p:spPr bwMode="auto">
          <a:xfrm flipH="1">
            <a:off x="2586038" y="3086100"/>
            <a:ext cx="2351087" cy="484188"/>
          </a:xfrm>
          <a:prstGeom prst="parallelogram">
            <a:avLst>
              <a:gd name="adj" fmla="val 56448"/>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r>
              <a:rPr lang="en-US" altLang="zh-CN" sz="1000">
                <a:solidFill>
                  <a:srgbClr val="F2F2F2"/>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8681" name="Parallelogram 8">
            <a:extLst>
              <a:ext uri="{FF2B5EF4-FFF2-40B4-BE49-F238E27FC236}">
                <a16:creationId xmlns:a16="http://schemas.microsoft.com/office/drawing/2014/main" id="{78368637-4749-4464-9258-37CD58D92F3B}"/>
              </a:ext>
            </a:extLst>
          </p:cNvPr>
          <p:cNvSpPr>
            <a:spLocks noChangeArrowheads="1"/>
          </p:cNvSpPr>
          <p:nvPr/>
        </p:nvSpPr>
        <p:spPr bwMode="auto">
          <a:xfrm flipH="1">
            <a:off x="4754563" y="3090863"/>
            <a:ext cx="5695950" cy="484187"/>
          </a:xfrm>
          <a:prstGeom prst="parallelogram">
            <a:avLst>
              <a:gd name="adj" fmla="val 56478"/>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1000">
                <a:solidFill>
                  <a:srgbClr val="1C1C1C"/>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a:t>
            </a:r>
          </a:p>
        </p:txBody>
      </p:sp>
      <p:sp>
        <p:nvSpPr>
          <p:cNvPr id="28682" name="Parallelogram 9">
            <a:extLst>
              <a:ext uri="{FF2B5EF4-FFF2-40B4-BE49-F238E27FC236}">
                <a16:creationId xmlns:a16="http://schemas.microsoft.com/office/drawing/2014/main" id="{489F0A72-A435-42F7-A4B5-464352DA7B69}"/>
              </a:ext>
            </a:extLst>
          </p:cNvPr>
          <p:cNvSpPr>
            <a:spLocks noChangeArrowheads="1"/>
          </p:cNvSpPr>
          <p:nvPr/>
        </p:nvSpPr>
        <p:spPr bwMode="auto">
          <a:xfrm flipH="1">
            <a:off x="2597150" y="3698875"/>
            <a:ext cx="2644775" cy="484188"/>
          </a:xfrm>
          <a:prstGeom prst="parallelogram">
            <a:avLst>
              <a:gd name="adj" fmla="val 56444"/>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r>
              <a:rPr lang="en-US" altLang="zh-CN" sz="1000">
                <a:solidFill>
                  <a:srgbClr val="F2F2F2"/>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8683" name="Parallelogram 10">
            <a:extLst>
              <a:ext uri="{FF2B5EF4-FFF2-40B4-BE49-F238E27FC236}">
                <a16:creationId xmlns:a16="http://schemas.microsoft.com/office/drawing/2014/main" id="{C448BC64-43FD-4118-8C50-9AC19D69937C}"/>
              </a:ext>
            </a:extLst>
          </p:cNvPr>
          <p:cNvSpPr>
            <a:spLocks noChangeArrowheads="1"/>
          </p:cNvSpPr>
          <p:nvPr/>
        </p:nvSpPr>
        <p:spPr bwMode="auto">
          <a:xfrm flipH="1">
            <a:off x="5056188" y="3694113"/>
            <a:ext cx="5394325" cy="484187"/>
          </a:xfrm>
          <a:prstGeom prst="parallelogram">
            <a:avLst>
              <a:gd name="adj" fmla="val 56479"/>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1000">
                <a:solidFill>
                  <a:srgbClr val="1C1C1C"/>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a:t>
            </a:r>
          </a:p>
        </p:txBody>
      </p:sp>
      <p:sp>
        <p:nvSpPr>
          <p:cNvPr id="28684" name="Parallelogram 13">
            <a:extLst>
              <a:ext uri="{FF2B5EF4-FFF2-40B4-BE49-F238E27FC236}">
                <a16:creationId xmlns:a16="http://schemas.microsoft.com/office/drawing/2014/main" id="{531982C4-4437-4F5E-802B-B92DFBAFC7B1}"/>
              </a:ext>
            </a:extLst>
          </p:cNvPr>
          <p:cNvSpPr>
            <a:spLocks noChangeArrowheads="1"/>
          </p:cNvSpPr>
          <p:nvPr/>
        </p:nvSpPr>
        <p:spPr bwMode="auto">
          <a:xfrm flipH="1">
            <a:off x="2574925" y="4310063"/>
            <a:ext cx="2970213" cy="485775"/>
          </a:xfrm>
          <a:prstGeom prst="parallelogram">
            <a:avLst>
              <a:gd name="adj" fmla="val 56303"/>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r>
              <a:rPr lang="en-US" altLang="zh-CN" sz="1000">
                <a:solidFill>
                  <a:srgbClr val="F2F2F2"/>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8685" name="Parallelogram 14">
            <a:extLst>
              <a:ext uri="{FF2B5EF4-FFF2-40B4-BE49-F238E27FC236}">
                <a16:creationId xmlns:a16="http://schemas.microsoft.com/office/drawing/2014/main" id="{4E7F2C40-921C-4207-A7A5-1F66276FB2B6}"/>
              </a:ext>
            </a:extLst>
          </p:cNvPr>
          <p:cNvSpPr>
            <a:spLocks noChangeArrowheads="1"/>
          </p:cNvSpPr>
          <p:nvPr/>
        </p:nvSpPr>
        <p:spPr bwMode="auto">
          <a:xfrm flipH="1">
            <a:off x="5362575" y="4305300"/>
            <a:ext cx="5087938" cy="484188"/>
          </a:xfrm>
          <a:prstGeom prst="parallelogram">
            <a:avLst>
              <a:gd name="adj" fmla="val 56433"/>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1000">
                <a:solidFill>
                  <a:srgbClr val="1C1C1C"/>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a:t>
            </a:r>
          </a:p>
        </p:txBody>
      </p:sp>
      <p:sp>
        <p:nvSpPr>
          <p:cNvPr id="28686" name="Parallelogram 18">
            <a:extLst>
              <a:ext uri="{FF2B5EF4-FFF2-40B4-BE49-F238E27FC236}">
                <a16:creationId xmlns:a16="http://schemas.microsoft.com/office/drawing/2014/main" id="{643B2A55-93F7-4581-A0A0-638754361124}"/>
              </a:ext>
            </a:extLst>
          </p:cNvPr>
          <p:cNvSpPr>
            <a:spLocks noChangeArrowheads="1"/>
          </p:cNvSpPr>
          <p:nvPr/>
        </p:nvSpPr>
        <p:spPr bwMode="auto">
          <a:xfrm flipH="1">
            <a:off x="2574925" y="4926013"/>
            <a:ext cx="3268663" cy="484187"/>
          </a:xfrm>
          <a:prstGeom prst="parallelogram">
            <a:avLst>
              <a:gd name="adj" fmla="val 56413"/>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r>
              <a:rPr lang="en-US" altLang="zh-CN" sz="1000">
                <a:solidFill>
                  <a:srgbClr val="F2F2F2"/>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8687" name="Parallelogram 19">
            <a:extLst>
              <a:ext uri="{FF2B5EF4-FFF2-40B4-BE49-F238E27FC236}">
                <a16:creationId xmlns:a16="http://schemas.microsoft.com/office/drawing/2014/main" id="{C2781569-96D6-45C6-B875-C15085AEF4DE}"/>
              </a:ext>
            </a:extLst>
          </p:cNvPr>
          <p:cNvSpPr>
            <a:spLocks noChangeArrowheads="1"/>
          </p:cNvSpPr>
          <p:nvPr/>
        </p:nvSpPr>
        <p:spPr bwMode="auto">
          <a:xfrm flipH="1">
            <a:off x="5665788" y="4932363"/>
            <a:ext cx="4784725" cy="484187"/>
          </a:xfrm>
          <a:prstGeom prst="parallelogram">
            <a:avLst>
              <a:gd name="adj" fmla="val 56455"/>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1000">
                <a:solidFill>
                  <a:srgbClr val="1C1C1C"/>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a:t>
            </a:r>
          </a:p>
        </p:txBody>
      </p:sp>
      <p:sp>
        <p:nvSpPr>
          <p:cNvPr id="28688" name="Parallelogram 20">
            <a:extLst>
              <a:ext uri="{FF2B5EF4-FFF2-40B4-BE49-F238E27FC236}">
                <a16:creationId xmlns:a16="http://schemas.microsoft.com/office/drawing/2014/main" id="{AA49AD4C-6091-45DA-A5F7-FCFD9F879ED4}"/>
              </a:ext>
            </a:extLst>
          </p:cNvPr>
          <p:cNvSpPr>
            <a:spLocks noChangeArrowheads="1"/>
          </p:cNvSpPr>
          <p:nvPr/>
        </p:nvSpPr>
        <p:spPr bwMode="auto">
          <a:xfrm flipH="1">
            <a:off x="2574925" y="5538788"/>
            <a:ext cx="3592513" cy="485775"/>
          </a:xfrm>
          <a:prstGeom prst="parallelogram">
            <a:avLst>
              <a:gd name="adj" fmla="val 56287"/>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r>
              <a:rPr lang="en-US" altLang="zh-CN" sz="1000">
                <a:solidFill>
                  <a:srgbClr val="F2F2F2"/>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8689" name="Parallelogram 21">
            <a:extLst>
              <a:ext uri="{FF2B5EF4-FFF2-40B4-BE49-F238E27FC236}">
                <a16:creationId xmlns:a16="http://schemas.microsoft.com/office/drawing/2014/main" id="{3A5128C8-14AA-4251-B70E-43E29E29578E}"/>
              </a:ext>
            </a:extLst>
          </p:cNvPr>
          <p:cNvSpPr>
            <a:spLocks noChangeArrowheads="1"/>
          </p:cNvSpPr>
          <p:nvPr/>
        </p:nvSpPr>
        <p:spPr bwMode="auto">
          <a:xfrm flipH="1">
            <a:off x="5991225" y="5535613"/>
            <a:ext cx="4459288" cy="488950"/>
          </a:xfrm>
          <a:prstGeom prst="parallelogram">
            <a:avLst>
              <a:gd name="adj" fmla="val 55903"/>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1000">
                <a:solidFill>
                  <a:srgbClr val="1C1C1C"/>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058BBD3A-B427-4F6D-9639-074F1FF923BA}"/>
              </a:ext>
            </a:extLst>
          </p:cNvPr>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9699" name="AutoShape 3">
            <a:extLst>
              <a:ext uri="{FF2B5EF4-FFF2-40B4-BE49-F238E27FC236}">
                <a16:creationId xmlns:a16="http://schemas.microsoft.com/office/drawing/2014/main" id="{5CD9991E-186E-429F-B356-B6E2C7F7F420}"/>
              </a:ext>
            </a:extLst>
          </p:cNvPr>
          <p:cNvSpPr>
            <a:spLocks noChangeArrowheads="1"/>
          </p:cNvSpPr>
          <p:nvPr/>
        </p:nvSpPr>
        <p:spPr bwMode="auto">
          <a:xfrm>
            <a:off x="-4763" y="2335213"/>
            <a:ext cx="6831013"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9700" name="AutoShape 4">
            <a:extLst>
              <a:ext uri="{FF2B5EF4-FFF2-40B4-BE49-F238E27FC236}">
                <a16:creationId xmlns:a16="http://schemas.microsoft.com/office/drawing/2014/main" id="{C09E4120-DF2B-4520-B18C-B92F033FA137}"/>
              </a:ext>
            </a:extLst>
          </p:cNvPr>
          <p:cNvSpPr>
            <a:spLocks noChangeArrowheads="1"/>
          </p:cNvSpPr>
          <p:nvPr/>
        </p:nvSpPr>
        <p:spPr bwMode="auto">
          <a:xfrm rot="162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9701" name="棒 29">
            <a:extLst>
              <a:ext uri="{FF2B5EF4-FFF2-40B4-BE49-F238E27FC236}">
                <a16:creationId xmlns:a16="http://schemas.microsoft.com/office/drawing/2014/main" id="{89827475-7F58-4808-AE3E-4E1C206154F7}"/>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29702" name="棒 29">
            <a:extLst>
              <a:ext uri="{FF2B5EF4-FFF2-40B4-BE49-F238E27FC236}">
                <a16:creationId xmlns:a16="http://schemas.microsoft.com/office/drawing/2014/main" id="{7E7F807C-8F8B-4DE3-B33A-4273B8F6323E}"/>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29703" name="正圆 406">
            <a:extLst>
              <a:ext uri="{FF2B5EF4-FFF2-40B4-BE49-F238E27FC236}">
                <a16:creationId xmlns:a16="http://schemas.microsoft.com/office/drawing/2014/main" id="{1B85D92C-F2F6-418C-9A3D-1BFAB2D49C22}"/>
              </a:ext>
            </a:extLst>
          </p:cNvPr>
          <p:cNvSpPr>
            <a:spLocks noChangeArrowheads="1"/>
          </p:cNvSpPr>
          <p:nvPr/>
        </p:nvSpPr>
        <p:spPr bwMode="auto">
          <a:xfrm>
            <a:off x="6684963" y="2335213"/>
            <a:ext cx="1906587" cy="19050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9704" name="正圆 406">
            <a:extLst>
              <a:ext uri="{FF2B5EF4-FFF2-40B4-BE49-F238E27FC236}">
                <a16:creationId xmlns:a16="http://schemas.microsoft.com/office/drawing/2014/main" id="{B78724EE-7935-4CBD-B2C9-DF41F29F27C1}"/>
              </a:ext>
            </a:extLst>
          </p:cNvPr>
          <p:cNvSpPr>
            <a:spLocks noChangeArrowheads="1"/>
          </p:cNvSpPr>
          <p:nvPr/>
        </p:nvSpPr>
        <p:spPr bwMode="auto">
          <a:xfrm>
            <a:off x="8493125" y="2335213"/>
            <a:ext cx="1905000" cy="19050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9705" name="正圆 406">
            <a:extLst>
              <a:ext uri="{FF2B5EF4-FFF2-40B4-BE49-F238E27FC236}">
                <a16:creationId xmlns:a16="http://schemas.microsoft.com/office/drawing/2014/main" id="{6FE5E15F-D12C-4C23-AF51-1D8552D085B9}"/>
              </a:ext>
            </a:extLst>
          </p:cNvPr>
          <p:cNvSpPr>
            <a:spLocks noChangeArrowheads="1"/>
          </p:cNvSpPr>
          <p:nvPr/>
        </p:nvSpPr>
        <p:spPr bwMode="auto">
          <a:xfrm>
            <a:off x="6713538" y="4113213"/>
            <a:ext cx="1906587" cy="190817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9706" name="正圆 406">
            <a:extLst>
              <a:ext uri="{FF2B5EF4-FFF2-40B4-BE49-F238E27FC236}">
                <a16:creationId xmlns:a16="http://schemas.microsoft.com/office/drawing/2014/main" id="{6CBC071F-334B-4C36-896C-D1E1B8146E38}"/>
              </a:ext>
            </a:extLst>
          </p:cNvPr>
          <p:cNvSpPr>
            <a:spLocks noChangeArrowheads="1"/>
          </p:cNvSpPr>
          <p:nvPr/>
        </p:nvSpPr>
        <p:spPr bwMode="auto">
          <a:xfrm>
            <a:off x="8483600" y="4113213"/>
            <a:ext cx="1905000" cy="1908175"/>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9707" name="Line 11">
            <a:extLst>
              <a:ext uri="{FF2B5EF4-FFF2-40B4-BE49-F238E27FC236}">
                <a16:creationId xmlns:a16="http://schemas.microsoft.com/office/drawing/2014/main" id="{0A28DDA5-8616-4007-8A6B-02B9BD71D695}"/>
              </a:ext>
            </a:extLst>
          </p:cNvPr>
          <p:cNvSpPr>
            <a:spLocks noChangeShapeType="1"/>
          </p:cNvSpPr>
          <p:nvPr/>
        </p:nvSpPr>
        <p:spPr bwMode="auto">
          <a:xfrm>
            <a:off x="7118350" y="2827338"/>
            <a:ext cx="1035050" cy="0"/>
          </a:xfrm>
          <a:prstGeom prst="line">
            <a:avLst/>
          </a:prstGeom>
          <a:noFill/>
          <a:ln w="9525" cap="flat"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08" name="Text Box 12">
            <a:extLst>
              <a:ext uri="{FF2B5EF4-FFF2-40B4-BE49-F238E27FC236}">
                <a16:creationId xmlns:a16="http://schemas.microsoft.com/office/drawing/2014/main" id="{AB6F675B-CAE9-4FA7-96BB-ABB3CDE6927B}"/>
              </a:ext>
            </a:extLst>
          </p:cNvPr>
          <p:cNvSpPr txBox="1">
            <a:spLocks noChangeArrowheads="1"/>
          </p:cNvSpPr>
          <p:nvPr/>
        </p:nvSpPr>
        <p:spPr bwMode="auto">
          <a:xfrm>
            <a:off x="7402513" y="2554288"/>
            <a:ext cx="469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zh-CN" altLang="zh-CN" sz="900" b="1">
                <a:solidFill>
                  <a:schemeClr val="bg1"/>
                </a:solidFill>
                <a:latin typeface="微软雅黑" panose="020B0503020204020204" pitchFamily="34" charset="-122"/>
                <a:ea typeface="微软雅黑" panose="020B0503020204020204" pitchFamily="34" charset="-122"/>
              </a:rPr>
              <a:t>TEXT</a:t>
            </a:r>
          </a:p>
        </p:txBody>
      </p:sp>
      <p:sp>
        <p:nvSpPr>
          <p:cNvPr id="29709" name="Text Box 13">
            <a:extLst>
              <a:ext uri="{FF2B5EF4-FFF2-40B4-BE49-F238E27FC236}">
                <a16:creationId xmlns:a16="http://schemas.microsoft.com/office/drawing/2014/main" id="{EC22C168-D889-42B5-BADB-E3B5109D10DF}"/>
              </a:ext>
            </a:extLst>
          </p:cNvPr>
          <p:cNvSpPr txBox="1">
            <a:spLocks noChangeArrowheads="1"/>
          </p:cNvSpPr>
          <p:nvPr/>
        </p:nvSpPr>
        <p:spPr bwMode="auto">
          <a:xfrm>
            <a:off x="6983413" y="2827338"/>
            <a:ext cx="13462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a:p>
        </p:txBody>
      </p:sp>
      <p:sp>
        <p:nvSpPr>
          <p:cNvPr id="29710" name="Line 14">
            <a:extLst>
              <a:ext uri="{FF2B5EF4-FFF2-40B4-BE49-F238E27FC236}">
                <a16:creationId xmlns:a16="http://schemas.microsoft.com/office/drawing/2014/main" id="{B2DA260E-BF0B-4377-90B8-E6A97B4A2AF9}"/>
              </a:ext>
            </a:extLst>
          </p:cNvPr>
          <p:cNvSpPr>
            <a:spLocks noChangeShapeType="1"/>
          </p:cNvSpPr>
          <p:nvPr/>
        </p:nvSpPr>
        <p:spPr bwMode="auto">
          <a:xfrm>
            <a:off x="8899525" y="2827338"/>
            <a:ext cx="1035050" cy="0"/>
          </a:xfrm>
          <a:prstGeom prst="line">
            <a:avLst/>
          </a:prstGeom>
          <a:noFill/>
          <a:ln w="9525" cap="flat"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11" name="Text Box 15">
            <a:extLst>
              <a:ext uri="{FF2B5EF4-FFF2-40B4-BE49-F238E27FC236}">
                <a16:creationId xmlns:a16="http://schemas.microsoft.com/office/drawing/2014/main" id="{945E6AE1-8A12-4E76-AA87-D3F00B6D95FC}"/>
              </a:ext>
            </a:extLst>
          </p:cNvPr>
          <p:cNvSpPr txBox="1">
            <a:spLocks noChangeArrowheads="1"/>
          </p:cNvSpPr>
          <p:nvPr/>
        </p:nvSpPr>
        <p:spPr bwMode="auto">
          <a:xfrm>
            <a:off x="9183688" y="2554288"/>
            <a:ext cx="469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zh-CN" altLang="zh-CN" sz="900" b="1">
                <a:latin typeface="微软雅黑" panose="020B0503020204020204" pitchFamily="34" charset="-122"/>
                <a:ea typeface="微软雅黑" panose="020B0503020204020204" pitchFamily="34" charset="-122"/>
              </a:rPr>
              <a:t>TEXT</a:t>
            </a:r>
          </a:p>
        </p:txBody>
      </p:sp>
      <p:sp>
        <p:nvSpPr>
          <p:cNvPr id="29712" name="Text Box 16">
            <a:extLst>
              <a:ext uri="{FF2B5EF4-FFF2-40B4-BE49-F238E27FC236}">
                <a16:creationId xmlns:a16="http://schemas.microsoft.com/office/drawing/2014/main" id="{6636394E-A6A8-4DF5-8268-E02AEB65BEDB}"/>
              </a:ext>
            </a:extLst>
          </p:cNvPr>
          <p:cNvSpPr txBox="1">
            <a:spLocks noChangeArrowheads="1"/>
          </p:cNvSpPr>
          <p:nvPr/>
        </p:nvSpPr>
        <p:spPr bwMode="auto">
          <a:xfrm>
            <a:off x="8764588" y="2827338"/>
            <a:ext cx="13462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9713" name="Line 17">
            <a:extLst>
              <a:ext uri="{FF2B5EF4-FFF2-40B4-BE49-F238E27FC236}">
                <a16:creationId xmlns:a16="http://schemas.microsoft.com/office/drawing/2014/main" id="{9EB97B81-4DFD-4725-900D-8DBEEC911544}"/>
              </a:ext>
            </a:extLst>
          </p:cNvPr>
          <p:cNvSpPr>
            <a:spLocks noChangeShapeType="1"/>
          </p:cNvSpPr>
          <p:nvPr/>
        </p:nvSpPr>
        <p:spPr bwMode="auto">
          <a:xfrm>
            <a:off x="7169150" y="4605338"/>
            <a:ext cx="1035050" cy="0"/>
          </a:xfrm>
          <a:prstGeom prst="line">
            <a:avLst/>
          </a:prstGeom>
          <a:noFill/>
          <a:ln w="9525" cap="flat"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14" name="Text Box 18">
            <a:extLst>
              <a:ext uri="{FF2B5EF4-FFF2-40B4-BE49-F238E27FC236}">
                <a16:creationId xmlns:a16="http://schemas.microsoft.com/office/drawing/2014/main" id="{0EA3428A-618E-4716-B2A2-B70FCDA78630}"/>
              </a:ext>
            </a:extLst>
          </p:cNvPr>
          <p:cNvSpPr txBox="1">
            <a:spLocks noChangeArrowheads="1"/>
          </p:cNvSpPr>
          <p:nvPr/>
        </p:nvSpPr>
        <p:spPr bwMode="auto">
          <a:xfrm>
            <a:off x="7453313" y="4335463"/>
            <a:ext cx="469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zh-CN" altLang="zh-CN" sz="900" b="1">
                <a:latin typeface="微软雅黑" panose="020B0503020204020204" pitchFamily="34" charset="-122"/>
                <a:ea typeface="微软雅黑" panose="020B0503020204020204" pitchFamily="34" charset="-122"/>
              </a:rPr>
              <a:t>TEXT</a:t>
            </a:r>
          </a:p>
        </p:txBody>
      </p:sp>
      <p:sp>
        <p:nvSpPr>
          <p:cNvPr id="29715" name="Text Box 19">
            <a:extLst>
              <a:ext uri="{FF2B5EF4-FFF2-40B4-BE49-F238E27FC236}">
                <a16:creationId xmlns:a16="http://schemas.microsoft.com/office/drawing/2014/main" id="{7BB1422A-2F1A-48B9-B7C6-84ED9086EED2}"/>
              </a:ext>
            </a:extLst>
          </p:cNvPr>
          <p:cNvSpPr txBox="1">
            <a:spLocks noChangeArrowheads="1"/>
          </p:cNvSpPr>
          <p:nvPr/>
        </p:nvSpPr>
        <p:spPr bwMode="auto">
          <a:xfrm>
            <a:off x="7034213" y="4605338"/>
            <a:ext cx="13462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9716" name="Line 20">
            <a:extLst>
              <a:ext uri="{FF2B5EF4-FFF2-40B4-BE49-F238E27FC236}">
                <a16:creationId xmlns:a16="http://schemas.microsoft.com/office/drawing/2014/main" id="{97DC5C27-D1E1-4E4B-A2C2-C4D0CED7572E}"/>
              </a:ext>
            </a:extLst>
          </p:cNvPr>
          <p:cNvSpPr>
            <a:spLocks noChangeShapeType="1"/>
          </p:cNvSpPr>
          <p:nvPr/>
        </p:nvSpPr>
        <p:spPr bwMode="auto">
          <a:xfrm>
            <a:off x="8918575" y="4605338"/>
            <a:ext cx="1035050" cy="0"/>
          </a:xfrm>
          <a:prstGeom prst="line">
            <a:avLst/>
          </a:prstGeom>
          <a:noFill/>
          <a:ln w="9525" cap="flat"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17" name="Text Box 21">
            <a:extLst>
              <a:ext uri="{FF2B5EF4-FFF2-40B4-BE49-F238E27FC236}">
                <a16:creationId xmlns:a16="http://schemas.microsoft.com/office/drawing/2014/main" id="{3875EFD1-7047-44BC-8269-E9A245786A1A}"/>
              </a:ext>
            </a:extLst>
          </p:cNvPr>
          <p:cNvSpPr txBox="1">
            <a:spLocks noChangeArrowheads="1"/>
          </p:cNvSpPr>
          <p:nvPr/>
        </p:nvSpPr>
        <p:spPr bwMode="auto">
          <a:xfrm>
            <a:off x="9202738" y="4335463"/>
            <a:ext cx="469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zh-CN" altLang="zh-CN" sz="900" b="1">
                <a:solidFill>
                  <a:schemeClr val="bg1"/>
                </a:solidFill>
                <a:latin typeface="微软雅黑" panose="020B0503020204020204" pitchFamily="34" charset="-122"/>
                <a:ea typeface="微软雅黑" panose="020B0503020204020204" pitchFamily="34" charset="-122"/>
              </a:rPr>
              <a:t>TEXT</a:t>
            </a:r>
          </a:p>
        </p:txBody>
      </p:sp>
      <p:sp>
        <p:nvSpPr>
          <p:cNvPr id="29718" name="Text Box 22">
            <a:extLst>
              <a:ext uri="{FF2B5EF4-FFF2-40B4-BE49-F238E27FC236}">
                <a16:creationId xmlns:a16="http://schemas.microsoft.com/office/drawing/2014/main" id="{0BE6C0AF-4BA7-4D8D-AFEA-DB88DFD8453A}"/>
              </a:ext>
            </a:extLst>
          </p:cNvPr>
          <p:cNvSpPr txBox="1">
            <a:spLocks noChangeArrowheads="1"/>
          </p:cNvSpPr>
          <p:nvPr/>
        </p:nvSpPr>
        <p:spPr bwMode="auto">
          <a:xfrm>
            <a:off x="8783638" y="4605338"/>
            <a:ext cx="13462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a:p>
        </p:txBody>
      </p:sp>
      <p:sp>
        <p:nvSpPr>
          <p:cNvPr id="29719" name="AutoShape 23">
            <a:extLst>
              <a:ext uri="{FF2B5EF4-FFF2-40B4-BE49-F238E27FC236}">
                <a16:creationId xmlns:a16="http://schemas.microsoft.com/office/drawing/2014/main" id="{1CC8911F-C2A3-4493-95AF-C019CC19A240}"/>
              </a:ext>
            </a:extLst>
          </p:cNvPr>
          <p:cNvSpPr>
            <a:spLocks noChangeArrowheads="1"/>
          </p:cNvSpPr>
          <p:nvPr/>
        </p:nvSpPr>
        <p:spPr bwMode="auto">
          <a:xfrm>
            <a:off x="1781175" y="2335213"/>
            <a:ext cx="1839913" cy="395287"/>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r>
              <a:rPr lang="zh-CN" altLang="zh-CN" sz="1400" b="1">
                <a:solidFill>
                  <a:schemeClr val="bg1"/>
                </a:solidFill>
                <a:latin typeface="微软雅黑" panose="020B0503020204020204" pitchFamily="34" charset="-122"/>
                <a:ea typeface="微软雅黑" panose="020B0503020204020204" pitchFamily="34" charset="-122"/>
              </a:rPr>
              <a:t>ADD YOUR TEXT</a:t>
            </a:r>
          </a:p>
        </p:txBody>
      </p:sp>
      <p:sp>
        <p:nvSpPr>
          <p:cNvPr id="29720" name="Text Box 24">
            <a:extLst>
              <a:ext uri="{FF2B5EF4-FFF2-40B4-BE49-F238E27FC236}">
                <a16:creationId xmlns:a16="http://schemas.microsoft.com/office/drawing/2014/main" id="{30A9C961-7AE7-4ECE-90B9-A8ED23DAD8EE}"/>
              </a:ext>
            </a:extLst>
          </p:cNvPr>
          <p:cNvSpPr txBox="1">
            <a:spLocks noChangeArrowheads="1"/>
          </p:cNvSpPr>
          <p:nvPr/>
        </p:nvSpPr>
        <p:spPr bwMode="auto">
          <a:xfrm>
            <a:off x="1781175" y="2952750"/>
            <a:ext cx="3586163" cy="28352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30722" name="棒 29">
            <a:extLst>
              <a:ext uri="{FF2B5EF4-FFF2-40B4-BE49-F238E27FC236}">
                <a16:creationId xmlns:a16="http://schemas.microsoft.com/office/drawing/2014/main" id="{552181A4-5B3D-49DE-B0F0-D08C3A507D75}"/>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30723" name="棒 29">
            <a:extLst>
              <a:ext uri="{FF2B5EF4-FFF2-40B4-BE49-F238E27FC236}">
                <a16:creationId xmlns:a16="http://schemas.microsoft.com/office/drawing/2014/main" id="{B3AED752-2406-4A3D-8372-3A63B328430E}"/>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grpSp>
        <p:nvGrpSpPr>
          <p:cNvPr id="30724" name="中国 1005">
            <a:extLst>
              <a:ext uri="{FF2B5EF4-FFF2-40B4-BE49-F238E27FC236}">
                <a16:creationId xmlns:a16="http://schemas.microsoft.com/office/drawing/2014/main" id="{626606C8-2E65-4438-B396-ECC65BE22B87}"/>
              </a:ext>
            </a:extLst>
          </p:cNvPr>
          <p:cNvGrpSpPr>
            <a:grpSpLocks/>
          </p:cNvGrpSpPr>
          <p:nvPr/>
        </p:nvGrpSpPr>
        <p:grpSpPr bwMode="auto">
          <a:xfrm>
            <a:off x="2498725" y="1077913"/>
            <a:ext cx="6816725" cy="5192712"/>
            <a:chOff x="0" y="0"/>
            <a:chExt cx="5832647" cy="4819363"/>
          </a:xfrm>
        </p:grpSpPr>
        <p:sp>
          <p:nvSpPr>
            <p:cNvPr id="30725" name="Freeform 5">
              <a:extLst>
                <a:ext uri="{FF2B5EF4-FFF2-40B4-BE49-F238E27FC236}">
                  <a16:creationId xmlns:a16="http://schemas.microsoft.com/office/drawing/2014/main" id="{22584FEF-B864-42D3-ABAA-BC76B66FD60C}"/>
                </a:ext>
              </a:extLst>
            </p:cNvPr>
            <p:cNvSpPr>
              <a:spLocks/>
            </p:cNvSpPr>
            <p:nvPr/>
          </p:nvSpPr>
          <p:spPr bwMode="auto">
            <a:xfrm>
              <a:off x="2449067" y="53708"/>
              <a:ext cx="2556482" cy="2180529"/>
            </a:xfrm>
            <a:custGeom>
              <a:avLst/>
              <a:gdLst>
                <a:gd name="T0" fmla="*/ 1322 w 1428"/>
                <a:gd name="T1" fmla="*/ 106 h 1218"/>
                <a:gd name="T2" fmla="*/ 1262 w 1428"/>
                <a:gd name="T3" fmla="*/ 116 h 1218"/>
                <a:gd name="T4" fmla="*/ 1216 w 1428"/>
                <a:gd name="T5" fmla="*/ 60 h 1218"/>
                <a:gd name="T6" fmla="*/ 1168 w 1428"/>
                <a:gd name="T7" fmla="*/ 58 h 1218"/>
                <a:gd name="T8" fmla="*/ 1136 w 1428"/>
                <a:gd name="T9" fmla="*/ 8 h 1218"/>
                <a:gd name="T10" fmla="*/ 1142 w 1428"/>
                <a:gd name="T11" fmla="*/ 48 h 1218"/>
                <a:gd name="T12" fmla="*/ 1114 w 1428"/>
                <a:gd name="T13" fmla="*/ 192 h 1218"/>
                <a:gd name="T14" fmla="*/ 1088 w 1428"/>
                <a:gd name="T15" fmla="*/ 262 h 1218"/>
                <a:gd name="T16" fmla="*/ 982 w 1428"/>
                <a:gd name="T17" fmla="*/ 276 h 1218"/>
                <a:gd name="T18" fmla="*/ 994 w 1428"/>
                <a:gd name="T19" fmla="*/ 420 h 1218"/>
                <a:gd name="T20" fmla="*/ 1136 w 1428"/>
                <a:gd name="T21" fmla="*/ 428 h 1218"/>
                <a:gd name="T22" fmla="*/ 1174 w 1428"/>
                <a:gd name="T23" fmla="*/ 498 h 1218"/>
                <a:gd name="T24" fmla="*/ 1018 w 1428"/>
                <a:gd name="T25" fmla="*/ 540 h 1218"/>
                <a:gd name="T26" fmla="*/ 946 w 1428"/>
                <a:gd name="T27" fmla="*/ 626 h 1218"/>
                <a:gd name="T28" fmla="*/ 820 w 1428"/>
                <a:gd name="T29" fmla="*/ 664 h 1218"/>
                <a:gd name="T30" fmla="*/ 778 w 1428"/>
                <a:gd name="T31" fmla="*/ 722 h 1218"/>
                <a:gd name="T32" fmla="*/ 776 w 1428"/>
                <a:gd name="T33" fmla="*/ 774 h 1218"/>
                <a:gd name="T34" fmla="*/ 688 w 1428"/>
                <a:gd name="T35" fmla="*/ 860 h 1218"/>
                <a:gd name="T36" fmla="*/ 510 w 1428"/>
                <a:gd name="T37" fmla="*/ 882 h 1218"/>
                <a:gd name="T38" fmla="*/ 398 w 1428"/>
                <a:gd name="T39" fmla="*/ 934 h 1218"/>
                <a:gd name="T40" fmla="*/ 246 w 1428"/>
                <a:gd name="T41" fmla="*/ 872 h 1218"/>
                <a:gd name="T42" fmla="*/ 68 w 1428"/>
                <a:gd name="T43" fmla="*/ 854 h 1218"/>
                <a:gd name="T44" fmla="*/ 24 w 1428"/>
                <a:gd name="T45" fmla="*/ 906 h 1218"/>
                <a:gd name="T46" fmla="*/ 46 w 1428"/>
                <a:gd name="T47" fmla="*/ 980 h 1218"/>
                <a:gd name="T48" fmla="*/ 138 w 1428"/>
                <a:gd name="T49" fmla="*/ 966 h 1218"/>
                <a:gd name="T50" fmla="*/ 156 w 1428"/>
                <a:gd name="T51" fmla="*/ 1060 h 1218"/>
                <a:gd name="T52" fmla="*/ 196 w 1428"/>
                <a:gd name="T53" fmla="*/ 1112 h 1218"/>
                <a:gd name="T54" fmla="*/ 240 w 1428"/>
                <a:gd name="T55" fmla="*/ 1114 h 1218"/>
                <a:gd name="T56" fmla="*/ 342 w 1428"/>
                <a:gd name="T57" fmla="*/ 1074 h 1218"/>
                <a:gd name="T58" fmla="*/ 386 w 1428"/>
                <a:gd name="T59" fmla="*/ 1108 h 1218"/>
                <a:gd name="T60" fmla="*/ 340 w 1428"/>
                <a:gd name="T61" fmla="*/ 1208 h 1218"/>
                <a:gd name="T62" fmla="*/ 450 w 1428"/>
                <a:gd name="T63" fmla="*/ 1204 h 1218"/>
                <a:gd name="T64" fmla="*/ 522 w 1428"/>
                <a:gd name="T65" fmla="*/ 1092 h 1218"/>
                <a:gd name="T66" fmla="*/ 538 w 1428"/>
                <a:gd name="T67" fmla="*/ 1180 h 1218"/>
                <a:gd name="T68" fmla="*/ 614 w 1428"/>
                <a:gd name="T69" fmla="*/ 1216 h 1218"/>
                <a:gd name="T70" fmla="*/ 690 w 1428"/>
                <a:gd name="T71" fmla="*/ 1108 h 1218"/>
                <a:gd name="T72" fmla="*/ 752 w 1428"/>
                <a:gd name="T73" fmla="*/ 1064 h 1218"/>
                <a:gd name="T74" fmla="*/ 806 w 1428"/>
                <a:gd name="T75" fmla="*/ 1052 h 1218"/>
                <a:gd name="T76" fmla="*/ 860 w 1428"/>
                <a:gd name="T77" fmla="*/ 992 h 1218"/>
                <a:gd name="T78" fmla="*/ 914 w 1428"/>
                <a:gd name="T79" fmla="*/ 940 h 1218"/>
                <a:gd name="T80" fmla="*/ 958 w 1428"/>
                <a:gd name="T81" fmla="*/ 840 h 1218"/>
                <a:gd name="T82" fmla="*/ 992 w 1428"/>
                <a:gd name="T83" fmla="*/ 896 h 1218"/>
                <a:gd name="T84" fmla="*/ 1068 w 1428"/>
                <a:gd name="T85" fmla="*/ 848 h 1218"/>
                <a:gd name="T86" fmla="*/ 1122 w 1428"/>
                <a:gd name="T87" fmla="*/ 796 h 1218"/>
                <a:gd name="T88" fmla="*/ 1158 w 1428"/>
                <a:gd name="T89" fmla="*/ 828 h 1218"/>
                <a:gd name="T90" fmla="*/ 1206 w 1428"/>
                <a:gd name="T91" fmla="*/ 890 h 1218"/>
                <a:gd name="T92" fmla="*/ 1266 w 1428"/>
                <a:gd name="T93" fmla="*/ 832 h 1218"/>
                <a:gd name="T94" fmla="*/ 1356 w 1428"/>
                <a:gd name="T95" fmla="*/ 756 h 1218"/>
                <a:gd name="T96" fmla="*/ 1412 w 1428"/>
                <a:gd name="T97" fmla="*/ 712 h 1218"/>
                <a:gd name="T98" fmla="*/ 1386 w 1428"/>
                <a:gd name="T99" fmla="*/ 642 h 1218"/>
                <a:gd name="T100" fmla="*/ 1328 w 1428"/>
                <a:gd name="T101" fmla="*/ 630 h 1218"/>
                <a:gd name="T102" fmla="*/ 1276 w 1428"/>
                <a:gd name="T103" fmla="*/ 524 h 1218"/>
                <a:gd name="T104" fmla="*/ 1338 w 1428"/>
                <a:gd name="T105" fmla="*/ 512 h 1218"/>
                <a:gd name="T106" fmla="*/ 1298 w 1428"/>
                <a:gd name="T107" fmla="*/ 406 h 1218"/>
                <a:gd name="T108" fmla="*/ 1334 w 1428"/>
                <a:gd name="T109" fmla="*/ 368 h 1218"/>
                <a:gd name="T110" fmla="*/ 1386 w 1428"/>
                <a:gd name="T111" fmla="*/ 284 h 1218"/>
                <a:gd name="T112" fmla="*/ 1398 w 1428"/>
                <a:gd name="T113" fmla="*/ 18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26" name="Freeform 6">
              <a:extLst>
                <a:ext uri="{FF2B5EF4-FFF2-40B4-BE49-F238E27FC236}">
                  <a16:creationId xmlns:a16="http://schemas.microsoft.com/office/drawing/2014/main" id="{71A8FDB1-9C31-48C2-ADB2-357EADDC9596}"/>
                </a:ext>
              </a:extLst>
            </p:cNvPr>
            <p:cNvSpPr>
              <a:spLocks/>
            </p:cNvSpPr>
            <p:nvPr/>
          </p:nvSpPr>
          <p:spPr bwMode="auto">
            <a:xfrm>
              <a:off x="1958538" y="1528877"/>
              <a:ext cx="1632711" cy="1382076"/>
            </a:xfrm>
            <a:custGeom>
              <a:avLst/>
              <a:gdLst>
                <a:gd name="T0" fmla="*/ 536 w 912"/>
                <a:gd name="T1" fmla="*/ 310 h 772"/>
                <a:gd name="T2" fmla="*/ 494 w 912"/>
                <a:gd name="T3" fmla="*/ 314 h 772"/>
                <a:gd name="T4" fmla="*/ 446 w 912"/>
                <a:gd name="T5" fmla="*/ 258 h 772"/>
                <a:gd name="T6" fmla="*/ 406 w 912"/>
                <a:gd name="T7" fmla="*/ 228 h 772"/>
                <a:gd name="T8" fmla="*/ 416 w 912"/>
                <a:gd name="T9" fmla="*/ 162 h 772"/>
                <a:gd name="T10" fmla="*/ 348 w 912"/>
                <a:gd name="T11" fmla="*/ 164 h 772"/>
                <a:gd name="T12" fmla="*/ 324 w 912"/>
                <a:gd name="T13" fmla="*/ 176 h 772"/>
                <a:gd name="T14" fmla="*/ 288 w 912"/>
                <a:gd name="T15" fmla="*/ 108 h 772"/>
                <a:gd name="T16" fmla="*/ 268 w 912"/>
                <a:gd name="T17" fmla="*/ 32 h 772"/>
                <a:gd name="T18" fmla="*/ 216 w 912"/>
                <a:gd name="T19" fmla="*/ 4 h 772"/>
                <a:gd name="T20" fmla="*/ 178 w 912"/>
                <a:gd name="T21" fmla="*/ 64 h 772"/>
                <a:gd name="T22" fmla="*/ 108 w 912"/>
                <a:gd name="T23" fmla="*/ 86 h 772"/>
                <a:gd name="T24" fmla="*/ 60 w 912"/>
                <a:gd name="T25" fmla="*/ 132 h 772"/>
                <a:gd name="T26" fmla="*/ 8 w 912"/>
                <a:gd name="T27" fmla="*/ 158 h 772"/>
                <a:gd name="T28" fmla="*/ 10 w 912"/>
                <a:gd name="T29" fmla="*/ 232 h 772"/>
                <a:gd name="T30" fmla="*/ 80 w 912"/>
                <a:gd name="T31" fmla="*/ 236 h 772"/>
                <a:gd name="T32" fmla="*/ 154 w 912"/>
                <a:gd name="T33" fmla="*/ 272 h 772"/>
                <a:gd name="T34" fmla="*/ 222 w 912"/>
                <a:gd name="T35" fmla="*/ 274 h 772"/>
                <a:gd name="T36" fmla="*/ 302 w 912"/>
                <a:gd name="T37" fmla="*/ 284 h 772"/>
                <a:gd name="T38" fmla="*/ 352 w 912"/>
                <a:gd name="T39" fmla="*/ 296 h 772"/>
                <a:gd name="T40" fmla="*/ 404 w 912"/>
                <a:gd name="T41" fmla="*/ 338 h 772"/>
                <a:gd name="T42" fmla="*/ 492 w 912"/>
                <a:gd name="T43" fmla="*/ 392 h 772"/>
                <a:gd name="T44" fmla="*/ 548 w 912"/>
                <a:gd name="T45" fmla="*/ 440 h 772"/>
                <a:gd name="T46" fmla="*/ 544 w 912"/>
                <a:gd name="T47" fmla="*/ 576 h 772"/>
                <a:gd name="T48" fmla="*/ 500 w 912"/>
                <a:gd name="T49" fmla="*/ 622 h 772"/>
                <a:gd name="T50" fmla="*/ 492 w 912"/>
                <a:gd name="T51" fmla="*/ 656 h 772"/>
                <a:gd name="T52" fmla="*/ 452 w 912"/>
                <a:gd name="T53" fmla="*/ 696 h 772"/>
                <a:gd name="T54" fmla="*/ 500 w 912"/>
                <a:gd name="T55" fmla="*/ 706 h 772"/>
                <a:gd name="T56" fmla="*/ 520 w 912"/>
                <a:gd name="T57" fmla="*/ 678 h 772"/>
                <a:gd name="T58" fmla="*/ 552 w 912"/>
                <a:gd name="T59" fmla="*/ 644 h 772"/>
                <a:gd name="T60" fmla="*/ 576 w 912"/>
                <a:gd name="T61" fmla="*/ 664 h 772"/>
                <a:gd name="T62" fmla="*/ 644 w 912"/>
                <a:gd name="T63" fmla="*/ 690 h 772"/>
                <a:gd name="T64" fmla="*/ 668 w 912"/>
                <a:gd name="T65" fmla="*/ 726 h 772"/>
                <a:gd name="T66" fmla="*/ 684 w 912"/>
                <a:gd name="T67" fmla="*/ 762 h 772"/>
                <a:gd name="T68" fmla="*/ 732 w 912"/>
                <a:gd name="T69" fmla="*/ 742 h 772"/>
                <a:gd name="T70" fmla="*/ 736 w 912"/>
                <a:gd name="T71" fmla="*/ 700 h 772"/>
                <a:gd name="T72" fmla="*/ 776 w 912"/>
                <a:gd name="T73" fmla="*/ 664 h 772"/>
                <a:gd name="T74" fmla="*/ 792 w 912"/>
                <a:gd name="T75" fmla="*/ 582 h 772"/>
                <a:gd name="T76" fmla="*/ 840 w 912"/>
                <a:gd name="T77" fmla="*/ 596 h 772"/>
                <a:gd name="T78" fmla="*/ 860 w 912"/>
                <a:gd name="T79" fmla="*/ 562 h 772"/>
                <a:gd name="T80" fmla="*/ 904 w 912"/>
                <a:gd name="T81" fmla="*/ 536 h 772"/>
                <a:gd name="T82" fmla="*/ 906 w 912"/>
                <a:gd name="T83" fmla="*/ 488 h 772"/>
                <a:gd name="T84" fmla="*/ 840 w 912"/>
                <a:gd name="T85" fmla="*/ 454 h 772"/>
                <a:gd name="T86" fmla="*/ 788 w 912"/>
                <a:gd name="T87" fmla="*/ 476 h 772"/>
                <a:gd name="T88" fmla="*/ 816 w 912"/>
                <a:gd name="T89" fmla="*/ 510 h 772"/>
                <a:gd name="T90" fmla="*/ 798 w 912"/>
                <a:gd name="T91" fmla="*/ 548 h 772"/>
                <a:gd name="T92" fmla="*/ 780 w 912"/>
                <a:gd name="T93" fmla="*/ 552 h 772"/>
                <a:gd name="T94" fmla="*/ 758 w 912"/>
                <a:gd name="T95" fmla="*/ 576 h 772"/>
                <a:gd name="T96" fmla="*/ 728 w 912"/>
                <a:gd name="T97" fmla="*/ 546 h 772"/>
                <a:gd name="T98" fmla="*/ 712 w 912"/>
                <a:gd name="T99" fmla="*/ 512 h 772"/>
                <a:gd name="T100" fmla="*/ 698 w 912"/>
                <a:gd name="T101" fmla="*/ 444 h 772"/>
                <a:gd name="T102" fmla="*/ 644 w 912"/>
                <a:gd name="T103" fmla="*/ 410 h 772"/>
                <a:gd name="T104" fmla="*/ 604 w 912"/>
                <a:gd name="T105" fmla="*/ 384 h 772"/>
                <a:gd name="T106" fmla="*/ 606 w 912"/>
                <a:gd name="T107" fmla="*/ 324 h 772"/>
                <a:gd name="T108" fmla="*/ 640 w 912"/>
                <a:gd name="T109" fmla="*/ 254 h 772"/>
                <a:gd name="T110" fmla="*/ 590 w 912"/>
                <a:gd name="T111" fmla="*/ 28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27" name="Freeform 7">
              <a:extLst>
                <a:ext uri="{FF2B5EF4-FFF2-40B4-BE49-F238E27FC236}">
                  <a16:creationId xmlns:a16="http://schemas.microsoft.com/office/drawing/2014/main" id="{E2FE8848-9E7B-4DC6-93DC-B8BE2E1F153D}"/>
                </a:ext>
              </a:extLst>
            </p:cNvPr>
            <p:cNvSpPr>
              <a:spLocks/>
            </p:cNvSpPr>
            <p:nvPr/>
          </p:nvSpPr>
          <p:spPr bwMode="auto">
            <a:xfrm>
              <a:off x="3118622" y="2008665"/>
              <a:ext cx="329407" cy="544237"/>
            </a:xfrm>
            <a:custGeom>
              <a:avLst/>
              <a:gdLst>
                <a:gd name="T0" fmla="*/ 92 w 184"/>
                <a:gd name="T1" fmla="*/ 58 h 304"/>
                <a:gd name="T2" fmla="*/ 92 w 184"/>
                <a:gd name="T3" fmla="*/ 86 h 304"/>
                <a:gd name="T4" fmla="*/ 84 w 184"/>
                <a:gd name="T5" fmla="*/ 108 h 304"/>
                <a:gd name="T6" fmla="*/ 82 w 184"/>
                <a:gd name="T7" fmla="*/ 116 h 304"/>
                <a:gd name="T8" fmla="*/ 76 w 184"/>
                <a:gd name="T9" fmla="*/ 122 h 304"/>
                <a:gd name="T10" fmla="*/ 74 w 184"/>
                <a:gd name="T11" fmla="*/ 124 h 304"/>
                <a:gd name="T12" fmla="*/ 54 w 184"/>
                <a:gd name="T13" fmla="*/ 120 h 304"/>
                <a:gd name="T14" fmla="*/ 12 w 184"/>
                <a:gd name="T15" fmla="*/ 134 h 304"/>
                <a:gd name="T16" fmla="*/ 8 w 184"/>
                <a:gd name="T17" fmla="*/ 140 h 304"/>
                <a:gd name="T18" fmla="*/ 38 w 184"/>
                <a:gd name="T19" fmla="*/ 144 h 304"/>
                <a:gd name="T20" fmla="*/ 48 w 184"/>
                <a:gd name="T21" fmla="*/ 162 h 304"/>
                <a:gd name="T22" fmla="*/ 60 w 184"/>
                <a:gd name="T23" fmla="*/ 174 h 304"/>
                <a:gd name="T24" fmla="*/ 60 w 184"/>
                <a:gd name="T25" fmla="*/ 206 h 304"/>
                <a:gd name="T26" fmla="*/ 72 w 184"/>
                <a:gd name="T27" fmla="*/ 216 h 304"/>
                <a:gd name="T28" fmla="*/ 76 w 184"/>
                <a:gd name="T29" fmla="*/ 240 h 304"/>
                <a:gd name="T30" fmla="*/ 70 w 184"/>
                <a:gd name="T31" fmla="*/ 256 h 304"/>
                <a:gd name="T32" fmla="*/ 82 w 184"/>
                <a:gd name="T33" fmla="*/ 270 h 304"/>
                <a:gd name="T34" fmla="*/ 100 w 184"/>
                <a:gd name="T35" fmla="*/ 280 h 304"/>
                <a:gd name="T36" fmla="*/ 114 w 184"/>
                <a:gd name="T37" fmla="*/ 298 h 304"/>
                <a:gd name="T38" fmla="*/ 124 w 184"/>
                <a:gd name="T39" fmla="*/ 304 h 304"/>
                <a:gd name="T40" fmla="*/ 122 w 184"/>
                <a:gd name="T41" fmla="*/ 282 h 304"/>
                <a:gd name="T42" fmla="*/ 126 w 184"/>
                <a:gd name="T43" fmla="*/ 274 h 304"/>
                <a:gd name="T44" fmla="*/ 140 w 184"/>
                <a:gd name="T45" fmla="*/ 268 h 304"/>
                <a:gd name="T46" fmla="*/ 144 w 184"/>
                <a:gd name="T47" fmla="*/ 268 h 304"/>
                <a:gd name="T48" fmla="*/ 156 w 184"/>
                <a:gd name="T49" fmla="*/ 266 h 304"/>
                <a:gd name="T50" fmla="*/ 158 w 184"/>
                <a:gd name="T51" fmla="*/ 244 h 304"/>
                <a:gd name="T52" fmla="*/ 148 w 184"/>
                <a:gd name="T53" fmla="*/ 232 h 304"/>
                <a:gd name="T54" fmla="*/ 138 w 184"/>
                <a:gd name="T55" fmla="*/ 232 h 304"/>
                <a:gd name="T56" fmla="*/ 132 w 184"/>
                <a:gd name="T57" fmla="*/ 210 h 304"/>
                <a:gd name="T58" fmla="*/ 136 w 184"/>
                <a:gd name="T59" fmla="*/ 168 h 304"/>
                <a:gd name="T60" fmla="*/ 164 w 184"/>
                <a:gd name="T61" fmla="*/ 160 h 304"/>
                <a:gd name="T62" fmla="*/ 184 w 184"/>
                <a:gd name="T63" fmla="*/ 108 h 304"/>
                <a:gd name="T64" fmla="*/ 174 w 184"/>
                <a:gd name="T65" fmla="*/ 96 h 304"/>
                <a:gd name="T66" fmla="*/ 166 w 184"/>
                <a:gd name="T67" fmla="*/ 96 h 304"/>
                <a:gd name="T68" fmla="*/ 152 w 184"/>
                <a:gd name="T69" fmla="*/ 96 h 304"/>
                <a:gd name="T70" fmla="*/ 142 w 184"/>
                <a:gd name="T71" fmla="*/ 84 h 304"/>
                <a:gd name="T72" fmla="*/ 146 w 184"/>
                <a:gd name="T73" fmla="*/ 52 h 304"/>
                <a:gd name="T74" fmla="*/ 150 w 184"/>
                <a:gd name="T75" fmla="*/ 42 h 304"/>
                <a:gd name="T76" fmla="*/ 156 w 184"/>
                <a:gd name="T77" fmla="*/ 32 h 304"/>
                <a:gd name="T78" fmla="*/ 144 w 184"/>
                <a:gd name="T79" fmla="*/ 8 h 304"/>
                <a:gd name="T80" fmla="*/ 108 w 184"/>
                <a:gd name="T81" fmla="*/ 1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28" name="Freeform 8">
              <a:extLst>
                <a:ext uri="{FF2B5EF4-FFF2-40B4-BE49-F238E27FC236}">
                  <a16:creationId xmlns:a16="http://schemas.microsoft.com/office/drawing/2014/main" id="{3F63D811-A54A-464A-A1CC-249A904B0933}"/>
                </a:ext>
              </a:extLst>
            </p:cNvPr>
            <p:cNvSpPr>
              <a:spLocks/>
            </p:cNvSpPr>
            <p:nvPr/>
          </p:nvSpPr>
          <p:spPr bwMode="auto">
            <a:xfrm>
              <a:off x="0" y="576462"/>
              <a:ext cx="2334491" cy="1765190"/>
            </a:xfrm>
            <a:custGeom>
              <a:avLst/>
              <a:gdLst>
                <a:gd name="T0" fmla="*/ 1262 w 1304"/>
                <a:gd name="T1" fmla="*/ 444 h 986"/>
                <a:gd name="T2" fmla="*/ 1222 w 1304"/>
                <a:gd name="T3" fmla="*/ 408 h 986"/>
                <a:gd name="T4" fmla="*/ 1202 w 1304"/>
                <a:gd name="T5" fmla="*/ 378 h 986"/>
                <a:gd name="T6" fmla="*/ 1140 w 1304"/>
                <a:gd name="T7" fmla="*/ 340 h 986"/>
                <a:gd name="T8" fmla="*/ 1032 w 1304"/>
                <a:gd name="T9" fmla="*/ 320 h 986"/>
                <a:gd name="T10" fmla="*/ 1044 w 1304"/>
                <a:gd name="T11" fmla="*/ 246 h 986"/>
                <a:gd name="T12" fmla="*/ 1024 w 1304"/>
                <a:gd name="T13" fmla="*/ 112 h 986"/>
                <a:gd name="T14" fmla="*/ 976 w 1304"/>
                <a:gd name="T15" fmla="*/ 90 h 986"/>
                <a:gd name="T16" fmla="*/ 954 w 1304"/>
                <a:gd name="T17" fmla="*/ 60 h 986"/>
                <a:gd name="T18" fmla="*/ 928 w 1304"/>
                <a:gd name="T19" fmla="*/ 0 h 986"/>
                <a:gd name="T20" fmla="*/ 876 w 1304"/>
                <a:gd name="T21" fmla="*/ 36 h 986"/>
                <a:gd name="T22" fmla="*/ 816 w 1304"/>
                <a:gd name="T23" fmla="*/ 66 h 986"/>
                <a:gd name="T24" fmla="*/ 798 w 1304"/>
                <a:gd name="T25" fmla="*/ 130 h 986"/>
                <a:gd name="T26" fmla="*/ 760 w 1304"/>
                <a:gd name="T27" fmla="*/ 146 h 986"/>
                <a:gd name="T28" fmla="*/ 674 w 1304"/>
                <a:gd name="T29" fmla="*/ 104 h 986"/>
                <a:gd name="T30" fmla="*/ 610 w 1304"/>
                <a:gd name="T31" fmla="*/ 232 h 986"/>
                <a:gd name="T32" fmla="*/ 576 w 1304"/>
                <a:gd name="T33" fmla="*/ 226 h 986"/>
                <a:gd name="T34" fmla="*/ 494 w 1304"/>
                <a:gd name="T35" fmla="*/ 216 h 986"/>
                <a:gd name="T36" fmla="*/ 494 w 1304"/>
                <a:gd name="T37" fmla="*/ 256 h 986"/>
                <a:gd name="T38" fmla="*/ 472 w 1304"/>
                <a:gd name="T39" fmla="*/ 388 h 986"/>
                <a:gd name="T40" fmla="*/ 464 w 1304"/>
                <a:gd name="T41" fmla="*/ 390 h 986"/>
                <a:gd name="T42" fmla="*/ 452 w 1304"/>
                <a:gd name="T43" fmla="*/ 392 h 986"/>
                <a:gd name="T44" fmla="*/ 412 w 1304"/>
                <a:gd name="T45" fmla="*/ 444 h 986"/>
                <a:gd name="T46" fmla="*/ 330 w 1304"/>
                <a:gd name="T47" fmla="*/ 468 h 986"/>
                <a:gd name="T48" fmla="*/ 248 w 1304"/>
                <a:gd name="T49" fmla="*/ 470 h 986"/>
                <a:gd name="T50" fmla="*/ 184 w 1304"/>
                <a:gd name="T51" fmla="*/ 506 h 986"/>
                <a:gd name="T52" fmla="*/ 106 w 1304"/>
                <a:gd name="T53" fmla="*/ 494 h 986"/>
                <a:gd name="T54" fmla="*/ 60 w 1304"/>
                <a:gd name="T55" fmla="*/ 482 h 986"/>
                <a:gd name="T56" fmla="*/ 10 w 1304"/>
                <a:gd name="T57" fmla="*/ 528 h 986"/>
                <a:gd name="T58" fmla="*/ 14 w 1304"/>
                <a:gd name="T59" fmla="*/ 562 h 986"/>
                <a:gd name="T60" fmla="*/ 14 w 1304"/>
                <a:gd name="T61" fmla="*/ 598 h 986"/>
                <a:gd name="T62" fmla="*/ 58 w 1304"/>
                <a:gd name="T63" fmla="*/ 652 h 986"/>
                <a:gd name="T64" fmla="*/ 6 w 1304"/>
                <a:gd name="T65" fmla="*/ 716 h 986"/>
                <a:gd name="T66" fmla="*/ 42 w 1304"/>
                <a:gd name="T67" fmla="*/ 734 h 986"/>
                <a:gd name="T68" fmla="*/ 74 w 1304"/>
                <a:gd name="T69" fmla="*/ 792 h 986"/>
                <a:gd name="T70" fmla="*/ 100 w 1304"/>
                <a:gd name="T71" fmla="*/ 852 h 986"/>
                <a:gd name="T72" fmla="*/ 174 w 1304"/>
                <a:gd name="T73" fmla="*/ 888 h 986"/>
                <a:gd name="T74" fmla="*/ 206 w 1304"/>
                <a:gd name="T75" fmla="*/ 982 h 986"/>
                <a:gd name="T76" fmla="*/ 260 w 1304"/>
                <a:gd name="T77" fmla="*/ 984 h 986"/>
                <a:gd name="T78" fmla="*/ 274 w 1304"/>
                <a:gd name="T79" fmla="*/ 952 h 986"/>
                <a:gd name="T80" fmla="*/ 298 w 1304"/>
                <a:gd name="T81" fmla="*/ 926 h 986"/>
                <a:gd name="T82" fmla="*/ 382 w 1304"/>
                <a:gd name="T83" fmla="*/ 946 h 986"/>
                <a:gd name="T84" fmla="*/ 452 w 1304"/>
                <a:gd name="T85" fmla="*/ 924 h 986"/>
                <a:gd name="T86" fmla="*/ 488 w 1304"/>
                <a:gd name="T87" fmla="*/ 960 h 986"/>
                <a:gd name="T88" fmla="*/ 552 w 1304"/>
                <a:gd name="T89" fmla="*/ 964 h 986"/>
                <a:gd name="T90" fmla="*/ 666 w 1304"/>
                <a:gd name="T91" fmla="*/ 944 h 986"/>
                <a:gd name="T92" fmla="*/ 754 w 1304"/>
                <a:gd name="T93" fmla="*/ 928 h 986"/>
                <a:gd name="T94" fmla="*/ 832 w 1304"/>
                <a:gd name="T95" fmla="*/ 948 h 986"/>
                <a:gd name="T96" fmla="*/ 908 w 1304"/>
                <a:gd name="T97" fmla="*/ 976 h 986"/>
                <a:gd name="T98" fmla="*/ 940 w 1304"/>
                <a:gd name="T99" fmla="*/ 940 h 986"/>
                <a:gd name="T100" fmla="*/ 954 w 1304"/>
                <a:gd name="T101" fmla="*/ 920 h 986"/>
                <a:gd name="T102" fmla="*/ 950 w 1304"/>
                <a:gd name="T103" fmla="*/ 884 h 986"/>
                <a:gd name="T104" fmla="*/ 922 w 1304"/>
                <a:gd name="T105" fmla="*/ 856 h 986"/>
                <a:gd name="T106" fmla="*/ 934 w 1304"/>
                <a:gd name="T107" fmla="*/ 804 h 986"/>
                <a:gd name="T108" fmla="*/ 1004 w 1304"/>
                <a:gd name="T109" fmla="*/ 794 h 986"/>
                <a:gd name="T110" fmla="*/ 1090 w 1304"/>
                <a:gd name="T111" fmla="*/ 772 h 986"/>
                <a:gd name="T112" fmla="*/ 1086 w 1304"/>
                <a:gd name="T113" fmla="*/ 748 h 986"/>
                <a:gd name="T114" fmla="*/ 1086 w 1304"/>
                <a:gd name="T115" fmla="*/ 702 h 986"/>
                <a:gd name="T116" fmla="*/ 1126 w 1304"/>
                <a:gd name="T117" fmla="*/ 676 h 986"/>
                <a:gd name="T118" fmla="*/ 1186 w 1304"/>
                <a:gd name="T119" fmla="*/ 614 h 986"/>
                <a:gd name="T120" fmla="*/ 1214 w 1304"/>
                <a:gd name="T121" fmla="*/ 596 h 986"/>
                <a:gd name="T122" fmla="*/ 1296 w 1304"/>
                <a:gd name="T123" fmla="*/ 580 h 986"/>
                <a:gd name="T124" fmla="*/ 1302 w 1304"/>
                <a:gd name="T125" fmla="*/ 53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29" name="Freeform 9">
              <a:extLst>
                <a:ext uri="{FF2B5EF4-FFF2-40B4-BE49-F238E27FC236}">
                  <a16:creationId xmlns:a16="http://schemas.microsoft.com/office/drawing/2014/main" id="{AAAB2330-BCCA-444A-93B9-C12353FCD1D6}"/>
                </a:ext>
              </a:extLst>
            </p:cNvPr>
            <p:cNvSpPr>
              <a:spLocks/>
            </p:cNvSpPr>
            <p:nvPr/>
          </p:nvSpPr>
          <p:spPr bwMode="auto">
            <a:xfrm>
              <a:off x="1514555" y="1962118"/>
              <a:ext cx="1453686" cy="1041928"/>
            </a:xfrm>
            <a:custGeom>
              <a:avLst/>
              <a:gdLst>
                <a:gd name="T0" fmla="*/ 480 w 812"/>
                <a:gd name="T1" fmla="*/ 58 h 582"/>
                <a:gd name="T2" fmla="*/ 460 w 812"/>
                <a:gd name="T3" fmla="*/ 82 h 582"/>
                <a:gd name="T4" fmla="*/ 396 w 812"/>
                <a:gd name="T5" fmla="*/ 38 h 582"/>
                <a:gd name="T6" fmla="*/ 344 w 812"/>
                <a:gd name="T7" fmla="*/ 10 h 582"/>
                <a:gd name="T8" fmla="*/ 288 w 812"/>
                <a:gd name="T9" fmla="*/ 4 h 582"/>
                <a:gd name="T10" fmla="*/ 248 w 812"/>
                <a:gd name="T11" fmla="*/ 6 h 582"/>
                <a:gd name="T12" fmla="*/ 198 w 812"/>
                <a:gd name="T13" fmla="*/ 18 h 582"/>
                <a:gd name="T14" fmla="*/ 158 w 812"/>
                <a:gd name="T15" fmla="*/ 28 h 582"/>
                <a:gd name="T16" fmla="*/ 92 w 812"/>
                <a:gd name="T17" fmla="*/ 38 h 582"/>
                <a:gd name="T18" fmla="*/ 84 w 812"/>
                <a:gd name="T19" fmla="*/ 78 h 582"/>
                <a:gd name="T20" fmla="*/ 120 w 812"/>
                <a:gd name="T21" fmla="*/ 114 h 582"/>
                <a:gd name="T22" fmla="*/ 128 w 812"/>
                <a:gd name="T23" fmla="*/ 142 h 582"/>
                <a:gd name="T24" fmla="*/ 112 w 812"/>
                <a:gd name="T25" fmla="*/ 196 h 582"/>
                <a:gd name="T26" fmla="*/ 106 w 812"/>
                <a:gd name="T27" fmla="*/ 214 h 582"/>
                <a:gd name="T28" fmla="*/ 60 w 812"/>
                <a:gd name="T29" fmla="*/ 210 h 582"/>
                <a:gd name="T30" fmla="*/ 22 w 812"/>
                <a:gd name="T31" fmla="*/ 202 h 582"/>
                <a:gd name="T32" fmla="*/ 8 w 812"/>
                <a:gd name="T33" fmla="*/ 250 h 582"/>
                <a:gd name="T34" fmla="*/ 4 w 812"/>
                <a:gd name="T35" fmla="*/ 272 h 582"/>
                <a:gd name="T36" fmla="*/ 18 w 812"/>
                <a:gd name="T37" fmla="*/ 310 h 582"/>
                <a:gd name="T38" fmla="*/ 0 w 812"/>
                <a:gd name="T39" fmla="*/ 362 h 582"/>
                <a:gd name="T40" fmla="*/ 26 w 812"/>
                <a:gd name="T41" fmla="*/ 406 h 582"/>
                <a:gd name="T42" fmla="*/ 68 w 812"/>
                <a:gd name="T43" fmla="*/ 422 h 582"/>
                <a:gd name="T44" fmla="*/ 92 w 812"/>
                <a:gd name="T45" fmla="*/ 424 h 582"/>
                <a:gd name="T46" fmla="*/ 108 w 812"/>
                <a:gd name="T47" fmla="*/ 448 h 582"/>
                <a:gd name="T48" fmla="*/ 132 w 812"/>
                <a:gd name="T49" fmla="*/ 460 h 582"/>
                <a:gd name="T50" fmla="*/ 162 w 812"/>
                <a:gd name="T51" fmla="*/ 474 h 582"/>
                <a:gd name="T52" fmla="*/ 232 w 812"/>
                <a:gd name="T53" fmla="*/ 498 h 582"/>
                <a:gd name="T54" fmla="*/ 304 w 812"/>
                <a:gd name="T55" fmla="*/ 494 h 582"/>
                <a:gd name="T56" fmla="*/ 332 w 812"/>
                <a:gd name="T57" fmla="*/ 532 h 582"/>
                <a:gd name="T58" fmla="*/ 348 w 812"/>
                <a:gd name="T59" fmla="*/ 554 h 582"/>
                <a:gd name="T60" fmla="*/ 364 w 812"/>
                <a:gd name="T61" fmla="*/ 578 h 582"/>
                <a:gd name="T62" fmla="*/ 390 w 812"/>
                <a:gd name="T63" fmla="*/ 568 h 582"/>
                <a:gd name="T64" fmla="*/ 428 w 812"/>
                <a:gd name="T65" fmla="*/ 574 h 582"/>
                <a:gd name="T66" fmla="*/ 456 w 812"/>
                <a:gd name="T67" fmla="*/ 546 h 582"/>
                <a:gd name="T68" fmla="*/ 476 w 812"/>
                <a:gd name="T69" fmla="*/ 492 h 582"/>
                <a:gd name="T70" fmla="*/ 476 w 812"/>
                <a:gd name="T71" fmla="*/ 438 h 582"/>
                <a:gd name="T72" fmla="*/ 480 w 812"/>
                <a:gd name="T73" fmla="*/ 418 h 582"/>
                <a:gd name="T74" fmla="*/ 514 w 812"/>
                <a:gd name="T75" fmla="*/ 410 h 582"/>
                <a:gd name="T76" fmla="*/ 556 w 812"/>
                <a:gd name="T77" fmla="*/ 428 h 582"/>
                <a:gd name="T78" fmla="*/ 568 w 812"/>
                <a:gd name="T79" fmla="*/ 462 h 582"/>
                <a:gd name="T80" fmla="*/ 584 w 812"/>
                <a:gd name="T81" fmla="*/ 478 h 582"/>
                <a:gd name="T82" fmla="*/ 610 w 812"/>
                <a:gd name="T83" fmla="*/ 506 h 582"/>
                <a:gd name="T84" fmla="*/ 652 w 812"/>
                <a:gd name="T85" fmla="*/ 518 h 582"/>
                <a:gd name="T86" fmla="*/ 664 w 812"/>
                <a:gd name="T87" fmla="*/ 518 h 582"/>
                <a:gd name="T88" fmla="*/ 700 w 812"/>
                <a:gd name="T89" fmla="*/ 508 h 582"/>
                <a:gd name="T90" fmla="*/ 698 w 812"/>
                <a:gd name="T91" fmla="*/ 480 h 582"/>
                <a:gd name="T92" fmla="*/ 722 w 812"/>
                <a:gd name="T93" fmla="*/ 472 h 582"/>
                <a:gd name="T94" fmla="*/ 688 w 812"/>
                <a:gd name="T95" fmla="*/ 426 h 582"/>
                <a:gd name="T96" fmla="*/ 744 w 812"/>
                <a:gd name="T97" fmla="*/ 396 h 582"/>
                <a:gd name="T98" fmla="*/ 730 w 812"/>
                <a:gd name="T99" fmla="*/ 378 h 582"/>
                <a:gd name="T100" fmla="*/ 752 w 812"/>
                <a:gd name="T101" fmla="*/ 350 h 582"/>
                <a:gd name="T102" fmla="*/ 796 w 812"/>
                <a:gd name="T103" fmla="*/ 310 h 582"/>
                <a:gd name="T104" fmla="*/ 800 w 812"/>
                <a:gd name="T105" fmla="*/ 254 h 582"/>
                <a:gd name="T106" fmla="*/ 778 w 812"/>
                <a:gd name="T107" fmla="*/ 182 h 582"/>
                <a:gd name="T108" fmla="*/ 736 w 812"/>
                <a:gd name="T109" fmla="*/ 158 h 582"/>
                <a:gd name="T110" fmla="*/ 672 w 812"/>
                <a:gd name="T111" fmla="*/ 100 h 582"/>
                <a:gd name="T112" fmla="*/ 658 w 812"/>
                <a:gd name="T113" fmla="*/ 106 h 582"/>
                <a:gd name="T114" fmla="*/ 616 w 812"/>
                <a:gd name="T115" fmla="*/ 78 h 582"/>
                <a:gd name="T116" fmla="*/ 584 w 812"/>
                <a:gd name="T117" fmla="*/ 52 h 582"/>
                <a:gd name="T118" fmla="*/ 552 w 812"/>
                <a:gd name="T119" fmla="*/ 50 h 582"/>
                <a:gd name="T120" fmla="*/ 484 w 812"/>
                <a:gd name="T121" fmla="*/ 3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30" name="Freeform 10">
              <a:extLst>
                <a:ext uri="{FF2B5EF4-FFF2-40B4-BE49-F238E27FC236}">
                  <a16:creationId xmlns:a16="http://schemas.microsoft.com/office/drawing/2014/main" id="{A17AB239-8C23-4F15-AC8F-4F28AFAE8C69}"/>
                </a:ext>
              </a:extLst>
            </p:cNvPr>
            <p:cNvSpPr>
              <a:spLocks/>
            </p:cNvSpPr>
            <p:nvPr/>
          </p:nvSpPr>
          <p:spPr bwMode="auto">
            <a:xfrm>
              <a:off x="2348813" y="2692542"/>
              <a:ext cx="1256758" cy="1102796"/>
            </a:xfrm>
            <a:custGeom>
              <a:avLst/>
              <a:gdLst>
                <a:gd name="T0" fmla="*/ 20 w 702"/>
                <a:gd name="T1" fmla="*/ 28 h 616"/>
                <a:gd name="T2" fmla="*/ 22 w 702"/>
                <a:gd name="T3" fmla="*/ 90 h 616"/>
                <a:gd name="T4" fmla="*/ 38 w 702"/>
                <a:gd name="T5" fmla="*/ 136 h 616"/>
                <a:gd name="T6" fmla="*/ 70 w 702"/>
                <a:gd name="T7" fmla="*/ 194 h 616"/>
                <a:gd name="T8" fmla="*/ 74 w 702"/>
                <a:gd name="T9" fmla="*/ 244 h 616"/>
                <a:gd name="T10" fmla="*/ 92 w 702"/>
                <a:gd name="T11" fmla="*/ 302 h 616"/>
                <a:gd name="T12" fmla="*/ 98 w 702"/>
                <a:gd name="T13" fmla="*/ 346 h 616"/>
                <a:gd name="T14" fmla="*/ 90 w 702"/>
                <a:gd name="T15" fmla="*/ 386 h 616"/>
                <a:gd name="T16" fmla="*/ 90 w 702"/>
                <a:gd name="T17" fmla="*/ 434 h 616"/>
                <a:gd name="T18" fmla="*/ 106 w 702"/>
                <a:gd name="T19" fmla="*/ 462 h 616"/>
                <a:gd name="T20" fmla="*/ 118 w 702"/>
                <a:gd name="T21" fmla="*/ 450 h 616"/>
                <a:gd name="T22" fmla="*/ 124 w 702"/>
                <a:gd name="T23" fmla="*/ 426 h 616"/>
                <a:gd name="T24" fmla="*/ 146 w 702"/>
                <a:gd name="T25" fmla="*/ 420 h 616"/>
                <a:gd name="T26" fmla="*/ 170 w 702"/>
                <a:gd name="T27" fmla="*/ 474 h 616"/>
                <a:gd name="T28" fmla="*/ 200 w 702"/>
                <a:gd name="T29" fmla="*/ 470 h 616"/>
                <a:gd name="T30" fmla="*/ 238 w 702"/>
                <a:gd name="T31" fmla="*/ 556 h 616"/>
                <a:gd name="T32" fmla="*/ 254 w 702"/>
                <a:gd name="T33" fmla="*/ 588 h 616"/>
                <a:gd name="T34" fmla="*/ 262 w 702"/>
                <a:gd name="T35" fmla="*/ 598 h 616"/>
                <a:gd name="T36" fmla="*/ 278 w 702"/>
                <a:gd name="T37" fmla="*/ 602 h 616"/>
                <a:gd name="T38" fmla="*/ 328 w 702"/>
                <a:gd name="T39" fmla="*/ 588 h 616"/>
                <a:gd name="T40" fmla="*/ 328 w 702"/>
                <a:gd name="T41" fmla="*/ 536 h 616"/>
                <a:gd name="T42" fmla="*/ 348 w 702"/>
                <a:gd name="T43" fmla="*/ 510 h 616"/>
                <a:gd name="T44" fmla="*/ 390 w 702"/>
                <a:gd name="T45" fmla="*/ 450 h 616"/>
                <a:gd name="T46" fmla="*/ 428 w 702"/>
                <a:gd name="T47" fmla="*/ 420 h 616"/>
                <a:gd name="T48" fmla="*/ 448 w 702"/>
                <a:gd name="T49" fmla="*/ 480 h 616"/>
                <a:gd name="T50" fmla="*/ 478 w 702"/>
                <a:gd name="T51" fmla="*/ 466 h 616"/>
                <a:gd name="T52" fmla="*/ 498 w 702"/>
                <a:gd name="T53" fmla="*/ 494 h 616"/>
                <a:gd name="T54" fmla="*/ 554 w 702"/>
                <a:gd name="T55" fmla="*/ 482 h 616"/>
                <a:gd name="T56" fmla="*/ 504 w 702"/>
                <a:gd name="T57" fmla="*/ 434 h 616"/>
                <a:gd name="T58" fmla="*/ 534 w 702"/>
                <a:gd name="T59" fmla="*/ 416 h 616"/>
                <a:gd name="T60" fmla="*/ 532 w 702"/>
                <a:gd name="T61" fmla="*/ 396 h 616"/>
                <a:gd name="T62" fmla="*/ 522 w 702"/>
                <a:gd name="T63" fmla="*/ 314 h 616"/>
                <a:gd name="T64" fmla="*/ 608 w 702"/>
                <a:gd name="T65" fmla="*/ 286 h 616"/>
                <a:gd name="T66" fmla="*/ 664 w 702"/>
                <a:gd name="T67" fmla="*/ 224 h 616"/>
                <a:gd name="T68" fmla="*/ 686 w 702"/>
                <a:gd name="T69" fmla="*/ 174 h 616"/>
                <a:gd name="T70" fmla="*/ 684 w 702"/>
                <a:gd name="T71" fmla="*/ 156 h 616"/>
                <a:gd name="T72" fmla="*/ 630 w 702"/>
                <a:gd name="T73" fmla="*/ 138 h 616"/>
                <a:gd name="T74" fmla="*/ 612 w 702"/>
                <a:gd name="T75" fmla="*/ 146 h 616"/>
                <a:gd name="T76" fmla="*/ 598 w 702"/>
                <a:gd name="T77" fmla="*/ 126 h 616"/>
                <a:gd name="T78" fmla="*/ 576 w 702"/>
                <a:gd name="T79" fmla="*/ 124 h 616"/>
                <a:gd name="T80" fmla="*/ 524 w 702"/>
                <a:gd name="T81" fmla="*/ 114 h 616"/>
                <a:gd name="T82" fmla="*/ 488 w 702"/>
                <a:gd name="T83" fmla="*/ 132 h 616"/>
                <a:gd name="T84" fmla="*/ 438 w 702"/>
                <a:gd name="T85" fmla="*/ 110 h 616"/>
                <a:gd name="T86" fmla="*/ 416 w 702"/>
                <a:gd name="T87" fmla="*/ 58 h 616"/>
                <a:gd name="T88" fmla="*/ 350 w 702"/>
                <a:gd name="T89" fmla="*/ 18 h 616"/>
                <a:gd name="T90" fmla="*/ 310 w 702"/>
                <a:gd name="T91" fmla="*/ 30 h 616"/>
                <a:gd name="T92" fmla="*/ 318 w 702"/>
                <a:gd name="T93" fmla="*/ 62 h 616"/>
                <a:gd name="T94" fmla="*/ 280 w 702"/>
                <a:gd name="T95" fmla="*/ 66 h 616"/>
                <a:gd name="T96" fmla="*/ 262 w 702"/>
                <a:gd name="T97" fmla="*/ 86 h 616"/>
                <a:gd name="T98" fmla="*/ 246 w 702"/>
                <a:gd name="T99" fmla="*/ 104 h 616"/>
                <a:gd name="T100" fmla="*/ 208 w 702"/>
                <a:gd name="T101" fmla="*/ 118 h 616"/>
                <a:gd name="T102" fmla="*/ 160 w 702"/>
                <a:gd name="T103" fmla="*/ 110 h 616"/>
                <a:gd name="T104" fmla="*/ 132 w 702"/>
                <a:gd name="T105" fmla="*/ 108 h 616"/>
                <a:gd name="T106" fmla="*/ 106 w 702"/>
                <a:gd name="T107" fmla="*/ 66 h 616"/>
                <a:gd name="T108" fmla="*/ 86 w 702"/>
                <a:gd name="T109" fmla="*/ 46 h 616"/>
                <a:gd name="T110" fmla="*/ 66 w 702"/>
                <a:gd name="T111" fmla="*/ 14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31" name="Freeform 11">
              <a:extLst>
                <a:ext uri="{FF2B5EF4-FFF2-40B4-BE49-F238E27FC236}">
                  <a16:creationId xmlns:a16="http://schemas.microsoft.com/office/drawing/2014/main" id="{E42D9DE9-CFD5-4B12-9F27-77994D3CE78C}"/>
                </a:ext>
              </a:extLst>
            </p:cNvPr>
            <p:cNvSpPr>
              <a:spLocks/>
            </p:cNvSpPr>
            <p:nvPr/>
          </p:nvSpPr>
          <p:spPr bwMode="auto">
            <a:xfrm>
              <a:off x="261377" y="2244978"/>
              <a:ext cx="2248559" cy="1367754"/>
            </a:xfrm>
            <a:custGeom>
              <a:avLst/>
              <a:gdLst>
                <a:gd name="T0" fmla="*/ 132 w 1256"/>
                <a:gd name="T1" fmla="*/ 26 h 764"/>
                <a:gd name="T2" fmla="*/ 122 w 1256"/>
                <a:gd name="T3" fmla="*/ 60 h 764"/>
                <a:gd name="T4" fmla="*/ 62 w 1256"/>
                <a:gd name="T5" fmla="*/ 70 h 764"/>
                <a:gd name="T6" fmla="*/ 44 w 1256"/>
                <a:gd name="T7" fmla="*/ 122 h 764"/>
                <a:gd name="T8" fmla="*/ 60 w 1256"/>
                <a:gd name="T9" fmla="*/ 188 h 764"/>
                <a:gd name="T10" fmla="*/ 6 w 1256"/>
                <a:gd name="T11" fmla="*/ 216 h 764"/>
                <a:gd name="T12" fmla="*/ 2 w 1256"/>
                <a:gd name="T13" fmla="*/ 262 h 764"/>
                <a:gd name="T14" fmla="*/ 28 w 1256"/>
                <a:gd name="T15" fmla="*/ 300 h 764"/>
                <a:gd name="T16" fmla="*/ 62 w 1256"/>
                <a:gd name="T17" fmla="*/ 338 h 764"/>
                <a:gd name="T18" fmla="*/ 150 w 1256"/>
                <a:gd name="T19" fmla="*/ 386 h 764"/>
                <a:gd name="T20" fmla="*/ 222 w 1256"/>
                <a:gd name="T21" fmla="*/ 454 h 764"/>
                <a:gd name="T22" fmla="*/ 290 w 1256"/>
                <a:gd name="T23" fmla="*/ 500 h 764"/>
                <a:gd name="T24" fmla="*/ 334 w 1256"/>
                <a:gd name="T25" fmla="*/ 556 h 764"/>
                <a:gd name="T26" fmla="*/ 404 w 1256"/>
                <a:gd name="T27" fmla="*/ 602 h 764"/>
                <a:gd name="T28" fmla="*/ 470 w 1256"/>
                <a:gd name="T29" fmla="*/ 628 h 764"/>
                <a:gd name="T30" fmla="*/ 580 w 1256"/>
                <a:gd name="T31" fmla="*/ 642 h 764"/>
                <a:gd name="T32" fmla="*/ 594 w 1256"/>
                <a:gd name="T33" fmla="*/ 664 h 764"/>
                <a:gd name="T34" fmla="*/ 586 w 1256"/>
                <a:gd name="T35" fmla="*/ 692 h 764"/>
                <a:gd name="T36" fmla="*/ 616 w 1256"/>
                <a:gd name="T37" fmla="*/ 676 h 764"/>
                <a:gd name="T38" fmla="*/ 660 w 1256"/>
                <a:gd name="T39" fmla="*/ 638 h 764"/>
                <a:gd name="T40" fmla="*/ 772 w 1256"/>
                <a:gd name="T41" fmla="*/ 680 h 764"/>
                <a:gd name="T42" fmla="*/ 802 w 1256"/>
                <a:gd name="T43" fmla="*/ 754 h 764"/>
                <a:gd name="T44" fmla="*/ 904 w 1256"/>
                <a:gd name="T45" fmla="*/ 748 h 764"/>
                <a:gd name="T46" fmla="*/ 1024 w 1256"/>
                <a:gd name="T47" fmla="*/ 680 h 764"/>
                <a:gd name="T48" fmla="*/ 1122 w 1256"/>
                <a:gd name="T49" fmla="*/ 712 h 764"/>
                <a:gd name="T50" fmla="*/ 1138 w 1256"/>
                <a:gd name="T51" fmla="*/ 716 h 764"/>
                <a:gd name="T52" fmla="*/ 1156 w 1256"/>
                <a:gd name="T53" fmla="*/ 666 h 764"/>
                <a:gd name="T54" fmla="*/ 1192 w 1256"/>
                <a:gd name="T55" fmla="*/ 696 h 764"/>
                <a:gd name="T56" fmla="*/ 1214 w 1256"/>
                <a:gd name="T57" fmla="*/ 664 h 764"/>
                <a:gd name="T58" fmla="*/ 1228 w 1256"/>
                <a:gd name="T59" fmla="*/ 644 h 764"/>
                <a:gd name="T60" fmla="*/ 1246 w 1256"/>
                <a:gd name="T61" fmla="*/ 568 h 764"/>
                <a:gd name="T62" fmla="*/ 1240 w 1256"/>
                <a:gd name="T63" fmla="*/ 510 h 764"/>
                <a:gd name="T64" fmla="*/ 1228 w 1256"/>
                <a:gd name="T65" fmla="*/ 448 h 764"/>
                <a:gd name="T66" fmla="*/ 1200 w 1256"/>
                <a:gd name="T67" fmla="*/ 412 h 764"/>
                <a:gd name="T68" fmla="*/ 1162 w 1256"/>
                <a:gd name="T69" fmla="*/ 366 h 764"/>
                <a:gd name="T70" fmla="*/ 1152 w 1256"/>
                <a:gd name="T71" fmla="*/ 418 h 764"/>
                <a:gd name="T72" fmla="*/ 1094 w 1256"/>
                <a:gd name="T73" fmla="*/ 430 h 764"/>
                <a:gd name="T74" fmla="*/ 1036 w 1256"/>
                <a:gd name="T75" fmla="*/ 386 h 764"/>
                <a:gd name="T76" fmla="*/ 1000 w 1256"/>
                <a:gd name="T77" fmla="*/ 344 h 764"/>
                <a:gd name="T78" fmla="*/ 900 w 1256"/>
                <a:gd name="T79" fmla="*/ 342 h 764"/>
                <a:gd name="T80" fmla="*/ 828 w 1256"/>
                <a:gd name="T81" fmla="*/ 312 h 764"/>
                <a:gd name="T82" fmla="*/ 796 w 1256"/>
                <a:gd name="T83" fmla="*/ 290 h 764"/>
                <a:gd name="T84" fmla="*/ 768 w 1256"/>
                <a:gd name="T85" fmla="*/ 274 h 764"/>
                <a:gd name="T86" fmla="*/ 746 w 1256"/>
                <a:gd name="T87" fmla="*/ 280 h 764"/>
                <a:gd name="T88" fmla="*/ 708 w 1256"/>
                <a:gd name="T89" fmla="*/ 238 h 764"/>
                <a:gd name="T90" fmla="*/ 692 w 1256"/>
                <a:gd name="T91" fmla="*/ 196 h 764"/>
                <a:gd name="T92" fmla="*/ 694 w 1256"/>
                <a:gd name="T93" fmla="*/ 118 h 764"/>
                <a:gd name="T94" fmla="*/ 708 w 1256"/>
                <a:gd name="T95" fmla="*/ 84 h 764"/>
                <a:gd name="T96" fmla="*/ 712 w 1256"/>
                <a:gd name="T97" fmla="*/ 44 h 764"/>
                <a:gd name="T98" fmla="*/ 680 w 1256"/>
                <a:gd name="T99" fmla="*/ 20 h 764"/>
                <a:gd name="T100" fmla="*/ 596 w 1256"/>
                <a:gd name="T101" fmla="*/ 10 h 764"/>
                <a:gd name="T102" fmla="*/ 518 w 1256"/>
                <a:gd name="T103" fmla="*/ 24 h 764"/>
                <a:gd name="T104" fmla="*/ 440 w 1256"/>
                <a:gd name="T105" fmla="*/ 36 h 764"/>
                <a:gd name="T106" fmla="*/ 372 w 1256"/>
                <a:gd name="T107" fmla="*/ 44 h 764"/>
                <a:gd name="T108" fmla="*/ 318 w 1256"/>
                <a:gd name="T109" fmla="*/ 20 h 764"/>
                <a:gd name="T110" fmla="*/ 296 w 1256"/>
                <a:gd name="T111" fmla="*/ 8 h 764"/>
                <a:gd name="T112" fmla="*/ 210 w 1256"/>
                <a:gd name="T113" fmla="*/ 16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32" name="Freeform 12">
              <a:extLst>
                <a:ext uri="{FF2B5EF4-FFF2-40B4-BE49-F238E27FC236}">
                  <a16:creationId xmlns:a16="http://schemas.microsoft.com/office/drawing/2014/main" id="{A4DBEC71-E221-4C69-8813-1838ECD5D15C}"/>
                </a:ext>
              </a:extLst>
            </p:cNvPr>
            <p:cNvSpPr>
              <a:spLocks/>
            </p:cNvSpPr>
            <p:nvPr/>
          </p:nvSpPr>
          <p:spPr bwMode="auto">
            <a:xfrm>
              <a:off x="2309427" y="3383580"/>
              <a:ext cx="1016864" cy="1059830"/>
            </a:xfrm>
            <a:custGeom>
              <a:avLst/>
              <a:gdLst>
                <a:gd name="T0" fmla="*/ 20 w 568"/>
                <a:gd name="T1" fmla="*/ 364 h 592"/>
                <a:gd name="T2" fmla="*/ 74 w 568"/>
                <a:gd name="T3" fmla="*/ 378 h 592"/>
                <a:gd name="T4" fmla="*/ 98 w 568"/>
                <a:gd name="T5" fmla="*/ 440 h 592"/>
                <a:gd name="T6" fmla="*/ 96 w 568"/>
                <a:gd name="T7" fmla="*/ 502 h 592"/>
                <a:gd name="T8" fmla="*/ 144 w 568"/>
                <a:gd name="T9" fmla="*/ 520 h 592"/>
                <a:gd name="T10" fmla="*/ 220 w 568"/>
                <a:gd name="T11" fmla="*/ 540 h 592"/>
                <a:gd name="T12" fmla="*/ 272 w 568"/>
                <a:gd name="T13" fmla="*/ 592 h 592"/>
                <a:gd name="T14" fmla="*/ 262 w 568"/>
                <a:gd name="T15" fmla="*/ 522 h 592"/>
                <a:gd name="T16" fmla="*/ 294 w 568"/>
                <a:gd name="T17" fmla="*/ 490 h 592"/>
                <a:gd name="T18" fmla="*/ 362 w 568"/>
                <a:gd name="T19" fmla="*/ 490 h 592"/>
                <a:gd name="T20" fmla="*/ 438 w 568"/>
                <a:gd name="T21" fmla="*/ 468 h 592"/>
                <a:gd name="T22" fmla="*/ 528 w 568"/>
                <a:gd name="T23" fmla="*/ 426 h 592"/>
                <a:gd name="T24" fmla="*/ 540 w 568"/>
                <a:gd name="T25" fmla="*/ 430 h 592"/>
                <a:gd name="T26" fmla="*/ 548 w 568"/>
                <a:gd name="T27" fmla="*/ 388 h 592"/>
                <a:gd name="T28" fmla="*/ 504 w 568"/>
                <a:gd name="T29" fmla="*/ 386 h 592"/>
                <a:gd name="T30" fmla="*/ 484 w 568"/>
                <a:gd name="T31" fmla="*/ 360 h 592"/>
                <a:gd name="T32" fmla="*/ 460 w 568"/>
                <a:gd name="T33" fmla="*/ 340 h 592"/>
                <a:gd name="T34" fmla="*/ 452 w 568"/>
                <a:gd name="T35" fmla="*/ 272 h 592"/>
                <a:gd name="T36" fmla="*/ 440 w 568"/>
                <a:gd name="T37" fmla="*/ 190 h 592"/>
                <a:gd name="T38" fmla="*/ 398 w 568"/>
                <a:gd name="T39" fmla="*/ 152 h 592"/>
                <a:gd name="T40" fmla="*/ 412 w 568"/>
                <a:gd name="T41" fmla="*/ 132 h 592"/>
                <a:gd name="T42" fmla="*/ 480 w 568"/>
                <a:gd name="T43" fmla="*/ 128 h 592"/>
                <a:gd name="T44" fmla="*/ 512 w 568"/>
                <a:gd name="T45" fmla="*/ 108 h 592"/>
                <a:gd name="T46" fmla="*/ 474 w 568"/>
                <a:gd name="T47" fmla="*/ 102 h 592"/>
                <a:gd name="T48" fmla="*/ 454 w 568"/>
                <a:gd name="T49" fmla="*/ 88 h 592"/>
                <a:gd name="T50" fmla="*/ 428 w 568"/>
                <a:gd name="T51" fmla="*/ 48 h 592"/>
                <a:gd name="T52" fmla="*/ 404 w 568"/>
                <a:gd name="T53" fmla="*/ 84 h 592"/>
                <a:gd name="T54" fmla="*/ 360 w 568"/>
                <a:gd name="T55" fmla="*/ 138 h 592"/>
                <a:gd name="T56" fmla="*/ 366 w 568"/>
                <a:gd name="T57" fmla="*/ 172 h 592"/>
                <a:gd name="T58" fmla="*/ 348 w 568"/>
                <a:gd name="T59" fmla="*/ 214 h 592"/>
                <a:gd name="T60" fmla="*/ 316 w 568"/>
                <a:gd name="T61" fmla="*/ 214 h 592"/>
                <a:gd name="T62" fmla="*/ 288 w 568"/>
                <a:gd name="T63" fmla="*/ 240 h 592"/>
                <a:gd name="T64" fmla="*/ 276 w 568"/>
                <a:gd name="T65" fmla="*/ 224 h 592"/>
                <a:gd name="T66" fmla="*/ 264 w 568"/>
                <a:gd name="T67" fmla="*/ 222 h 592"/>
                <a:gd name="T68" fmla="*/ 244 w 568"/>
                <a:gd name="T69" fmla="*/ 168 h 592"/>
                <a:gd name="T70" fmla="*/ 216 w 568"/>
                <a:gd name="T71" fmla="*/ 94 h 592"/>
                <a:gd name="T72" fmla="*/ 196 w 568"/>
                <a:gd name="T73" fmla="*/ 102 h 592"/>
                <a:gd name="T74" fmla="*/ 172 w 568"/>
                <a:gd name="T75" fmla="*/ 86 h 592"/>
                <a:gd name="T76" fmla="*/ 156 w 568"/>
                <a:gd name="T77" fmla="*/ 50 h 592"/>
                <a:gd name="T78" fmla="*/ 138 w 568"/>
                <a:gd name="T79" fmla="*/ 82 h 592"/>
                <a:gd name="T80" fmla="*/ 122 w 568"/>
                <a:gd name="T81" fmla="*/ 84 h 592"/>
                <a:gd name="T82" fmla="*/ 106 w 568"/>
                <a:gd name="T83" fmla="*/ 56 h 592"/>
                <a:gd name="T84" fmla="*/ 102 w 568"/>
                <a:gd name="T85" fmla="*/ 0 h 592"/>
                <a:gd name="T86" fmla="*/ 82 w 568"/>
                <a:gd name="T87" fmla="*/ 44 h 592"/>
                <a:gd name="T88" fmla="*/ 56 w 568"/>
                <a:gd name="T89" fmla="*/ 66 h 592"/>
                <a:gd name="T90" fmla="*/ 54 w 568"/>
                <a:gd name="T91" fmla="*/ 106 h 592"/>
                <a:gd name="T92" fmla="*/ 76 w 568"/>
                <a:gd name="T93" fmla="*/ 104 h 592"/>
                <a:gd name="T94" fmla="*/ 78 w 568"/>
                <a:gd name="T95" fmla="*/ 238 h 592"/>
                <a:gd name="T96" fmla="*/ 48 w 568"/>
                <a:gd name="T97" fmla="*/ 252 h 592"/>
                <a:gd name="T98" fmla="*/ 6 w 568"/>
                <a:gd name="T99" fmla="*/ 320 h 592"/>
                <a:gd name="T100" fmla="*/ 12 w 568"/>
                <a:gd name="T101" fmla="*/ 35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33" name="Freeform 13">
              <a:extLst>
                <a:ext uri="{FF2B5EF4-FFF2-40B4-BE49-F238E27FC236}">
                  <a16:creationId xmlns:a16="http://schemas.microsoft.com/office/drawing/2014/main" id="{0C678A14-4D66-41F7-B046-4E7619ACBA15}"/>
                </a:ext>
              </a:extLst>
            </p:cNvPr>
            <p:cNvSpPr>
              <a:spLocks/>
            </p:cNvSpPr>
            <p:nvPr/>
          </p:nvSpPr>
          <p:spPr bwMode="auto">
            <a:xfrm>
              <a:off x="3039851" y="3369257"/>
              <a:ext cx="687457" cy="594364"/>
            </a:xfrm>
            <a:custGeom>
              <a:avLst/>
              <a:gdLst>
                <a:gd name="T0" fmla="*/ 288 w 384"/>
                <a:gd name="T1" fmla="*/ 8 h 332"/>
                <a:gd name="T2" fmla="*/ 276 w 384"/>
                <a:gd name="T3" fmla="*/ 24 h 332"/>
                <a:gd name="T4" fmla="*/ 264 w 384"/>
                <a:gd name="T5" fmla="*/ 20 h 332"/>
                <a:gd name="T6" fmla="*/ 260 w 384"/>
                <a:gd name="T7" fmla="*/ 10 h 332"/>
                <a:gd name="T8" fmla="*/ 252 w 384"/>
                <a:gd name="T9" fmla="*/ 0 h 332"/>
                <a:gd name="T10" fmla="*/ 248 w 384"/>
                <a:gd name="T11" fmla="*/ 20 h 332"/>
                <a:gd name="T12" fmla="*/ 236 w 384"/>
                <a:gd name="T13" fmla="*/ 36 h 332"/>
                <a:gd name="T14" fmla="*/ 208 w 384"/>
                <a:gd name="T15" fmla="*/ 44 h 332"/>
                <a:gd name="T16" fmla="*/ 188 w 384"/>
                <a:gd name="T17" fmla="*/ 58 h 332"/>
                <a:gd name="T18" fmla="*/ 184 w 384"/>
                <a:gd name="T19" fmla="*/ 52 h 332"/>
                <a:gd name="T20" fmla="*/ 168 w 384"/>
                <a:gd name="T21" fmla="*/ 60 h 332"/>
                <a:gd name="T22" fmla="*/ 160 w 384"/>
                <a:gd name="T23" fmla="*/ 50 h 332"/>
                <a:gd name="T24" fmla="*/ 132 w 384"/>
                <a:gd name="T25" fmla="*/ 56 h 332"/>
                <a:gd name="T26" fmla="*/ 170 w 384"/>
                <a:gd name="T27" fmla="*/ 82 h 332"/>
                <a:gd name="T28" fmla="*/ 176 w 384"/>
                <a:gd name="T29" fmla="*/ 110 h 332"/>
                <a:gd name="T30" fmla="*/ 160 w 384"/>
                <a:gd name="T31" fmla="*/ 122 h 332"/>
                <a:gd name="T32" fmla="*/ 114 w 384"/>
                <a:gd name="T33" fmla="*/ 126 h 332"/>
                <a:gd name="T34" fmla="*/ 94 w 384"/>
                <a:gd name="T35" fmla="*/ 142 h 332"/>
                <a:gd name="T36" fmla="*/ 60 w 384"/>
                <a:gd name="T37" fmla="*/ 142 h 332"/>
                <a:gd name="T38" fmla="*/ 16 w 384"/>
                <a:gd name="T39" fmla="*/ 148 h 332"/>
                <a:gd name="T40" fmla="*/ 0 w 384"/>
                <a:gd name="T41" fmla="*/ 172 h 332"/>
                <a:gd name="T42" fmla="*/ 22 w 384"/>
                <a:gd name="T43" fmla="*/ 200 h 332"/>
                <a:gd name="T44" fmla="*/ 30 w 384"/>
                <a:gd name="T45" fmla="*/ 190 h 332"/>
                <a:gd name="T46" fmla="*/ 56 w 384"/>
                <a:gd name="T47" fmla="*/ 192 h 332"/>
                <a:gd name="T48" fmla="*/ 62 w 384"/>
                <a:gd name="T49" fmla="*/ 236 h 332"/>
                <a:gd name="T50" fmla="*/ 52 w 384"/>
                <a:gd name="T51" fmla="*/ 260 h 332"/>
                <a:gd name="T52" fmla="*/ 76 w 384"/>
                <a:gd name="T53" fmla="*/ 296 h 332"/>
                <a:gd name="T54" fmla="*/ 68 w 384"/>
                <a:gd name="T55" fmla="*/ 320 h 332"/>
                <a:gd name="T56" fmla="*/ 70 w 384"/>
                <a:gd name="T57" fmla="*/ 330 h 332"/>
                <a:gd name="T58" fmla="*/ 108 w 384"/>
                <a:gd name="T59" fmla="*/ 320 h 332"/>
                <a:gd name="T60" fmla="*/ 160 w 384"/>
                <a:gd name="T61" fmla="*/ 330 h 332"/>
                <a:gd name="T62" fmla="*/ 196 w 384"/>
                <a:gd name="T63" fmla="*/ 302 h 332"/>
                <a:gd name="T64" fmla="*/ 216 w 384"/>
                <a:gd name="T65" fmla="*/ 290 h 332"/>
                <a:gd name="T66" fmla="*/ 248 w 384"/>
                <a:gd name="T67" fmla="*/ 280 h 332"/>
                <a:gd name="T68" fmla="*/ 256 w 384"/>
                <a:gd name="T69" fmla="*/ 292 h 332"/>
                <a:gd name="T70" fmla="*/ 274 w 384"/>
                <a:gd name="T71" fmla="*/ 292 h 332"/>
                <a:gd name="T72" fmla="*/ 288 w 384"/>
                <a:gd name="T73" fmla="*/ 298 h 332"/>
                <a:gd name="T74" fmla="*/ 296 w 384"/>
                <a:gd name="T75" fmla="*/ 290 h 332"/>
                <a:gd name="T76" fmla="*/ 312 w 384"/>
                <a:gd name="T77" fmla="*/ 276 h 332"/>
                <a:gd name="T78" fmla="*/ 324 w 384"/>
                <a:gd name="T79" fmla="*/ 268 h 332"/>
                <a:gd name="T80" fmla="*/ 342 w 384"/>
                <a:gd name="T81" fmla="*/ 256 h 332"/>
                <a:gd name="T82" fmla="*/ 352 w 384"/>
                <a:gd name="T83" fmla="*/ 248 h 332"/>
                <a:gd name="T84" fmla="*/ 366 w 384"/>
                <a:gd name="T85" fmla="*/ 244 h 332"/>
                <a:gd name="T86" fmla="*/ 380 w 384"/>
                <a:gd name="T87" fmla="*/ 236 h 332"/>
                <a:gd name="T88" fmla="*/ 376 w 384"/>
                <a:gd name="T89" fmla="*/ 218 h 332"/>
                <a:gd name="T90" fmla="*/ 376 w 384"/>
                <a:gd name="T91" fmla="*/ 188 h 332"/>
                <a:gd name="T92" fmla="*/ 380 w 384"/>
                <a:gd name="T93" fmla="*/ 160 h 332"/>
                <a:gd name="T94" fmla="*/ 348 w 384"/>
                <a:gd name="T95" fmla="*/ 166 h 332"/>
                <a:gd name="T96" fmla="*/ 356 w 384"/>
                <a:gd name="T97" fmla="*/ 132 h 332"/>
                <a:gd name="T98" fmla="*/ 366 w 384"/>
                <a:gd name="T99" fmla="*/ 84 h 332"/>
                <a:gd name="T100" fmla="*/ 372 w 384"/>
                <a:gd name="T101" fmla="*/ 68 h 332"/>
                <a:gd name="T102" fmla="*/ 360 w 384"/>
                <a:gd name="T103" fmla="*/ 64 h 332"/>
                <a:gd name="T104" fmla="*/ 348 w 384"/>
                <a:gd name="T105" fmla="*/ 82 h 332"/>
                <a:gd name="T106" fmla="*/ 336 w 384"/>
                <a:gd name="T107" fmla="*/ 76 h 332"/>
                <a:gd name="T108" fmla="*/ 332 w 384"/>
                <a:gd name="T109" fmla="*/ 60 h 332"/>
                <a:gd name="T110" fmla="*/ 316 w 384"/>
                <a:gd name="T111" fmla="*/ 60 h 332"/>
                <a:gd name="T112" fmla="*/ 304 w 384"/>
                <a:gd name="T113" fmla="*/ 2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34" name="Freeform 14">
              <a:extLst>
                <a:ext uri="{FF2B5EF4-FFF2-40B4-BE49-F238E27FC236}">
                  <a16:creationId xmlns:a16="http://schemas.microsoft.com/office/drawing/2014/main" id="{32FCDF4A-B0AE-4191-ADD2-25E7E27E2811}"/>
                </a:ext>
              </a:extLst>
            </p:cNvPr>
            <p:cNvSpPr>
              <a:spLocks/>
            </p:cNvSpPr>
            <p:nvPr/>
          </p:nvSpPr>
          <p:spPr bwMode="auto">
            <a:xfrm>
              <a:off x="3150847" y="3734469"/>
              <a:ext cx="898707" cy="683877"/>
            </a:xfrm>
            <a:custGeom>
              <a:avLst/>
              <a:gdLst>
                <a:gd name="T0" fmla="*/ 404 w 502"/>
                <a:gd name="T1" fmla="*/ 12 h 382"/>
                <a:gd name="T2" fmla="*/ 378 w 502"/>
                <a:gd name="T3" fmla="*/ 36 h 382"/>
                <a:gd name="T4" fmla="*/ 360 w 502"/>
                <a:gd name="T5" fmla="*/ 32 h 382"/>
                <a:gd name="T6" fmla="*/ 336 w 502"/>
                <a:gd name="T7" fmla="*/ 42 h 382"/>
                <a:gd name="T8" fmla="*/ 316 w 502"/>
                <a:gd name="T9" fmla="*/ 48 h 382"/>
                <a:gd name="T10" fmla="*/ 282 w 502"/>
                <a:gd name="T11" fmla="*/ 60 h 382"/>
                <a:gd name="T12" fmla="*/ 270 w 502"/>
                <a:gd name="T13" fmla="*/ 70 h 382"/>
                <a:gd name="T14" fmla="*/ 276 w 502"/>
                <a:gd name="T15" fmla="*/ 82 h 382"/>
                <a:gd name="T16" fmla="*/ 240 w 502"/>
                <a:gd name="T17" fmla="*/ 94 h 382"/>
                <a:gd name="T18" fmla="*/ 224 w 502"/>
                <a:gd name="T19" fmla="*/ 102 h 382"/>
                <a:gd name="T20" fmla="*/ 194 w 502"/>
                <a:gd name="T21" fmla="*/ 98 h 382"/>
                <a:gd name="T22" fmla="*/ 178 w 502"/>
                <a:gd name="T23" fmla="*/ 84 h 382"/>
                <a:gd name="T24" fmla="*/ 160 w 502"/>
                <a:gd name="T25" fmla="*/ 92 h 382"/>
                <a:gd name="T26" fmla="*/ 148 w 502"/>
                <a:gd name="T27" fmla="*/ 102 h 382"/>
                <a:gd name="T28" fmla="*/ 126 w 502"/>
                <a:gd name="T29" fmla="*/ 116 h 382"/>
                <a:gd name="T30" fmla="*/ 70 w 502"/>
                <a:gd name="T31" fmla="*/ 134 h 382"/>
                <a:gd name="T32" fmla="*/ 20 w 502"/>
                <a:gd name="T33" fmla="*/ 130 h 382"/>
                <a:gd name="T34" fmla="*/ 2 w 502"/>
                <a:gd name="T35" fmla="*/ 138 h 382"/>
                <a:gd name="T36" fmla="*/ 4 w 502"/>
                <a:gd name="T37" fmla="*/ 158 h 382"/>
                <a:gd name="T38" fmla="*/ 40 w 502"/>
                <a:gd name="T39" fmla="*/ 158 h 382"/>
                <a:gd name="T40" fmla="*/ 42 w 502"/>
                <a:gd name="T41" fmla="*/ 186 h 382"/>
                <a:gd name="T42" fmla="*/ 74 w 502"/>
                <a:gd name="T43" fmla="*/ 184 h 382"/>
                <a:gd name="T44" fmla="*/ 94 w 502"/>
                <a:gd name="T45" fmla="*/ 176 h 382"/>
                <a:gd name="T46" fmla="*/ 104 w 502"/>
                <a:gd name="T47" fmla="*/ 188 h 382"/>
                <a:gd name="T48" fmla="*/ 92 w 502"/>
                <a:gd name="T49" fmla="*/ 232 h 382"/>
                <a:gd name="T50" fmla="*/ 70 w 502"/>
                <a:gd name="T51" fmla="*/ 248 h 382"/>
                <a:gd name="T52" fmla="*/ 108 w 502"/>
                <a:gd name="T53" fmla="*/ 258 h 382"/>
                <a:gd name="T54" fmla="*/ 152 w 502"/>
                <a:gd name="T55" fmla="*/ 268 h 382"/>
                <a:gd name="T56" fmla="*/ 140 w 502"/>
                <a:gd name="T57" fmla="*/ 300 h 382"/>
                <a:gd name="T58" fmla="*/ 144 w 502"/>
                <a:gd name="T59" fmla="*/ 326 h 382"/>
                <a:gd name="T60" fmla="*/ 194 w 502"/>
                <a:gd name="T61" fmla="*/ 356 h 382"/>
                <a:gd name="T62" fmla="*/ 216 w 502"/>
                <a:gd name="T63" fmla="*/ 348 h 382"/>
                <a:gd name="T64" fmla="*/ 252 w 502"/>
                <a:gd name="T65" fmla="*/ 360 h 382"/>
                <a:gd name="T66" fmla="*/ 256 w 502"/>
                <a:gd name="T67" fmla="*/ 358 h 382"/>
                <a:gd name="T68" fmla="*/ 294 w 502"/>
                <a:gd name="T69" fmla="*/ 368 h 382"/>
                <a:gd name="T70" fmla="*/ 314 w 502"/>
                <a:gd name="T71" fmla="*/ 370 h 382"/>
                <a:gd name="T72" fmla="*/ 320 w 502"/>
                <a:gd name="T73" fmla="*/ 380 h 382"/>
                <a:gd name="T74" fmla="*/ 358 w 502"/>
                <a:gd name="T75" fmla="*/ 356 h 382"/>
                <a:gd name="T76" fmla="*/ 392 w 502"/>
                <a:gd name="T77" fmla="*/ 328 h 382"/>
                <a:gd name="T78" fmla="*/ 400 w 502"/>
                <a:gd name="T79" fmla="*/ 306 h 382"/>
                <a:gd name="T80" fmla="*/ 410 w 502"/>
                <a:gd name="T81" fmla="*/ 288 h 382"/>
                <a:gd name="T82" fmla="*/ 414 w 502"/>
                <a:gd name="T83" fmla="*/ 274 h 382"/>
                <a:gd name="T84" fmla="*/ 456 w 502"/>
                <a:gd name="T85" fmla="*/ 230 h 382"/>
                <a:gd name="T86" fmla="*/ 466 w 502"/>
                <a:gd name="T87" fmla="*/ 210 h 382"/>
                <a:gd name="T88" fmla="*/ 496 w 502"/>
                <a:gd name="T89" fmla="*/ 156 h 382"/>
                <a:gd name="T90" fmla="*/ 496 w 502"/>
                <a:gd name="T91" fmla="*/ 132 h 382"/>
                <a:gd name="T92" fmla="*/ 478 w 502"/>
                <a:gd name="T93" fmla="*/ 126 h 382"/>
                <a:gd name="T94" fmla="*/ 460 w 502"/>
                <a:gd name="T95" fmla="*/ 126 h 382"/>
                <a:gd name="T96" fmla="*/ 450 w 502"/>
                <a:gd name="T97" fmla="*/ 114 h 382"/>
                <a:gd name="T98" fmla="*/ 442 w 502"/>
                <a:gd name="T99" fmla="*/ 102 h 382"/>
                <a:gd name="T100" fmla="*/ 424 w 502"/>
                <a:gd name="T101" fmla="*/ 114 h 382"/>
                <a:gd name="T102" fmla="*/ 422 w 502"/>
                <a:gd name="T103" fmla="*/ 92 h 382"/>
                <a:gd name="T104" fmla="*/ 428 w 502"/>
                <a:gd name="T105" fmla="*/ 86 h 382"/>
                <a:gd name="T106" fmla="*/ 450 w 502"/>
                <a:gd name="T107" fmla="*/ 36 h 382"/>
                <a:gd name="T108" fmla="*/ 440 w 502"/>
                <a:gd name="T109" fmla="*/ 12 h 382"/>
                <a:gd name="T110" fmla="*/ 434 w 502"/>
                <a:gd name="T111" fmla="*/ 0 h 382"/>
                <a:gd name="T112" fmla="*/ 426 w 502"/>
                <a:gd name="T113" fmla="*/ 8 h 382"/>
                <a:gd name="T114" fmla="*/ 410 w 502"/>
                <a:gd name="T115" fmla="*/ 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35" name="Freeform 15">
              <a:extLst>
                <a:ext uri="{FF2B5EF4-FFF2-40B4-BE49-F238E27FC236}">
                  <a16:creationId xmlns:a16="http://schemas.microsoft.com/office/drawing/2014/main" id="{1635A59D-0604-48F6-9623-6D53C04354BB}"/>
                </a:ext>
              </a:extLst>
            </p:cNvPr>
            <p:cNvSpPr>
              <a:spLocks/>
            </p:cNvSpPr>
            <p:nvPr/>
          </p:nvSpPr>
          <p:spPr bwMode="auto">
            <a:xfrm>
              <a:off x="3276165" y="2982563"/>
              <a:ext cx="508432" cy="515593"/>
            </a:xfrm>
            <a:custGeom>
              <a:avLst/>
              <a:gdLst>
                <a:gd name="T0" fmla="*/ 278 w 284"/>
                <a:gd name="T1" fmla="*/ 44 h 288"/>
                <a:gd name="T2" fmla="*/ 260 w 284"/>
                <a:gd name="T3" fmla="*/ 30 h 288"/>
                <a:gd name="T4" fmla="*/ 258 w 284"/>
                <a:gd name="T5" fmla="*/ 28 h 288"/>
                <a:gd name="T6" fmla="*/ 248 w 284"/>
                <a:gd name="T7" fmla="*/ 24 h 288"/>
                <a:gd name="T8" fmla="*/ 234 w 284"/>
                <a:gd name="T9" fmla="*/ 28 h 288"/>
                <a:gd name="T10" fmla="*/ 222 w 284"/>
                <a:gd name="T11" fmla="*/ 22 h 288"/>
                <a:gd name="T12" fmla="*/ 220 w 284"/>
                <a:gd name="T13" fmla="*/ 20 h 288"/>
                <a:gd name="T14" fmla="*/ 204 w 284"/>
                <a:gd name="T15" fmla="*/ 4 h 288"/>
                <a:gd name="T16" fmla="*/ 188 w 284"/>
                <a:gd name="T17" fmla="*/ 8 h 288"/>
                <a:gd name="T18" fmla="*/ 172 w 284"/>
                <a:gd name="T19" fmla="*/ 40 h 288"/>
                <a:gd name="T20" fmla="*/ 162 w 284"/>
                <a:gd name="T21" fmla="*/ 60 h 288"/>
                <a:gd name="T22" fmla="*/ 144 w 284"/>
                <a:gd name="T23" fmla="*/ 86 h 288"/>
                <a:gd name="T24" fmla="*/ 124 w 284"/>
                <a:gd name="T25" fmla="*/ 104 h 288"/>
                <a:gd name="T26" fmla="*/ 114 w 284"/>
                <a:gd name="T27" fmla="*/ 120 h 288"/>
                <a:gd name="T28" fmla="*/ 96 w 284"/>
                <a:gd name="T29" fmla="*/ 132 h 288"/>
                <a:gd name="T30" fmla="*/ 74 w 284"/>
                <a:gd name="T31" fmla="*/ 164 h 288"/>
                <a:gd name="T32" fmla="*/ 8 w 284"/>
                <a:gd name="T33" fmla="*/ 160 h 288"/>
                <a:gd name="T34" fmla="*/ 0 w 284"/>
                <a:gd name="T35" fmla="*/ 180 h 288"/>
                <a:gd name="T36" fmla="*/ 20 w 284"/>
                <a:gd name="T37" fmla="*/ 226 h 288"/>
                <a:gd name="T38" fmla="*/ 32 w 284"/>
                <a:gd name="T39" fmla="*/ 234 h 288"/>
                <a:gd name="T40" fmla="*/ 42 w 284"/>
                <a:gd name="T41" fmla="*/ 252 h 288"/>
                <a:gd name="T42" fmla="*/ 38 w 284"/>
                <a:gd name="T43" fmla="*/ 266 h 288"/>
                <a:gd name="T44" fmla="*/ 44 w 284"/>
                <a:gd name="T45" fmla="*/ 268 h 288"/>
                <a:gd name="T46" fmla="*/ 50 w 284"/>
                <a:gd name="T47" fmla="*/ 258 h 288"/>
                <a:gd name="T48" fmla="*/ 64 w 284"/>
                <a:gd name="T49" fmla="*/ 266 h 288"/>
                <a:gd name="T50" fmla="*/ 68 w 284"/>
                <a:gd name="T51" fmla="*/ 260 h 288"/>
                <a:gd name="T52" fmla="*/ 78 w 284"/>
                <a:gd name="T53" fmla="*/ 244 h 288"/>
                <a:gd name="T54" fmla="*/ 88 w 284"/>
                <a:gd name="T55" fmla="*/ 242 h 288"/>
                <a:gd name="T56" fmla="*/ 110 w 284"/>
                <a:gd name="T57" fmla="*/ 232 h 288"/>
                <a:gd name="T58" fmla="*/ 112 w 284"/>
                <a:gd name="T59" fmla="*/ 212 h 288"/>
                <a:gd name="T60" fmla="*/ 120 w 284"/>
                <a:gd name="T61" fmla="*/ 206 h 288"/>
                <a:gd name="T62" fmla="*/ 134 w 284"/>
                <a:gd name="T63" fmla="*/ 208 h 288"/>
                <a:gd name="T64" fmla="*/ 136 w 284"/>
                <a:gd name="T65" fmla="*/ 220 h 288"/>
                <a:gd name="T66" fmla="*/ 138 w 284"/>
                <a:gd name="T67" fmla="*/ 232 h 288"/>
                <a:gd name="T68" fmla="*/ 144 w 284"/>
                <a:gd name="T69" fmla="*/ 226 h 288"/>
                <a:gd name="T70" fmla="*/ 160 w 284"/>
                <a:gd name="T71" fmla="*/ 212 h 288"/>
                <a:gd name="T72" fmla="*/ 162 w 284"/>
                <a:gd name="T73" fmla="*/ 210 h 288"/>
                <a:gd name="T74" fmla="*/ 174 w 284"/>
                <a:gd name="T75" fmla="*/ 214 h 288"/>
                <a:gd name="T76" fmla="*/ 180 w 284"/>
                <a:gd name="T77" fmla="*/ 226 h 288"/>
                <a:gd name="T78" fmla="*/ 188 w 284"/>
                <a:gd name="T79" fmla="*/ 252 h 288"/>
                <a:gd name="T80" fmla="*/ 188 w 284"/>
                <a:gd name="T81" fmla="*/ 264 h 288"/>
                <a:gd name="T82" fmla="*/ 194 w 284"/>
                <a:gd name="T83" fmla="*/ 270 h 288"/>
                <a:gd name="T84" fmla="*/ 198 w 284"/>
                <a:gd name="T85" fmla="*/ 264 h 288"/>
                <a:gd name="T86" fmla="*/ 208 w 284"/>
                <a:gd name="T87" fmla="*/ 272 h 288"/>
                <a:gd name="T88" fmla="*/ 216 w 284"/>
                <a:gd name="T89" fmla="*/ 288 h 288"/>
                <a:gd name="T90" fmla="*/ 220 w 284"/>
                <a:gd name="T91" fmla="*/ 276 h 288"/>
                <a:gd name="T92" fmla="*/ 224 w 284"/>
                <a:gd name="T93" fmla="*/ 274 h 288"/>
                <a:gd name="T94" fmla="*/ 230 w 284"/>
                <a:gd name="T95" fmla="*/ 270 h 288"/>
                <a:gd name="T96" fmla="*/ 236 w 284"/>
                <a:gd name="T97" fmla="*/ 266 h 288"/>
                <a:gd name="T98" fmla="*/ 232 w 284"/>
                <a:gd name="T99" fmla="*/ 226 h 288"/>
                <a:gd name="T100" fmla="*/ 188 w 284"/>
                <a:gd name="T101" fmla="*/ 168 h 288"/>
                <a:gd name="T102" fmla="*/ 184 w 284"/>
                <a:gd name="T103" fmla="*/ 146 h 288"/>
                <a:gd name="T104" fmla="*/ 174 w 284"/>
                <a:gd name="T105" fmla="*/ 128 h 288"/>
                <a:gd name="T106" fmla="*/ 180 w 284"/>
                <a:gd name="T107" fmla="*/ 104 h 288"/>
                <a:gd name="T108" fmla="*/ 184 w 284"/>
                <a:gd name="T109" fmla="*/ 104 h 288"/>
                <a:gd name="T110" fmla="*/ 260 w 284"/>
                <a:gd name="T111" fmla="*/ 88 h 288"/>
                <a:gd name="T112" fmla="*/ 274 w 284"/>
                <a:gd name="T113" fmla="*/ 82 h 288"/>
                <a:gd name="T114" fmla="*/ 280 w 284"/>
                <a:gd name="T115" fmla="*/ 76 h 288"/>
                <a:gd name="T116" fmla="*/ 284 w 284"/>
                <a:gd name="T117" fmla="*/ 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36" name="Freeform 16">
              <a:extLst>
                <a:ext uri="{FF2B5EF4-FFF2-40B4-BE49-F238E27FC236}">
                  <a16:creationId xmlns:a16="http://schemas.microsoft.com/office/drawing/2014/main" id="{FD85ACCB-9417-4C01-85FE-8B2968E5AA02}"/>
                </a:ext>
              </a:extLst>
            </p:cNvPr>
            <p:cNvSpPr>
              <a:spLocks/>
            </p:cNvSpPr>
            <p:nvPr/>
          </p:nvSpPr>
          <p:spPr bwMode="auto">
            <a:xfrm>
              <a:off x="3276165" y="1980021"/>
              <a:ext cx="580042" cy="1034767"/>
            </a:xfrm>
            <a:custGeom>
              <a:avLst/>
              <a:gdLst>
                <a:gd name="T0" fmla="*/ 96 w 324"/>
                <a:gd name="T1" fmla="*/ 180 h 578"/>
                <a:gd name="T2" fmla="*/ 124 w 324"/>
                <a:gd name="T3" fmla="*/ 202 h 578"/>
                <a:gd name="T4" fmla="*/ 176 w 324"/>
                <a:gd name="T5" fmla="*/ 228 h 578"/>
                <a:gd name="T6" fmla="*/ 188 w 324"/>
                <a:gd name="T7" fmla="*/ 244 h 578"/>
                <a:gd name="T8" fmla="*/ 178 w 324"/>
                <a:gd name="T9" fmla="*/ 264 h 578"/>
                <a:gd name="T10" fmla="*/ 178 w 324"/>
                <a:gd name="T11" fmla="*/ 286 h 578"/>
                <a:gd name="T12" fmla="*/ 168 w 324"/>
                <a:gd name="T13" fmla="*/ 316 h 578"/>
                <a:gd name="T14" fmla="*/ 140 w 324"/>
                <a:gd name="T15" fmla="*/ 312 h 578"/>
                <a:gd name="T16" fmla="*/ 112 w 324"/>
                <a:gd name="T17" fmla="*/ 332 h 578"/>
                <a:gd name="T18" fmla="*/ 124 w 324"/>
                <a:gd name="T19" fmla="*/ 350 h 578"/>
                <a:gd name="T20" fmla="*/ 88 w 324"/>
                <a:gd name="T21" fmla="*/ 348 h 578"/>
                <a:gd name="T22" fmla="*/ 44 w 324"/>
                <a:gd name="T23" fmla="*/ 366 h 578"/>
                <a:gd name="T24" fmla="*/ 48 w 324"/>
                <a:gd name="T25" fmla="*/ 406 h 578"/>
                <a:gd name="T26" fmla="*/ 52 w 324"/>
                <a:gd name="T27" fmla="*/ 422 h 578"/>
                <a:gd name="T28" fmla="*/ 54 w 324"/>
                <a:gd name="T29" fmla="*/ 444 h 578"/>
                <a:gd name="T30" fmla="*/ 6 w 324"/>
                <a:gd name="T31" fmla="*/ 454 h 578"/>
                <a:gd name="T32" fmla="*/ 6 w 324"/>
                <a:gd name="T33" fmla="*/ 486 h 578"/>
                <a:gd name="T34" fmla="*/ 12 w 324"/>
                <a:gd name="T35" fmla="*/ 508 h 578"/>
                <a:gd name="T36" fmla="*/ 66 w 324"/>
                <a:gd name="T37" fmla="*/ 504 h 578"/>
                <a:gd name="T38" fmla="*/ 86 w 324"/>
                <a:gd name="T39" fmla="*/ 520 h 578"/>
                <a:gd name="T40" fmla="*/ 100 w 324"/>
                <a:gd name="T41" fmla="*/ 532 h 578"/>
                <a:gd name="T42" fmla="*/ 104 w 324"/>
                <a:gd name="T43" fmla="*/ 530 h 578"/>
                <a:gd name="T44" fmla="*/ 136 w 324"/>
                <a:gd name="T45" fmla="*/ 546 h 578"/>
                <a:gd name="T46" fmla="*/ 168 w 324"/>
                <a:gd name="T47" fmla="*/ 544 h 578"/>
                <a:gd name="T48" fmla="*/ 208 w 324"/>
                <a:gd name="T49" fmla="*/ 556 h 578"/>
                <a:gd name="T50" fmla="*/ 226 w 324"/>
                <a:gd name="T51" fmla="*/ 574 h 578"/>
                <a:gd name="T52" fmla="*/ 248 w 324"/>
                <a:gd name="T53" fmla="*/ 560 h 578"/>
                <a:gd name="T54" fmla="*/ 246 w 324"/>
                <a:gd name="T55" fmla="*/ 516 h 578"/>
                <a:gd name="T56" fmla="*/ 268 w 324"/>
                <a:gd name="T57" fmla="*/ 512 h 578"/>
                <a:gd name="T58" fmla="*/ 242 w 324"/>
                <a:gd name="T59" fmla="*/ 484 h 578"/>
                <a:gd name="T60" fmla="*/ 236 w 324"/>
                <a:gd name="T61" fmla="*/ 472 h 578"/>
                <a:gd name="T62" fmla="*/ 260 w 324"/>
                <a:gd name="T63" fmla="*/ 466 h 578"/>
                <a:gd name="T64" fmla="*/ 304 w 324"/>
                <a:gd name="T65" fmla="*/ 466 h 578"/>
                <a:gd name="T66" fmla="*/ 320 w 324"/>
                <a:gd name="T67" fmla="*/ 438 h 578"/>
                <a:gd name="T68" fmla="*/ 296 w 324"/>
                <a:gd name="T69" fmla="*/ 420 h 578"/>
                <a:gd name="T70" fmla="*/ 290 w 324"/>
                <a:gd name="T71" fmla="*/ 374 h 578"/>
                <a:gd name="T72" fmla="*/ 274 w 324"/>
                <a:gd name="T73" fmla="*/ 366 h 578"/>
                <a:gd name="T74" fmla="*/ 288 w 324"/>
                <a:gd name="T75" fmla="*/ 262 h 578"/>
                <a:gd name="T76" fmla="*/ 276 w 324"/>
                <a:gd name="T77" fmla="*/ 190 h 578"/>
                <a:gd name="T78" fmla="*/ 280 w 324"/>
                <a:gd name="T79" fmla="*/ 160 h 578"/>
                <a:gd name="T80" fmla="*/ 294 w 324"/>
                <a:gd name="T81" fmla="*/ 130 h 578"/>
                <a:gd name="T82" fmla="*/ 278 w 324"/>
                <a:gd name="T83" fmla="*/ 110 h 578"/>
                <a:gd name="T84" fmla="*/ 276 w 324"/>
                <a:gd name="T85" fmla="*/ 86 h 578"/>
                <a:gd name="T86" fmla="*/ 292 w 324"/>
                <a:gd name="T87" fmla="*/ 36 h 578"/>
                <a:gd name="T88" fmla="*/ 302 w 324"/>
                <a:gd name="T89" fmla="*/ 20 h 578"/>
                <a:gd name="T90" fmla="*/ 306 w 324"/>
                <a:gd name="T91" fmla="*/ 0 h 578"/>
                <a:gd name="T92" fmla="*/ 290 w 324"/>
                <a:gd name="T93" fmla="*/ 18 h 578"/>
                <a:gd name="T94" fmla="*/ 260 w 324"/>
                <a:gd name="T95" fmla="*/ 28 h 578"/>
                <a:gd name="T96" fmla="*/ 210 w 324"/>
                <a:gd name="T97" fmla="*/ 56 h 578"/>
                <a:gd name="T98" fmla="*/ 196 w 324"/>
                <a:gd name="T99" fmla="*/ 70 h 578"/>
                <a:gd name="T100" fmla="*/ 186 w 324"/>
                <a:gd name="T101" fmla="*/ 118 h 578"/>
                <a:gd name="T102" fmla="*/ 182 w 324"/>
                <a:gd name="T103" fmla="*/ 132 h 578"/>
                <a:gd name="T104" fmla="*/ 172 w 324"/>
                <a:gd name="T105" fmla="*/ 146 h 578"/>
                <a:gd name="T106" fmla="*/ 108 w 324"/>
                <a:gd name="T107" fmla="*/ 13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37" name="Freeform 17">
              <a:extLst>
                <a:ext uri="{FF2B5EF4-FFF2-40B4-BE49-F238E27FC236}">
                  <a16:creationId xmlns:a16="http://schemas.microsoft.com/office/drawing/2014/main" id="{157FC2FD-5650-44AF-B4EC-5DE2EB6870F7}"/>
                </a:ext>
              </a:extLst>
            </p:cNvPr>
            <p:cNvSpPr>
              <a:spLocks/>
            </p:cNvSpPr>
            <p:nvPr/>
          </p:nvSpPr>
          <p:spPr bwMode="auto">
            <a:xfrm>
              <a:off x="3777436" y="1786673"/>
              <a:ext cx="386695" cy="848580"/>
            </a:xfrm>
            <a:custGeom>
              <a:avLst/>
              <a:gdLst>
                <a:gd name="T0" fmla="*/ 204 w 216"/>
                <a:gd name="T1" fmla="*/ 20 h 474"/>
                <a:gd name="T2" fmla="*/ 194 w 216"/>
                <a:gd name="T3" fmla="*/ 0 h 474"/>
                <a:gd name="T4" fmla="*/ 176 w 216"/>
                <a:gd name="T5" fmla="*/ 24 h 474"/>
                <a:gd name="T6" fmla="*/ 156 w 216"/>
                <a:gd name="T7" fmla="*/ 30 h 474"/>
                <a:gd name="T8" fmla="*/ 136 w 216"/>
                <a:gd name="T9" fmla="*/ 28 h 474"/>
                <a:gd name="T10" fmla="*/ 122 w 216"/>
                <a:gd name="T11" fmla="*/ 40 h 474"/>
                <a:gd name="T12" fmla="*/ 112 w 216"/>
                <a:gd name="T13" fmla="*/ 48 h 474"/>
                <a:gd name="T14" fmla="*/ 94 w 216"/>
                <a:gd name="T15" fmla="*/ 46 h 474"/>
                <a:gd name="T16" fmla="*/ 92 w 216"/>
                <a:gd name="T17" fmla="*/ 64 h 474"/>
                <a:gd name="T18" fmla="*/ 82 w 216"/>
                <a:gd name="T19" fmla="*/ 76 h 474"/>
                <a:gd name="T20" fmla="*/ 66 w 216"/>
                <a:gd name="T21" fmla="*/ 92 h 474"/>
                <a:gd name="T22" fmla="*/ 40 w 216"/>
                <a:gd name="T23" fmla="*/ 106 h 474"/>
                <a:gd name="T24" fmla="*/ 42 w 216"/>
                <a:gd name="T25" fmla="*/ 124 h 474"/>
                <a:gd name="T26" fmla="*/ 28 w 216"/>
                <a:gd name="T27" fmla="*/ 136 h 474"/>
                <a:gd name="T28" fmla="*/ 26 w 216"/>
                <a:gd name="T29" fmla="*/ 154 h 474"/>
                <a:gd name="T30" fmla="*/ 26 w 216"/>
                <a:gd name="T31" fmla="*/ 170 h 474"/>
                <a:gd name="T32" fmla="*/ 16 w 216"/>
                <a:gd name="T33" fmla="*/ 184 h 474"/>
                <a:gd name="T34" fmla="*/ 6 w 216"/>
                <a:gd name="T35" fmla="*/ 214 h 474"/>
                <a:gd name="T36" fmla="*/ 22 w 216"/>
                <a:gd name="T37" fmla="*/ 236 h 474"/>
                <a:gd name="T38" fmla="*/ 24 w 216"/>
                <a:gd name="T39" fmla="*/ 262 h 474"/>
                <a:gd name="T40" fmla="*/ 6 w 216"/>
                <a:gd name="T41" fmla="*/ 276 h 474"/>
                <a:gd name="T42" fmla="*/ 6 w 216"/>
                <a:gd name="T43" fmla="*/ 324 h 474"/>
                <a:gd name="T44" fmla="*/ 18 w 216"/>
                <a:gd name="T45" fmla="*/ 368 h 474"/>
                <a:gd name="T46" fmla="*/ 18 w 216"/>
                <a:gd name="T47" fmla="*/ 372 h 474"/>
                <a:gd name="T48" fmla="*/ 2 w 216"/>
                <a:gd name="T49" fmla="*/ 468 h 474"/>
                <a:gd name="T50" fmla="*/ 32 w 216"/>
                <a:gd name="T51" fmla="*/ 456 h 474"/>
                <a:gd name="T52" fmla="*/ 96 w 216"/>
                <a:gd name="T53" fmla="*/ 432 h 474"/>
                <a:gd name="T54" fmla="*/ 114 w 216"/>
                <a:gd name="T55" fmla="*/ 416 h 474"/>
                <a:gd name="T56" fmla="*/ 150 w 216"/>
                <a:gd name="T57" fmla="*/ 420 h 474"/>
                <a:gd name="T58" fmla="*/ 180 w 216"/>
                <a:gd name="T59" fmla="*/ 408 h 474"/>
                <a:gd name="T60" fmla="*/ 182 w 216"/>
                <a:gd name="T61" fmla="*/ 392 h 474"/>
                <a:gd name="T62" fmla="*/ 190 w 216"/>
                <a:gd name="T63" fmla="*/ 372 h 474"/>
                <a:gd name="T64" fmla="*/ 190 w 216"/>
                <a:gd name="T65" fmla="*/ 368 h 474"/>
                <a:gd name="T66" fmla="*/ 192 w 216"/>
                <a:gd name="T67" fmla="*/ 360 h 474"/>
                <a:gd name="T68" fmla="*/ 190 w 216"/>
                <a:gd name="T69" fmla="*/ 352 h 474"/>
                <a:gd name="T70" fmla="*/ 198 w 216"/>
                <a:gd name="T71" fmla="*/ 336 h 474"/>
                <a:gd name="T72" fmla="*/ 184 w 216"/>
                <a:gd name="T73" fmla="*/ 310 h 474"/>
                <a:gd name="T74" fmla="*/ 180 w 216"/>
                <a:gd name="T75" fmla="*/ 302 h 474"/>
                <a:gd name="T76" fmla="*/ 182 w 216"/>
                <a:gd name="T77" fmla="*/ 294 h 474"/>
                <a:gd name="T78" fmla="*/ 190 w 216"/>
                <a:gd name="T79" fmla="*/ 280 h 474"/>
                <a:gd name="T80" fmla="*/ 202 w 216"/>
                <a:gd name="T81" fmla="*/ 248 h 474"/>
                <a:gd name="T82" fmla="*/ 216 w 216"/>
                <a:gd name="T83" fmla="*/ 216 h 474"/>
                <a:gd name="T84" fmla="*/ 184 w 216"/>
                <a:gd name="T85" fmla="*/ 184 h 474"/>
                <a:gd name="T86" fmla="*/ 176 w 216"/>
                <a:gd name="T87" fmla="*/ 170 h 474"/>
                <a:gd name="T88" fmla="*/ 180 w 216"/>
                <a:gd name="T89" fmla="*/ 146 h 474"/>
                <a:gd name="T90" fmla="*/ 184 w 216"/>
                <a:gd name="T91" fmla="*/ 122 h 474"/>
                <a:gd name="T92" fmla="*/ 190 w 216"/>
                <a:gd name="T93" fmla="*/ 114 h 474"/>
                <a:gd name="T94" fmla="*/ 208 w 216"/>
                <a:gd name="T95" fmla="*/ 112 h 474"/>
                <a:gd name="T96" fmla="*/ 216 w 216"/>
                <a:gd name="T97" fmla="*/ 76 h 474"/>
                <a:gd name="T98" fmla="*/ 200 w 216"/>
                <a:gd name="T99" fmla="*/ 64 h 474"/>
                <a:gd name="T100" fmla="*/ 182 w 216"/>
                <a:gd name="T101" fmla="*/ 54 h 474"/>
                <a:gd name="T102" fmla="*/ 180 w 216"/>
                <a:gd name="T103" fmla="*/ 32 h 474"/>
                <a:gd name="T104" fmla="*/ 202 w 216"/>
                <a:gd name="T105" fmla="*/ 2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38" name="Freeform 18">
              <a:extLst>
                <a:ext uri="{FF2B5EF4-FFF2-40B4-BE49-F238E27FC236}">
                  <a16:creationId xmlns:a16="http://schemas.microsoft.com/office/drawing/2014/main" id="{23BED5AE-E9C3-469D-B264-9C8AAE4F657B}"/>
                </a:ext>
              </a:extLst>
            </p:cNvPr>
            <p:cNvSpPr>
              <a:spLocks/>
            </p:cNvSpPr>
            <p:nvPr/>
          </p:nvSpPr>
          <p:spPr bwMode="auto">
            <a:xfrm>
              <a:off x="3677181" y="3233198"/>
              <a:ext cx="615847" cy="716101"/>
            </a:xfrm>
            <a:custGeom>
              <a:avLst/>
              <a:gdLst>
                <a:gd name="T0" fmla="*/ 300 w 344"/>
                <a:gd name="T1" fmla="*/ 66 h 400"/>
                <a:gd name="T2" fmla="*/ 294 w 344"/>
                <a:gd name="T3" fmla="*/ 32 h 400"/>
                <a:gd name="T4" fmla="*/ 282 w 344"/>
                <a:gd name="T5" fmla="*/ 24 h 400"/>
                <a:gd name="T6" fmla="*/ 252 w 344"/>
                <a:gd name="T7" fmla="*/ 44 h 400"/>
                <a:gd name="T8" fmla="*/ 252 w 344"/>
                <a:gd name="T9" fmla="*/ 22 h 400"/>
                <a:gd name="T10" fmla="*/ 244 w 344"/>
                <a:gd name="T11" fmla="*/ 20 h 400"/>
                <a:gd name="T12" fmla="*/ 216 w 344"/>
                <a:gd name="T13" fmla="*/ 44 h 400"/>
                <a:gd name="T14" fmla="*/ 198 w 344"/>
                <a:gd name="T15" fmla="*/ 32 h 400"/>
                <a:gd name="T16" fmla="*/ 176 w 344"/>
                <a:gd name="T17" fmla="*/ 20 h 400"/>
                <a:gd name="T18" fmla="*/ 132 w 344"/>
                <a:gd name="T19" fmla="*/ 6 h 400"/>
                <a:gd name="T20" fmla="*/ 100 w 344"/>
                <a:gd name="T21" fmla="*/ 0 h 400"/>
                <a:gd name="T22" fmla="*/ 96 w 344"/>
                <a:gd name="T23" fmla="*/ 30 h 400"/>
                <a:gd name="T24" fmla="*/ 68 w 344"/>
                <a:gd name="T25" fmla="*/ 32 h 400"/>
                <a:gd name="T26" fmla="*/ 28 w 344"/>
                <a:gd name="T27" fmla="*/ 52 h 400"/>
                <a:gd name="T28" fmla="*/ 26 w 344"/>
                <a:gd name="T29" fmla="*/ 144 h 400"/>
                <a:gd name="T30" fmla="*/ 20 w 344"/>
                <a:gd name="T31" fmla="*/ 152 h 400"/>
                <a:gd name="T32" fmla="*/ 26 w 344"/>
                <a:gd name="T33" fmla="*/ 198 h 400"/>
                <a:gd name="T34" fmla="*/ 4 w 344"/>
                <a:gd name="T35" fmla="*/ 214 h 400"/>
                <a:gd name="T36" fmla="*/ 14 w 344"/>
                <a:gd name="T37" fmla="*/ 224 h 400"/>
                <a:gd name="T38" fmla="*/ 22 w 344"/>
                <a:gd name="T39" fmla="*/ 224 h 400"/>
                <a:gd name="T40" fmla="*/ 32 w 344"/>
                <a:gd name="T41" fmla="*/ 234 h 400"/>
                <a:gd name="T42" fmla="*/ 32 w 344"/>
                <a:gd name="T43" fmla="*/ 256 h 400"/>
                <a:gd name="T44" fmla="*/ 24 w 344"/>
                <a:gd name="T45" fmla="*/ 282 h 400"/>
                <a:gd name="T46" fmla="*/ 48 w 344"/>
                <a:gd name="T47" fmla="*/ 316 h 400"/>
                <a:gd name="T48" fmla="*/ 76 w 344"/>
                <a:gd name="T49" fmla="*/ 304 h 400"/>
                <a:gd name="T50" fmla="*/ 92 w 344"/>
                <a:gd name="T51" fmla="*/ 302 h 400"/>
                <a:gd name="T52" fmla="*/ 100 w 344"/>
                <a:gd name="T53" fmla="*/ 282 h 400"/>
                <a:gd name="T54" fmla="*/ 128 w 344"/>
                <a:gd name="T55" fmla="*/ 280 h 400"/>
                <a:gd name="T56" fmla="*/ 136 w 344"/>
                <a:gd name="T57" fmla="*/ 270 h 400"/>
                <a:gd name="T58" fmla="*/ 152 w 344"/>
                <a:gd name="T59" fmla="*/ 280 h 400"/>
                <a:gd name="T60" fmla="*/ 154 w 344"/>
                <a:gd name="T61" fmla="*/ 302 h 400"/>
                <a:gd name="T62" fmla="*/ 164 w 344"/>
                <a:gd name="T63" fmla="*/ 316 h 400"/>
                <a:gd name="T64" fmla="*/ 154 w 344"/>
                <a:gd name="T65" fmla="*/ 344 h 400"/>
                <a:gd name="T66" fmla="*/ 164 w 344"/>
                <a:gd name="T67" fmla="*/ 372 h 400"/>
                <a:gd name="T68" fmla="*/ 164 w 344"/>
                <a:gd name="T69" fmla="*/ 388 h 400"/>
                <a:gd name="T70" fmla="*/ 176 w 344"/>
                <a:gd name="T71" fmla="*/ 400 h 400"/>
                <a:gd name="T72" fmla="*/ 194 w 344"/>
                <a:gd name="T73" fmla="*/ 392 h 400"/>
                <a:gd name="T74" fmla="*/ 216 w 344"/>
                <a:gd name="T75" fmla="*/ 366 h 400"/>
                <a:gd name="T76" fmla="*/ 220 w 344"/>
                <a:gd name="T77" fmla="*/ 354 h 400"/>
                <a:gd name="T78" fmla="*/ 236 w 344"/>
                <a:gd name="T79" fmla="*/ 360 h 400"/>
                <a:gd name="T80" fmla="*/ 270 w 344"/>
                <a:gd name="T81" fmla="*/ 378 h 400"/>
                <a:gd name="T82" fmla="*/ 266 w 344"/>
                <a:gd name="T83" fmla="*/ 360 h 400"/>
                <a:gd name="T84" fmla="*/ 256 w 344"/>
                <a:gd name="T85" fmla="*/ 340 h 400"/>
                <a:gd name="T86" fmla="*/ 282 w 344"/>
                <a:gd name="T87" fmla="*/ 324 h 400"/>
                <a:gd name="T88" fmla="*/ 332 w 344"/>
                <a:gd name="T89" fmla="*/ 332 h 400"/>
                <a:gd name="T90" fmla="*/ 332 w 344"/>
                <a:gd name="T91" fmla="*/ 328 h 400"/>
                <a:gd name="T92" fmla="*/ 344 w 344"/>
                <a:gd name="T93" fmla="*/ 304 h 400"/>
                <a:gd name="T94" fmla="*/ 338 w 344"/>
                <a:gd name="T95" fmla="*/ 286 h 400"/>
                <a:gd name="T96" fmla="*/ 330 w 344"/>
                <a:gd name="T97" fmla="*/ 276 h 400"/>
                <a:gd name="T98" fmla="*/ 340 w 344"/>
                <a:gd name="T99" fmla="*/ 268 h 400"/>
                <a:gd name="T100" fmla="*/ 326 w 344"/>
                <a:gd name="T101" fmla="*/ 250 h 400"/>
                <a:gd name="T102" fmla="*/ 316 w 344"/>
                <a:gd name="T103" fmla="*/ 196 h 400"/>
                <a:gd name="T104" fmla="*/ 302 w 344"/>
                <a:gd name="T105" fmla="*/ 204 h 400"/>
                <a:gd name="T106" fmla="*/ 322 w 344"/>
                <a:gd name="T107" fmla="*/ 138 h 400"/>
                <a:gd name="T108" fmla="*/ 322 w 344"/>
                <a:gd name="T109" fmla="*/ 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39" name="Freeform 19">
              <a:extLst>
                <a:ext uri="{FF2B5EF4-FFF2-40B4-BE49-F238E27FC236}">
                  <a16:creationId xmlns:a16="http://schemas.microsoft.com/office/drawing/2014/main" id="{D15B5BCF-4D8B-456E-919E-2BF40F297D03}"/>
                </a:ext>
              </a:extLst>
            </p:cNvPr>
            <p:cNvSpPr>
              <a:spLocks/>
            </p:cNvSpPr>
            <p:nvPr/>
          </p:nvSpPr>
          <p:spPr bwMode="auto">
            <a:xfrm>
              <a:off x="3605571" y="2821440"/>
              <a:ext cx="873644" cy="547818"/>
            </a:xfrm>
            <a:custGeom>
              <a:avLst/>
              <a:gdLst>
                <a:gd name="T0" fmla="*/ 64 w 488"/>
                <a:gd name="T1" fmla="*/ 10 h 306"/>
                <a:gd name="T2" fmla="*/ 98 w 488"/>
                <a:gd name="T3" fmla="*/ 40 h 306"/>
                <a:gd name="T4" fmla="*/ 88 w 488"/>
                <a:gd name="T5" fmla="*/ 52 h 306"/>
                <a:gd name="T6" fmla="*/ 60 w 488"/>
                <a:gd name="T7" fmla="*/ 58 h 306"/>
                <a:gd name="T8" fmla="*/ 72 w 488"/>
                <a:gd name="T9" fmla="*/ 86 h 306"/>
                <a:gd name="T10" fmla="*/ 88 w 488"/>
                <a:gd name="T11" fmla="*/ 114 h 306"/>
                <a:gd name="T12" fmla="*/ 102 w 488"/>
                <a:gd name="T13" fmla="*/ 130 h 306"/>
                <a:gd name="T14" fmla="*/ 106 w 488"/>
                <a:gd name="T15" fmla="*/ 164 h 306"/>
                <a:gd name="T16" fmla="*/ 80 w 488"/>
                <a:gd name="T17" fmla="*/ 184 h 306"/>
                <a:gd name="T18" fmla="*/ 4 w 488"/>
                <a:gd name="T19" fmla="*/ 204 h 306"/>
                <a:gd name="T20" fmla="*/ 8 w 488"/>
                <a:gd name="T21" fmla="*/ 234 h 306"/>
                <a:gd name="T22" fmla="*/ 40 w 488"/>
                <a:gd name="T23" fmla="*/ 286 h 306"/>
                <a:gd name="T24" fmla="*/ 60 w 488"/>
                <a:gd name="T25" fmla="*/ 278 h 306"/>
                <a:gd name="T26" fmla="*/ 78 w 488"/>
                <a:gd name="T27" fmla="*/ 254 h 306"/>
                <a:gd name="T28" fmla="*/ 112 w 488"/>
                <a:gd name="T29" fmla="*/ 254 h 306"/>
                <a:gd name="T30" fmla="*/ 126 w 488"/>
                <a:gd name="T31" fmla="*/ 222 h 306"/>
                <a:gd name="T32" fmla="*/ 160 w 488"/>
                <a:gd name="T33" fmla="*/ 222 h 306"/>
                <a:gd name="T34" fmla="*/ 220 w 488"/>
                <a:gd name="T35" fmla="*/ 242 h 306"/>
                <a:gd name="T36" fmla="*/ 250 w 488"/>
                <a:gd name="T37" fmla="*/ 262 h 306"/>
                <a:gd name="T38" fmla="*/ 264 w 488"/>
                <a:gd name="T39" fmla="*/ 254 h 306"/>
                <a:gd name="T40" fmla="*/ 296 w 488"/>
                <a:gd name="T41" fmla="*/ 238 h 306"/>
                <a:gd name="T42" fmla="*/ 300 w 488"/>
                <a:gd name="T43" fmla="*/ 252 h 306"/>
                <a:gd name="T44" fmla="*/ 308 w 488"/>
                <a:gd name="T45" fmla="*/ 256 h 306"/>
                <a:gd name="T46" fmla="*/ 330 w 488"/>
                <a:gd name="T47" fmla="*/ 246 h 306"/>
                <a:gd name="T48" fmla="*/ 342 w 488"/>
                <a:gd name="T49" fmla="*/ 260 h 306"/>
                <a:gd name="T50" fmla="*/ 346 w 488"/>
                <a:gd name="T51" fmla="*/ 290 h 306"/>
                <a:gd name="T52" fmla="*/ 372 w 488"/>
                <a:gd name="T53" fmla="*/ 268 h 306"/>
                <a:gd name="T54" fmla="*/ 408 w 488"/>
                <a:gd name="T55" fmla="*/ 260 h 306"/>
                <a:gd name="T56" fmla="*/ 432 w 488"/>
                <a:gd name="T57" fmla="*/ 242 h 306"/>
                <a:gd name="T58" fmla="*/ 488 w 488"/>
                <a:gd name="T59" fmla="*/ 228 h 306"/>
                <a:gd name="T60" fmla="*/ 488 w 488"/>
                <a:gd name="T61" fmla="*/ 216 h 306"/>
                <a:gd name="T62" fmla="*/ 458 w 488"/>
                <a:gd name="T63" fmla="*/ 150 h 306"/>
                <a:gd name="T64" fmla="*/ 446 w 488"/>
                <a:gd name="T65" fmla="*/ 126 h 306"/>
                <a:gd name="T66" fmla="*/ 430 w 488"/>
                <a:gd name="T67" fmla="*/ 110 h 306"/>
                <a:gd name="T68" fmla="*/ 416 w 488"/>
                <a:gd name="T69" fmla="*/ 100 h 306"/>
                <a:gd name="T70" fmla="*/ 394 w 488"/>
                <a:gd name="T71" fmla="*/ 114 h 306"/>
                <a:gd name="T72" fmla="*/ 372 w 488"/>
                <a:gd name="T73" fmla="*/ 94 h 306"/>
                <a:gd name="T74" fmla="*/ 352 w 488"/>
                <a:gd name="T75" fmla="*/ 90 h 306"/>
                <a:gd name="T76" fmla="*/ 324 w 488"/>
                <a:gd name="T77" fmla="*/ 94 h 306"/>
                <a:gd name="T78" fmla="*/ 320 w 488"/>
                <a:gd name="T79" fmla="*/ 70 h 306"/>
                <a:gd name="T80" fmla="*/ 216 w 488"/>
                <a:gd name="T81" fmla="*/ 50 h 306"/>
                <a:gd name="T82" fmla="*/ 178 w 488"/>
                <a:gd name="T83" fmla="*/ 34 h 306"/>
                <a:gd name="T84" fmla="*/ 144 w 488"/>
                <a:gd name="T85" fmla="*/ 0 h 306"/>
                <a:gd name="T86" fmla="*/ 74 w 488"/>
                <a:gd name="T87"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40" name="Freeform 20">
              <a:extLst>
                <a:ext uri="{FF2B5EF4-FFF2-40B4-BE49-F238E27FC236}">
                  <a16:creationId xmlns:a16="http://schemas.microsoft.com/office/drawing/2014/main" id="{86E2F044-EC1C-43B5-905A-CEB6622DF112}"/>
                </a:ext>
              </a:extLst>
            </p:cNvPr>
            <p:cNvSpPr>
              <a:spLocks/>
            </p:cNvSpPr>
            <p:nvPr/>
          </p:nvSpPr>
          <p:spPr bwMode="auto">
            <a:xfrm>
              <a:off x="3798919" y="3827562"/>
              <a:ext cx="909449" cy="719682"/>
            </a:xfrm>
            <a:custGeom>
              <a:avLst/>
              <a:gdLst>
                <a:gd name="T0" fmla="*/ 484 w 508"/>
                <a:gd name="T1" fmla="*/ 134 h 402"/>
                <a:gd name="T2" fmla="*/ 490 w 508"/>
                <a:gd name="T3" fmla="*/ 126 h 402"/>
                <a:gd name="T4" fmla="*/ 508 w 508"/>
                <a:gd name="T5" fmla="*/ 116 h 402"/>
                <a:gd name="T6" fmla="*/ 472 w 508"/>
                <a:gd name="T7" fmla="*/ 88 h 402"/>
                <a:gd name="T8" fmla="*/ 424 w 508"/>
                <a:gd name="T9" fmla="*/ 42 h 402"/>
                <a:gd name="T10" fmla="*/ 404 w 508"/>
                <a:gd name="T11" fmla="*/ 54 h 402"/>
                <a:gd name="T12" fmla="*/ 400 w 508"/>
                <a:gd name="T13" fmla="*/ 58 h 402"/>
                <a:gd name="T14" fmla="*/ 372 w 508"/>
                <a:gd name="T15" fmla="*/ 50 h 402"/>
                <a:gd name="T16" fmla="*/ 332 w 508"/>
                <a:gd name="T17" fmla="*/ 64 h 402"/>
                <a:gd name="T18" fmla="*/ 310 w 508"/>
                <a:gd name="T19" fmla="*/ 70 h 402"/>
                <a:gd name="T20" fmla="*/ 298 w 508"/>
                <a:gd name="T21" fmla="*/ 76 h 402"/>
                <a:gd name="T22" fmla="*/ 286 w 508"/>
                <a:gd name="T23" fmla="*/ 58 h 402"/>
                <a:gd name="T24" fmla="*/ 314 w 508"/>
                <a:gd name="T25" fmla="*/ 22 h 402"/>
                <a:gd name="T26" fmla="*/ 312 w 508"/>
                <a:gd name="T27" fmla="*/ 12 h 402"/>
                <a:gd name="T28" fmla="*/ 288 w 508"/>
                <a:gd name="T29" fmla="*/ 26 h 402"/>
                <a:gd name="T30" fmla="*/ 278 w 508"/>
                <a:gd name="T31" fmla="*/ 20 h 402"/>
                <a:gd name="T32" fmla="*/ 254 w 508"/>
                <a:gd name="T33" fmla="*/ 16 h 402"/>
                <a:gd name="T34" fmla="*/ 236 w 508"/>
                <a:gd name="T35" fmla="*/ 8 h 402"/>
                <a:gd name="T36" fmla="*/ 208 w 508"/>
                <a:gd name="T37" fmla="*/ 2 h 402"/>
                <a:gd name="T38" fmla="*/ 204 w 508"/>
                <a:gd name="T39" fmla="*/ 24 h 402"/>
                <a:gd name="T40" fmla="*/ 210 w 508"/>
                <a:gd name="T41" fmla="*/ 48 h 402"/>
                <a:gd name="T42" fmla="*/ 200 w 508"/>
                <a:gd name="T43" fmla="*/ 54 h 402"/>
                <a:gd name="T44" fmla="*/ 182 w 508"/>
                <a:gd name="T45" fmla="*/ 46 h 402"/>
                <a:gd name="T46" fmla="*/ 156 w 508"/>
                <a:gd name="T47" fmla="*/ 34 h 402"/>
                <a:gd name="T48" fmla="*/ 144 w 508"/>
                <a:gd name="T49" fmla="*/ 80 h 402"/>
                <a:gd name="T50" fmla="*/ 140 w 508"/>
                <a:gd name="T51" fmla="*/ 108 h 402"/>
                <a:gd name="T52" fmla="*/ 124 w 508"/>
                <a:gd name="T53" fmla="*/ 134 h 402"/>
                <a:gd name="T54" fmla="*/ 60 w 508"/>
                <a:gd name="T55" fmla="*/ 230 h 402"/>
                <a:gd name="T56" fmla="*/ 60 w 508"/>
                <a:gd name="T57" fmla="*/ 266 h 402"/>
                <a:gd name="T58" fmla="*/ 16 w 508"/>
                <a:gd name="T59" fmla="*/ 284 h 402"/>
                <a:gd name="T60" fmla="*/ 0 w 508"/>
                <a:gd name="T61" fmla="*/ 356 h 402"/>
                <a:gd name="T62" fmla="*/ 6 w 508"/>
                <a:gd name="T63" fmla="*/ 380 h 402"/>
                <a:gd name="T64" fmla="*/ 42 w 508"/>
                <a:gd name="T65" fmla="*/ 400 h 402"/>
                <a:gd name="T66" fmla="*/ 52 w 508"/>
                <a:gd name="T67" fmla="*/ 388 h 402"/>
                <a:gd name="T68" fmla="*/ 24 w 508"/>
                <a:gd name="T69" fmla="*/ 364 h 402"/>
                <a:gd name="T70" fmla="*/ 36 w 508"/>
                <a:gd name="T71" fmla="*/ 346 h 402"/>
                <a:gd name="T72" fmla="*/ 64 w 508"/>
                <a:gd name="T73" fmla="*/ 324 h 402"/>
                <a:gd name="T74" fmla="*/ 128 w 508"/>
                <a:gd name="T75" fmla="*/ 282 h 402"/>
                <a:gd name="T76" fmla="*/ 146 w 508"/>
                <a:gd name="T77" fmla="*/ 296 h 402"/>
                <a:gd name="T78" fmla="*/ 168 w 508"/>
                <a:gd name="T79" fmla="*/ 282 h 402"/>
                <a:gd name="T80" fmla="*/ 194 w 508"/>
                <a:gd name="T81" fmla="*/ 272 h 402"/>
                <a:gd name="T82" fmla="*/ 218 w 508"/>
                <a:gd name="T83" fmla="*/ 238 h 402"/>
                <a:gd name="T84" fmla="*/ 250 w 508"/>
                <a:gd name="T85" fmla="*/ 252 h 402"/>
                <a:gd name="T86" fmla="*/ 248 w 508"/>
                <a:gd name="T87" fmla="*/ 186 h 402"/>
                <a:gd name="T88" fmla="*/ 264 w 508"/>
                <a:gd name="T89" fmla="*/ 190 h 402"/>
                <a:gd name="T90" fmla="*/ 318 w 508"/>
                <a:gd name="T91" fmla="*/ 224 h 402"/>
                <a:gd name="T92" fmla="*/ 312 w 508"/>
                <a:gd name="T93" fmla="*/ 206 h 402"/>
                <a:gd name="T94" fmla="*/ 340 w 508"/>
                <a:gd name="T95" fmla="*/ 206 h 402"/>
                <a:gd name="T96" fmla="*/ 350 w 508"/>
                <a:gd name="T97" fmla="*/ 190 h 402"/>
                <a:gd name="T98" fmla="*/ 376 w 508"/>
                <a:gd name="T99" fmla="*/ 194 h 402"/>
                <a:gd name="T100" fmla="*/ 388 w 508"/>
                <a:gd name="T101" fmla="*/ 206 h 402"/>
                <a:gd name="T102" fmla="*/ 400 w 508"/>
                <a:gd name="T103" fmla="*/ 182 h 402"/>
                <a:gd name="T104" fmla="*/ 414 w 508"/>
                <a:gd name="T105" fmla="*/ 186 h 402"/>
                <a:gd name="T106" fmla="*/ 432 w 508"/>
                <a:gd name="T107" fmla="*/ 180 h 402"/>
                <a:gd name="T108" fmla="*/ 464 w 508"/>
                <a:gd name="T109" fmla="*/ 14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41" name="Freeform 21">
              <a:extLst>
                <a:ext uri="{FF2B5EF4-FFF2-40B4-BE49-F238E27FC236}">
                  <a16:creationId xmlns:a16="http://schemas.microsoft.com/office/drawing/2014/main" id="{4771C958-D51D-4FBE-8D4A-25B7E4A4F9B3}"/>
                </a:ext>
              </a:extLst>
            </p:cNvPr>
            <p:cNvSpPr>
              <a:spLocks/>
            </p:cNvSpPr>
            <p:nvPr/>
          </p:nvSpPr>
          <p:spPr bwMode="auto">
            <a:xfrm>
              <a:off x="4228580" y="3204554"/>
              <a:ext cx="544237" cy="741165"/>
            </a:xfrm>
            <a:custGeom>
              <a:avLst/>
              <a:gdLst>
                <a:gd name="T0" fmla="*/ 220 w 304"/>
                <a:gd name="T1" fmla="*/ 0 h 414"/>
                <a:gd name="T2" fmla="*/ 200 w 304"/>
                <a:gd name="T3" fmla="*/ 24 h 414"/>
                <a:gd name="T4" fmla="*/ 180 w 304"/>
                <a:gd name="T5" fmla="*/ 34 h 414"/>
                <a:gd name="T6" fmla="*/ 174 w 304"/>
                <a:gd name="T7" fmla="*/ 22 h 414"/>
                <a:gd name="T8" fmla="*/ 152 w 304"/>
                <a:gd name="T9" fmla="*/ 24 h 414"/>
                <a:gd name="T10" fmla="*/ 108 w 304"/>
                <a:gd name="T11" fmla="*/ 36 h 414"/>
                <a:gd name="T12" fmla="*/ 68 w 304"/>
                <a:gd name="T13" fmla="*/ 54 h 414"/>
                <a:gd name="T14" fmla="*/ 34 w 304"/>
                <a:gd name="T15" fmla="*/ 56 h 414"/>
                <a:gd name="T16" fmla="*/ 16 w 304"/>
                <a:gd name="T17" fmla="*/ 84 h 414"/>
                <a:gd name="T18" fmla="*/ 22 w 304"/>
                <a:gd name="T19" fmla="*/ 92 h 414"/>
                <a:gd name="T20" fmla="*/ 34 w 304"/>
                <a:gd name="T21" fmla="*/ 144 h 414"/>
                <a:gd name="T22" fmla="*/ 0 w 304"/>
                <a:gd name="T23" fmla="*/ 200 h 414"/>
                <a:gd name="T24" fmla="*/ 16 w 304"/>
                <a:gd name="T25" fmla="*/ 198 h 414"/>
                <a:gd name="T26" fmla="*/ 16 w 304"/>
                <a:gd name="T27" fmla="*/ 226 h 414"/>
                <a:gd name="T28" fmla="*/ 24 w 304"/>
                <a:gd name="T29" fmla="*/ 262 h 414"/>
                <a:gd name="T30" fmla="*/ 40 w 304"/>
                <a:gd name="T31" fmla="*/ 286 h 414"/>
                <a:gd name="T32" fmla="*/ 44 w 304"/>
                <a:gd name="T33" fmla="*/ 310 h 414"/>
                <a:gd name="T34" fmla="*/ 34 w 304"/>
                <a:gd name="T35" fmla="*/ 344 h 414"/>
                <a:gd name="T36" fmla="*/ 52 w 304"/>
                <a:gd name="T37" fmla="*/ 362 h 414"/>
                <a:gd name="T38" fmla="*/ 72 w 304"/>
                <a:gd name="T39" fmla="*/ 352 h 414"/>
                <a:gd name="T40" fmla="*/ 86 w 304"/>
                <a:gd name="T41" fmla="*/ 362 h 414"/>
                <a:gd name="T42" fmla="*/ 66 w 304"/>
                <a:gd name="T43" fmla="*/ 392 h 414"/>
                <a:gd name="T44" fmla="*/ 72 w 304"/>
                <a:gd name="T45" fmla="*/ 408 h 414"/>
                <a:gd name="T46" fmla="*/ 94 w 304"/>
                <a:gd name="T47" fmla="*/ 402 h 414"/>
                <a:gd name="T48" fmla="*/ 134 w 304"/>
                <a:gd name="T49" fmla="*/ 390 h 414"/>
                <a:gd name="T50" fmla="*/ 154 w 304"/>
                <a:gd name="T51" fmla="*/ 400 h 414"/>
                <a:gd name="T52" fmla="*/ 152 w 304"/>
                <a:gd name="T53" fmla="*/ 384 h 414"/>
                <a:gd name="T54" fmla="*/ 150 w 304"/>
                <a:gd name="T55" fmla="*/ 362 h 414"/>
                <a:gd name="T56" fmla="*/ 166 w 304"/>
                <a:gd name="T57" fmla="*/ 346 h 414"/>
                <a:gd name="T58" fmla="*/ 166 w 304"/>
                <a:gd name="T59" fmla="*/ 328 h 414"/>
                <a:gd name="T60" fmla="*/ 164 w 304"/>
                <a:gd name="T61" fmla="*/ 316 h 414"/>
                <a:gd name="T62" fmla="*/ 178 w 304"/>
                <a:gd name="T63" fmla="*/ 298 h 414"/>
                <a:gd name="T64" fmla="*/ 186 w 304"/>
                <a:gd name="T65" fmla="*/ 278 h 414"/>
                <a:gd name="T66" fmla="*/ 194 w 304"/>
                <a:gd name="T67" fmla="*/ 266 h 414"/>
                <a:gd name="T68" fmla="*/ 194 w 304"/>
                <a:gd name="T69" fmla="*/ 242 h 414"/>
                <a:gd name="T70" fmla="*/ 194 w 304"/>
                <a:gd name="T71" fmla="*/ 228 h 414"/>
                <a:gd name="T72" fmla="*/ 224 w 304"/>
                <a:gd name="T73" fmla="*/ 200 h 414"/>
                <a:gd name="T74" fmla="*/ 220 w 304"/>
                <a:gd name="T75" fmla="*/ 186 h 414"/>
                <a:gd name="T76" fmla="*/ 224 w 304"/>
                <a:gd name="T77" fmla="*/ 156 h 414"/>
                <a:gd name="T78" fmla="*/ 250 w 304"/>
                <a:gd name="T79" fmla="*/ 136 h 414"/>
                <a:gd name="T80" fmla="*/ 272 w 304"/>
                <a:gd name="T81" fmla="*/ 140 h 414"/>
                <a:gd name="T82" fmla="*/ 296 w 304"/>
                <a:gd name="T83" fmla="*/ 108 h 414"/>
                <a:gd name="T84" fmla="*/ 300 w 304"/>
                <a:gd name="T85" fmla="*/ 102 h 414"/>
                <a:gd name="T86" fmla="*/ 296 w 304"/>
                <a:gd name="T87" fmla="*/ 84 h 414"/>
                <a:gd name="T88" fmla="*/ 274 w 304"/>
                <a:gd name="T89" fmla="*/ 46 h 414"/>
                <a:gd name="T90" fmla="*/ 280 w 304"/>
                <a:gd name="T91" fmla="*/ 2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42" name="Freeform 22">
              <a:extLst>
                <a:ext uri="{FF2B5EF4-FFF2-40B4-BE49-F238E27FC236}">
                  <a16:creationId xmlns:a16="http://schemas.microsoft.com/office/drawing/2014/main" id="{DB0A1CEE-7A43-411A-A33D-F3B896FEBF5B}"/>
                </a:ext>
              </a:extLst>
            </p:cNvPr>
            <p:cNvSpPr>
              <a:spLocks/>
            </p:cNvSpPr>
            <p:nvPr/>
          </p:nvSpPr>
          <p:spPr bwMode="auto">
            <a:xfrm>
              <a:off x="4511440" y="3401482"/>
              <a:ext cx="504852" cy="615847"/>
            </a:xfrm>
            <a:custGeom>
              <a:avLst/>
              <a:gdLst>
                <a:gd name="T0" fmla="*/ 132 w 282"/>
                <a:gd name="T1" fmla="*/ 24 h 344"/>
                <a:gd name="T2" fmla="*/ 118 w 282"/>
                <a:gd name="T3" fmla="*/ 40 h 344"/>
                <a:gd name="T4" fmla="*/ 84 w 282"/>
                <a:gd name="T5" fmla="*/ 38 h 344"/>
                <a:gd name="T6" fmla="*/ 70 w 282"/>
                <a:gd name="T7" fmla="*/ 60 h 344"/>
                <a:gd name="T8" fmla="*/ 74 w 282"/>
                <a:gd name="T9" fmla="*/ 92 h 344"/>
                <a:gd name="T10" fmla="*/ 42 w 282"/>
                <a:gd name="T11" fmla="*/ 124 h 344"/>
                <a:gd name="T12" fmla="*/ 54 w 282"/>
                <a:gd name="T13" fmla="*/ 140 h 344"/>
                <a:gd name="T14" fmla="*/ 56 w 282"/>
                <a:gd name="T15" fmla="*/ 148 h 344"/>
                <a:gd name="T16" fmla="*/ 38 w 282"/>
                <a:gd name="T17" fmla="*/ 174 h 344"/>
                <a:gd name="T18" fmla="*/ 30 w 282"/>
                <a:gd name="T19" fmla="*/ 190 h 344"/>
                <a:gd name="T20" fmla="*/ 14 w 282"/>
                <a:gd name="T21" fmla="*/ 208 h 344"/>
                <a:gd name="T22" fmla="*/ 14 w 282"/>
                <a:gd name="T23" fmla="*/ 226 h 344"/>
                <a:gd name="T24" fmla="*/ 14 w 282"/>
                <a:gd name="T25" fmla="*/ 242 h 344"/>
                <a:gd name="T26" fmla="*/ 0 w 282"/>
                <a:gd name="T27" fmla="*/ 252 h 344"/>
                <a:gd name="T28" fmla="*/ 28 w 282"/>
                <a:gd name="T29" fmla="*/ 272 h 344"/>
                <a:gd name="T30" fmla="*/ 52 w 282"/>
                <a:gd name="T31" fmla="*/ 274 h 344"/>
                <a:gd name="T32" fmla="*/ 82 w 282"/>
                <a:gd name="T33" fmla="*/ 322 h 344"/>
                <a:gd name="T34" fmla="*/ 112 w 282"/>
                <a:gd name="T35" fmla="*/ 320 h 344"/>
                <a:gd name="T36" fmla="*/ 150 w 282"/>
                <a:gd name="T37" fmla="*/ 306 h 344"/>
                <a:gd name="T38" fmla="*/ 156 w 282"/>
                <a:gd name="T39" fmla="*/ 290 h 344"/>
                <a:gd name="T40" fmla="*/ 170 w 282"/>
                <a:gd name="T41" fmla="*/ 278 h 344"/>
                <a:gd name="T42" fmla="*/ 194 w 282"/>
                <a:gd name="T43" fmla="*/ 276 h 344"/>
                <a:gd name="T44" fmla="*/ 208 w 282"/>
                <a:gd name="T45" fmla="*/ 256 h 344"/>
                <a:gd name="T46" fmla="*/ 222 w 282"/>
                <a:gd name="T47" fmla="*/ 226 h 344"/>
                <a:gd name="T48" fmla="*/ 218 w 282"/>
                <a:gd name="T49" fmla="*/ 208 h 344"/>
                <a:gd name="T50" fmla="*/ 236 w 282"/>
                <a:gd name="T51" fmla="*/ 194 h 344"/>
                <a:gd name="T52" fmla="*/ 238 w 282"/>
                <a:gd name="T53" fmla="*/ 182 h 344"/>
                <a:gd name="T54" fmla="*/ 244 w 282"/>
                <a:gd name="T55" fmla="*/ 172 h 344"/>
                <a:gd name="T56" fmla="*/ 238 w 282"/>
                <a:gd name="T57" fmla="*/ 154 h 344"/>
                <a:gd name="T58" fmla="*/ 240 w 282"/>
                <a:gd name="T59" fmla="*/ 120 h 344"/>
                <a:gd name="T60" fmla="*/ 236 w 282"/>
                <a:gd name="T61" fmla="*/ 108 h 344"/>
                <a:gd name="T62" fmla="*/ 266 w 282"/>
                <a:gd name="T63" fmla="*/ 98 h 344"/>
                <a:gd name="T64" fmla="*/ 282 w 282"/>
                <a:gd name="T65" fmla="*/ 74 h 344"/>
                <a:gd name="T66" fmla="*/ 270 w 282"/>
                <a:gd name="T67" fmla="*/ 64 h 344"/>
                <a:gd name="T68" fmla="*/ 268 w 282"/>
                <a:gd name="T69" fmla="*/ 58 h 344"/>
                <a:gd name="T70" fmla="*/ 256 w 282"/>
                <a:gd name="T71" fmla="*/ 64 h 344"/>
                <a:gd name="T72" fmla="*/ 234 w 282"/>
                <a:gd name="T73" fmla="*/ 54 h 344"/>
                <a:gd name="T74" fmla="*/ 222 w 282"/>
                <a:gd name="T75" fmla="*/ 50 h 344"/>
                <a:gd name="T76" fmla="*/ 200 w 282"/>
                <a:gd name="T77" fmla="*/ 62 h 344"/>
                <a:gd name="T78" fmla="*/ 182 w 282"/>
                <a:gd name="T79" fmla="*/ 58 h 344"/>
                <a:gd name="T80" fmla="*/ 170 w 282"/>
                <a:gd name="T81" fmla="*/ 30 h 344"/>
                <a:gd name="T82" fmla="*/ 160 w 282"/>
                <a:gd name="T83" fmla="*/ 2 h 344"/>
                <a:gd name="T84" fmla="*/ 148 w 282"/>
                <a:gd name="T85" fmla="*/ 1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43" name="Freeform 23">
              <a:extLst>
                <a:ext uri="{FF2B5EF4-FFF2-40B4-BE49-F238E27FC236}">
                  <a16:creationId xmlns:a16="http://schemas.microsoft.com/office/drawing/2014/main" id="{F49E3B01-7989-4DD8-91A6-914AD0FB1AC3}"/>
                </a:ext>
              </a:extLst>
            </p:cNvPr>
            <p:cNvSpPr>
              <a:spLocks/>
            </p:cNvSpPr>
            <p:nvPr/>
          </p:nvSpPr>
          <p:spPr bwMode="auto">
            <a:xfrm>
              <a:off x="4737012" y="3011207"/>
              <a:ext cx="433241" cy="501271"/>
            </a:xfrm>
            <a:custGeom>
              <a:avLst/>
              <a:gdLst>
                <a:gd name="T0" fmla="*/ 148 w 242"/>
                <a:gd name="T1" fmla="*/ 4 h 280"/>
                <a:gd name="T2" fmla="*/ 126 w 242"/>
                <a:gd name="T3" fmla="*/ 12 h 280"/>
                <a:gd name="T4" fmla="*/ 102 w 242"/>
                <a:gd name="T5" fmla="*/ 6 h 280"/>
                <a:gd name="T6" fmla="*/ 78 w 242"/>
                <a:gd name="T7" fmla="*/ 6 h 280"/>
                <a:gd name="T8" fmla="*/ 62 w 242"/>
                <a:gd name="T9" fmla="*/ 28 h 280"/>
                <a:gd name="T10" fmla="*/ 54 w 242"/>
                <a:gd name="T11" fmla="*/ 64 h 280"/>
                <a:gd name="T12" fmla="*/ 44 w 242"/>
                <a:gd name="T13" fmla="*/ 74 h 280"/>
                <a:gd name="T14" fmla="*/ 44 w 242"/>
                <a:gd name="T15" fmla="*/ 82 h 280"/>
                <a:gd name="T16" fmla="*/ 36 w 242"/>
                <a:gd name="T17" fmla="*/ 100 h 280"/>
                <a:gd name="T18" fmla="*/ 4 w 242"/>
                <a:gd name="T19" fmla="*/ 132 h 280"/>
                <a:gd name="T20" fmla="*/ 6 w 242"/>
                <a:gd name="T21" fmla="*/ 140 h 280"/>
                <a:gd name="T22" fmla="*/ 0 w 242"/>
                <a:gd name="T23" fmla="*/ 148 h 280"/>
                <a:gd name="T24" fmla="*/ 0 w 242"/>
                <a:gd name="T25" fmla="*/ 156 h 280"/>
                <a:gd name="T26" fmla="*/ 30 w 242"/>
                <a:gd name="T27" fmla="*/ 202 h 280"/>
                <a:gd name="T28" fmla="*/ 30 w 242"/>
                <a:gd name="T29" fmla="*/ 206 h 280"/>
                <a:gd name="T30" fmla="*/ 28 w 242"/>
                <a:gd name="T31" fmla="*/ 210 h 280"/>
                <a:gd name="T32" fmla="*/ 40 w 242"/>
                <a:gd name="T33" fmla="*/ 214 h 280"/>
                <a:gd name="T34" fmla="*/ 48 w 242"/>
                <a:gd name="T35" fmla="*/ 224 h 280"/>
                <a:gd name="T36" fmla="*/ 52 w 242"/>
                <a:gd name="T37" fmla="*/ 246 h 280"/>
                <a:gd name="T38" fmla="*/ 58 w 242"/>
                <a:gd name="T39" fmla="*/ 266 h 280"/>
                <a:gd name="T40" fmla="*/ 68 w 242"/>
                <a:gd name="T41" fmla="*/ 272 h 280"/>
                <a:gd name="T42" fmla="*/ 80 w 242"/>
                <a:gd name="T43" fmla="*/ 270 h 280"/>
                <a:gd name="T44" fmla="*/ 90 w 242"/>
                <a:gd name="T45" fmla="*/ 264 h 280"/>
                <a:gd name="T46" fmla="*/ 90 w 242"/>
                <a:gd name="T47" fmla="*/ 258 h 280"/>
                <a:gd name="T48" fmla="*/ 104 w 242"/>
                <a:gd name="T49" fmla="*/ 250 h 280"/>
                <a:gd name="T50" fmla="*/ 122 w 242"/>
                <a:gd name="T51" fmla="*/ 270 h 280"/>
                <a:gd name="T52" fmla="*/ 134 w 242"/>
                <a:gd name="T53" fmla="*/ 272 h 280"/>
                <a:gd name="T54" fmla="*/ 146 w 242"/>
                <a:gd name="T55" fmla="*/ 268 h 280"/>
                <a:gd name="T56" fmla="*/ 152 w 242"/>
                <a:gd name="T57" fmla="*/ 270 h 280"/>
                <a:gd name="T58" fmla="*/ 170 w 242"/>
                <a:gd name="T59" fmla="*/ 274 h 280"/>
                <a:gd name="T60" fmla="*/ 170 w 242"/>
                <a:gd name="T61" fmla="*/ 246 h 280"/>
                <a:gd name="T62" fmla="*/ 180 w 242"/>
                <a:gd name="T63" fmla="*/ 232 h 280"/>
                <a:gd name="T64" fmla="*/ 172 w 242"/>
                <a:gd name="T65" fmla="*/ 224 h 280"/>
                <a:gd name="T66" fmla="*/ 176 w 242"/>
                <a:gd name="T67" fmla="*/ 220 h 280"/>
                <a:gd name="T68" fmla="*/ 198 w 242"/>
                <a:gd name="T69" fmla="*/ 186 h 280"/>
                <a:gd name="T70" fmla="*/ 204 w 242"/>
                <a:gd name="T71" fmla="*/ 188 h 280"/>
                <a:gd name="T72" fmla="*/ 204 w 242"/>
                <a:gd name="T73" fmla="*/ 204 h 280"/>
                <a:gd name="T74" fmla="*/ 226 w 242"/>
                <a:gd name="T75" fmla="*/ 172 h 280"/>
                <a:gd name="T76" fmla="*/ 214 w 242"/>
                <a:gd name="T77" fmla="*/ 174 h 280"/>
                <a:gd name="T78" fmla="*/ 216 w 242"/>
                <a:gd name="T79" fmla="*/ 136 h 280"/>
                <a:gd name="T80" fmla="*/ 214 w 242"/>
                <a:gd name="T81" fmla="*/ 134 h 280"/>
                <a:gd name="T82" fmla="*/ 208 w 242"/>
                <a:gd name="T83" fmla="*/ 122 h 280"/>
                <a:gd name="T84" fmla="*/ 230 w 242"/>
                <a:gd name="T85" fmla="*/ 116 h 280"/>
                <a:gd name="T86" fmla="*/ 240 w 242"/>
                <a:gd name="T87" fmla="*/ 106 h 280"/>
                <a:gd name="T88" fmla="*/ 216 w 242"/>
                <a:gd name="T89" fmla="*/ 86 h 280"/>
                <a:gd name="T90" fmla="*/ 232 w 242"/>
                <a:gd name="T91" fmla="*/ 66 h 280"/>
                <a:gd name="T92" fmla="*/ 220 w 242"/>
                <a:gd name="T93" fmla="*/ 68 h 280"/>
                <a:gd name="T94" fmla="*/ 220 w 242"/>
                <a:gd name="T95" fmla="*/ 64 h 280"/>
                <a:gd name="T96" fmla="*/ 214 w 242"/>
                <a:gd name="T97" fmla="*/ 54 h 280"/>
                <a:gd name="T98" fmla="*/ 204 w 242"/>
                <a:gd name="T99" fmla="*/ 48 h 280"/>
                <a:gd name="T100" fmla="*/ 160 w 242"/>
                <a:gd name="T101" fmla="*/ 64 h 280"/>
                <a:gd name="T102" fmla="*/ 104 w 242"/>
                <a:gd name="T103" fmla="*/ 48 h 280"/>
                <a:gd name="T104" fmla="*/ 158 w 242"/>
                <a:gd name="T105" fmla="*/ 34 h 280"/>
                <a:gd name="T106" fmla="*/ 178 w 242"/>
                <a:gd name="T107" fmla="*/ 12 h 280"/>
                <a:gd name="T108" fmla="*/ 148 w 242"/>
                <a:gd name="T109" fmla="*/ 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44" name="Freeform 24">
              <a:extLst>
                <a:ext uri="{FF2B5EF4-FFF2-40B4-BE49-F238E27FC236}">
                  <a16:creationId xmlns:a16="http://schemas.microsoft.com/office/drawing/2014/main" id="{9463C028-7561-44C5-9E9C-47F3EB801409}"/>
                </a:ext>
              </a:extLst>
            </p:cNvPr>
            <p:cNvSpPr>
              <a:spLocks/>
            </p:cNvSpPr>
            <p:nvPr/>
          </p:nvSpPr>
          <p:spPr bwMode="auto">
            <a:xfrm>
              <a:off x="4314512" y="2577965"/>
              <a:ext cx="547818" cy="669555"/>
            </a:xfrm>
            <a:custGeom>
              <a:avLst/>
              <a:gdLst>
                <a:gd name="T0" fmla="*/ 186 w 306"/>
                <a:gd name="T1" fmla="*/ 86 h 374"/>
                <a:gd name="T2" fmla="*/ 170 w 306"/>
                <a:gd name="T3" fmla="*/ 56 h 374"/>
                <a:gd name="T4" fmla="*/ 110 w 306"/>
                <a:gd name="T5" fmla="*/ 34 h 374"/>
                <a:gd name="T6" fmla="*/ 80 w 306"/>
                <a:gd name="T7" fmla="*/ 0 h 374"/>
                <a:gd name="T8" fmla="*/ 82 w 306"/>
                <a:gd name="T9" fmla="*/ 14 h 374"/>
                <a:gd name="T10" fmla="*/ 98 w 306"/>
                <a:gd name="T11" fmla="*/ 38 h 374"/>
                <a:gd name="T12" fmla="*/ 74 w 306"/>
                <a:gd name="T13" fmla="*/ 72 h 374"/>
                <a:gd name="T14" fmla="*/ 52 w 306"/>
                <a:gd name="T15" fmla="*/ 50 h 374"/>
                <a:gd name="T16" fmla="*/ 46 w 306"/>
                <a:gd name="T17" fmla="*/ 70 h 374"/>
                <a:gd name="T18" fmla="*/ 44 w 306"/>
                <a:gd name="T19" fmla="*/ 82 h 374"/>
                <a:gd name="T20" fmla="*/ 22 w 306"/>
                <a:gd name="T21" fmla="*/ 94 h 374"/>
                <a:gd name="T22" fmla="*/ 20 w 306"/>
                <a:gd name="T23" fmla="*/ 124 h 374"/>
                <a:gd name="T24" fmla="*/ 0 w 306"/>
                <a:gd name="T25" fmla="*/ 122 h 374"/>
                <a:gd name="T26" fmla="*/ 18 w 306"/>
                <a:gd name="T27" fmla="*/ 144 h 374"/>
                <a:gd name="T28" fmla="*/ 36 w 306"/>
                <a:gd name="T29" fmla="*/ 162 h 374"/>
                <a:gd name="T30" fmla="*/ 54 w 306"/>
                <a:gd name="T31" fmla="*/ 164 h 374"/>
                <a:gd name="T32" fmla="*/ 68 w 306"/>
                <a:gd name="T33" fmla="*/ 200 h 374"/>
                <a:gd name="T34" fmla="*/ 68 w 306"/>
                <a:gd name="T35" fmla="*/ 214 h 374"/>
                <a:gd name="T36" fmla="*/ 54 w 306"/>
                <a:gd name="T37" fmla="*/ 220 h 374"/>
                <a:gd name="T38" fmla="*/ 44 w 306"/>
                <a:gd name="T39" fmla="*/ 244 h 374"/>
                <a:gd name="T40" fmla="*/ 76 w 306"/>
                <a:gd name="T41" fmla="*/ 258 h 374"/>
                <a:gd name="T42" fmla="*/ 102 w 306"/>
                <a:gd name="T43" fmla="*/ 352 h 374"/>
                <a:gd name="T44" fmla="*/ 100 w 306"/>
                <a:gd name="T45" fmla="*/ 364 h 374"/>
                <a:gd name="T46" fmla="*/ 138 w 306"/>
                <a:gd name="T47" fmla="*/ 362 h 374"/>
                <a:gd name="T48" fmla="*/ 146 w 306"/>
                <a:gd name="T49" fmla="*/ 366 h 374"/>
                <a:gd name="T50" fmla="*/ 158 w 306"/>
                <a:gd name="T51" fmla="*/ 350 h 374"/>
                <a:gd name="T52" fmla="*/ 196 w 306"/>
                <a:gd name="T53" fmla="*/ 358 h 374"/>
                <a:gd name="T54" fmla="*/ 260 w 306"/>
                <a:gd name="T55" fmla="*/ 342 h 374"/>
                <a:gd name="T56" fmla="*/ 272 w 306"/>
                <a:gd name="T57" fmla="*/ 320 h 374"/>
                <a:gd name="T58" fmla="*/ 254 w 306"/>
                <a:gd name="T59" fmla="*/ 286 h 374"/>
                <a:gd name="T60" fmla="*/ 288 w 306"/>
                <a:gd name="T61" fmla="*/ 270 h 374"/>
                <a:gd name="T62" fmla="*/ 298 w 306"/>
                <a:gd name="T63" fmla="*/ 234 h 374"/>
                <a:gd name="T64" fmla="*/ 282 w 306"/>
                <a:gd name="T65" fmla="*/ 222 h 374"/>
                <a:gd name="T66" fmla="*/ 270 w 306"/>
                <a:gd name="T67" fmla="*/ 230 h 374"/>
                <a:gd name="T68" fmla="*/ 244 w 306"/>
                <a:gd name="T69" fmla="*/ 210 h 374"/>
                <a:gd name="T70" fmla="*/ 218 w 306"/>
                <a:gd name="T71" fmla="*/ 192 h 374"/>
                <a:gd name="T72" fmla="*/ 214 w 306"/>
                <a:gd name="T73" fmla="*/ 184 h 374"/>
                <a:gd name="T74" fmla="*/ 230 w 306"/>
                <a:gd name="T75" fmla="*/ 152 h 374"/>
                <a:gd name="T76" fmla="*/ 234 w 306"/>
                <a:gd name="T77" fmla="*/ 128 h 374"/>
                <a:gd name="T78" fmla="*/ 260 w 306"/>
                <a:gd name="T79" fmla="*/ 122 h 374"/>
                <a:gd name="T80" fmla="*/ 242 w 306"/>
                <a:gd name="T81" fmla="*/ 116 h 374"/>
                <a:gd name="T82" fmla="*/ 214 w 306"/>
                <a:gd name="T83" fmla="*/ 120 h 374"/>
                <a:gd name="T84" fmla="*/ 194 w 306"/>
                <a:gd name="T85" fmla="*/ 10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45" name="Freeform 25">
              <a:extLst>
                <a:ext uri="{FF2B5EF4-FFF2-40B4-BE49-F238E27FC236}">
                  <a16:creationId xmlns:a16="http://schemas.microsoft.com/office/drawing/2014/main" id="{E5502196-D6E0-4957-9E79-D810FFC5C110}"/>
                </a:ext>
              </a:extLst>
            </p:cNvPr>
            <p:cNvSpPr>
              <a:spLocks/>
            </p:cNvSpPr>
            <p:nvPr/>
          </p:nvSpPr>
          <p:spPr bwMode="auto">
            <a:xfrm>
              <a:off x="4421927" y="1804576"/>
              <a:ext cx="143220" cy="207669"/>
            </a:xfrm>
            <a:custGeom>
              <a:avLst/>
              <a:gdLst>
                <a:gd name="T0" fmla="*/ 46 w 80"/>
                <a:gd name="T1" fmla="*/ 2 h 116"/>
                <a:gd name="T2" fmla="*/ 44 w 80"/>
                <a:gd name="T3" fmla="*/ 0 h 116"/>
                <a:gd name="T4" fmla="*/ 40 w 80"/>
                <a:gd name="T5" fmla="*/ 2 h 116"/>
                <a:gd name="T6" fmla="*/ 38 w 80"/>
                <a:gd name="T7" fmla="*/ 4 h 116"/>
                <a:gd name="T8" fmla="*/ 32 w 80"/>
                <a:gd name="T9" fmla="*/ 14 h 116"/>
                <a:gd name="T10" fmla="*/ 28 w 80"/>
                <a:gd name="T11" fmla="*/ 12 h 116"/>
                <a:gd name="T12" fmla="*/ 28 w 80"/>
                <a:gd name="T13" fmla="*/ 14 h 116"/>
                <a:gd name="T14" fmla="*/ 22 w 80"/>
                <a:gd name="T15" fmla="*/ 20 h 116"/>
                <a:gd name="T16" fmla="*/ 18 w 80"/>
                <a:gd name="T17" fmla="*/ 22 h 116"/>
                <a:gd name="T18" fmla="*/ 10 w 80"/>
                <a:gd name="T19" fmla="*/ 26 h 116"/>
                <a:gd name="T20" fmla="*/ 8 w 80"/>
                <a:gd name="T21" fmla="*/ 32 h 116"/>
                <a:gd name="T22" fmla="*/ 8 w 80"/>
                <a:gd name="T23" fmla="*/ 44 h 116"/>
                <a:gd name="T24" fmla="*/ 6 w 80"/>
                <a:gd name="T25" fmla="*/ 48 h 116"/>
                <a:gd name="T26" fmla="*/ 4 w 80"/>
                <a:gd name="T27" fmla="*/ 50 h 116"/>
                <a:gd name="T28" fmla="*/ 0 w 80"/>
                <a:gd name="T29" fmla="*/ 60 h 116"/>
                <a:gd name="T30" fmla="*/ 0 w 80"/>
                <a:gd name="T31" fmla="*/ 66 h 116"/>
                <a:gd name="T32" fmla="*/ 0 w 80"/>
                <a:gd name="T33" fmla="*/ 78 h 116"/>
                <a:gd name="T34" fmla="*/ 4 w 80"/>
                <a:gd name="T35" fmla="*/ 102 h 116"/>
                <a:gd name="T36" fmla="*/ 8 w 80"/>
                <a:gd name="T37" fmla="*/ 106 h 116"/>
                <a:gd name="T38" fmla="*/ 18 w 80"/>
                <a:gd name="T39" fmla="*/ 112 h 116"/>
                <a:gd name="T40" fmla="*/ 36 w 80"/>
                <a:gd name="T41" fmla="*/ 116 h 116"/>
                <a:gd name="T42" fmla="*/ 44 w 80"/>
                <a:gd name="T43" fmla="*/ 114 h 116"/>
                <a:gd name="T44" fmla="*/ 54 w 80"/>
                <a:gd name="T45" fmla="*/ 110 h 116"/>
                <a:gd name="T46" fmla="*/ 50 w 80"/>
                <a:gd name="T47" fmla="*/ 100 h 116"/>
                <a:gd name="T48" fmla="*/ 50 w 80"/>
                <a:gd name="T49" fmla="*/ 98 h 116"/>
                <a:gd name="T50" fmla="*/ 52 w 80"/>
                <a:gd name="T51" fmla="*/ 90 h 116"/>
                <a:gd name="T52" fmla="*/ 60 w 80"/>
                <a:gd name="T53" fmla="*/ 74 h 116"/>
                <a:gd name="T54" fmla="*/ 76 w 80"/>
                <a:gd name="T55" fmla="*/ 74 h 116"/>
                <a:gd name="T56" fmla="*/ 80 w 80"/>
                <a:gd name="T57" fmla="*/ 74 h 116"/>
                <a:gd name="T58" fmla="*/ 74 w 80"/>
                <a:gd name="T59" fmla="*/ 64 h 116"/>
                <a:gd name="T60" fmla="*/ 64 w 80"/>
                <a:gd name="T61" fmla="*/ 48 h 116"/>
                <a:gd name="T62" fmla="*/ 58 w 80"/>
                <a:gd name="T63" fmla="*/ 40 h 116"/>
                <a:gd name="T64" fmla="*/ 54 w 80"/>
                <a:gd name="T65" fmla="*/ 30 h 116"/>
                <a:gd name="T66" fmla="*/ 52 w 80"/>
                <a:gd name="T67" fmla="*/ 18 h 116"/>
                <a:gd name="T68" fmla="*/ 48 w 80"/>
                <a:gd name="T69" fmla="*/ 8 h 116"/>
                <a:gd name="T70" fmla="*/ 46 w 80"/>
                <a:gd name="T71"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46" name="Freeform 26">
              <a:extLst>
                <a:ext uri="{FF2B5EF4-FFF2-40B4-BE49-F238E27FC236}">
                  <a16:creationId xmlns:a16="http://schemas.microsoft.com/office/drawing/2014/main" id="{B9BC5EA2-DBFF-41CF-81E5-A45F2AFB6726}"/>
                </a:ext>
              </a:extLst>
            </p:cNvPr>
            <p:cNvSpPr>
              <a:spLocks/>
            </p:cNvSpPr>
            <p:nvPr/>
          </p:nvSpPr>
          <p:spPr bwMode="auto">
            <a:xfrm>
              <a:off x="4278707" y="1711483"/>
              <a:ext cx="189767" cy="204089"/>
            </a:xfrm>
            <a:custGeom>
              <a:avLst/>
              <a:gdLst>
                <a:gd name="T0" fmla="*/ 52 w 106"/>
                <a:gd name="T1" fmla="*/ 24 h 114"/>
                <a:gd name="T2" fmla="*/ 52 w 106"/>
                <a:gd name="T3" fmla="*/ 26 h 114"/>
                <a:gd name="T4" fmla="*/ 48 w 106"/>
                <a:gd name="T5" fmla="*/ 26 h 114"/>
                <a:gd name="T6" fmla="*/ 38 w 106"/>
                <a:gd name="T7" fmla="*/ 24 h 114"/>
                <a:gd name="T8" fmla="*/ 38 w 106"/>
                <a:gd name="T9" fmla="*/ 28 h 114"/>
                <a:gd name="T10" fmla="*/ 38 w 106"/>
                <a:gd name="T11" fmla="*/ 30 h 114"/>
                <a:gd name="T12" fmla="*/ 36 w 106"/>
                <a:gd name="T13" fmla="*/ 30 h 114"/>
                <a:gd name="T14" fmla="*/ 18 w 106"/>
                <a:gd name="T15" fmla="*/ 38 h 114"/>
                <a:gd name="T16" fmla="*/ 18 w 106"/>
                <a:gd name="T17" fmla="*/ 40 h 114"/>
                <a:gd name="T18" fmla="*/ 16 w 106"/>
                <a:gd name="T19" fmla="*/ 44 h 114"/>
                <a:gd name="T20" fmla="*/ 18 w 106"/>
                <a:gd name="T21" fmla="*/ 48 h 114"/>
                <a:gd name="T22" fmla="*/ 24 w 106"/>
                <a:gd name="T23" fmla="*/ 56 h 114"/>
                <a:gd name="T24" fmla="*/ 24 w 106"/>
                <a:gd name="T25" fmla="*/ 58 h 114"/>
                <a:gd name="T26" fmla="*/ 24 w 106"/>
                <a:gd name="T27" fmla="*/ 60 h 114"/>
                <a:gd name="T28" fmla="*/ 14 w 106"/>
                <a:gd name="T29" fmla="*/ 72 h 114"/>
                <a:gd name="T30" fmla="*/ 4 w 106"/>
                <a:gd name="T31" fmla="*/ 82 h 114"/>
                <a:gd name="T32" fmla="*/ 0 w 106"/>
                <a:gd name="T33" fmla="*/ 86 h 114"/>
                <a:gd name="T34" fmla="*/ 0 w 106"/>
                <a:gd name="T35" fmla="*/ 90 h 114"/>
                <a:gd name="T36" fmla="*/ 4 w 106"/>
                <a:gd name="T37" fmla="*/ 96 h 114"/>
                <a:gd name="T38" fmla="*/ 14 w 106"/>
                <a:gd name="T39" fmla="*/ 100 h 114"/>
                <a:gd name="T40" fmla="*/ 20 w 106"/>
                <a:gd name="T41" fmla="*/ 100 h 114"/>
                <a:gd name="T42" fmla="*/ 32 w 106"/>
                <a:gd name="T43" fmla="*/ 102 h 114"/>
                <a:gd name="T44" fmla="*/ 36 w 106"/>
                <a:gd name="T45" fmla="*/ 102 h 114"/>
                <a:gd name="T46" fmla="*/ 40 w 106"/>
                <a:gd name="T47" fmla="*/ 106 h 114"/>
                <a:gd name="T48" fmla="*/ 48 w 106"/>
                <a:gd name="T49" fmla="*/ 110 h 114"/>
                <a:gd name="T50" fmla="*/ 56 w 106"/>
                <a:gd name="T51" fmla="*/ 114 h 114"/>
                <a:gd name="T52" fmla="*/ 62 w 106"/>
                <a:gd name="T53" fmla="*/ 114 h 114"/>
                <a:gd name="T54" fmla="*/ 66 w 106"/>
                <a:gd name="T55" fmla="*/ 112 h 114"/>
                <a:gd name="T56" fmla="*/ 72 w 106"/>
                <a:gd name="T57" fmla="*/ 106 h 114"/>
                <a:gd name="T58" fmla="*/ 78 w 106"/>
                <a:gd name="T59" fmla="*/ 98 h 114"/>
                <a:gd name="T60" fmla="*/ 84 w 106"/>
                <a:gd name="T61" fmla="*/ 84 h 114"/>
                <a:gd name="T62" fmla="*/ 80 w 106"/>
                <a:gd name="T63" fmla="*/ 66 h 114"/>
                <a:gd name="T64" fmla="*/ 86 w 106"/>
                <a:gd name="T65" fmla="*/ 68 h 114"/>
                <a:gd name="T66" fmla="*/ 96 w 106"/>
                <a:gd name="T67" fmla="*/ 68 h 114"/>
                <a:gd name="T68" fmla="*/ 100 w 106"/>
                <a:gd name="T69" fmla="*/ 66 h 114"/>
                <a:gd name="T70" fmla="*/ 102 w 106"/>
                <a:gd name="T71" fmla="*/ 62 h 114"/>
                <a:gd name="T72" fmla="*/ 94 w 106"/>
                <a:gd name="T73" fmla="*/ 38 h 114"/>
                <a:gd name="T74" fmla="*/ 96 w 106"/>
                <a:gd name="T75" fmla="*/ 30 h 114"/>
                <a:gd name="T76" fmla="*/ 102 w 106"/>
                <a:gd name="T77" fmla="*/ 26 h 114"/>
                <a:gd name="T78" fmla="*/ 106 w 106"/>
                <a:gd name="T79" fmla="*/ 22 h 114"/>
                <a:gd name="T80" fmla="*/ 104 w 106"/>
                <a:gd name="T81" fmla="*/ 18 h 114"/>
                <a:gd name="T82" fmla="*/ 86 w 106"/>
                <a:gd name="T83" fmla="*/ 18 h 114"/>
                <a:gd name="T84" fmla="*/ 68 w 106"/>
                <a:gd name="T85" fmla="*/ 6 h 114"/>
                <a:gd name="T86" fmla="*/ 62 w 106"/>
                <a:gd name="T87" fmla="*/ 2 h 114"/>
                <a:gd name="T88" fmla="*/ 58 w 106"/>
                <a:gd name="T89" fmla="*/ 0 h 114"/>
                <a:gd name="T90" fmla="*/ 48 w 106"/>
                <a:gd name="T91" fmla="*/ 2 h 114"/>
                <a:gd name="T92" fmla="*/ 44 w 106"/>
                <a:gd name="T93" fmla="*/ 2 h 114"/>
                <a:gd name="T94" fmla="*/ 44 w 106"/>
                <a:gd name="T95" fmla="*/ 8 h 114"/>
                <a:gd name="T96" fmla="*/ 50 w 106"/>
                <a:gd name="T97" fmla="*/ 10 h 114"/>
                <a:gd name="T98" fmla="*/ 54 w 106"/>
                <a:gd name="T99" fmla="*/ 16 h 114"/>
                <a:gd name="T100" fmla="*/ 54 w 106"/>
                <a:gd name="T101" fmla="*/ 20 h 114"/>
                <a:gd name="T102" fmla="*/ 52 w 106"/>
                <a:gd name="T103"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47" name="Freeform 27">
              <a:extLst>
                <a:ext uri="{FF2B5EF4-FFF2-40B4-BE49-F238E27FC236}">
                  <a16:creationId xmlns:a16="http://schemas.microsoft.com/office/drawing/2014/main" id="{58114D0D-D5CC-41C3-A2A0-768517977485}"/>
                </a:ext>
              </a:extLst>
            </p:cNvPr>
            <p:cNvSpPr>
              <a:spLocks/>
            </p:cNvSpPr>
            <p:nvPr/>
          </p:nvSpPr>
          <p:spPr bwMode="auto">
            <a:xfrm>
              <a:off x="4600952" y="1306885"/>
              <a:ext cx="673135" cy="640911"/>
            </a:xfrm>
            <a:custGeom>
              <a:avLst/>
              <a:gdLst>
                <a:gd name="T0" fmla="*/ 160 w 376"/>
                <a:gd name="T1" fmla="*/ 64 h 358"/>
                <a:gd name="T2" fmla="*/ 142 w 376"/>
                <a:gd name="T3" fmla="*/ 80 h 358"/>
                <a:gd name="T4" fmla="*/ 116 w 376"/>
                <a:gd name="T5" fmla="*/ 92 h 358"/>
                <a:gd name="T6" fmla="*/ 90 w 376"/>
                <a:gd name="T7" fmla="*/ 116 h 358"/>
                <a:gd name="T8" fmla="*/ 68 w 376"/>
                <a:gd name="T9" fmla="*/ 140 h 358"/>
                <a:gd name="T10" fmla="*/ 42 w 376"/>
                <a:gd name="T11" fmla="*/ 138 h 358"/>
                <a:gd name="T12" fmla="*/ 28 w 376"/>
                <a:gd name="T13" fmla="*/ 156 h 358"/>
                <a:gd name="T14" fmla="*/ 4 w 376"/>
                <a:gd name="T15" fmla="*/ 208 h 358"/>
                <a:gd name="T16" fmla="*/ 2 w 376"/>
                <a:gd name="T17" fmla="*/ 232 h 358"/>
                <a:gd name="T18" fmla="*/ 34 w 376"/>
                <a:gd name="T19" fmla="*/ 238 h 358"/>
                <a:gd name="T20" fmla="*/ 46 w 376"/>
                <a:gd name="T21" fmla="*/ 248 h 358"/>
                <a:gd name="T22" fmla="*/ 52 w 376"/>
                <a:gd name="T23" fmla="*/ 258 h 358"/>
                <a:gd name="T24" fmla="*/ 86 w 376"/>
                <a:gd name="T25" fmla="*/ 270 h 358"/>
                <a:gd name="T26" fmla="*/ 122 w 376"/>
                <a:gd name="T27" fmla="*/ 212 h 358"/>
                <a:gd name="T28" fmla="*/ 148 w 376"/>
                <a:gd name="T29" fmla="*/ 202 h 358"/>
                <a:gd name="T30" fmla="*/ 164 w 376"/>
                <a:gd name="T31" fmla="*/ 194 h 358"/>
                <a:gd name="T32" fmla="*/ 174 w 376"/>
                <a:gd name="T33" fmla="*/ 200 h 358"/>
                <a:gd name="T34" fmla="*/ 190 w 376"/>
                <a:gd name="T35" fmla="*/ 238 h 358"/>
                <a:gd name="T36" fmla="*/ 184 w 376"/>
                <a:gd name="T37" fmla="*/ 270 h 358"/>
                <a:gd name="T38" fmla="*/ 170 w 376"/>
                <a:gd name="T39" fmla="*/ 312 h 358"/>
                <a:gd name="T40" fmla="*/ 184 w 376"/>
                <a:gd name="T41" fmla="*/ 304 h 358"/>
                <a:gd name="T42" fmla="*/ 194 w 376"/>
                <a:gd name="T43" fmla="*/ 308 h 358"/>
                <a:gd name="T44" fmla="*/ 186 w 376"/>
                <a:gd name="T45" fmla="*/ 324 h 358"/>
                <a:gd name="T46" fmla="*/ 182 w 376"/>
                <a:gd name="T47" fmla="*/ 336 h 358"/>
                <a:gd name="T48" fmla="*/ 168 w 376"/>
                <a:gd name="T49" fmla="*/ 346 h 358"/>
                <a:gd name="T50" fmla="*/ 158 w 376"/>
                <a:gd name="T51" fmla="*/ 358 h 358"/>
                <a:gd name="T52" fmla="*/ 198 w 376"/>
                <a:gd name="T53" fmla="*/ 328 h 358"/>
                <a:gd name="T54" fmla="*/ 272 w 376"/>
                <a:gd name="T55" fmla="*/ 260 h 358"/>
                <a:gd name="T56" fmla="*/ 304 w 376"/>
                <a:gd name="T57" fmla="*/ 252 h 358"/>
                <a:gd name="T58" fmla="*/ 376 w 376"/>
                <a:gd name="T59" fmla="*/ 156 h 358"/>
                <a:gd name="T60" fmla="*/ 364 w 376"/>
                <a:gd name="T61" fmla="*/ 122 h 358"/>
                <a:gd name="T62" fmla="*/ 356 w 376"/>
                <a:gd name="T63" fmla="*/ 122 h 358"/>
                <a:gd name="T64" fmla="*/ 344 w 376"/>
                <a:gd name="T65" fmla="*/ 110 h 358"/>
                <a:gd name="T66" fmla="*/ 336 w 376"/>
                <a:gd name="T67" fmla="*/ 62 h 358"/>
                <a:gd name="T68" fmla="*/ 308 w 376"/>
                <a:gd name="T69" fmla="*/ 30 h 358"/>
                <a:gd name="T70" fmla="*/ 308 w 376"/>
                <a:gd name="T71" fmla="*/ 12 h 358"/>
                <a:gd name="T72" fmla="*/ 294 w 376"/>
                <a:gd name="T73" fmla="*/ 24 h 358"/>
                <a:gd name="T74" fmla="*/ 274 w 376"/>
                <a:gd name="T75" fmla="*/ 20 h 358"/>
                <a:gd name="T76" fmla="*/ 268 w 376"/>
                <a:gd name="T77" fmla="*/ 8 h 358"/>
                <a:gd name="T78" fmla="*/ 236 w 376"/>
                <a:gd name="T79" fmla="*/ 0 h 358"/>
                <a:gd name="T80" fmla="*/ 234 w 376"/>
                <a:gd name="T81" fmla="*/ 12 h 358"/>
                <a:gd name="T82" fmla="*/ 226 w 376"/>
                <a:gd name="T83" fmla="*/ 30 h 358"/>
                <a:gd name="T84" fmla="*/ 210 w 376"/>
                <a:gd name="T85" fmla="*/ 48 h 358"/>
                <a:gd name="T86" fmla="*/ 172 w 376"/>
                <a:gd name="T87" fmla="*/ 4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48" name="Freeform 28">
              <a:extLst>
                <a:ext uri="{FF2B5EF4-FFF2-40B4-BE49-F238E27FC236}">
                  <a16:creationId xmlns:a16="http://schemas.microsoft.com/office/drawing/2014/main" id="{9902E1B0-1296-40E8-94A9-7F4740201CDA}"/>
                </a:ext>
              </a:extLst>
            </p:cNvPr>
            <p:cNvSpPr>
              <a:spLocks/>
            </p:cNvSpPr>
            <p:nvPr/>
          </p:nvSpPr>
          <p:spPr bwMode="auto">
            <a:xfrm>
              <a:off x="4751334" y="920190"/>
              <a:ext cx="959576" cy="651652"/>
            </a:xfrm>
            <a:custGeom>
              <a:avLst/>
              <a:gdLst>
                <a:gd name="T0" fmla="*/ 92 w 536"/>
                <a:gd name="T1" fmla="*/ 6 h 364"/>
                <a:gd name="T2" fmla="*/ 70 w 536"/>
                <a:gd name="T3" fmla="*/ 20 h 364"/>
                <a:gd name="T4" fmla="*/ 58 w 536"/>
                <a:gd name="T5" fmla="*/ 36 h 364"/>
                <a:gd name="T6" fmla="*/ 28 w 536"/>
                <a:gd name="T7" fmla="*/ 40 h 364"/>
                <a:gd name="T8" fmla="*/ 0 w 536"/>
                <a:gd name="T9" fmla="*/ 40 h 364"/>
                <a:gd name="T10" fmla="*/ 34 w 536"/>
                <a:gd name="T11" fmla="*/ 64 h 364"/>
                <a:gd name="T12" fmla="*/ 50 w 536"/>
                <a:gd name="T13" fmla="*/ 140 h 364"/>
                <a:gd name="T14" fmla="*/ 88 w 536"/>
                <a:gd name="T15" fmla="*/ 122 h 364"/>
                <a:gd name="T16" fmla="*/ 126 w 536"/>
                <a:gd name="T17" fmla="*/ 176 h 364"/>
                <a:gd name="T18" fmla="*/ 128 w 536"/>
                <a:gd name="T19" fmla="*/ 220 h 364"/>
                <a:gd name="T20" fmla="*/ 158 w 536"/>
                <a:gd name="T21" fmla="*/ 208 h 364"/>
                <a:gd name="T22" fmla="*/ 188 w 536"/>
                <a:gd name="T23" fmla="*/ 216 h 364"/>
                <a:gd name="T24" fmla="*/ 194 w 536"/>
                <a:gd name="T25" fmla="*/ 228 h 364"/>
                <a:gd name="T26" fmla="*/ 210 w 536"/>
                <a:gd name="T27" fmla="*/ 214 h 364"/>
                <a:gd name="T28" fmla="*/ 230 w 536"/>
                <a:gd name="T29" fmla="*/ 218 h 364"/>
                <a:gd name="T30" fmla="*/ 232 w 536"/>
                <a:gd name="T31" fmla="*/ 242 h 364"/>
                <a:gd name="T32" fmla="*/ 262 w 536"/>
                <a:gd name="T33" fmla="*/ 274 h 364"/>
                <a:gd name="T34" fmla="*/ 268 w 536"/>
                <a:gd name="T35" fmla="*/ 324 h 364"/>
                <a:gd name="T36" fmla="*/ 282 w 536"/>
                <a:gd name="T37" fmla="*/ 330 h 364"/>
                <a:gd name="T38" fmla="*/ 298 w 536"/>
                <a:gd name="T39" fmla="*/ 344 h 364"/>
                <a:gd name="T40" fmla="*/ 326 w 536"/>
                <a:gd name="T41" fmla="*/ 304 h 364"/>
                <a:gd name="T42" fmla="*/ 352 w 536"/>
                <a:gd name="T43" fmla="*/ 294 h 364"/>
                <a:gd name="T44" fmla="*/ 400 w 536"/>
                <a:gd name="T45" fmla="*/ 272 h 364"/>
                <a:gd name="T46" fmla="*/ 404 w 536"/>
                <a:gd name="T47" fmla="*/ 260 h 364"/>
                <a:gd name="T48" fmla="*/ 430 w 536"/>
                <a:gd name="T49" fmla="*/ 256 h 364"/>
                <a:gd name="T50" fmla="*/ 454 w 536"/>
                <a:gd name="T51" fmla="*/ 228 h 364"/>
                <a:gd name="T52" fmla="*/ 476 w 536"/>
                <a:gd name="T53" fmla="*/ 170 h 364"/>
                <a:gd name="T54" fmla="*/ 496 w 536"/>
                <a:gd name="T55" fmla="*/ 168 h 364"/>
                <a:gd name="T56" fmla="*/ 518 w 536"/>
                <a:gd name="T57" fmla="*/ 176 h 364"/>
                <a:gd name="T58" fmla="*/ 536 w 536"/>
                <a:gd name="T59" fmla="*/ 124 h 364"/>
                <a:gd name="T60" fmla="*/ 504 w 536"/>
                <a:gd name="T61" fmla="*/ 118 h 364"/>
                <a:gd name="T62" fmla="*/ 484 w 536"/>
                <a:gd name="T63" fmla="*/ 104 h 364"/>
                <a:gd name="T64" fmla="*/ 470 w 536"/>
                <a:gd name="T65" fmla="*/ 112 h 364"/>
                <a:gd name="T66" fmla="*/ 446 w 536"/>
                <a:gd name="T67" fmla="*/ 110 h 364"/>
                <a:gd name="T68" fmla="*/ 446 w 536"/>
                <a:gd name="T69" fmla="*/ 136 h 364"/>
                <a:gd name="T70" fmla="*/ 428 w 536"/>
                <a:gd name="T71" fmla="*/ 146 h 364"/>
                <a:gd name="T72" fmla="*/ 414 w 536"/>
                <a:gd name="T73" fmla="*/ 140 h 364"/>
                <a:gd name="T74" fmla="*/ 374 w 536"/>
                <a:gd name="T75" fmla="*/ 104 h 364"/>
                <a:gd name="T76" fmla="*/ 366 w 536"/>
                <a:gd name="T77" fmla="*/ 88 h 364"/>
                <a:gd name="T78" fmla="*/ 368 w 536"/>
                <a:gd name="T79" fmla="*/ 100 h 364"/>
                <a:gd name="T80" fmla="*/ 340 w 536"/>
                <a:gd name="T81" fmla="*/ 116 h 364"/>
                <a:gd name="T82" fmla="*/ 336 w 536"/>
                <a:gd name="T83" fmla="*/ 100 h 364"/>
                <a:gd name="T84" fmla="*/ 314 w 536"/>
                <a:gd name="T85" fmla="*/ 84 h 364"/>
                <a:gd name="T86" fmla="*/ 288 w 536"/>
                <a:gd name="T87" fmla="*/ 80 h 364"/>
                <a:gd name="T88" fmla="*/ 284 w 536"/>
                <a:gd name="T89" fmla="*/ 56 h 364"/>
                <a:gd name="T90" fmla="*/ 252 w 536"/>
                <a:gd name="T91" fmla="*/ 70 h 364"/>
                <a:gd name="T92" fmla="*/ 234 w 536"/>
                <a:gd name="T93" fmla="*/ 66 h 364"/>
                <a:gd name="T94" fmla="*/ 212 w 536"/>
                <a:gd name="T95" fmla="*/ 46 h 364"/>
                <a:gd name="T96" fmla="*/ 194 w 536"/>
                <a:gd name="T97" fmla="*/ 46 h 364"/>
                <a:gd name="T98" fmla="*/ 152 w 536"/>
                <a:gd name="T99" fmla="*/ 58 h 364"/>
                <a:gd name="T100" fmla="*/ 120 w 536"/>
                <a:gd name="T101" fmla="*/ 4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49" name="Freeform 29">
              <a:extLst>
                <a:ext uri="{FF2B5EF4-FFF2-40B4-BE49-F238E27FC236}">
                  <a16:creationId xmlns:a16="http://schemas.microsoft.com/office/drawing/2014/main" id="{8B4FA408-D102-4DA2-AC79-F75644F7216D}"/>
                </a:ext>
              </a:extLst>
            </p:cNvPr>
            <p:cNvSpPr>
              <a:spLocks/>
            </p:cNvSpPr>
            <p:nvPr/>
          </p:nvSpPr>
          <p:spPr bwMode="auto">
            <a:xfrm>
              <a:off x="4547245" y="0"/>
              <a:ext cx="1285402" cy="1167245"/>
            </a:xfrm>
            <a:custGeom>
              <a:avLst/>
              <a:gdLst>
                <a:gd name="T0" fmla="*/ 712 w 718"/>
                <a:gd name="T1" fmla="*/ 290 h 652"/>
                <a:gd name="T2" fmla="*/ 704 w 718"/>
                <a:gd name="T3" fmla="*/ 270 h 652"/>
                <a:gd name="T4" fmla="*/ 692 w 718"/>
                <a:gd name="T5" fmla="*/ 234 h 652"/>
                <a:gd name="T6" fmla="*/ 662 w 718"/>
                <a:gd name="T7" fmla="*/ 254 h 652"/>
                <a:gd name="T8" fmla="*/ 632 w 718"/>
                <a:gd name="T9" fmla="*/ 276 h 652"/>
                <a:gd name="T10" fmla="*/ 618 w 718"/>
                <a:gd name="T11" fmla="*/ 320 h 652"/>
                <a:gd name="T12" fmla="*/ 510 w 718"/>
                <a:gd name="T13" fmla="*/ 308 h 652"/>
                <a:gd name="T14" fmla="*/ 496 w 718"/>
                <a:gd name="T15" fmla="*/ 280 h 652"/>
                <a:gd name="T16" fmla="*/ 452 w 718"/>
                <a:gd name="T17" fmla="*/ 246 h 652"/>
                <a:gd name="T18" fmla="*/ 332 w 718"/>
                <a:gd name="T19" fmla="*/ 234 h 652"/>
                <a:gd name="T20" fmla="*/ 258 w 718"/>
                <a:gd name="T21" fmla="*/ 110 h 652"/>
                <a:gd name="T22" fmla="*/ 164 w 718"/>
                <a:gd name="T23" fmla="*/ 14 h 652"/>
                <a:gd name="T24" fmla="*/ 94 w 718"/>
                <a:gd name="T25" fmla="*/ 6 h 652"/>
                <a:gd name="T26" fmla="*/ 54 w 718"/>
                <a:gd name="T27" fmla="*/ 4 h 652"/>
                <a:gd name="T28" fmla="*/ 8 w 718"/>
                <a:gd name="T29" fmla="*/ 36 h 652"/>
                <a:gd name="T30" fmla="*/ 0 w 718"/>
                <a:gd name="T31" fmla="*/ 62 h 652"/>
                <a:gd name="T32" fmla="*/ 22 w 718"/>
                <a:gd name="T33" fmla="*/ 86 h 652"/>
                <a:gd name="T34" fmla="*/ 42 w 718"/>
                <a:gd name="T35" fmla="*/ 70 h 652"/>
                <a:gd name="T36" fmla="*/ 74 w 718"/>
                <a:gd name="T37" fmla="*/ 94 h 652"/>
                <a:gd name="T38" fmla="*/ 96 w 718"/>
                <a:gd name="T39" fmla="*/ 140 h 652"/>
                <a:gd name="T40" fmla="*/ 124 w 718"/>
                <a:gd name="T41" fmla="*/ 148 h 652"/>
                <a:gd name="T42" fmla="*/ 176 w 718"/>
                <a:gd name="T43" fmla="*/ 110 h 652"/>
                <a:gd name="T44" fmla="*/ 230 w 718"/>
                <a:gd name="T45" fmla="*/ 138 h 652"/>
                <a:gd name="T46" fmla="*/ 238 w 718"/>
                <a:gd name="T47" fmla="*/ 196 h 652"/>
                <a:gd name="T48" fmla="*/ 240 w 718"/>
                <a:gd name="T49" fmla="*/ 250 h 652"/>
                <a:gd name="T50" fmla="*/ 232 w 718"/>
                <a:gd name="T51" fmla="*/ 284 h 652"/>
                <a:gd name="T52" fmla="*/ 228 w 718"/>
                <a:gd name="T53" fmla="*/ 330 h 652"/>
                <a:gd name="T54" fmla="*/ 214 w 718"/>
                <a:gd name="T55" fmla="*/ 366 h 652"/>
                <a:gd name="T56" fmla="*/ 180 w 718"/>
                <a:gd name="T57" fmla="*/ 370 h 652"/>
                <a:gd name="T58" fmla="*/ 154 w 718"/>
                <a:gd name="T59" fmla="*/ 414 h 652"/>
                <a:gd name="T60" fmla="*/ 144 w 718"/>
                <a:gd name="T61" fmla="*/ 446 h 652"/>
                <a:gd name="T62" fmla="*/ 178 w 718"/>
                <a:gd name="T63" fmla="*/ 476 h 652"/>
                <a:gd name="T64" fmla="*/ 188 w 718"/>
                <a:gd name="T65" fmla="*/ 516 h 652"/>
                <a:gd name="T66" fmla="*/ 226 w 718"/>
                <a:gd name="T67" fmla="*/ 528 h 652"/>
                <a:gd name="T68" fmla="*/ 254 w 718"/>
                <a:gd name="T69" fmla="*/ 560 h 652"/>
                <a:gd name="T70" fmla="*/ 274 w 718"/>
                <a:gd name="T71" fmla="*/ 560 h 652"/>
                <a:gd name="T72" fmla="*/ 308 w 718"/>
                <a:gd name="T73" fmla="*/ 552 h 652"/>
                <a:gd name="T74" fmla="*/ 334 w 718"/>
                <a:gd name="T75" fmla="*/ 544 h 652"/>
                <a:gd name="T76" fmla="*/ 344 w 718"/>
                <a:gd name="T77" fmla="*/ 556 h 652"/>
                <a:gd name="T78" fmla="*/ 362 w 718"/>
                <a:gd name="T79" fmla="*/ 576 h 652"/>
                <a:gd name="T80" fmla="*/ 364 w 718"/>
                <a:gd name="T81" fmla="*/ 564 h 652"/>
                <a:gd name="T82" fmla="*/ 402 w 718"/>
                <a:gd name="T83" fmla="*/ 562 h 652"/>
                <a:gd name="T84" fmla="*/ 422 w 718"/>
                <a:gd name="T85" fmla="*/ 588 h 652"/>
                <a:gd name="T86" fmla="*/ 456 w 718"/>
                <a:gd name="T87" fmla="*/ 608 h 652"/>
                <a:gd name="T88" fmla="*/ 474 w 718"/>
                <a:gd name="T89" fmla="*/ 616 h 652"/>
                <a:gd name="T90" fmla="*/ 474 w 718"/>
                <a:gd name="T91" fmla="*/ 596 h 652"/>
                <a:gd name="T92" fmla="*/ 486 w 718"/>
                <a:gd name="T93" fmla="*/ 590 h 652"/>
                <a:gd name="T94" fmla="*/ 496 w 718"/>
                <a:gd name="T95" fmla="*/ 616 h 652"/>
                <a:gd name="T96" fmla="*/ 512 w 718"/>
                <a:gd name="T97" fmla="*/ 626 h 652"/>
                <a:gd name="T98" fmla="*/ 544 w 718"/>
                <a:gd name="T99" fmla="*/ 638 h 652"/>
                <a:gd name="T100" fmla="*/ 556 w 718"/>
                <a:gd name="T101" fmla="*/ 618 h 652"/>
                <a:gd name="T102" fmla="*/ 592 w 718"/>
                <a:gd name="T103" fmla="*/ 598 h 652"/>
                <a:gd name="T104" fmla="*/ 610 w 718"/>
                <a:gd name="T105" fmla="*/ 600 h 652"/>
                <a:gd name="T106" fmla="*/ 610 w 718"/>
                <a:gd name="T107" fmla="*/ 618 h 652"/>
                <a:gd name="T108" fmla="*/ 640 w 718"/>
                <a:gd name="T109" fmla="*/ 630 h 652"/>
                <a:gd name="T110" fmla="*/ 624 w 718"/>
                <a:gd name="T111" fmla="*/ 562 h 652"/>
                <a:gd name="T112" fmla="*/ 616 w 718"/>
                <a:gd name="T113" fmla="*/ 518 h 652"/>
                <a:gd name="T114" fmla="*/ 662 w 718"/>
                <a:gd name="T115" fmla="*/ 482 h 652"/>
                <a:gd name="T116" fmla="*/ 704 w 718"/>
                <a:gd name="T117" fmla="*/ 476 h 652"/>
                <a:gd name="T118" fmla="*/ 716 w 718"/>
                <a:gd name="T119" fmla="*/ 38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50" name="Freeform 30">
              <a:extLst>
                <a:ext uri="{FF2B5EF4-FFF2-40B4-BE49-F238E27FC236}">
                  <a16:creationId xmlns:a16="http://schemas.microsoft.com/office/drawing/2014/main" id="{D38EB4CF-00C8-4B27-B5D8-99E587080FC1}"/>
                </a:ext>
              </a:extLst>
            </p:cNvPr>
            <p:cNvSpPr>
              <a:spLocks/>
            </p:cNvSpPr>
            <p:nvPr/>
          </p:nvSpPr>
          <p:spPr bwMode="auto">
            <a:xfrm>
              <a:off x="4293029" y="2094597"/>
              <a:ext cx="776970" cy="486949"/>
            </a:xfrm>
            <a:custGeom>
              <a:avLst/>
              <a:gdLst>
                <a:gd name="T0" fmla="*/ 396 w 434"/>
                <a:gd name="T1" fmla="*/ 8 h 272"/>
                <a:gd name="T2" fmla="*/ 388 w 434"/>
                <a:gd name="T3" fmla="*/ 14 h 272"/>
                <a:gd name="T4" fmla="*/ 330 w 434"/>
                <a:gd name="T5" fmla="*/ 6 h 272"/>
                <a:gd name="T6" fmla="*/ 270 w 434"/>
                <a:gd name="T7" fmla="*/ 42 h 272"/>
                <a:gd name="T8" fmla="*/ 268 w 434"/>
                <a:gd name="T9" fmla="*/ 62 h 272"/>
                <a:gd name="T10" fmla="*/ 228 w 434"/>
                <a:gd name="T11" fmla="*/ 62 h 272"/>
                <a:gd name="T12" fmla="*/ 218 w 434"/>
                <a:gd name="T13" fmla="*/ 60 h 272"/>
                <a:gd name="T14" fmla="*/ 212 w 434"/>
                <a:gd name="T15" fmla="*/ 52 h 272"/>
                <a:gd name="T16" fmla="*/ 168 w 434"/>
                <a:gd name="T17" fmla="*/ 0 h 272"/>
                <a:gd name="T18" fmla="*/ 150 w 434"/>
                <a:gd name="T19" fmla="*/ 20 h 272"/>
                <a:gd name="T20" fmla="*/ 144 w 434"/>
                <a:gd name="T21" fmla="*/ 0 h 272"/>
                <a:gd name="T22" fmla="*/ 120 w 434"/>
                <a:gd name="T23" fmla="*/ 18 h 272"/>
                <a:gd name="T24" fmla="*/ 102 w 434"/>
                <a:gd name="T25" fmla="*/ 24 h 272"/>
                <a:gd name="T26" fmla="*/ 56 w 434"/>
                <a:gd name="T27" fmla="*/ 70 h 272"/>
                <a:gd name="T28" fmla="*/ 22 w 434"/>
                <a:gd name="T29" fmla="*/ 148 h 272"/>
                <a:gd name="T30" fmla="*/ 20 w 434"/>
                <a:gd name="T31" fmla="*/ 152 h 272"/>
                <a:gd name="T32" fmla="*/ 20 w 434"/>
                <a:gd name="T33" fmla="*/ 160 h 272"/>
                <a:gd name="T34" fmla="*/ 32 w 434"/>
                <a:gd name="T35" fmla="*/ 188 h 272"/>
                <a:gd name="T36" fmla="*/ 34 w 434"/>
                <a:gd name="T37" fmla="*/ 206 h 272"/>
                <a:gd name="T38" fmla="*/ 0 w 434"/>
                <a:gd name="T39" fmla="*/ 228 h 272"/>
                <a:gd name="T40" fmla="*/ 16 w 434"/>
                <a:gd name="T41" fmla="*/ 244 h 272"/>
                <a:gd name="T42" fmla="*/ 18 w 434"/>
                <a:gd name="T43" fmla="*/ 252 h 272"/>
                <a:gd name="T44" fmla="*/ 36 w 434"/>
                <a:gd name="T45" fmla="*/ 264 h 272"/>
                <a:gd name="T46" fmla="*/ 74 w 434"/>
                <a:gd name="T47" fmla="*/ 266 h 272"/>
                <a:gd name="T48" fmla="*/ 92 w 434"/>
                <a:gd name="T49" fmla="*/ 230 h 272"/>
                <a:gd name="T50" fmla="*/ 118 w 434"/>
                <a:gd name="T51" fmla="*/ 240 h 272"/>
                <a:gd name="T52" fmla="*/ 118 w 434"/>
                <a:gd name="T53" fmla="*/ 244 h 272"/>
                <a:gd name="T54" fmla="*/ 116 w 434"/>
                <a:gd name="T55" fmla="*/ 256 h 272"/>
                <a:gd name="T56" fmla="*/ 124 w 434"/>
                <a:gd name="T57" fmla="*/ 264 h 272"/>
                <a:gd name="T58" fmla="*/ 160 w 434"/>
                <a:gd name="T59" fmla="*/ 260 h 272"/>
                <a:gd name="T60" fmla="*/ 172 w 434"/>
                <a:gd name="T61" fmla="*/ 252 h 272"/>
                <a:gd name="T62" fmla="*/ 184 w 434"/>
                <a:gd name="T63" fmla="*/ 252 h 272"/>
                <a:gd name="T64" fmla="*/ 202 w 434"/>
                <a:gd name="T65" fmla="*/ 258 h 272"/>
                <a:gd name="T66" fmla="*/ 212 w 434"/>
                <a:gd name="T67" fmla="*/ 250 h 272"/>
                <a:gd name="T68" fmla="*/ 216 w 434"/>
                <a:gd name="T69" fmla="*/ 248 h 272"/>
                <a:gd name="T70" fmla="*/ 224 w 434"/>
                <a:gd name="T71" fmla="*/ 236 h 272"/>
                <a:gd name="T72" fmla="*/ 238 w 434"/>
                <a:gd name="T73" fmla="*/ 220 h 272"/>
                <a:gd name="T74" fmla="*/ 250 w 434"/>
                <a:gd name="T75" fmla="*/ 212 h 272"/>
                <a:gd name="T76" fmla="*/ 252 w 434"/>
                <a:gd name="T77" fmla="*/ 214 h 272"/>
                <a:gd name="T78" fmla="*/ 260 w 434"/>
                <a:gd name="T79" fmla="*/ 216 h 272"/>
                <a:gd name="T80" fmla="*/ 280 w 434"/>
                <a:gd name="T81" fmla="*/ 172 h 272"/>
                <a:gd name="T82" fmla="*/ 296 w 434"/>
                <a:gd name="T83" fmla="*/ 160 h 272"/>
                <a:gd name="T84" fmla="*/ 300 w 434"/>
                <a:gd name="T85" fmla="*/ 150 h 272"/>
                <a:gd name="T86" fmla="*/ 294 w 434"/>
                <a:gd name="T87" fmla="*/ 128 h 272"/>
                <a:gd name="T88" fmla="*/ 298 w 434"/>
                <a:gd name="T89" fmla="*/ 120 h 272"/>
                <a:gd name="T90" fmla="*/ 310 w 434"/>
                <a:gd name="T91" fmla="*/ 120 h 272"/>
                <a:gd name="T92" fmla="*/ 322 w 434"/>
                <a:gd name="T93" fmla="*/ 112 h 272"/>
                <a:gd name="T94" fmla="*/ 322 w 434"/>
                <a:gd name="T95" fmla="*/ 108 h 272"/>
                <a:gd name="T96" fmla="*/ 338 w 434"/>
                <a:gd name="T97" fmla="*/ 96 h 272"/>
                <a:gd name="T98" fmla="*/ 328 w 434"/>
                <a:gd name="T99" fmla="*/ 94 h 272"/>
                <a:gd name="T100" fmla="*/ 328 w 434"/>
                <a:gd name="T101" fmla="*/ 88 h 272"/>
                <a:gd name="T102" fmla="*/ 332 w 434"/>
                <a:gd name="T103" fmla="*/ 86 h 272"/>
                <a:gd name="T104" fmla="*/ 342 w 434"/>
                <a:gd name="T105" fmla="*/ 84 h 272"/>
                <a:gd name="T106" fmla="*/ 404 w 434"/>
                <a:gd name="T107" fmla="*/ 40 h 272"/>
                <a:gd name="T108" fmla="*/ 428 w 434"/>
                <a:gd name="T109" fmla="*/ 48 h 272"/>
                <a:gd name="T110" fmla="*/ 424 w 434"/>
                <a:gd name="T111" fmla="*/ 28 h 272"/>
                <a:gd name="T112" fmla="*/ 432 w 434"/>
                <a:gd name="T113" fmla="*/ 12 h 272"/>
                <a:gd name="T114" fmla="*/ 426 w 434"/>
                <a:gd name="T115" fmla="*/ 14 h 272"/>
                <a:gd name="T116" fmla="*/ 408 w 434"/>
                <a:gd name="T117" fmla="*/ 16 h 272"/>
                <a:gd name="T118" fmla="*/ 404 w 434"/>
                <a:gd name="T119" fmla="*/ 12 h 272"/>
                <a:gd name="T120" fmla="*/ 396 w 434"/>
                <a:gd name="T121" fmla="*/ 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51" name="Freeform 31">
              <a:extLst>
                <a:ext uri="{FF2B5EF4-FFF2-40B4-BE49-F238E27FC236}">
                  <a16:creationId xmlns:a16="http://schemas.microsoft.com/office/drawing/2014/main" id="{FC494127-19F0-43C2-A9DE-1422D272D633}"/>
                </a:ext>
              </a:extLst>
            </p:cNvPr>
            <p:cNvSpPr>
              <a:spLocks/>
            </p:cNvSpPr>
            <p:nvPr/>
          </p:nvSpPr>
          <p:spPr bwMode="auto">
            <a:xfrm>
              <a:off x="5019872" y="2903792"/>
              <a:ext cx="121737" cy="107415"/>
            </a:xfrm>
            <a:custGeom>
              <a:avLst/>
              <a:gdLst>
                <a:gd name="T0" fmla="*/ 62 w 68"/>
                <a:gd name="T1" fmla="*/ 32 h 60"/>
                <a:gd name="T2" fmla="*/ 68 w 68"/>
                <a:gd name="T3" fmla="*/ 24 h 60"/>
                <a:gd name="T4" fmla="*/ 48 w 68"/>
                <a:gd name="T5" fmla="*/ 8 h 60"/>
                <a:gd name="T6" fmla="*/ 40 w 68"/>
                <a:gd name="T7" fmla="*/ 4 h 60"/>
                <a:gd name="T8" fmla="*/ 34 w 68"/>
                <a:gd name="T9" fmla="*/ 0 h 60"/>
                <a:gd name="T10" fmla="*/ 28 w 68"/>
                <a:gd name="T11" fmla="*/ 0 h 60"/>
                <a:gd name="T12" fmla="*/ 22 w 68"/>
                <a:gd name="T13" fmla="*/ 0 h 60"/>
                <a:gd name="T14" fmla="*/ 14 w 68"/>
                <a:gd name="T15" fmla="*/ 2 h 60"/>
                <a:gd name="T16" fmla="*/ 14 w 68"/>
                <a:gd name="T17" fmla="*/ 20 h 60"/>
                <a:gd name="T18" fmla="*/ 10 w 68"/>
                <a:gd name="T19" fmla="*/ 28 h 60"/>
                <a:gd name="T20" fmla="*/ 4 w 68"/>
                <a:gd name="T21" fmla="*/ 36 h 60"/>
                <a:gd name="T22" fmla="*/ 0 w 68"/>
                <a:gd name="T23" fmla="*/ 40 h 60"/>
                <a:gd name="T24" fmla="*/ 8 w 68"/>
                <a:gd name="T25" fmla="*/ 48 h 60"/>
                <a:gd name="T26" fmla="*/ 10 w 68"/>
                <a:gd name="T27" fmla="*/ 48 h 60"/>
                <a:gd name="T28" fmla="*/ 12 w 68"/>
                <a:gd name="T29" fmla="*/ 56 h 60"/>
                <a:gd name="T30" fmla="*/ 22 w 68"/>
                <a:gd name="T31" fmla="*/ 60 h 60"/>
                <a:gd name="T32" fmla="*/ 28 w 68"/>
                <a:gd name="T33" fmla="*/ 56 h 60"/>
                <a:gd name="T34" fmla="*/ 34 w 68"/>
                <a:gd name="T35" fmla="*/ 54 h 60"/>
                <a:gd name="T36" fmla="*/ 52 w 68"/>
                <a:gd name="T37" fmla="*/ 58 h 60"/>
                <a:gd name="T38" fmla="*/ 52 w 68"/>
                <a:gd name="T39" fmla="*/ 52 h 60"/>
                <a:gd name="T40" fmla="*/ 54 w 68"/>
                <a:gd name="T41" fmla="*/ 44 h 60"/>
                <a:gd name="T42" fmla="*/ 56 w 68"/>
                <a:gd name="T43" fmla="*/ 38 h 60"/>
                <a:gd name="T44" fmla="*/ 58 w 68"/>
                <a:gd name="T45" fmla="*/ 34 h 60"/>
                <a:gd name="T46" fmla="*/ 62 w 68"/>
                <a:gd name="T47"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52" name="Freeform 32">
              <a:extLst>
                <a:ext uri="{FF2B5EF4-FFF2-40B4-BE49-F238E27FC236}">
                  <a16:creationId xmlns:a16="http://schemas.microsoft.com/office/drawing/2014/main" id="{F262810A-0CA7-41B5-8BB3-22BECEBB0FD0}"/>
                </a:ext>
              </a:extLst>
            </p:cNvPr>
            <p:cNvSpPr>
              <a:spLocks/>
            </p:cNvSpPr>
            <p:nvPr/>
          </p:nvSpPr>
          <p:spPr bwMode="auto">
            <a:xfrm>
              <a:off x="4450571" y="2492033"/>
              <a:ext cx="676716" cy="522754"/>
            </a:xfrm>
            <a:custGeom>
              <a:avLst/>
              <a:gdLst>
                <a:gd name="T0" fmla="*/ 264 w 378"/>
                <a:gd name="T1" fmla="*/ 86 h 292"/>
                <a:gd name="T2" fmla="*/ 252 w 378"/>
                <a:gd name="T3" fmla="*/ 70 h 292"/>
                <a:gd name="T4" fmla="*/ 226 w 378"/>
                <a:gd name="T5" fmla="*/ 44 h 292"/>
                <a:gd name="T6" fmla="*/ 204 w 378"/>
                <a:gd name="T7" fmla="*/ 38 h 292"/>
                <a:gd name="T8" fmla="*/ 194 w 378"/>
                <a:gd name="T9" fmla="*/ 28 h 292"/>
                <a:gd name="T10" fmla="*/ 170 w 378"/>
                <a:gd name="T11" fmla="*/ 18 h 292"/>
                <a:gd name="T12" fmla="*/ 170 w 378"/>
                <a:gd name="T13" fmla="*/ 2 h 292"/>
                <a:gd name="T14" fmla="*/ 164 w 378"/>
                <a:gd name="T15" fmla="*/ 0 h 292"/>
                <a:gd name="T16" fmla="*/ 148 w 378"/>
                <a:gd name="T17" fmla="*/ 12 h 292"/>
                <a:gd name="T18" fmla="*/ 140 w 378"/>
                <a:gd name="T19" fmla="*/ 26 h 292"/>
                <a:gd name="T20" fmla="*/ 126 w 378"/>
                <a:gd name="T21" fmla="*/ 46 h 292"/>
                <a:gd name="T22" fmla="*/ 120 w 378"/>
                <a:gd name="T23" fmla="*/ 52 h 292"/>
                <a:gd name="T24" fmla="*/ 116 w 378"/>
                <a:gd name="T25" fmla="*/ 48 h 292"/>
                <a:gd name="T26" fmla="*/ 102 w 378"/>
                <a:gd name="T27" fmla="*/ 40 h 292"/>
                <a:gd name="T28" fmla="*/ 88 w 378"/>
                <a:gd name="T29" fmla="*/ 40 h 292"/>
                <a:gd name="T30" fmla="*/ 62 w 378"/>
                <a:gd name="T31" fmla="*/ 50 h 292"/>
                <a:gd name="T32" fmla="*/ 26 w 378"/>
                <a:gd name="T33" fmla="*/ 44 h 292"/>
                <a:gd name="T34" fmla="*/ 20 w 378"/>
                <a:gd name="T35" fmla="*/ 32 h 292"/>
                <a:gd name="T36" fmla="*/ 8 w 378"/>
                <a:gd name="T37" fmla="*/ 18 h 292"/>
                <a:gd name="T38" fmla="*/ 4 w 378"/>
                <a:gd name="T39" fmla="*/ 36 h 292"/>
                <a:gd name="T40" fmla="*/ 0 w 378"/>
                <a:gd name="T41" fmla="*/ 40 h 292"/>
                <a:gd name="T42" fmla="*/ 10 w 378"/>
                <a:gd name="T43" fmla="*/ 42 h 292"/>
                <a:gd name="T44" fmla="*/ 40 w 378"/>
                <a:gd name="T45" fmla="*/ 76 h 292"/>
                <a:gd name="T46" fmla="*/ 98 w 378"/>
                <a:gd name="T47" fmla="*/ 96 h 292"/>
                <a:gd name="T48" fmla="*/ 112 w 378"/>
                <a:gd name="T49" fmla="*/ 112 h 292"/>
                <a:gd name="T50" fmla="*/ 124 w 378"/>
                <a:gd name="T51" fmla="*/ 150 h 292"/>
                <a:gd name="T52" fmla="*/ 146 w 378"/>
                <a:gd name="T53" fmla="*/ 162 h 292"/>
                <a:gd name="T54" fmla="*/ 180 w 378"/>
                <a:gd name="T55" fmla="*/ 144 h 292"/>
                <a:gd name="T56" fmla="*/ 184 w 378"/>
                <a:gd name="T57" fmla="*/ 144 h 292"/>
                <a:gd name="T58" fmla="*/ 200 w 378"/>
                <a:gd name="T59" fmla="*/ 146 h 292"/>
                <a:gd name="T60" fmla="*/ 198 w 378"/>
                <a:gd name="T61" fmla="*/ 152 h 292"/>
                <a:gd name="T62" fmla="*/ 186 w 378"/>
                <a:gd name="T63" fmla="*/ 186 h 292"/>
                <a:gd name="T64" fmla="*/ 166 w 378"/>
                <a:gd name="T65" fmla="*/ 194 h 292"/>
                <a:gd name="T66" fmla="*/ 152 w 378"/>
                <a:gd name="T67" fmla="*/ 222 h 292"/>
                <a:gd name="T68" fmla="*/ 148 w 378"/>
                <a:gd name="T69" fmla="*/ 234 h 292"/>
                <a:gd name="T70" fmla="*/ 172 w 378"/>
                <a:gd name="T71" fmla="*/ 252 h 292"/>
                <a:gd name="T72" fmla="*/ 182 w 378"/>
                <a:gd name="T73" fmla="*/ 254 h 292"/>
                <a:gd name="T74" fmla="*/ 194 w 378"/>
                <a:gd name="T75" fmla="*/ 270 h 292"/>
                <a:gd name="T76" fmla="*/ 204 w 378"/>
                <a:gd name="T77" fmla="*/ 262 h 292"/>
                <a:gd name="T78" fmla="*/ 214 w 378"/>
                <a:gd name="T79" fmla="*/ 264 h 292"/>
                <a:gd name="T80" fmla="*/ 224 w 378"/>
                <a:gd name="T81" fmla="*/ 270 h 292"/>
                <a:gd name="T82" fmla="*/ 236 w 378"/>
                <a:gd name="T83" fmla="*/ 286 h 292"/>
                <a:gd name="T84" fmla="*/ 242 w 378"/>
                <a:gd name="T85" fmla="*/ 284 h 292"/>
                <a:gd name="T86" fmla="*/ 264 w 378"/>
                <a:gd name="T87" fmla="*/ 288 h 292"/>
                <a:gd name="T88" fmla="*/ 304 w 378"/>
                <a:gd name="T89" fmla="*/ 286 h 292"/>
                <a:gd name="T90" fmla="*/ 318 w 378"/>
                <a:gd name="T91" fmla="*/ 278 h 292"/>
                <a:gd name="T92" fmla="*/ 312 w 378"/>
                <a:gd name="T93" fmla="*/ 268 h 292"/>
                <a:gd name="T94" fmla="*/ 322 w 378"/>
                <a:gd name="T95" fmla="*/ 256 h 292"/>
                <a:gd name="T96" fmla="*/ 324 w 378"/>
                <a:gd name="T97" fmla="*/ 238 h 292"/>
                <a:gd name="T98" fmla="*/ 326 w 378"/>
                <a:gd name="T99" fmla="*/ 230 h 292"/>
                <a:gd name="T100" fmla="*/ 340 w 378"/>
                <a:gd name="T101" fmla="*/ 222 h 292"/>
                <a:gd name="T102" fmla="*/ 356 w 378"/>
                <a:gd name="T103" fmla="*/ 226 h 292"/>
                <a:gd name="T104" fmla="*/ 378 w 378"/>
                <a:gd name="T105" fmla="*/ 238 h 292"/>
                <a:gd name="T106" fmla="*/ 364 w 378"/>
                <a:gd name="T107" fmla="*/ 210 h 292"/>
                <a:gd name="T108" fmla="*/ 348 w 378"/>
                <a:gd name="T109" fmla="*/ 194 h 292"/>
                <a:gd name="T110" fmla="*/ 294 w 378"/>
                <a:gd name="T111" fmla="*/ 170 h 292"/>
                <a:gd name="T112" fmla="*/ 292 w 378"/>
                <a:gd name="T113" fmla="*/ 146 h 292"/>
                <a:gd name="T114" fmla="*/ 270 w 378"/>
                <a:gd name="T115" fmla="*/ 9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53" name="Freeform 33">
              <a:extLst>
                <a:ext uri="{FF2B5EF4-FFF2-40B4-BE49-F238E27FC236}">
                  <a16:creationId xmlns:a16="http://schemas.microsoft.com/office/drawing/2014/main" id="{82E70E70-CB6E-496C-AB43-A60C0D6F1C41}"/>
                </a:ext>
              </a:extLst>
            </p:cNvPr>
            <p:cNvSpPr>
              <a:spLocks/>
            </p:cNvSpPr>
            <p:nvPr/>
          </p:nvSpPr>
          <p:spPr bwMode="auto">
            <a:xfrm>
              <a:off x="4096101" y="1493072"/>
              <a:ext cx="630169" cy="898707"/>
            </a:xfrm>
            <a:custGeom>
              <a:avLst/>
              <a:gdLst>
                <a:gd name="T0" fmla="*/ 312 w 352"/>
                <a:gd name="T1" fmla="*/ 144 h 502"/>
                <a:gd name="T2" fmla="*/ 270 w 352"/>
                <a:gd name="T3" fmla="*/ 122 h 502"/>
                <a:gd name="T4" fmla="*/ 278 w 352"/>
                <a:gd name="T5" fmla="*/ 102 h 502"/>
                <a:gd name="T6" fmla="*/ 246 w 352"/>
                <a:gd name="T7" fmla="*/ 88 h 502"/>
                <a:gd name="T8" fmla="*/ 234 w 352"/>
                <a:gd name="T9" fmla="*/ 48 h 502"/>
                <a:gd name="T10" fmla="*/ 226 w 352"/>
                <a:gd name="T11" fmla="*/ 40 h 502"/>
                <a:gd name="T12" fmla="*/ 210 w 352"/>
                <a:gd name="T13" fmla="*/ 30 h 502"/>
                <a:gd name="T14" fmla="*/ 200 w 352"/>
                <a:gd name="T15" fmla="*/ 0 h 502"/>
                <a:gd name="T16" fmla="*/ 178 w 352"/>
                <a:gd name="T17" fmla="*/ 16 h 502"/>
                <a:gd name="T18" fmla="*/ 146 w 352"/>
                <a:gd name="T19" fmla="*/ 64 h 502"/>
                <a:gd name="T20" fmla="*/ 130 w 352"/>
                <a:gd name="T21" fmla="*/ 68 h 502"/>
                <a:gd name="T22" fmla="*/ 114 w 352"/>
                <a:gd name="T23" fmla="*/ 78 h 502"/>
                <a:gd name="T24" fmla="*/ 80 w 352"/>
                <a:gd name="T25" fmla="*/ 96 h 502"/>
                <a:gd name="T26" fmla="*/ 50 w 352"/>
                <a:gd name="T27" fmla="*/ 94 h 502"/>
                <a:gd name="T28" fmla="*/ 42 w 352"/>
                <a:gd name="T29" fmla="*/ 56 h 502"/>
                <a:gd name="T30" fmla="*/ 16 w 352"/>
                <a:gd name="T31" fmla="*/ 96 h 502"/>
                <a:gd name="T32" fmla="*/ 0 w 352"/>
                <a:gd name="T33" fmla="*/ 122 h 502"/>
                <a:gd name="T34" fmla="*/ 38 w 352"/>
                <a:gd name="T35" fmla="*/ 186 h 502"/>
                <a:gd name="T36" fmla="*/ 12 w 352"/>
                <a:gd name="T37" fmla="*/ 200 h 502"/>
                <a:gd name="T38" fmla="*/ 48 w 352"/>
                <a:gd name="T39" fmla="*/ 240 h 502"/>
                <a:gd name="T40" fmla="*/ 36 w 352"/>
                <a:gd name="T41" fmla="*/ 284 h 502"/>
                <a:gd name="T42" fmla="*/ 8 w 352"/>
                <a:gd name="T43" fmla="*/ 332 h 502"/>
                <a:gd name="T44" fmla="*/ 48 w 352"/>
                <a:gd name="T45" fmla="*/ 376 h 502"/>
                <a:gd name="T46" fmla="*/ 32 w 352"/>
                <a:gd name="T47" fmla="*/ 416 h 502"/>
                <a:gd name="T48" fmla="*/ 14 w 352"/>
                <a:gd name="T49" fmla="*/ 456 h 502"/>
                <a:gd name="T50" fmla="*/ 14 w 352"/>
                <a:gd name="T51" fmla="*/ 468 h 502"/>
                <a:gd name="T52" fmla="*/ 28 w 352"/>
                <a:gd name="T53" fmla="*/ 488 h 502"/>
                <a:gd name="T54" fmla="*/ 80 w 352"/>
                <a:gd name="T55" fmla="*/ 500 h 502"/>
                <a:gd name="T56" fmla="*/ 122 w 352"/>
                <a:gd name="T57" fmla="*/ 486 h 502"/>
                <a:gd name="T58" fmla="*/ 158 w 352"/>
                <a:gd name="T59" fmla="*/ 400 h 502"/>
                <a:gd name="T60" fmla="*/ 240 w 352"/>
                <a:gd name="T61" fmla="*/ 332 h 502"/>
                <a:gd name="T62" fmla="*/ 226 w 352"/>
                <a:gd name="T63" fmla="*/ 302 h 502"/>
                <a:gd name="T64" fmla="*/ 196 w 352"/>
                <a:gd name="T65" fmla="*/ 292 h 502"/>
                <a:gd name="T66" fmla="*/ 176 w 352"/>
                <a:gd name="T67" fmla="*/ 256 h 502"/>
                <a:gd name="T68" fmla="*/ 146 w 352"/>
                <a:gd name="T69" fmla="*/ 240 h 502"/>
                <a:gd name="T70" fmla="*/ 110 w 352"/>
                <a:gd name="T71" fmla="*/ 226 h 502"/>
                <a:gd name="T72" fmla="*/ 96 w 352"/>
                <a:gd name="T73" fmla="*/ 210 h 502"/>
                <a:gd name="T74" fmla="*/ 110 w 352"/>
                <a:gd name="T75" fmla="*/ 192 h 502"/>
                <a:gd name="T76" fmla="*/ 112 w 352"/>
                <a:gd name="T77" fmla="*/ 164 h 502"/>
                <a:gd name="T78" fmla="*/ 120 w 352"/>
                <a:gd name="T79" fmla="*/ 152 h 502"/>
                <a:gd name="T80" fmla="*/ 150 w 352"/>
                <a:gd name="T81" fmla="*/ 140 h 502"/>
                <a:gd name="T82" fmla="*/ 140 w 352"/>
                <a:gd name="T83" fmla="*/ 128 h 502"/>
                <a:gd name="T84" fmla="*/ 160 w 352"/>
                <a:gd name="T85" fmla="*/ 116 h 502"/>
                <a:gd name="T86" fmla="*/ 208 w 352"/>
                <a:gd name="T87" fmla="*/ 134 h 502"/>
                <a:gd name="T88" fmla="*/ 210 w 352"/>
                <a:gd name="T89" fmla="*/ 152 h 502"/>
                <a:gd name="T90" fmla="*/ 210 w 352"/>
                <a:gd name="T91" fmla="*/ 180 h 502"/>
                <a:gd name="T92" fmla="*/ 234 w 352"/>
                <a:gd name="T93" fmla="*/ 172 h 502"/>
                <a:gd name="T94" fmla="*/ 246 w 352"/>
                <a:gd name="T95" fmla="*/ 210 h 502"/>
                <a:gd name="T96" fmla="*/ 300 w 352"/>
                <a:gd name="T97" fmla="*/ 244 h 502"/>
                <a:gd name="T98" fmla="*/ 336 w 352"/>
                <a:gd name="T99" fmla="*/ 188 h 502"/>
                <a:gd name="T100" fmla="*/ 350 w 352"/>
                <a:gd name="T101" fmla="*/ 176 h 502"/>
                <a:gd name="T102" fmla="*/ 326 w 352"/>
                <a:gd name="T103" fmla="*/ 15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54" name="Freeform 34">
              <a:extLst>
                <a:ext uri="{FF2B5EF4-FFF2-40B4-BE49-F238E27FC236}">
                  <a16:creationId xmlns:a16="http://schemas.microsoft.com/office/drawing/2014/main" id="{E746A5C2-BBFA-4FD3-8005-A6A292C47077}"/>
                </a:ext>
              </a:extLst>
            </p:cNvPr>
            <p:cNvSpPr>
              <a:spLocks/>
            </p:cNvSpPr>
            <p:nvPr/>
          </p:nvSpPr>
          <p:spPr bwMode="auto">
            <a:xfrm>
              <a:off x="3809660" y="2355974"/>
              <a:ext cx="662394" cy="655233"/>
            </a:xfrm>
            <a:custGeom>
              <a:avLst/>
              <a:gdLst>
                <a:gd name="T0" fmla="*/ 80 w 370"/>
                <a:gd name="T1" fmla="*/ 120 h 366"/>
                <a:gd name="T2" fmla="*/ 2 w 370"/>
                <a:gd name="T3" fmla="*/ 162 h 366"/>
                <a:gd name="T4" fmla="*/ 2 w 370"/>
                <a:gd name="T5" fmla="*/ 196 h 366"/>
                <a:gd name="T6" fmla="*/ 10 w 370"/>
                <a:gd name="T7" fmla="*/ 210 h 366"/>
                <a:gd name="T8" fmla="*/ 30 w 370"/>
                <a:gd name="T9" fmla="*/ 222 h 366"/>
                <a:gd name="T10" fmla="*/ 54 w 370"/>
                <a:gd name="T11" fmla="*/ 276 h 366"/>
                <a:gd name="T12" fmla="*/ 66 w 370"/>
                <a:gd name="T13" fmla="*/ 286 h 366"/>
                <a:gd name="T14" fmla="*/ 86 w 370"/>
                <a:gd name="T15" fmla="*/ 290 h 366"/>
                <a:gd name="T16" fmla="*/ 104 w 370"/>
                <a:gd name="T17" fmla="*/ 300 h 366"/>
                <a:gd name="T18" fmla="*/ 194 w 370"/>
                <a:gd name="T19" fmla="*/ 304 h 366"/>
                <a:gd name="T20" fmla="*/ 210 w 370"/>
                <a:gd name="T21" fmla="*/ 310 h 366"/>
                <a:gd name="T22" fmla="*/ 214 w 370"/>
                <a:gd name="T23" fmla="*/ 318 h 366"/>
                <a:gd name="T24" fmla="*/ 214 w 370"/>
                <a:gd name="T25" fmla="*/ 342 h 366"/>
                <a:gd name="T26" fmla="*/ 234 w 370"/>
                <a:gd name="T27" fmla="*/ 342 h 366"/>
                <a:gd name="T28" fmla="*/ 250 w 370"/>
                <a:gd name="T29" fmla="*/ 338 h 366"/>
                <a:gd name="T30" fmla="*/ 258 w 370"/>
                <a:gd name="T31" fmla="*/ 342 h 366"/>
                <a:gd name="T32" fmla="*/ 278 w 370"/>
                <a:gd name="T33" fmla="*/ 362 h 366"/>
                <a:gd name="T34" fmla="*/ 282 w 370"/>
                <a:gd name="T35" fmla="*/ 366 h 366"/>
                <a:gd name="T36" fmla="*/ 298 w 370"/>
                <a:gd name="T37" fmla="*/ 350 h 366"/>
                <a:gd name="T38" fmla="*/ 314 w 370"/>
                <a:gd name="T39" fmla="*/ 358 h 366"/>
                <a:gd name="T40" fmla="*/ 326 w 370"/>
                <a:gd name="T41" fmla="*/ 342 h 366"/>
                <a:gd name="T42" fmla="*/ 334 w 370"/>
                <a:gd name="T43" fmla="*/ 334 h 366"/>
                <a:gd name="T44" fmla="*/ 346 w 370"/>
                <a:gd name="T45" fmla="*/ 330 h 366"/>
                <a:gd name="T46" fmla="*/ 342 w 370"/>
                <a:gd name="T47" fmla="*/ 326 h 366"/>
                <a:gd name="T48" fmla="*/ 338 w 370"/>
                <a:gd name="T49" fmla="*/ 300 h 366"/>
                <a:gd name="T50" fmla="*/ 328 w 370"/>
                <a:gd name="T51" fmla="*/ 294 h 366"/>
                <a:gd name="T52" fmla="*/ 310 w 370"/>
                <a:gd name="T53" fmla="*/ 296 h 366"/>
                <a:gd name="T54" fmla="*/ 302 w 370"/>
                <a:gd name="T55" fmla="*/ 294 h 366"/>
                <a:gd name="T56" fmla="*/ 302 w 370"/>
                <a:gd name="T57" fmla="*/ 286 h 366"/>
                <a:gd name="T58" fmla="*/ 282 w 370"/>
                <a:gd name="T59" fmla="*/ 262 h 366"/>
                <a:gd name="T60" fmla="*/ 274 w 370"/>
                <a:gd name="T61" fmla="*/ 250 h 366"/>
                <a:gd name="T62" fmla="*/ 274 w 370"/>
                <a:gd name="T63" fmla="*/ 238 h 366"/>
                <a:gd name="T64" fmla="*/ 298 w 370"/>
                <a:gd name="T65" fmla="*/ 240 h 366"/>
                <a:gd name="T66" fmla="*/ 296 w 370"/>
                <a:gd name="T67" fmla="*/ 216 h 366"/>
                <a:gd name="T68" fmla="*/ 300 w 370"/>
                <a:gd name="T69" fmla="*/ 210 h 366"/>
                <a:gd name="T70" fmla="*/ 310 w 370"/>
                <a:gd name="T71" fmla="*/ 204 h 366"/>
                <a:gd name="T72" fmla="*/ 318 w 370"/>
                <a:gd name="T73" fmla="*/ 196 h 366"/>
                <a:gd name="T74" fmla="*/ 312 w 370"/>
                <a:gd name="T75" fmla="*/ 170 h 366"/>
                <a:gd name="T76" fmla="*/ 318 w 370"/>
                <a:gd name="T77" fmla="*/ 162 h 366"/>
                <a:gd name="T78" fmla="*/ 338 w 370"/>
                <a:gd name="T79" fmla="*/ 166 h 366"/>
                <a:gd name="T80" fmla="*/ 340 w 370"/>
                <a:gd name="T81" fmla="*/ 168 h 366"/>
                <a:gd name="T82" fmla="*/ 370 w 370"/>
                <a:gd name="T83" fmla="*/ 162 h 366"/>
                <a:gd name="T84" fmla="*/ 348 w 370"/>
                <a:gd name="T85" fmla="*/ 128 h 366"/>
                <a:gd name="T86" fmla="*/ 334 w 370"/>
                <a:gd name="T87" fmla="*/ 134 h 366"/>
                <a:gd name="T88" fmla="*/ 292 w 370"/>
                <a:gd name="T89" fmla="*/ 122 h 366"/>
                <a:gd name="T90" fmla="*/ 280 w 370"/>
                <a:gd name="T91" fmla="*/ 110 h 366"/>
                <a:gd name="T92" fmla="*/ 260 w 370"/>
                <a:gd name="T93" fmla="*/ 96 h 366"/>
                <a:gd name="T94" fmla="*/ 294 w 370"/>
                <a:gd name="T95" fmla="*/ 58 h 366"/>
                <a:gd name="T96" fmla="*/ 286 w 370"/>
                <a:gd name="T97" fmla="*/ 30 h 366"/>
                <a:gd name="T98" fmla="*/ 258 w 370"/>
                <a:gd name="T99" fmla="*/ 22 h 366"/>
                <a:gd name="T100" fmla="*/ 226 w 370"/>
                <a:gd name="T101" fmla="*/ 28 h 366"/>
                <a:gd name="T102" fmla="*/ 200 w 370"/>
                <a:gd name="T103" fmla="*/ 14 h 366"/>
                <a:gd name="T104" fmla="*/ 190 w 370"/>
                <a:gd name="T105" fmla="*/ 10 h 366"/>
                <a:gd name="T106" fmla="*/ 186 w 370"/>
                <a:gd name="T107" fmla="*/ 2 h 366"/>
                <a:gd name="T108" fmla="*/ 184 w 370"/>
                <a:gd name="T109" fmla="*/ 22 h 366"/>
                <a:gd name="T110" fmla="*/ 180 w 370"/>
                <a:gd name="T111" fmla="*/ 34 h 366"/>
                <a:gd name="T112" fmla="*/ 184 w 370"/>
                <a:gd name="T113" fmla="*/ 40 h 366"/>
                <a:gd name="T114" fmla="*/ 182 w 370"/>
                <a:gd name="T115" fmla="*/ 50 h 366"/>
                <a:gd name="T116" fmla="*/ 184 w 370"/>
                <a:gd name="T117" fmla="*/ 68 h 366"/>
                <a:gd name="T118" fmla="*/ 182 w 370"/>
                <a:gd name="T119" fmla="*/ 70 h 366"/>
                <a:gd name="T120" fmla="*/ 172 w 370"/>
                <a:gd name="T121" fmla="*/ 96 h 366"/>
                <a:gd name="T122" fmla="*/ 148 w 370"/>
                <a:gd name="T123" fmla="*/ 106 h 366"/>
                <a:gd name="T124" fmla="*/ 98 w 370"/>
                <a:gd name="T125" fmla="*/ 10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55" name="Freeform 35">
              <a:extLst>
                <a:ext uri="{FF2B5EF4-FFF2-40B4-BE49-F238E27FC236}">
                  <a16:creationId xmlns:a16="http://schemas.microsoft.com/office/drawing/2014/main" id="{DFAB466A-3057-4493-9227-5E420AC86413}"/>
                </a:ext>
              </a:extLst>
            </p:cNvPr>
            <p:cNvSpPr>
              <a:spLocks/>
            </p:cNvSpPr>
            <p:nvPr/>
          </p:nvSpPr>
          <p:spPr bwMode="auto">
            <a:xfrm>
              <a:off x="5055677" y="3755952"/>
              <a:ext cx="189767" cy="458305"/>
            </a:xfrm>
            <a:custGeom>
              <a:avLst/>
              <a:gdLst>
                <a:gd name="T0" fmla="*/ 80 w 106"/>
                <a:gd name="T1" fmla="*/ 0 h 256"/>
                <a:gd name="T2" fmla="*/ 80 w 106"/>
                <a:gd name="T3" fmla="*/ 0 h 256"/>
                <a:gd name="T4" fmla="*/ 62 w 106"/>
                <a:gd name="T5" fmla="*/ 14 h 256"/>
                <a:gd name="T6" fmla="*/ 46 w 106"/>
                <a:gd name="T7" fmla="*/ 32 h 256"/>
                <a:gd name="T8" fmla="*/ 34 w 106"/>
                <a:gd name="T9" fmla="*/ 50 h 256"/>
                <a:gd name="T10" fmla="*/ 24 w 106"/>
                <a:gd name="T11" fmla="*/ 70 h 256"/>
                <a:gd name="T12" fmla="*/ 10 w 106"/>
                <a:gd name="T13" fmla="*/ 98 h 256"/>
                <a:gd name="T14" fmla="*/ 4 w 106"/>
                <a:gd name="T15" fmla="*/ 104 h 256"/>
                <a:gd name="T16" fmla="*/ 0 w 106"/>
                <a:gd name="T17" fmla="*/ 108 h 256"/>
                <a:gd name="T18" fmla="*/ 6 w 106"/>
                <a:gd name="T19" fmla="*/ 152 h 256"/>
                <a:gd name="T20" fmla="*/ 6 w 106"/>
                <a:gd name="T21" fmla="*/ 154 h 256"/>
                <a:gd name="T22" fmla="*/ 2 w 106"/>
                <a:gd name="T23" fmla="*/ 184 h 256"/>
                <a:gd name="T24" fmla="*/ 2 w 106"/>
                <a:gd name="T25" fmla="*/ 196 h 256"/>
                <a:gd name="T26" fmla="*/ 2 w 106"/>
                <a:gd name="T27" fmla="*/ 200 h 256"/>
                <a:gd name="T28" fmla="*/ 4 w 106"/>
                <a:gd name="T29" fmla="*/ 202 h 256"/>
                <a:gd name="T30" fmla="*/ 36 w 106"/>
                <a:gd name="T31" fmla="*/ 224 h 256"/>
                <a:gd name="T32" fmla="*/ 38 w 106"/>
                <a:gd name="T33" fmla="*/ 224 h 256"/>
                <a:gd name="T34" fmla="*/ 38 w 106"/>
                <a:gd name="T35" fmla="*/ 226 h 256"/>
                <a:gd name="T36" fmla="*/ 42 w 106"/>
                <a:gd name="T37" fmla="*/ 236 h 256"/>
                <a:gd name="T38" fmla="*/ 50 w 106"/>
                <a:gd name="T39" fmla="*/ 248 h 256"/>
                <a:gd name="T40" fmla="*/ 56 w 106"/>
                <a:gd name="T41" fmla="*/ 252 h 256"/>
                <a:gd name="T42" fmla="*/ 62 w 106"/>
                <a:gd name="T43" fmla="*/ 256 h 256"/>
                <a:gd name="T44" fmla="*/ 66 w 106"/>
                <a:gd name="T45" fmla="*/ 204 h 256"/>
                <a:gd name="T46" fmla="*/ 66 w 106"/>
                <a:gd name="T47" fmla="*/ 202 h 256"/>
                <a:gd name="T48" fmla="*/ 90 w 106"/>
                <a:gd name="T49" fmla="*/ 146 h 256"/>
                <a:gd name="T50" fmla="*/ 98 w 106"/>
                <a:gd name="T51" fmla="*/ 80 h 256"/>
                <a:gd name="T52" fmla="*/ 98 w 106"/>
                <a:gd name="T53" fmla="*/ 78 h 256"/>
                <a:gd name="T54" fmla="*/ 106 w 106"/>
                <a:gd name="T55" fmla="*/ 60 h 256"/>
                <a:gd name="T56" fmla="*/ 100 w 106"/>
                <a:gd name="T57" fmla="*/ 44 h 256"/>
                <a:gd name="T58" fmla="*/ 98 w 106"/>
                <a:gd name="T59" fmla="*/ 44 h 256"/>
                <a:gd name="T60" fmla="*/ 98 w 106"/>
                <a:gd name="T61" fmla="*/ 24 h 256"/>
                <a:gd name="T62" fmla="*/ 98 w 106"/>
                <a:gd name="T63" fmla="*/ 22 h 256"/>
                <a:gd name="T64" fmla="*/ 102 w 106"/>
                <a:gd name="T65" fmla="*/ 16 h 256"/>
                <a:gd name="T66" fmla="*/ 106 w 106"/>
                <a:gd name="T67" fmla="*/ 12 h 256"/>
                <a:gd name="T68" fmla="*/ 80 w 106"/>
                <a:gd name="T6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0756" name="Freeform 36">
              <a:extLst>
                <a:ext uri="{FF2B5EF4-FFF2-40B4-BE49-F238E27FC236}">
                  <a16:creationId xmlns:a16="http://schemas.microsoft.com/office/drawing/2014/main" id="{66744EB2-402F-445D-9C9A-C840E9A6688C}"/>
                </a:ext>
              </a:extLst>
            </p:cNvPr>
            <p:cNvSpPr>
              <a:spLocks/>
            </p:cNvSpPr>
            <p:nvPr/>
          </p:nvSpPr>
          <p:spPr bwMode="auto">
            <a:xfrm>
              <a:off x="3659279" y="4568727"/>
              <a:ext cx="286441" cy="250636"/>
            </a:xfrm>
            <a:custGeom>
              <a:avLst/>
              <a:gdLst>
                <a:gd name="T0" fmla="*/ 72 w 160"/>
                <a:gd name="T1" fmla="*/ 14 h 140"/>
                <a:gd name="T2" fmla="*/ 70 w 160"/>
                <a:gd name="T3" fmla="*/ 18 h 140"/>
                <a:gd name="T4" fmla="*/ 68 w 160"/>
                <a:gd name="T5" fmla="*/ 20 h 140"/>
                <a:gd name="T6" fmla="*/ 36 w 160"/>
                <a:gd name="T7" fmla="*/ 28 h 140"/>
                <a:gd name="T8" fmla="*/ 38 w 160"/>
                <a:gd name="T9" fmla="*/ 32 h 140"/>
                <a:gd name="T10" fmla="*/ 48 w 160"/>
                <a:gd name="T11" fmla="*/ 44 h 140"/>
                <a:gd name="T12" fmla="*/ 44 w 160"/>
                <a:gd name="T13" fmla="*/ 46 h 140"/>
                <a:gd name="T14" fmla="*/ 30 w 160"/>
                <a:gd name="T15" fmla="*/ 54 h 140"/>
                <a:gd name="T16" fmla="*/ 6 w 160"/>
                <a:gd name="T17" fmla="*/ 72 h 140"/>
                <a:gd name="T18" fmla="*/ 2 w 160"/>
                <a:gd name="T19" fmla="*/ 80 h 140"/>
                <a:gd name="T20" fmla="*/ 0 w 160"/>
                <a:gd name="T21" fmla="*/ 92 h 140"/>
                <a:gd name="T22" fmla="*/ 4 w 160"/>
                <a:gd name="T23" fmla="*/ 108 h 140"/>
                <a:gd name="T24" fmla="*/ 10 w 160"/>
                <a:gd name="T25" fmla="*/ 126 h 140"/>
                <a:gd name="T26" fmla="*/ 34 w 160"/>
                <a:gd name="T27" fmla="*/ 128 h 140"/>
                <a:gd name="T28" fmla="*/ 36 w 160"/>
                <a:gd name="T29" fmla="*/ 128 h 140"/>
                <a:gd name="T30" fmla="*/ 60 w 160"/>
                <a:gd name="T31" fmla="*/ 140 h 140"/>
                <a:gd name="T32" fmla="*/ 86 w 160"/>
                <a:gd name="T33" fmla="*/ 136 h 140"/>
                <a:gd name="T34" fmla="*/ 94 w 160"/>
                <a:gd name="T35" fmla="*/ 132 h 140"/>
                <a:gd name="T36" fmla="*/ 102 w 160"/>
                <a:gd name="T37" fmla="*/ 126 h 140"/>
                <a:gd name="T38" fmla="*/ 112 w 160"/>
                <a:gd name="T39" fmla="*/ 118 h 140"/>
                <a:gd name="T40" fmla="*/ 122 w 160"/>
                <a:gd name="T41" fmla="*/ 106 h 140"/>
                <a:gd name="T42" fmla="*/ 124 w 160"/>
                <a:gd name="T43" fmla="*/ 106 h 140"/>
                <a:gd name="T44" fmla="*/ 126 w 160"/>
                <a:gd name="T45" fmla="*/ 104 h 140"/>
                <a:gd name="T46" fmla="*/ 136 w 160"/>
                <a:gd name="T47" fmla="*/ 100 h 140"/>
                <a:gd name="T48" fmla="*/ 134 w 160"/>
                <a:gd name="T49" fmla="*/ 66 h 140"/>
                <a:gd name="T50" fmla="*/ 148 w 160"/>
                <a:gd name="T51" fmla="*/ 44 h 140"/>
                <a:gd name="T52" fmla="*/ 160 w 160"/>
                <a:gd name="T53" fmla="*/ 34 h 140"/>
                <a:gd name="T54" fmla="*/ 160 w 160"/>
                <a:gd name="T55" fmla="*/ 22 h 140"/>
                <a:gd name="T56" fmla="*/ 158 w 160"/>
                <a:gd name="T57" fmla="*/ 14 h 140"/>
                <a:gd name="T58" fmla="*/ 156 w 160"/>
                <a:gd name="T59" fmla="*/ 10 h 140"/>
                <a:gd name="T60" fmla="*/ 152 w 160"/>
                <a:gd name="T61" fmla="*/ 2 h 140"/>
                <a:gd name="T62" fmla="*/ 146 w 160"/>
                <a:gd name="T63" fmla="*/ 0 h 140"/>
                <a:gd name="T64" fmla="*/ 146 w 160"/>
                <a:gd name="T65" fmla="*/ 12 h 140"/>
                <a:gd name="T66" fmla="*/ 126 w 160"/>
                <a:gd name="T67" fmla="*/ 8 h 140"/>
                <a:gd name="T68" fmla="*/ 116 w 160"/>
                <a:gd name="T69" fmla="*/ 14 h 140"/>
                <a:gd name="T70" fmla="*/ 114 w 160"/>
                <a:gd name="T71" fmla="*/ 14 h 140"/>
                <a:gd name="T72" fmla="*/ 72 w 160"/>
                <a:gd name="T73"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grpSp>
      <p:sp>
        <p:nvSpPr>
          <p:cNvPr id="30757" name="AutoShape 37">
            <a:extLst>
              <a:ext uri="{FF2B5EF4-FFF2-40B4-BE49-F238E27FC236}">
                <a16:creationId xmlns:a16="http://schemas.microsoft.com/office/drawing/2014/main" id="{09D903A8-235B-4F97-A649-A5784000B06E}"/>
              </a:ext>
            </a:extLst>
          </p:cNvPr>
          <p:cNvSpPr>
            <a:spLocks/>
          </p:cNvSpPr>
          <p:nvPr/>
        </p:nvSpPr>
        <p:spPr bwMode="auto">
          <a:xfrm>
            <a:off x="9767888" y="3371850"/>
            <a:ext cx="1501775" cy="355600"/>
          </a:xfrm>
          <a:prstGeom prst="accentCallout2">
            <a:avLst>
              <a:gd name="adj1" fmla="val 32144"/>
              <a:gd name="adj2" fmla="val -5074"/>
              <a:gd name="adj3" fmla="val 32144"/>
              <a:gd name="adj4" fmla="val -71065"/>
              <a:gd name="adj5" fmla="val 256787"/>
              <a:gd name="adj6" fmla="val -125593"/>
            </a:avLst>
          </a:prstGeom>
          <a:solidFill>
            <a:srgbClr val="FFFF00"/>
          </a:solidFill>
          <a:ln w="9525" cap="flat"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200" b="1">
                <a:latin typeface="微软雅黑" panose="020B0503020204020204" pitchFamily="34" charset="-122"/>
                <a:ea typeface="微软雅黑" panose="020B0503020204020204" pitchFamily="34" charset="-122"/>
              </a:rPr>
              <a:t>ADD YOUR TEXT</a:t>
            </a:r>
          </a:p>
        </p:txBody>
      </p:sp>
      <p:sp>
        <p:nvSpPr>
          <p:cNvPr id="30758" name="AutoShape 38">
            <a:extLst>
              <a:ext uri="{FF2B5EF4-FFF2-40B4-BE49-F238E27FC236}">
                <a16:creationId xmlns:a16="http://schemas.microsoft.com/office/drawing/2014/main" id="{C8769510-1DBC-4573-82B0-097B5A2BBBEE}"/>
              </a:ext>
            </a:extLst>
          </p:cNvPr>
          <p:cNvSpPr>
            <a:spLocks/>
          </p:cNvSpPr>
          <p:nvPr/>
        </p:nvSpPr>
        <p:spPr bwMode="auto">
          <a:xfrm>
            <a:off x="9402763" y="5900738"/>
            <a:ext cx="1501775" cy="355600"/>
          </a:xfrm>
          <a:prstGeom prst="accentCallout2">
            <a:avLst>
              <a:gd name="adj1" fmla="val 32144"/>
              <a:gd name="adj2" fmla="val -5074"/>
              <a:gd name="adj3" fmla="val 32144"/>
              <a:gd name="adj4" fmla="val -96023"/>
              <a:gd name="adj5" fmla="val -143394"/>
              <a:gd name="adj6" fmla="val -125593"/>
            </a:avLst>
          </a:prstGeom>
          <a:solidFill>
            <a:srgbClr val="FFFF00"/>
          </a:solidFill>
          <a:ln w="9525" cap="flat"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200" b="1">
                <a:latin typeface="微软雅黑" panose="020B0503020204020204" pitchFamily="34" charset="-122"/>
                <a:ea typeface="微软雅黑" panose="020B0503020204020204" pitchFamily="34" charset="-122"/>
              </a:rPr>
              <a:t>ADD YOUR TEXT</a:t>
            </a:r>
          </a:p>
        </p:txBody>
      </p:sp>
      <p:sp>
        <p:nvSpPr>
          <p:cNvPr id="30759" name="AutoShape 39">
            <a:extLst>
              <a:ext uri="{FF2B5EF4-FFF2-40B4-BE49-F238E27FC236}">
                <a16:creationId xmlns:a16="http://schemas.microsoft.com/office/drawing/2014/main" id="{617D2200-3EFB-4C6A-878F-A678F262409F}"/>
              </a:ext>
            </a:extLst>
          </p:cNvPr>
          <p:cNvSpPr>
            <a:spLocks/>
          </p:cNvSpPr>
          <p:nvPr/>
        </p:nvSpPr>
        <p:spPr bwMode="auto">
          <a:xfrm>
            <a:off x="998538" y="5180013"/>
            <a:ext cx="1500187" cy="355600"/>
          </a:xfrm>
          <a:prstGeom prst="accentCallout2">
            <a:avLst>
              <a:gd name="adj1" fmla="val 32144"/>
              <a:gd name="adj2" fmla="val 105074"/>
              <a:gd name="adj3" fmla="val 32144"/>
              <a:gd name="adj4" fmla="val 172037"/>
              <a:gd name="adj5" fmla="val -270000"/>
              <a:gd name="adj6" fmla="val 194037"/>
            </a:avLst>
          </a:prstGeom>
          <a:solidFill>
            <a:srgbClr val="FFFF00"/>
          </a:solidFill>
          <a:ln w="9525" cap="flat"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200" b="1">
                <a:latin typeface="微软雅黑" panose="020B0503020204020204" pitchFamily="34" charset="-122"/>
                <a:ea typeface="微软雅黑" panose="020B0503020204020204" pitchFamily="34" charset="-122"/>
              </a:rPr>
              <a:t>ADD YOUR TEXT</a:t>
            </a:r>
          </a:p>
        </p:txBody>
      </p:sp>
      <p:sp>
        <p:nvSpPr>
          <p:cNvPr id="30760" name="AutoShape 40">
            <a:extLst>
              <a:ext uri="{FF2B5EF4-FFF2-40B4-BE49-F238E27FC236}">
                <a16:creationId xmlns:a16="http://schemas.microsoft.com/office/drawing/2014/main" id="{F8812A54-9AB7-4161-8894-8009F0F5B823}"/>
              </a:ext>
            </a:extLst>
          </p:cNvPr>
          <p:cNvSpPr>
            <a:spLocks/>
          </p:cNvSpPr>
          <p:nvPr/>
        </p:nvSpPr>
        <p:spPr bwMode="auto">
          <a:xfrm>
            <a:off x="1017588" y="1065213"/>
            <a:ext cx="1500187" cy="355600"/>
          </a:xfrm>
          <a:prstGeom prst="accentCallout2">
            <a:avLst>
              <a:gd name="adj1" fmla="val 32144"/>
              <a:gd name="adj2" fmla="val 105074"/>
              <a:gd name="adj3" fmla="val 32144"/>
              <a:gd name="adj4" fmla="val 135111"/>
              <a:gd name="adj5" fmla="val 516606"/>
              <a:gd name="adj6" fmla="val 172884"/>
            </a:avLst>
          </a:prstGeom>
          <a:solidFill>
            <a:srgbClr val="FFFF00"/>
          </a:solidFill>
          <a:ln w="9525" cap="flat"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200" b="1">
                <a:latin typeface="微软雅黑" panose="020B0503020204020204" pitchFamily="34" charset="-122"/>
                <a:ea typeface="微软雅黑" panose="020B0503020204020204" pitchFamily="34" charset="-122"/>
              </a:rPr>
              <a:t>ADD YOUR TEXT</a:t>
            </a:r>
          </a:p>
        </p:txBody>
      </p:sp>
      <p:sp>
        <p:nvSpPr>
          <p:cNvPr id="30761" name="AutoShape 41">
            <a:extLst>
              <a:ext uri="{FF2B5EF4-FFF2-40B4-BE49-F238E27FC236}">
                <a16:creationId xmlns:a16="http://schemas.microsoft.com/office/drawing/2014/main" id="{61ECEB9D-81C8-4C9C-852C-CE198D7D5B2B}"/>
              </a:ext>
            </a:extLst>
          </p:cNvPr>
          <p:cNvSpPr>
            <a:spLocks/>
          </p:cNvSpPr>
          <p:nvPr/>
        </p:nvSpPr>
        <p:spPr bwMode="auto">
          <a:xfrm>
            <a:off x="10028238" y="2162175"/>
            <a:ext cx="1500187" cy="355600"/>
          </a:xfrm>
          <a:prstGeom prst="accentCallout2">
            <a:avLst>
              <a:gd name="adj1" fmla="val 32144"/>
              <a:gd name="adj2" fmla="val -5074"/>
              <a:gd name="adj3" fmla="val 32144"/>
              <a:gd name="adj4" fmla="val -75125"/>
              <a:gd name="adj5" fmla="val 305537"/>
              <a:gd name="adj6" fmla="val -167810"/>
            </a:avLst>
          </a:prstGeom>
          <a:solidFill>
            <a:srgbClr val="FFFF00"/>
          </a:solidFill>
          <a:ln w="9525" cap="flat"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200" b="1">
                <a:latin typeface="微软雅黑" panose="020B0503020204020204" pitchFamily="34" charset="-122"/>
                <a:ea typeface="微软雅黑" panose="020B0503020204020204" pitchFamily="34" charset="-122"/>
              </a:rPr>
              <a:t>ADD YOUR TEXT</a:t>
            </a:r>
          </a:p>
        </p:txBody>
      </p:sp>
      <p:sp>
        <p:nvSpPr>
          <p:cNvPr id="30762" name="AutoShape 42">
            <a:extLst>
              <a:ext uri="{FF2B5EF4-FFF2-40B4-BE49-F238E27FC236}">
                <a16:creationId xmlns:a16="http://schemas.microsoft.com/office/drawing/2014/main" id="{1316D1B0-509E-44C2-B2B2-89CBA9AB7BA0}"/>
              </a:ext>
            </a:extLst>
          </p:cNvPr>
          <p:cNvSpPr>
            <a:spLocks/>
          </p:cNvSpPr>
          <p:nvPr/>
        </p:nvSpPr>
        <p:spPr bwMode="auto">
          <a:xfrm>
            <a:off x="9402763" y="5111750"/>
            <a:ext cx="1501775" cy="355600"/>
          </a:xfrm>
          <a:prstGeom prst="accentCallout2">
            <a:avLst>
              <a:gd name="adj1" fmla="val 32144"/>
              <a:gd name="adj2" fmla="val -5074"/>
              <a:gd name="adj3" fmla="val 32144"/>
              <a:gd name="adj4" fmla="val -69838"/>
              <a:gd name="adj5" fmla="val -100181"/>
              <a:gd name="adj6" fmla="val -147926"/>
            </a:avLst>
          </a:prstGeom>
          <a:solidFill>
            <a:srgbClr val="FFFF00"/>
          </a:solidFill>
          <a:ln w="9525" cap="flat"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zh-CN" sz="1200" b="1">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7C9521E7-972C-4F65-BF3B-4D91668F7081}"/>
              </a:ext>
            </a:extLst>
          </p:cNvPr>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1747" name="AutoShape 3">
            <a:extLst>
              <a:ext uri="{FF2B5EF4-FFF2-40B4-BE49-F238E27FC236}">
                <a16:creationId xmlns:a16="http://schemas.microsoft.com/office/drawing/2014/main" id="{147FAB2C-E09A-49EB-B235-9CD8D84F9ADC}"/>
              </a:ext>
            </a:extLst>
          </p:cNvPr>
          <p:cNvSpPr>
            <a:spLocks noChangeArrowheads="1"/>
          </p:cNvSpPr>
          <p:nvPr/>
        </p:nvSpPr>
        <p:spPr bwMode="auto">
          <a:xfrm>
            <a:off x="-4763" y="2335213"/>
            <a:ext cx="6831013"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1748" name="AutoShape 4">
            <a:extLst>
              <a:ext uri="{FF2B5EF4-FFF2-40B4-BE49-F238E27FC236}">
                <a16:creationId xmlns:a16="http://schemas.microsoft.com/office/drawing/2014/main" id="{22EF788C-1EBB-43F4-82A6-5772288229D0}"/>
              </a:ext>
            </a:extLst>
          </p:cNvPr>
          <p:cNvSpPr>
            <a:spLocks noChangeArrowheads="1"/>
          </p:cNvSpPr>
          <p:nvPr/>
        </p:nvSpPr>
        <p:spPr bwMode="auto">
          <a:xfrm rot="162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1749" name="棒 29">
            <a:extLst>
              <a:ext uri="{FF2B5EF4-FFF2-40B4-BE49-F238E27FC236}">
                <a16:creationId xmlns:a16="http://schemas.microsoft.com/office/drawing/2014/main" id="{923D2534-36FA-43E7-A703-B0E2B89C8E86}"/>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31750" name="棒 29">
            <a:extLst>
              <a:ext uri="{FF2B5EF4-FFF2-40B4-BE49-F238E27FC236}">
                <a16:creationId xmlns:a16="http://schemas.microsoft.com/office/drawing/2014/main" id="{82F2E51F-8E92-4521-A9DE-7C9F5BF8652A}"/>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31751" name="Text Box 7">
            <a:extLst>
              <a:ext uri="{FF2B5EF4-FFF2-40B4-BE49-F238E27FC236}">
                <a16:creationId xmlns:a16="http://schemas.microsoft.com/office/drawing/2014/main" id="{0B3C31F8-528C-4112-8068-DC616222EEAA}"/>
              </a:ext>
            </a:extLst>
          </p:cNvPr>
          <p:cNvSpPr txBox="1">
            <a:spLocks noChangeArrowheads="1"/>
          </p:cNvSpPr>
          <p:nvPr/>
        </p:nvSpPr>
        <p:spPr bwMode="auto">
          <a:xfrm>
            <a:off x="1190625" y="1657350"/>
            <a:ext cx="2462213" cy="339725"/>
          </a:xfrm>
          <a:prstGeom prst="rect">
            <a:avLst/>
          </a:prstGeom>
          <a:noFill/>
          <a:ln w="9525" cap="flat" cmpd="sng">
            <a:solidFill>
              <a:schemeClr val="bg1"/>
            </a:solidFill>
            <a:miter lim="800000"/>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defRPr>
                <a:solidFill>
                  <a:schemeClr val="tx1"/>
                </a:solidFill>
                <a:latin typeface="Arial" panose="020B0604020202020204" pitchFamily="34" charset="0"/>
                <a:ea typeface="宋体" panose="02010600030101010101" pitchFamily="2" charset="-122"/>
              </a:defRPr>
            </a:lvl1pPr>
            <a:lvl2pPr marL="784225">
              <a:defRPr>
                <a:solidFill>
                  <a:schemeClr val="tx1"/>
                </a:solidFill>
                <a:latin typeface="Arial" panose="020B0604020202020204" pitchFamily="34" charset="0"/>
                <a:ea typeface="宋体" panose="02010600030101010101" pitchFamily="2" charset="-122"/>
              </a:defRPr>
            </a:lvl2pPr>
            <a:lvl3pPr marL="1568450">
              <a:defRPr>
                <a:solidFill>
                  <a:schemeClr val="tx1"/>
                </a:solidFill>
                <a:latin typeface="Arial" panose="020B0604020202020204" pitchFamily="34" charset="0"/>
                <a:ea typeface="宋体" panose="02010600030101010101" pitchFamily="2" charset="-122"/>
              </a:defRPr>
            </a:lvl3pPr>
            <a:lvl4pPr marL="2352675">
              <a:defRPr>
                <a:solidFill>
                  <a:schemeClr val="tx1"/>
                </a:solidFill>
                <a:latin typeface="Arial" panose="020B0604020202020204" pitchFamily="34" charset="0"/>
                <a:ea typeface="宋体" panose="02010600030101010101" pitchFamily="2" charset="-122"/>
              </a:defRPr>
            </a:lvl4pPr>
            <a:lvl5pPr marL="3136900">
              <a:defRPr>
                <a:solidFill>
                  <a:schemeClr val="tx1"/>
                </a:solidFill>
                <a:latin typeface="Arial" panose="020B0604020202020204" pitchFamily="34" charset="0"/>
                <a:ea typeface="宋体" panose="02010600030101010101" pitchFamily="2" charset="-122"/>
              </a:defRPr>
            </a:lvl5pPr>
            <a:lvl6pPr marL="35941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40513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45085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9657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31752" name="Text Box 8">
            <a:extLst>
              <a:ext uri="{FF2B5EF4-FFF2-40B4-BE49-F238E27FC236}">
                <a16:creationId xmlns:a16="http://schemas.microsoft.com/office/drawing/2014/main" id="{B7A3669E-2E48-43C8-BF79-B03CF97B6BBA}"/>
              </a:ext>
            </a:extLst>
          </p:cNvPr>
          <p:cNvSpPr txBox="1">
            <a:spLocks noChangeArrowheads="1"/>
          </p:cNvSpPr>
          <p:nvPr/>
        </p:nvSpPr>
        <p:spPr bwMode="auto">
          <a:xfrm>
            <a:off x="1204913" y="2105025"/>
            <a:ext cx="60452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31753" name="Text Box 9">
            <a:extLst>
              <a:ext uri="{FF2B5EF4-FFF2-40B4-BE49-F238E27FC236}">
                <a16:creationId xmlns:a16="http://schemas.microsoft.com/office/drawing/2014/main" id="{DC871A69-8C60-4DF0-BB56-9A95851CF2BA}"/>
              </a:ext>
            </a:extLst>
          </p:cNvPr>
          <p:cNvSpPr txBox="1">
            <a:spLocks noChangeArrowheads="1"/>
          </p:cNvSpPr>
          <p:nvPr/>
        </p:nvSpPr>
        <p:spPr bwMode="auto">
          <a:xfrm>
            <a:off x="1190625" y="2822575"/>
            <a:ext cx="2462213" cy="3397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defRPr>
                <a:solidFill>
                  <a:schemeClr val="tx1"/>
                </a:solidFill>
                <a:latin typeface="Arial" panose="020B0604020202020204" pitchFamily="34" charset="0"/>
                <a:ea typeface="宋体" panose="02010600030101010101" pitchFamily="2" charset="-122"/>
              </a:defRPr>
            </a:lvl1pPr>
            <a:lvl2pPr marL="784225">
              <a:defRPr>
                <a:solidFill>
                  <a:schemeClr val="tx1"/>
                </a:solidFill>
                <a:latin typeface="Arial" panose="020B0604020202020204" pitchFamily="34" charset="0"/>
                <a:ea typeface="宋体" panose="02010600030101010101" pitchFamily="2" charset="-122"/>
              </a:defRPr>
            </a:lvl2pPr>
            <a:lvl3pPr marL="1568450">
              <a:defRPr>
                <a:solidFill>
                  <a:schemeClr val="tx1"/>
                </a:solidFill>
                <a:latin typeface="Arial" panose="020B0604020202020204" pitchFamily="34" charset="0"/>
                <a:ea typeface="宋体" panose="02010600030101010101" pitchFamily="2" charset="-122"/>
              </a:defRPr>
            </a:lvl3pPr>
            <a:lvl4pPr marL="2352675">
              <a:defRPr>
                <a:solidFill>
                  <a:schemeClr val="tx1"/>
                </a:solidFill>
                <a:latin typeface="Arial" panose="020B0604020202020204" pitchFamily="34" charset="0"/>
                <a:ea typeface="宋体" panose="02010600030101010101" pitchFamily="2" charset="-122"/>
              </a:defRPr>
            </a:lvl4pPr>
            <a:lvl5pPr marL="3136900">
              <a:defRPr>
                <a:solidFill>
                  <a:schemeClr val="tx1"/>
                </a:solidFill>
                <a:latin typeface="Arial" panose="020B0604020202020204" pitchFamily="34" charset="0"/>
                <a:ea typeface="宋体" panose="02010600030101010101" pitchFamily="2" charset="-122"/>
              </a:defRPr>
            </a:lvl5pPr>
            <a:lvl6pPr marL="35941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40513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45085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9657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31754" name="Text Box 10">
            <a:extLst>
              <a:ext uri="{FF2B5EF4-FFF2-40B4-BE49-F238E27FC236}">
                <a16:creationId xmlns:a16="http://schemas.microsoft.com/office/drawing/2014/main" id="{C3910C4A-23B9-4C14-A3E9-1FDC1A068A2C}"/>
              </a:ext>
            </a:extLst>
          </p:cNvPr>
          <p:cNvSpPr txBox="1">
            <a:spLocks noChangeArrowheads="1"/>
          </p:cNvSpPr>
          <p:nvPr/>
        </p:nvSpPr>
        <p:spPr bwMode="auto">
          <a:xfrm>
            <a:off x="1204913" y="3270250"/>
            <a:ext cx="60452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31755" name="Text Box 11">
            <a:extLst>
              <a:ext uri="{FF2B5EF4-FFF2-40B4-BE49-F238E27FC236}">
                <a16:creationId xmlns:a16="http://schemas.microsoft.com/office/drawing/2014/main" id="{359D6B76-558F-493E-9CE5-E0BF853D9672}"/>
              </a:ext>
            </a:extLst>
          </p:cNvPr>
          <p:cNvSpPr txBox="1">
            <a:spLocks noChangeArrowheads="1"/>
          </p:cNvSpPr>
          <p:nvPr/>
        </p:nvSpPr>
        <p:spPr bwMode="auto">
          <a:xfrm>
            <a:off x="1190625" y="3987800"/>
            <a:ext cx="2462213" cy="339725"/>
          </a:xfrm>
          <a:prstGeom prst="rect">
            <a:avLst/>
          </a:prstGeom>
          <a:noFill/>
          <a:ln w="9525" cap="flat" cmpd="sng">
            <a:solidFill>
              <a:schemeClr val="bg1"/>
            </a:solidFill>
            <a:miter lim="800000"/>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defRPr>
                <a:solidFill>
                  <a:schemeClr val="tx1"/>
                </a:solidFill>
                <a:latin typeface="Arial" panose="020B0604020202020204" pitchFamily="34" charset="0"/>
                <a:ea typeface="宋体" panose="02010600030101010101" pitchFamily="2" charset="-122"/>
              </a:defRPr>
            </a:lvl1pPr>
            <a:lvl2pPr marL="784225">
              <a:defRPr>
                <a:solidFill>
                  <a:schemeClr val="tx1"/>
                </a:solidFill>
                <a:latin typeface="Arial" panose="020B0604020202020204" pitchFamily="34" charset="0"/>
                <a:ea typeface="宋体" panose="02010600030101010101" pitchFamily="2" charset="-122"/>
              </a:defRPr>
            </a:lvl2pPr>
            <a:lvl3pPr marL="1568450">
              <a:defRPr>
                <a:solidFill>
                  <a:schemeClr val="tx1"/>
                </a:solidFill>
                <a:latin typeface="Arial" panose="020B0604020202020204" pitchFamily="34" charset="0"/>
                <a:ea typeface="宋体" panose="02010600030101010101" pitchFamily="2" charset="-122"/>
              </a:defRPr>
            </a:lvl3pPr>
            <a:lvl4pPr marL="2352675">
              <a:defRPr>
                <a:solidFill>
                  <a:schemeClr val="tx1"/>
                </a:solidFill>
                <a:latin typeface="Arial" panose="020B0604020202020204" pitchFamily="34" charset="0"/>
                <a:ea typeface="宋体" panose="02010600030101010101" pitchFamily="2" charset="-122"/>
              </a:defRPr>
            </a:lvl4pPr>
            <a:lvl5pPr marL="3136900">
              <a:defRPr>
                <a:solidFill>
                  <a:schemeClr val="tx1"/>
                </a:solidFill>
                <a:latin typeface="Arial" panose="020B0604020202020204" pitchFamily="34" charset="0"/>
                <a:ea typeface="宋体" panose="02010600030101010101" pitchFamily="2" charset="-122"/>
              </a:defRPr>
            </a:lvl5pPr>
            <a:lvl6pPr marL="35941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40513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45085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9657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31756" name="Text Box 12">
            <a:extLst>
              <a:ext uri="{FF2B5EF4-FFF2-40B4-BE49-F238E27FC236}">
                <a16:creationId xmlns:a16="http://schemas.microsoft.com/office/drawing/2014/main" id="{8D56DE3E-7C88-4B18-9962-3477CE4B667C}"/>
              </a:ext>
            </a:extLst>
          </p:cNvPr>
          <p:cNvSpPr txBox="1">
            <a:spLocks noChangeArrowheads="1"/>
          </p:cNvSpPr>
          <p:nvPr/>
        </p:nvSpPr>
        <p:spPr bwMode="auto">
          <a:xfrm>
            <a:off x="1204913" y="4435475"/>
            <a:ext cx="60452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31757" name="Text Box 13">
            <a:extLst>
              <a:ext uri="{FF2B5EF4-FFF2-40B4-BE49-F238E27FC236}">
                <a16:creationId xmlns:a16="http://schemas.microsoft.com/office/drawing/2014/main" id="{178C65FD-E920-4161-8651-F9B9E0FE78AE}"/>
              </a:ext>
            </a:extLst>
          </p:cNvPr>
          <p:cNvSpPr txBox="1">
            <a:spLocks noChangeArrowheads="1"/>
          </p:cNvSpPr>
          <p:nvPr/>
        </p:nvSpPr>
        <p:spPr bwMode="auto">
          <a:xfrm>
            <a:off x="1190625" y="5076825"/>
            <a:ext cx="2462213" cy="3397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lvl1pPr>
              <a:defRPr>
                <a:solidFill>
                  <a:schemeClr val="tx1"/>
                </a:solidFill>
                <a:latin typeface="Arial" panose="020B0604020202020204" pitchFamily="34" charset="0"/>
                <a:ea typeface="宋体" panose="02010600030101010101" pitchFamily="2" charset="-122"/>
              </a:defRPr>
            </a:lvl1pPr>
            <a:lvl2pPr marL="784225">
              <a:defRPr>
                <a:solidFill>
                  <a:schemeClr val="tx1"/>
                </a:solidFill>
                <a:latin typeface="Arial" panose="020B0604020202020204" pitchFamily="34" charset="0"/>
                <a:ea typeface="宋体" panose="02010600030101010101" pitchFamily="2" charset="-122"/>
              </a:defRPr>
            </a:lvl2pPr>
            <a:lvl3pPr marL="1568450">
              <a:defRPr>
                <a:solidFill>
                  <a:schemeClr val="tx1"/>
                </a:solidFill>
                <a:latin typeface="Arial" panose="020B0604020202020204" pitchFamily="34" charset="0"/>
                <a:ea typeface="宋体" panose="02010600030101010101" pitchFamily="2" charset="-122"/>
              </a:defRPr>
            </a:lvl3pPr>
            <a:lvl4pPr marL="2352675">
              <a:defRPr>
                <a:solidFill>
                  <a:schemeClr val="tx1"/>
                </a:solidFill>
                <a:latin typeface="Arial" panose="020B0604020202020204" pitchFamily="34" charset="0"/>
                <a:ea typeface="宋体" panose="02010600030101010101" pitchFamily="2" charset="-122"/>
              </a:defRPr>
            </a:lvl4pPr>
            <a:lvl5pPr marL="3136900">
              <a:defRPr>
                <a:solidFill>
                  <a:schemeClr val="tx1"/>
                </a:solidFill>
                <a:latin typeface="Arial" panose="020B0604020202020204" pitchFamily="34" charset="0"/>
                <a:ea typeface="宋体" panose="02010600030101010101" pitchFamily="2" charset="-122"/>
              </a:defRPr>
            </a:lvl5pPr>
            <a:lvl6pPr marL="35941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40513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45085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9657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31758" name="Text Box 14">
            <a:extLst>
              <a:ext uri="{FF2B5EF4-FFF2-40B4-BE49-F238E27FC236}">
                <a16:creationId xmlns:a16="http://schemas.microsoft.com/office/drawing/2014/main" id="{AC48D3A0-04E1-4A4A-961A-84C43E2B32EA}"/>
              </a:ext>
            </a:extLst>
          </p:cNvPr>
          <p:cNvSpPr txBox="1">
            <a:spLocks noChangeArrowheads="1"/>
          </p:cNvSpPr>
          <p:nvPr/>
        </p:nvSpPr>
        <p:spPr bwMode="auto">
          <a:xfrm>
            <a:off x="1204913" y="5524500"/>
            <a:ext cx="6045200" cy="4603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31759" name="Rectangle 15" descr="1426503,106">
            <a:extLst>
              <a:ext uri="{FF2B5EF4-FFF2-40B4-BE49-F238E27FC236}">
                <a16:creationId xmlns:a16="http://schemas.microsoft.com/office/drawing/2014/main" id="{0465B7A2-1CB9-4DFE-AC6F-71F6B3DCA12F}"/>
              </a:ext>
            </a:extLst>
          </p:cNvPr>
          <p:cNvSpPr>
            <a:spLocks noChangeArrowheads="1"/>
          </p:cNvSpPr>
          <p:nvPr/>
        </p:nvSpPr>
        <p:spPr bwMode="auto">
          <a:xfrm>
            <a:off x="8174038" y="1657350"/>
            <a:ext cx="1971675" cy="1971675"/>
          </a:xfrm>
          <a:prstGeom prst="rect">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1760" name="Rectangle 16" descr="1426503,106">
            <a:extLst>
              <a:ext uri="{FF2B5EF4-FFF2-40B4-BE49-F238E27FC236}">
                <a16:creationId xmlns:a16="http://schemas.microsoft.com/office/drawing/2014/main" id="{FDD53ADA-1689-4C3C-9D86-AFCAAD44048C}"/>
              </a:ext>
            </a:extLst>
          </p:cNvPr>
          <p:cNvSpPr>
            <a:spLocks noChangeArrowheads="1"/>
          </p:cNvSpPr>
          <p:nvPr/>
        </p:nvSpPr>
        <p:spPr bwMode="auto">
          <a:xfrm>
            <a:off x="9451975" y="4016375"/>
            <a:ext cx="1971675" cy="1968500"/>
          </a:xfrm>
          <a:prstGeom prst="rect">
            <a:avLst/>
          </a:prstGeom>
          <a:blipFill dpi="0" rotWithShape="0">
            <a:blip r:embed="rId3"/>
            <a:srcRect/>
            <a:stretch>
              <a:fillRect r="-77492"/>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1761" name="Rectangle 17">
            <a:extLst>
              <a:ext uri="{FF2B5EF4-FFF2-40B4-BE49-F238E27FC236}">
                <a16:creationId xmlns:a16="http://schemas.microsoft.com/office/drawing/2014/main" id="{3BE730B8-9C7D-473C-B73A-09953CAB368C}"/>
              </a:ext>
            </a:extLst>
          </p:cNvPr>
          <p:cNvSpPr>
            <a:spLocks noChangeArrowheads="1"/>
          </p:cNvSpPr>
          <p:nvPr/>
        </p:nvSpPr>
        <p:spPr bwMode="auto">
          <a:xfrm>
            <a:off x="10336213" y="1660525"/>
            <a:ext cx="1087437" cy="197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1762" name="Rectangle 18">
            <a:extLst>
              <a:ext uri="{FF2B5EF4-FFF2-40B4-BE49-F238E27FC236}">
                <a16:creationId xmlns:a16="http://schemas.microsoft.com/office/drawing/2014/main" id="{1DE7FF13-88A5-478D-8E97-52D2BCCC84B0}"/>
              </a:ext>
            </a:extLst>
          </p:cNvPr>
          <p:cNvSpPr>
            <a:spLocks noChangeArrowheads="1"/>
          </p:cNvSpPr>
          <p:nvPr/>
        </p:nvSpPr>
        <p:spPr bwMode="auto">
          <a:xfrm>
            <a:off x="8175625" y="4016375"/>
            <a:ext cx="1087438" cy="1971675"/>
          </a:xfrm>
          <a:prstGeom prst="rect">
            <a:avLst/>
          </a:prstGeom>
          <a:noFill/>
          <a:ln w="12700" cap="flat" cmpd="sng">
            <a:solidFill>
              <a:schemeClr val="bg1"/>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32770" name="棒 29">
            <a:extLst>
              <a:ext uri="{FF2B5EF4-FFF2-40B4-BE49-F238E27FC236}">
                <a16:creationId xmlns:a16="http://schemas.microsoft.com/office/drawing/2014/main" id="{22CBBA89-2DB3-420D-9929-FDF71C87B057}"/>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32771" name="棒 29">
            <a:extLst>
              <a:ext uri="{FF2B5EF4-FFF2-40B4-BE49-F238E27FC236}">
                <a16:creationId xmlns:a16="http://schemas.microsoft.com/office/drawing/2014/main" id="{31E558A4-CDE2-445D-88D4-B6EC7A7660E6}"/>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32772" name="矩形 4">
            <a:extLst>
              <a:ext uri="{FF2B5EF4-FFF2-40B4-BE49-F238E27FC236}">
                <a16:creationId xmlns:a16="http://schemas.microsoft.com/office/drawing/2014/main" id="{479BF15D-6709-4403-8B66-F4C35D34A22A}"/>
              </a:ext>
            </a:extLst>
          </p:cNvPr>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3600" b="1">
                <a:solidFill>
                  <a:schemeClr val="bg1"/>
                </a:solidFill>
                <a:latin typeface="微软雅黑" panose="020B0503020204020204" pitchFamily="34" charset="-122"/>
                <a:ea typeface="微软雅黑" panose="020B0503020204020204" pitchFamily="34" charset="-122"/>
              </a:rPr>
              <a:t>ADD YOUR TITLE</a:t>
            </a:r>
          </a:p>
        </p:txBody>
      </p:sp>
      <p:sp>
        <p:nvSpPr>
          <p:cNvPr id="32773" name="矩形 5">
            <a:extLst>
              <a:ext uri="{FF2B5EF4-FFF2-40B4-BE49-F238E27FC236}">
                <a16:creationId xmlns:a16="http://schemas.microsoft.com/office/drawing/2014/main" id="{EDB57A63-8D25-411F-AA41-399F060D56EC}"/>
              </a:ext>
            </a:extLst>
          </p:cNvPr>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2774" name="文本占位符 9">
            <a:extLst>
              <a:ext uri="{FF2B5EF4-FFF2-40B4-BE49-F238E27FC236}">
                <a16:creationId xmlns:a16="http://schemas.microsoft.com/office/drawing/2014/main" id="{0180FDC2-343A-456D-B656-14B62192F607}"/>
              </a:ext>
            </a:extLst>
          </p:cNvPr>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357188"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
                <a:srgbClr val="963B22"/>
              </a:buClr>
              <a:buSzPct val="60000"/>
              <a:buFont typeface="Wingdings" panose="05000000000000000000" pitchFamily="2" charset="2"/>
              <a:buNone/>
            </a:pPr>
            <a:r>
              <a:rPr lang="zh-CN" altLang="en-US" sz="6000" b="1">
                <a:latin typeface="微软雅黑" panose="020B0503020204020204" pitchFamily="34" charset="-122"/>
                <a:ea typeface="微软雅黑" panose="020B0503020204020204" pitchFamily="34" charset="-122"/>
              </a:rPr>
              <a:t>6</a:t>
            </a:r>
          </a:p>
        </p:txBody>
      </p:sp>
      <p:sp>
        <p:nvSpPr>
          <p:cNvPr id="32775" name="Rectangle 7">
            <a:extLst>
              <a:ext uri="{FF2B5EF4-FFF2-40B4-BE49-F238E27FC236}">
                <a16:creationId xmlns:a16="http://schemas.microsoft.com/office/drawing/2014/main" id="{E710C5EB-11F3-42FA-8023-814A8BA9F26B}"/>
              </a:ext>
            </a:extLst>
          </p:cNvPr>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1600" b="1">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33794" name="棒 29">
            <a:extLst>
              <a:ext uri="{FF2B5EF4-FFF2-40B4-BE49-F238E27FC236}">
                <a16:creationId xmlns:a16="http://schemas.microsoft.com/office/drawing/2014/main" id="{AC50129D-D295-4967-A025-AB79976E5EC7}"/>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33795" name="棒 29">
            <a:extLst>
              <a:ext uri="{FF2B5EF4-FFF2-40B4-BE49-F238E27FC236}">
                <a16:creationId xmlns:a16="http://schemas.microsoft.com/office/drawing/2014/main" id="{695D14A9-96BD-4E0D-8873-F58881DC858D}"/>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33796" name="Oval 4" descr="1426503,106">
            <a:extLst>
              <a:ext uri="{FF2B5EF4-FFF2-40B4-BE49-F238E27FC236}">
                <a16:creationId xmlns:a16="http://schemas.microsoft.com/office/drawing/2014/main" id="{8321D9F8-1310-44ED-A287-E7FC4254B3FD}"/>
              </a:ext>
            </a:extLst>
          </p:cNvPr>
          <p:cNvSpPr>
            <a:spLocks noChangeArrowheads="1"/>
          </p:cNvSpPr>
          <p:nvPr/>
        </p:nvSpPr>
        <p:spPr bwMode="auto">
          <a:xfrm flipH="1">
            <a:off x="1617663" y="1403350"/>
            <a:ext cx="2103437" cy="2084388"/>
          </a:xfrm>
          <a:prstGeom prst="ellipse">
            <a:avLst/>
          </a:prstGeom>
          <a:blipFill dpi="0" rotWithShape="0">
            <a:blip r:embed="rId3"/>
            <a:srcRect/>
            <a:stretch>
              <a:fillRect r="-76168"/>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797" name="Oval 5">
            <a:extLst>
              <a:ext uri="{FF2B5EF4-FFF2-40B4-BE49-F238E27FC236}">
                <a16:creationId xmlns:a16="http://schemas.microsoft.com/office/drawing/2014/main" id="{1468412F-340F-497A-A3EF-54EC84C9AAB5}"/>
              </a:ext>
            </a:extLst>
          </p:cNvPr>
          <p:cNvSpPr>
            <a:spLocks noChangeArrowheads="1"/>
          </p:cNvSpPr>
          <p:nvPr/>
        </p:nvSpPr>
        <p:spPr bwMode="auto">
          <a:xfrm flipH="1">
            <a:off x="4048125" y="1403350"/>
            <a:ext cx="2106613" cy="2084388"/>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798" name="Oval 6" descr="1426503,106">
            <a:extLst>
              <a:ext uri="{FF2B5EF4-FFF2-40B4-BE49-F238E27FC236}">
                <a16:creationId xmlns:a16="http://schemas.microsoft.com/office/drawing/2014/main" id="{32EA9F8E-DD3B-4A77-AEEC-EE44C5E0BBF8}"/>
              </a:ext>
            </a:extLst>
          </p:cNvPr>
          <p:cNvSpPr>
            <a:spLocks noChangeArrowheads="1"/>
          </p:cNvSpPr>
          <p:nvPr/>
        </p:nvSpPr>
        <p:spPr bwMode="auto">
          <a:xfrm flipH="1">
            <a:off x="6438900" y="1403350"/>
            <a:ext cx="2103438" cy="2084388"/>
          </a:xfrm>
          <a:prstGeom prst="ellipse">
            <a:avLst/>
          </a:prstGeom>
          <a:blipFill dpi="0" rotWithShape="0">
            <a:blip r:embed="rId3"/>
            <a:srcRect/>
            <a:stretch>
              <a:fillRect r="-76168"/>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799" name="Oval 7" descr="1426503,106">
            <a:extLst>
              <a:ext uri="{FF2B5EF4-FFF2-40B4-BE49-F238E27FC236}">
                <a16:creationId xmlns:a16="http://schemas.microsoft.com/office/drawing/2014/main" id="{DC999C2A-7F85-4E5E-B54E-196B512D0A64}"/>
              </a:ext>
            </a:extLst>
          </p:cNvPr>
          <p:cNvSpPr>
            <a:spLocks noChangeArrowheads="1"/>
          </p:cNvSpPr>
          <p:nvPr/>
        </p:nvSpPr>
        <p:spPr bwMode="auto">
          <a:xfrm flipH="1">
            <a:off x="8839200" y="1403350"/>
            <a:ext cx="2106613" cy="2084388"/>
          </a:xfrm>
          <a:prstGeom prst="ellipse">
            <a:avLst/>
          </a:prstGeom>
          <a:blipFill dpi="0" rotWithShape="0">
            <a:blip r:embed="rId3"/>
            <a:srcRect/>
            <a:stretch>
              <a:fillRect r="-75902"/>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00" name="Oval 8">
            <a:extLst>
              <a:ext uri="{FF2B5EF4-FFF2-40B4-BE49-F238E27FC236}">
                <a16:creationId xmlns:a16="http://schemas.microsoft.com/office/drawing/2014/main" id="{28849FE3-68EE-40CF-B245-5D8AF732C99F}"/>
              </a:ext>
            </a:extLst>
          </p:cNvPr>
          <p:cNvSpPr>
            <a:spLocks noChangeArrowheads="1"/>
          </p:cNvSpPr>
          <p:nvPr/>
        </p:nvSpPr>
        <p:spPr bwMode="auto">
          <a:xfrm flipH="1">
            <a:off x="1617663" y="3838575"/>
            <a:ext cx="2103437" cy="20828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6000" b="1">
                <a:solidFill>
                  <a:schemeClr val="bg1"/>
                </a:solidFill>
                <a:latin typeface="微软雅黑" panose="020B0503020204020204" pitchFamily="34" charset="-122"/>
                <a:ea typeface="微软雅黑" panose="020B0503020204020204" pitchFamily="34" charset="-122"/>
              </a:rPr>
              <a:t>1</a:t>
            </a:r>
          </a:p>
        </p:txBody>
      </p:sp>
      <p:sp>
        <p:nvSpPr>
          <p:cNvPr id="33801" name="Oval 9" descr="1426503,106">
            <a:extLst>
              <a:ext uri="{FF2B5EF4-FFF2-40B4-BE49-F238E27FC236}">
                <a16:creationId xmlns:a16="http://schemas.microsoft.com/office/drawing/2014/main" id="{C6B8A00C-7EC5-45F3-ADC5-8ECDE0977F84}"/>
              </a:ext>
            </a:extLst>
          </p:cNvPr>
          <p:cNvSpPr>
            <a:spLocks noChangeArrowheads="1"/>
          </p:cNvSpPr>
          <p:nvPr/>
        </p:nvSpPr>
        <p:spPr bwMode="auto">
          <a:xfrm flipH="1">
            <a:off x="4048125" y="3838575"/>
            <a:ext cx="2106613" cy="2082800"/>
          </a:xfrm>
          <a:prstGeom prst="ellipse">
            <a:avLst/>
          </a:prstGeom>
          <a:blipFill dpi="0" rotWithShape="0">
            <a:blip r:embed="rId3"/>
            <a:srcRect/>
            <a:stretch>
              <a:fillRect r="-75768"/>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02" name="Oval 10">
            <a:extLst>
              <a:ext uri="{FF2B5EF4-FFF2-40B4-BE49-F238E27FC236}">
                <a16:creationId xmlns:a16="http://schemas.microsoft.com/office/drawing/2014/main" id="{813A2044-6BAF-4102-B59F-5B37C1171347}"/>
              </a:ext>
            </a:extLst>
          </p:cNvPr>
          <p:cNvSpPr>
            <a:spLocks noChangeArrowheads="1"/>
          </p:cNvSpPr>
          <p:nvPr/>
        </p:nvSpPr>
        <p:spPr bwMode="auto">
          <a:xfrm flipH="1">
            <a:off x="6438900" y="3838575"/>
            <a:ext cx="2103438" cy="2082800"/>
          </a:xfrm>
          <a:prstGeom prst="ellipse">
            <a:avLst/>
          </a:pr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03" name="Oval 11">
            <a:extLst>
              <a:ext uri="{FF2B5EF4-FFF2-40B4-BE49-F238E27FC236}">
                <a16:creationId xmlns:a16="http://schemas.microsoft.com/office/drawing/2014/main" id="{05E2A6BE-719D-4455-9A52-3A87EDF2078A}"/>
              </a:ext>
            </a:extLst>
          </p:cNvPr>
          <p:cNvSpPr>
            <a:spLocks noChangeArrowheads="1"/>
          </p:cNvSpPr>
          <p:nvPr/>
        </p:nvSpPr>
        <p:spPr bwMode="auto">
          <a:xfrm flipH="1">
            <a:off x="8839200" y="3838575"/>
            <a:ext cx="2106613" cy="2082800"/>
          </a:xfrm>
          <a:prstGeom prst="ellipse">
            <a:avLst/>
          </a:prstGeom>
          <a:solidFill>
            <a:schemeClr val="bg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04" name="Text Box 12">
            <a:extLst>
              <a:ext uri="{FF2B5EF4-FFF2-40B4-BE49-F238E27FC236}">
                <a16:creationId xmlns:a16="http://schemas.microsoft.com/office/drawing/2014/main" id="{5956D4DB-1C52-4404-A3C0-9C920832D199}"/>
              </a:ext>
            </a:extLst>
          </p:cNvPr>
          <p:cNvSpPr txBox="1">
            <a:spLocks noChangeArrowheads="1"/>
          </p:cNvSpPr>
          <p:nvPr/>
        </p:nvSpPr>
        <p:spPr bwMode="auto">
          <a:xfrm>
            <a:off x="4141788" y="1992313"/>
            <a:ext cx="195738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pPr>
              <a:lnSpc>
                <a:spcPct val="110000"/>
              </a:lnSpc>
            </a:pPr>
            <a:r>
              <a:rPr lang="zh-CN" altLang="en-US"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en-US" sz="3000"/>
          </a:p>
        </p:txBody>
      </p:sp>
      <p:sp>
        <p:nvSpPr>
          <p:cNvPr id="33805" name="Text Box 13">
            <a:extLst>
              <a:ext uri="{FF2B5EF4-FFF2-40B4-BE49-F238E27FC236}">
                <a16:creationId xmlns:a16="http://schemas.microsoft.com/office/drawing/2014/main" id="{6EB53945-866A-4C3F-8BA0-743E3638A3FC}"/>
              </a:ext>
            </a:extLst>
          </p:cNvPr>
          <p:cNvSpPr txBox="1">
            <a:spLocks noChangeArrowheads="1"/>
          </p:cNvSpPr>
          <p:nvPr/>
        </p:nvSpPr>
        <p:spPr bwMode="auto">
          <a:xfrm>
            <a:off x="6500813" y="4413250"/>
            <a:ext cx="1968500"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pPr>
              <a:lnSpc>
                <a:spcPct val="110000"/>
              </a:lnSpc>
            </a:pPr>
            <a:r>
              <a:rPr lang="zh-CN" altLang="en-US"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6146" name="棒 29">
            <a:extLst>
              <a:ext uri="{FF2B5EF4-FFF2-40B4-BE49-F238E27FC236}">
                <a16:creationId xmlns:a16="http://schemas.microsoft.com/office/drawing/2014/main" id="{20B8A33B-40F8-49F1-B537-49B87E080DE0}"/>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6147" name="棒 29">
            <a:extLst>
              <a:ext uri="{FF2B5EF4-FFF2-40B4-BE49-F238E27FC236}">
                <a16:creationId xmlns:a16="http://schemas.microsoft.com/office/drawing/2014/main" id="{71821ABF-9117-4927-A2AC-943118431FE9}"/>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6148" name="矩形 4">
            <a:extLst>
              <a:ext uri="{FF2B5EF4-FFF2-40B4-BE49-F238E27FC236}">
                <a16:creationId xmlns:a16="http://schemas.microsoft.com/office/drawing/2014/main" id="{CB4F7B61-BB70-4957-93C9-1F30B6E77549}"/>
              </a:ext>
            </a:extLst>
          </p:cNvPr>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3600" b="1">
                <a:solidFill>
                  <a:schemeClr val="bg1"/>
                </a:solidFill>
                <a:latin typeface="微软雅黑" panose="020B0503020204020204" pitchFamily="34" charset="-122"/>
                <a:ea typeface="微软雅黑" panose="020B0503020204020204" pitchFamily="34" charset="-122"/>
              </a:rPr>
              <a:t>ADD YOUR TITLE</a:t>
            </a:r>
          </a:p>
        </p:txBody>
      </p:sp>
      <p:sp>
        <p:nvSpPr>
          <p:cNvPr id="6149" name="矩形 5">
            <a:extLst>
              <a:ext uri="{FF2B5EF4-FFF2-40B4-BE49-F238E27FC236}">
                <a16:creationId xmlns:a16="http://schemas.microsoft.com/office/drawing/2014/main" id="{15D56524-7563-4D4F-A8C1-98A6CB275AD2}"/>
              </a:ext>
            </a:extLst>
          </p:cNvPr>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150" name="文本占位符 9">
            <a:extLst>
              <a:ext uri="{FF2B5EF4-FFF2-40B4-BE49-F238E27FC236}">
                <a16:creationId xmlns:a16="http://schemas.microsoft.com/office/drawing/2014/main" id="{1E4B8F49-3F0D-49B5-910A-190A3B0C2ACC}"/>
              </a:ext>
            </a:extLst>
          </p:cNvPr>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357188"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
                <a:srgbClr val="963B22"/>
              </a:buClr>
              <a:buSzPct val="60000"/>
              <a:buFont typeface="Wingdings" panose="05000000000000000000" pitchFamily="2" charset="2"/>
              <a:buNone/>
            </a:pPr>
            <a:r>
              <a:rPr lang="en-US" altLang="zh-CN" sz="6000" b="1">
                <a:latin typeface="微软雅黑" panose="020B0503020204020204" pitchFamily="34" charset="-122"/>
                <a:ea typeface="微软雅黑" panose="020B0503020204020204" pitchFamily="34" charset="-122"/>
              </a:rPr>
              <a:t>1</a:t>
            </a:r>
          </a:p>
        </p:txBody>
      </p:sp>
      <p:sp>
        <p:nvSpPr>
          <p:cNvPr id="6151" name="Rectangle 7">
            <a:extLst>
              <a:ext uri="{FF2B5EF4-FFF2-40B4-BE49-F238E27FC236}">
                <a16:creationId xmlns:a16="http://schemas.microsoft.com/office/drawing/2014/main" id="{40CD6CED-213A-4635-B37F-9F1C1B83143B}"/>
              </a:ext>
            </a:extLst>
          </p:cNvPr>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1600" b="1">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34818" name="AutoShape 2">
            <a:extLst>
              <a:ext uri="{FF2B5EF4-FFF2-40B4-BE49-F238E27FC236}">
                <a16:creationId xmlns:a16="http://schemas.microsoft.com/office/drawing/2014/main" id="{873C22BF-313E-45D4-B4F8-1F4C58E8BB8A}"/>
              </a:ext>
            </a:extLst>
          </p:cNvPr>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4819" name="AutoShape 3">
            <a:extLst>
              <a:ext uri="{FF2B5EF4-FFF2-40B4-BE49-F238E27FC236}">
                <a16:creationId xmlns:a16="http://schemas.microsoft.com/office/drawing/2014/main" id="{50F38676-73CA-486E-BC67-780280BD729B}"/>
              </a:ext>
            </a:extLst>
          </p:cNvPr>
          <p:cNvSpPr>
            <a:spLocks noChangeArrowheads="1"/>
          </p:cNvSpPr>
          <p:nvPr/>
        </p:nvSpPr>
        <p:spPr bwMode="auto">
          <a:xfrm>
            <a:off x="-4763" y="2335213"/>
            <a:ext cx="6831013"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4820" name="AutoShape 4">
            <a:extLst>
              <a:ext uri="{FF2B5EF4-FFF2-40B4-BE49-F238E27FC236}">
                <a16:creationId xmlns:a16="http://schemas.microsoft.com/office/drawing/2014/main" id="{3DB003A2-BF90-4AEB-ADC1-E052BCFE3C0D}"/>
              </a:ext>
            </a:extLst>
          </p:cNvPr>
          <p:cNvSpPr>
            <a:spLocks noChangeArrowheads="1"/>
          </p:cNvSpPr>
          <p:nvPr/>
        </p:nvSpPr>
        <p:spPr bwMode="auto">
          <a:xfrm rot="162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4821" name="棒 29">
            <a:extLst>
              <a:ext uri="{FF2B5EF4-FFF2-40B4-BE49-F238E27FC236}">
                <a16:creationId xmlns:a16="http://schemas.microsoft.com/office/drawing/2014/main" id="{328EC373-ADE4-46B7-97FF-D96D53A0C288}"/>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34822" name="棒 29">
            <a:extLst>
              <a:ext uri="{FF2B5EF4-FFF2-40B4-BE49-F238E27FC236}">
                <a16:creationId xmlns:a16="http://schemas.microsoft.com/office/drawing/2014/main" id="{82127C73-2BB4-4945-9183-001E7C983C49}"/>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34823" name="Text Box 7">
            <a:extLst>
              <a:ext uri="{FF2B5EF4-FFF2-40B4-BE49-F238E27FC236}">
                <a16:creationId xmlns:a16="http://schemas.microsoft.com/office/drawing/2014/main" id="{3E9FD1C2-AA32-4B50-A64B-70A74014BDAE}"/>
              </a:ext>
            </a:extLst>
          </p:cNvPr>
          <p:cNvSpPr txBox="1">
            <a:spLocks noChangeArrowheads="1"/>
          </p:cNvSpPr>
          <p:nvPr/>
        </p:nvSpPr>
        <p:spPr bwMode="auto">
          <a:xfrm>
            <a:off x="2581275" y="2357438"/>
            <a:ext cx="7686675" cy="7000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1000">
              <a:latin typeface="微软雅黑" panose="020B0503020204020204" pitchFamily="34" charset="-122"/>
              <a:ea typeface="微软雅黑" panose="020B0503020204020204" pitchFamily="34" charset="-122"/>
              <a:sym typeface="Arial" panose="020B0604020202020204" pitchFamily="34" charset="0"/>
            </a:endParaRPr>
          </a:p>
        </p:txBody>
      </p:sp>
      <p:sp>
        <p:nvSpPr>
          <p:cNvPr id="34824" name="Text Box 8">
            <a:extLst>
              <a:ext uri="{FF2B5EF4-FFF2-40B4-BE49-F238E27FC236}">
                <a16:creationId xmlns:a16="http://schemas.microsoft.com/office/drawing/2014/main" id="{6DE61CFD-11EB-4458-B4DE-F690D18C674E}"/>
              </a:ext>
            </a:extLst>
          </p:cNvPr>
          <p:cNvSpPr txBox="1">
            <a:spLocks noChangeArrowheads="1"/>
          </p:cNvSpPr>
          <p:nvPr/>
        </p:nvSpPr>
        <p:spPr bwMode="auto">
          <a:xfrm>
            <a:off x="2581275" y="3289300"/>
            <a:ext cx="7686675"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825" name="Text Box 9">
            <a:extLst>
              <a:ext uri="{FF2B5EF4-FFF2-40B4-BE49-F238E27FC236}">
                <a16:creationId xmlns:a16="http://schemas.microsoft.com/office/drawing/2014/main" id="{5A7D8DC1-E6F1-4E15-A818-14A97ABD321A}"/>
              </a:ext>
            </a:extLst>
          </p:cNvPr>
          <p:cNvSpPr txBox="1">
            <a:spLocks noChangeArrowheads="1"/>
          </p:cNvSpPr>
          <p:nvPr/>
        </p:nvSpPr>
        <p:spPr bwMode="auto">
          <a:xfrm>
            <a:off x="2581275" y="4318000"/>
            <a:ext cx="7686675" cy="7016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1000">
              <a:latin typeface="微软雅黑" panose="020B0503020204020204" pitchFamily="34" charset="-122"/>
              <a:ea typeface="微软雅黑" panose="020B0503020204020204" pitchFamily="34" charset="-122"/>
              <a:sym typeface="Arial" panose="020B0604020202020204" pitchFamily="34" charset="0"/>
            </a:endParaRPr>
          </a:p>
        </p:txBody>
      </p:sp>
      <p:sp>
        <p:nvSpPr>
          <p:cNvPr id="34826" name="Text Box 10">
            <a:extLst>
              <a:ext uri="{FF2B5EF4-FFF2-40B4-BE49-F238E27FC236}">
                <a16:creationId xmlns:a16="http://schemas.microsoft.com/office/drawing/2014/main" id="{2601158A-526F-49BC-9650-19B4E6A86AD0}"/>
              </a:ext>
            </a:extLst>
          </p:cNvPr>
          <p:cNvSpPr txBox="1">
            <a:spLocks noChangeArrowheads="1"/>
          </p:cNvSpPr>
          <p:nvPr/>
        </p:nvSpPr>
        <p:spPr bwMode="auto">
          <a:xfrm>
            <a:off x="2581275" y="5327650"/>
            <a:ext cx="7686675"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827" name="AutoShape 11">
            <a:extLst>
              <a:ext uri="{FF2B5EF4-FFF2-40B4-BE49-F238E27FC236}">
                <a16:creationId xmlns:a16="http://schemas.microsoft.com/office/drawing/2014/main" id="{16B8EEA7-0F50-46AB-8EBA-5DE111C20E48}"/>
              </a:ext>
            </a:extLst>
          </p:cNvPr>
          <p:cNvSpPr>
            <a:spLocks noChangeArrowheads="1"/>
          </p:cNvSpPr>
          <p:nvPr/>
        </p:nvSpPr>
        <p:spPr bwMode="auto">
          <a:xfrm>
            <a:off x="2581275" y="1657350"/>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1800" b="1">
                <a:solidFill>
                  <a:schemeClr val="bg1"/>
                </a:solidFill>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35842" name="棒 29">
            <a:extLst>
              <a:ext uri="{FF2B5EF4-FFF2-40B4-BE49-F238E27FC236}">
                <a16:creationId xmlns:a16="http://schemas.microsoft.com/office/drawing/2014/main" id="{B962230D-CD16-44CC-B695-EC60BAEA3F48}"/>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35843" name="棒 29">
            <a:extLst>
              <a:ext uri="{FF2B5EF4-FFF2-40B4-BE49-F238E27FC236}">
                <a16:creationId xmlns:a16="http://schemas.microsoft.com/office/drawing/2014/main" id="{6E62BF94-51BC-40B6-9051-5959DCE389EA}"/>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35844" name="Line 4">
            <a:extLst>
              <a:ext uri="{FF2B5EF4-FFF2-40B4-BE49-F238E27FC236}">
                <a16:creationId xmlns:a16="http://schemas.microsoft.com/office/drawing/2014/main" id="{A786B483-33F0-4C06-80A9-E3166BFFA02A}"/>
              </a:ext>
            </a:extLst>
          </p:cNvPr>
          <p:cNvSpPr>
            <a:spLocks noChangeShapeType="1"/>
          </p:cNvSpPr>
          <p:nvPr/>
        </p:nvSpPr>
        <p:spPr bwMode="auto">
          <a:xfrm>
            <a:off x="1298575" y="3576638"/>
            <a:ext cx="9717088" cy="0"/>
          </a:xfrm>
          <a:prstGeom prst="line">
            <a:avLst/>
          </a:prstGeom>
          <a:noFill/>
          <a:ln w="9525" cap="flat"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45" name="Oval 5">
            <a:extLst>
              <a:ext uri="{FF2B5EF4-FFF2-40B4-BE49-F238E27FC236}">
                <a16:creationId xmlns:a16="http://schemas.microsoft.com/office/drawing/2014/main" id="{9A949976-78DF-431C-8EF1-3B54C4417FB6}"/>
              </a:ext>
            </a:extLst>
          </p:cNvPr>
          <p:cNvSpPr>
            <a:spLocks noChangeArrowheads="1"/>
          </p:cNvSpPr>
          <p:nvPr/>
        </p:nvSpPr>
        <p:spPr bwMode="auto">
          <a:xfrm>
            <a:off x="1655763" y="3419475"/>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46" name="Oval 6">
            <a:extLst>
              <a:ext uri="{FF2B5EF4-FFF2-40B4-BE49-F238E27FC236}">
                <a16:creationId xmlns:a16="http://schemas.microsoft.com/office/drawing/2014/main" id="{DAAACF80-1F6E-4633-B95F-4D9D582A99ED}"/>
              </a:ext>
            </a:extLst>
          </p:cNvPr>
          <p:cNvSpPr>
            <a:spLocks noChangeArrowheads="1"/>
          </p:cNvSpPr>
          <p:nvPr/>
        </p:nvSpPr>
        <p:spPr bwMode="auto">
          <a:xfrm>
            <a:off x="3078163" y="3419475"/>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47" name="Oval 7">
            <a:extLst>
              <a:ext uri="{FF2B5EF4-FFF2-40B4-BE49-F238E27FC236}">
                <a16:creationId xmlns:a16="http://schemas.microsoft.com/office/drawing/2014/main" id="{CAD90FFB-0652-45B6-A0E9-64A45B4091CB}"/>
              </a:ext>
            </a:extLst>
          </p:cNvPr>
          <p:cNvSpPr>
            <a:spLocks noChangeArrowheads="1"/>
          </p:cNvSpPr>
          <p:nvPr/>
        </p:nvSpPr>
        <p:spPr bwMode="auto">
          <a:xfrm>
            <a:off x="4502150" y="3419475"/>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48" name="Oval 8">
            <a:extLst>
              <a:ext uri="{FF2B5EF4-FFF2-40B4-BE49-F238E27FC236}">
                <a16:creationId xmlns:a16="http://schemas.microsoft.com/office/drawing/2014/main" id="{AB020E8F-D8BC-40E8-8FB1-931403445F7D}"/>
              </a:ext>
            </a:extLst>
          </p:cNvPr>
          <p:cNvSpPr>
            <a:spLocks noChangeArrowheads="1"/>
          </p:cNvSpPr>
          <p:nvPr/>
        </p:nvSpPr>
        <p:spPr bwMode="auto">
          <a:xfrm>
            <a:off x="5924550" y="3419475"/>
            <a:ext cx="344488"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49" name="Oval 9">
            <a:extLst>
              <a:ext uri="{FF2B5EF4-FFF2-40B4-BE49-F238E27FC236}">
                <a16:creationId xmlns:a16="http://schemas.microsoft.com/office/drawing/2014/main" id="{E84BB15B-E157-4793-9BFD-86F8DB97C42C}"/>
              </a:ext>
            </a:extLst>
          </p:cNvPr>
          <p:cNvSpPr>
            <a:spLocks noChangeArrowheads="1"/>
          </p:cNvSpPr>
          <p:nvPr/>
        </p:nvSpPr>
        <p:spPr bwMode="auto">
          <a:xfrm>
            <a:off x="7346950" y="3419475"/>
            <a:ext cx="341313"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50" name="Oval 10">
            <a:extLst>
              <a:ext uri="{FF2B5EF4-FFF2-40B4-BE49-F238E27FC236}">
                <a16:creationId xmlns:a16="http://schemas.microsoft.com/office/drawing/2014/main" id="{CA6F42E6-9000-4549-B75A-A112AB0A7FB7}"/>
              </a:ext>
            </a:extLst>
          </p:cNvPr>
          <p:cNvSpPr>
            <a:spLocks noChangeArrowheads="1"/>
          </p:cNvSpPr>
          <p:nvPr/>
        </p:nvSpPr>
        <p:spPr bwMode="auto">
          <a:xfrm>
            <a:off x="8769350" y="3419475"/>
            <a:ext cx="344488"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51" name="Oval 11">
            <a:extLst>
              <a:ext uri="{FF2B5EF4-FFF2-40B4-BE49-F238E27FC236}">
                <a16:creationId xmlns:a16="http://schemas.microsoft.com/office/drawing/2014/main" id="{DFB99222-6E07-43CF-A775-C639E74497DD}"/>
              </a:ext>
            </a:extLst>
          </p:cNvPr>
          <p:cNvSpPr>
            <a:spLocks noChangeArrowheads="1"/>
          </p:cNvSpPr>
          <p:nvPr/>
        </p:nvSpPr>
        <p:spPr bwMode="auto">
          <a:xfrm>
            <a:off x="10193338" y="3419475"/>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52" name="Line 12">
            <a:extLst>
              <a:ext uri="{FF2B5EF4-FFF2-40B4-BE49-F238E27FC236}">
                <a16:creationId xmlns:a16="http://schemas.microsoft.com/office/drawing/2014/main" id="{7FF0CEEF-C393-4F16-94F7-B611D76C9806}"/>
              </a:ext>
            </a:extLst>
          </p:cNvPr>
          <p:cNvSpPr>
            <a:spLocks noChangeShapeType="1"/>
          </p:cNvSpPr>
          <p:nvPr/>
        </p:nvSpPr>
        <p:spPr bwMode="auto">
          <a:xfrm>
            <a:off x="1820863" y="2600325"/>
            <a:ext cx="3175" cy="819150"/>
          </a:xfrm>
          <a:prstGeom prst="line">
            <a:avLst/>
          </a:prstGeom>
          <a:noFill/>
          <a:ln w="9525" cap="flat"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53" name="Oval 13">
            <a:extLst>
              <a:ext uri="{FF2B5EF4-FFF2-40B4-BE49-F238E27FC236}">
                <a16:creationId xmlns:a16="http://schemas.microsoft.com/office/drawing/2014/main" id="{419D22B8-B686-4CE4-85F9-69659E3A33E6}"/>
              </a:ext>
            </a:extLst>
          </p:cNvPr>
          <p:cNvSpPr>
            <a:spLocks noChangeArrowheads="1"/>
          </p:cNvSpPr>
          <p:nvPr/>
        </p:nvSpPr>
        <p:spPr bwMode="auto">
          <a:xfrm>
            <a:off x="1644650" y="2284413"/>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54" name="Line 14">
            <a:extLst>
              <a:ext uri="{FF2B5EF4-FFF2-40B4-BE49-F238E27FC236}">
                <a16:creationId xmlns:a16="http://schemas.microsoft.com/office/drawing/2014/main" id="{9186FFDC-6817-4F49-A501-FBDD3828AD52}"/>
              </a:ext>
            </a:extLst>
          </p:cNvPr>
          <p:cNvSpPr>
            <a:spLocks noChangeShapeType="1"/>
          </p:cNvSpPr>
          <p:nvPr/>
        </p:nvSpPr>
        <p:spPr bwMode="auto">
          <a:xfrm>
            <a:off x="3233738" y="3762375"/>
            <a:ext cx="3175" cy="822325"/>
          </a:xfrm>
          <a:prstGeom prst="line">
            <a:avLst/>
          </a:prstGeom>
          <a:noFill/>
          <a:ln w="9525" cap="flat"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55" name="Line 15">
            <a:extLst>
              <a:ext uri="{FF2B5EF4-FFF2-40B4-BE49-F238E27FC236}">
                <a16:creationId xmlns:a16="http://schemas.microsoft.com/office/drawing/2014/main" id="{611BC82A-FB10-47AE-95ED-51083BB3D951}"/>
              </a:ext>
            </a:extLst>
          </p:cNvPr>
          <p:cNvSpPr>
            <a:spLocks noChangeShapeType="1"/>
          </p:cNvSpPr>
          <p:nvPr/>
        </p:nvSpPr>
        <p:spPr bwMode="auto">
          <a:xfrm>
            <a:off x="4667250" y="2600325"/>
            <a:ext cx="3175" cy="819150"/>
          </a:xfrm>
          <a:prstGeom prst="line">
            <a:avLst/>
          </a:prstGeom>
          <a:noFill/>
          <a:ln w="9525" cap="flat"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56" name="Line 16">
            <a:extLst>
              <a:ext uri="{FF2B5EF4-FFF2-40B4-BE49-F238E27FC236}">
                <a16:creationId xmlns:a16="http://schemas.microsoft.com/office/drawing/2014/main" id="{222B8DA3-4AA6-469B-BBED-41718E0299A1}"/>
              </a:ext>
            </a:extLst>
          </p:cNvPr>
          <p:cNvSpPr>
            <a:spLocks noChangeShapeType="1"/>
          </p:cNvSpPr>
          <p:nvPr/>
        </p:nvSpPr>
        <p:spPr bwMode="auto">
          <a:xfrm>
            <a:off x="6091238" y="3746500"/>
            <a:ext cx="0" cy="822325"/>
          </a:xfrm>
          <a:prstGeom prst="line">
            <a:avLst/>
          </a:prstGeom>
          <a:noFill/>
          <a:ln w="9525" cap="flat"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57" name="Line 17">
            <a:extLst>
              <a:ext uri="{FF2B5EF4-FFF2-40B4-BE49-F238E27FC236}">
                <a16:creationId xmlns:a16="http://schemas.microsoft.com/office/drawing/2014/main" id="{2A0F05EF-640E-4ABA-8A0C-31A188CB8C1E}"/>
              </a:ext>
            </a:extLst>
          </p:cNvPr>
          <p:cNvSpPr>
            <a:spLocks noChangeShapeType="1"/>
          </p:cNvSpPr>
          <p:nvPr/>
        </p:nvSpPr>
        <p:spPr bwMode="auto">
          <a:xfrm>
            <a:off x="7518400" y="2600325"/>
            <a:ext cx="1588" cy="819150"/>
          </a:xfrm>
          <a:prstGeom prst="line">
            <a:avLst/>
          </a:prstGeom>
          <a:noFill/>
          <a:ln w="9525" cap="flat"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58" name="Line 18">
            <a:extLst>
              <a:ext uri="{FF2B5EF4-FFF2-40B4-BE49-F238E27FC236}">
                <a16:creationId xmlns:a16="http://schemas.microsoft.com/office/drawing/2014/main" id="{8DABD239-62D3-4C0D-9817-374979043093}"/>
              </a:ext>
            </a:extLst>
          </p:cNvPr>
          <p:cNvSpPr>
            <a:spLocks noChangeShapeType="1"/>
          </p:cNvSpPr>
          <p:nvPr/>
        </p:nvSpPr>
        <p:spPr bwMode="auto">
          <a:xfrm>
            <a:off x="8934450" y="3746500"/>
            <a:ext cx="0" cy="822325"/>
          </a:xfrm>
          <a:prstGeom prst="line">
            <a:avLst/>
          </a:prstGeom>
          <a:noFill/>
          <a:ln w="9525" cap="flat"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59" name="Line 19">
            <a:extLst>
              <a:ext uri="{FF2B5EF4-FFF2-40B4-BE49-F238E27FC236}">
                <a16:creationId xmlns:a16="http://schemas.microsoft.com/office/drawing/2014/main" id="{5F8CC0E8-6C14-4A43-AB1B-A1FD33B8CAC1}"/>
              </a:ext>
            </a:extLst>
          </p:cNvPr>
          <p:cNvSpPr>
            <a:spLocks noChangeShapeType="1"/>
          </p:cNvSpPr>
          <p:nvPr/>
        </p:nvSpPr>
        <p:spPr bwMode="auto">
          <a:xfrm>
            <a:off x="10344150" y="2600325"/>
            <a:ext cx="0" cy="819150"/>
          </a:xfrm>
          <a:prstGeom prst="line">
            <a:avLst/>
          </a:prstGeom>
          <a:noFill/>
          <a:ln w="9525" cap="flat"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60" name="Oval 20">
            <a:extLst>
              <a:ext uri="{FF2B5EF4-FFF2-40B4-BE49-F238E27FC236}">
                <a16:creationId xmlns:a16="http://schemas.microsoft.com/office/drawing/2014/main" id="{70F9EFD8-1000-4FBB-94EB-153D664227FE}"/>
              </a:ext>
            </a:extLst>
          </p:cNvPr>
          <p:cNvSpPr>
            <a:spLocks noChangeArrowheads="1"/>
          </p:cNvSpPr>
          <p:nvPr/>
        </p:nvSpPr>
        <p:spPr bwMode="auto">
          <a:xfrm>
            <a:off x="4503738" y="2257425"/>
            <a:ext cx="344487"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61" name="Oval 21">
            <a:extLst>
              <a:ext uri="{FF2B5EF4-FFF2-40B4-BE49-F238E27FC236}">
                <a16:creationId xmlns:a16="http://schemas.microsoft.com/office/drawing/2014/main" id="{15B9DEE0-BA3A-4F7E-A89A-0F2A5E3ACFD7}"/>
              </a:ext>
            </a:extLst>
          </p:cNvPr>
          <p:cNvSpPr>
            <a:spLocks noChangeArrowheads="1"/>
          </p:cNvSpPr>
          <p:nvPr/>
        </p:nvSpPr>
        <p:spPr bwMode="auto">
          <a:xfrm>
            <a:off x="3070225" y="4568825"/>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62" name="Oval 22">
            <a:extLst>
              <a:ext uri="{FF2B5EF4-FFF2-40B4-BE49-F238E27FC236}">
                <a16:creationId xmlns:a16="http://schemas.microsoft.com/office/drawing/2014/main" id="{FB76F239-1063-4E96-A08F-FF71215DD85D}"/>
              </a:ext>
            </a:extLst>
          </p:cNvPr>
          <p:cNvSpPr>
            <a:spLocks noChangeArrowheads="1"/>
          </p:cNvSpPr>
          <p:nvPr/>
        </p:nvSpPr>
        <p:spPr bwMode="auto">
          <a:xfrm>
            <a:off x="5918200" y="4584700"/>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63" name="Oval 23">
            <a:extLst>
              <a:ext uri="{FF2B5EF4-FFF2-40B4-BE49-F238E27FC236}">
                <a16:creationId xmlns:a16="http://schemas.microsoft.com/office/drawing/2014/main" id="{215F13D2-5DF5-40BB-AC1F-75732BCDF033}"/>
              </a:ext>
            </a:extLst>
          </p:cNvPr>
          <p:cNvSpPr>
            <a:spLocks noChangeArrowheads="1"/>
          </p:cNvSpPr>
          <p:nvPr/>
        </p:nvSpPr>
        <p:spPr bwMode="auto">
          <a:xfrm>
            <a:off x="7346950" y="2254250"/>
            <a:ext cx="341313"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64" name="Oval 24">
            <a:extLst>
              <a:ext uri="{FF2B5EF4-FFF2-40B4-BE49-F238E27FC236}">
                <a16:creationId xmlns:a16="http://schemas.microsoft.com/office/drawing/2014/main" id="{8A58D36B-D5FB-4113-A9FB-DB55F4C49052}"/>
              </a:ext>
            </a:extLst>
          </p:cNvPr>
          <p:cNvSpPr>
            <a:spLocks noChangeArrowheads="1"/>
          </p:cNvSpPr>
          <p:nvPr/>
        </p:nvSpPr>
        <p:spPr bwMode="auto">
          <a:xfrm>
            <a:off x="8772525" y="4551363"/>
            <a:ext cx="342900" cy="3429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65" name="Text Box 25">
            <a:extLst>
              <a:ext uri="{FF2B5EF4-FFF2-40B4-BE49-F238E27FC236}">
                <a16:creationId xmlns:a16="http://schemas.microsoft.com/office/drawing/2014/main" id="{FE5B64B1-158E-4500-A3C8-5144EB54DFAC}"/>
              </a:ext>
            </a:extLst>
          </p:cNvPr>
          <p:cNvSpPr txBox="1">
            <a:spLocks noChangeArrowheads="1"/>
          </p:cNvSpPr>
          <p:nvPr/>
        </p:nvSpPr>
        <p:spPr bwMode="auto">
          <a:xfrm>
            <a:off x="1079500" y="1214438"/>
            <a:ext cx="1490663"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ea typeface="微软雅黑" panose="020B0503020204020204" pitchFamily="34" charset="-122"/>
              </a:rPr>
              <a:t>Here you can enter the relevant text you,for to the participants to explain your product or service.</a:t>
            </a:r>
          </a:p>
        </p:txBody>
      </p:sp>
      <p:sp>
        <p:nvSpPr>
          <p:cNvPr id="35866" name="AutoShape 26">
            <a:extLst>
              <a:ext uri="{FF2B5EF4-FFF2-40B4-BE49-F238E27FC236}">
                <a16:creationId xmlns:a16="http://schemas.microsoft.com/office/drawing/2014/main" id="{8FEE5BBE-6653-4EB8-8B65-9B81DFF60540}"/>
              </a:ext>
            </a:extLst>
          </p:cNvPr>
          <p:cNvSpPr>
            <a:spLocks noChangeArrowheads="1"/>
          </p:cNvSpPr>
          <p:nvPr/>
        </p:nvSpPr>
        <p:spPr bwMode="auto">
          <a:xfrm>
            <a:off x="10182225" y="2270125"/>
            <a:ext cx="327025" cy="330200"/>
          </a:xfrm>
          <a:prstGeom prst="diamond">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67" name="Text Box 27">
            <a:extLst>
              <a:ext uri="{FF2B5EF4-FFF2-40B4-BE49-F238E27FC236}">
                <a16:creationId xmlns:a16="http://schemas.microsoft.com/office/drawing/2014/main" id="{FFF17346-E550-454A-920F-50AD416B9AB4}"/>
              </a:ext>
            </a:extLst>
          </p:cNvPr>
          <p:cNvSpPr txBox="1">
            <a:spLocks noChangeArrowheads="1"/>
          </p:cNvSpPr>
          <p:nvPr/>
        </p:nvSpPr>
        <p:spPr bwMode="auto">
          <a:xfrm>
            <a:off x="3924300" y="1214438"/>
            <a:ext cx="1492250"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ea typeface="微软雅黑" panose="020B0503020204020204" pitchFamily="34" charset="-122"/>
              </a:rPr>
              <a:t>Here you can enter the relevant text you,for to the participants to explain your product or service.</a:t>
            </a:r>
            <a:endParaRPr lang="zh-CN" altLang="zh-CN"/>
          </a:p>
        </p:txBody>
      </p:sp>
      <p:sp>
        <p:nvSpPr>
          <p:cNvPr id="35868" name="Text Box 28">
            <a:extLst>
              <a:ext uri="{FF2B5EF4-FFF2-40B4-BE49-F238E27FC236}">
                <a16:creationId xmlns:a16="http://schemas.microsoft.com/office/drawing/2014/main" id="{12BBD1BC-7B13-4A65-9FB4-DDED1076FABF}"/>
              </a:ext>
            </a:extLst>
          </p:cNvPr>
          <p:cNvSpPr txBox="1">
            <a:spLocks noChangeArrowheads="1"/>
          </p:cNvSpPr>
          <p:nvPr/>
        </p:nvSpPr>
        <p:spPr bwMode="auto">
          <a:xfrm>
            <a:off x="6775450" y="1214438"/>
            <a:ext cx="1490663"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ea typeface="微软雅黑" panose="020B0503020204020204" pitchFamily="34" charset="-122"/>
              </a:rPr>
              <a:t>Here you can enter the relevant text you,for to the participants to explain your product or service.</a:t>
            </a:r>
            <a:endParaRPr lang="zh-CN" altLang="zh-CN"/>
          </a:p>
        </p:txBody>
      </p:sp>
      <p:sp>
        <p:nvSpPr>
          <p:cNvPr id="35869" name="Text Box 29">
            <a:extLst>
              <a:ext uri="{FF2B5EF4-FFF2-40B4-BE49-F238E27FC236}">
                <a16:creationId xmlns:a16="http://schemas.microsoft.com/office/drawing/2014/main" id="{3EAA50B6-7D8C-4428-ADA4-0006A935806A}"/>
              </a:ext>
            </a:extLst>
          </p:cNvPr>
          <p:cNvSpPr txBox="1">
            <a:spLocks noChangeArrowheads="1"/>
          </p:cNvSpPr>
          <p:nvPr/>
        </p:nvSpPr>
        <p:spPr bwMode="auto">
          <a:xfrm>
            <a:off x="9598025" y="1214438"/>
            <a:ext cx="1492250"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ea typeface="微软雅黑" panose="020B0503020204020204" pitchFamily="34" charset="-122"/>
              </a:rPr>
              <a:t>Here you can enter the relevant text you,for to the participants to explain your product or service.</a:t>
            </a:r>
            <a:endParaRPr lang="zh-CN" altLang="zh-CN"/>
          </a:p>
        </p:txBody>
      </p:sp>
      <p:sp>
        <p:nvSpPr>
          <p:cNvPr id="35870" name="Text Box 30">
            <a:extLst>
              <a:ext uri="{FF2B5EF4-FFF2-40B4-BE49-F238E27FC236}">
                <a16:creationId xmlns:a16="http://schemas.microsoft.com/office/drawing/2014/main" id="{96C8F879-5776-47F0-AC1D-82E872C73E31}"/>
              </a:ext>
            </a:extLst>
          </p:cNvPr>
          <p:cNvSpPr txBox="1">
            <a:spLocks noChangeArrowheads="1"/>
          </p:cNvSpPr>
          <p:nvPr/>
        </p:nvSpPr>
        <p:spPr bwMode="auto">
          <a:xfrm>
            <a:off x="2492375" y="5014913"/>
            <a:ext cx="1490663"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ea typeface="微软雅黑" panose="020B0503020204020204" pitchFamily="34" charset="-122"/>
              </a:rPr>
              <a:t>Here you can enter the relevant text you,for to the participants to explain your product or service.</a:t>
            </a:r>
            <a:endParaRPr lang="zh-CN" altLang="zh-CN"/>
          </a:p>
        </p:txBody>
      </p:sp>
      <p:sp>
        <p:nvSpPr>
          <p:cNvPr id="35871" name="Text Box 31">
            <a:extLst>
              <a:ext uri="{FF2B5EF4-FFF2-40B4-BE49-F238E27FC236}">
                <a16:creationId xmlns:a16="http://schemas.microsoft.com/office/drawing/2014/main" id="{BE43F524-DB4B-48A4-AA69-A18325837CA0}"/>
              </a:ext>
            </a:extLst>
          </p:cNvPr>
          <p:cNvSpPr txBox="1">
            <a:spLocks noChangeArrowheads="1"/>
          </p:cNvSpPr>
          <p:nvPr/>
        </p:nvSpPr>
        <p:spPr bwMode="auto">
          <a:xfrm>
            <a:off x="5346700" y="5014913"/>
            <a:ext cx="1490663"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ea typeface="微软雅黑" panose="020B0503020204020204" pitchFamily="34" charset="-122"/>
              </a:rPr>
              <a:t>Here you can enter the relevant text you,for to the participants to explain your product or service.</a:t>
            </a:r>
            <a:endParaRPr lang="zh-CN" altLang="zh-CN"/>
          </a:p>
        </p:txBody>
      </p:sp>
      <p:sp>
        <p:nvSpPr>
          <p:cNvPr id="35872" name="Text Box 32">
            <a:extLst>
              <a:ext uri="{FF2B5EF4-FFF2-40B4-BE49-F238E27FC236}">
                <a16:creationId xmlns:a16="http://schemas.microsoft.com/office/drawing/2014/main" id="{1EA9D0D5-FFD0-4A41-AE20-2F8EC50DF35A}"/>
              </a:ext>
            </a:extLst>
          </p:cNvPr>
          <p:cNvSpPr txBox="1">
            <a:spLocks noChangeArrowheads="1"/>
          </p:cNvSpPr>
          <p:nvPr/>
        </p:nvSpPr>
        <p:spPr bwMode="auto">
          <a:xfrm>
            <a:off x="8188325" y="5014913"/>
            <a:ext cx="1492250"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ea typeface="微软雅黑" panose="020B0503020204020204" pitchFamily="34" charset="-122"/>
              </a:rPr>
              <a:t>Here you can enter the relevant text you,for to the participants to explain your product or service.</a:t>
            </a:r>
            <a:endParaRPr lang="zh-CN" altLang="zh-CN"/>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36866" name="AutoShape 2">
            <a:extLst>
              <a:ext uri="{FF2B5EF4-FFF2-40B4-BE49-F238E27FC236}">
                <a16:creationId xmlns:a16="http://schemas.microsoft.com/office/drawing/2014/main" id="{3D645FEA-7609-404F-BB3B-1F20C9CA9003}"/>
              </a:ext>
            </a:extLst>
          </p:cNvPr>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6867" name="AutoShape 3">
            <a:extLst>
              <a:ext uri="{FF2B5EF4-FFF2-40B4-BE49-F238E27FC236}">
                <a16:creationId xmlns:a16="http://schemas.microsoft.com/office/drawing/2014/main" id="{AC71560A-FFA4-412B-92A4-2033B69BB2AD}"/>
              </a:ext>
            </a:extLst>
          </p:cNvPr>
          <p:cNvSpPr>
            <a:spLocks noChangeArrowheads="1"/>
          </p:cNvSpPr>
          <p:nvPr/>
        </p:nvSpPr>
        <p:spPr bwMode="auto">
          <a:xfrm>
            <a:off x="-4763" y="2335213"/>
            <a:ext cx="6831013" cy="4535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6868" name="AutoShape 4">
            <a:extLst>
              <a:ext uri="{FF2B5EF4-FFF2-40B4-BE49-F238E27FC236}">
                <a16:creationId xmlns:a16="http://schemas.microsoft.com/office/drawing/2014/main" id="{173DAE7F-FEE5-4356-87B4-548C03CB7915}"/>
              </a:ext>
            </a:extLst>
          </p:cNvPr>
          <p:cNvSpPr>
            <a:spLocks noChangeArrowheads="1"/>
          </p:cNvSpPr>
          <p:nvPr/>
        </p:nvSpPr>
        <p:spPr bwMode="auto">
          <a:xfrm rot="16200000">
            <a:off x="7032625" y="1690688"/>
            <a:ext cx="6837363" cy="3519487"/>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6869" name="棒 29">
            <a:extLst>
              <a:ext uri="{FF2B5EF4-FFF2-40B4-BE49-F238E27FC236}">
                <a16:creationId xmlns:a16="http://schemas.microsoft.com/office/drawing/2014/main" id="{7B8990CC-0140-4CC0-A743-6A99D97D91C0}"/>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36870" name="棒 29">
            <a:extLst>
              <a:ext uri="{FF2B5EF4-FFF2-40B4-BE49-F238E27FC236}">
                <a16:creationId xmlns:a16="http://schemas.microsoft.com/office/drawing/2014/main" id="{463FA8C3-6DA3-48A0-811B-1048360F7218}"/>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36871" name="五边形 388">
            <a:extLst>
              <a:ext uri="{FF2B5EF4-FFF2-40B4-BE49-F238E27FC236}">
                <a16:creationId xmlns:a16="http://schemas.microsoft.com/office/drawing/2014/main" id="{A32AB213-51BA-459A-8A33-4FCFF297858B}"/>
              </a:ext>
            </a:extLst>
          </p:cNvPr>
          <p:cNvSpPr>
            <a:spLocks noChangeArrowheads="1"/>
          </p:cNvSpPr>
          <p:nvPr/>
        </p:nvSpPr>
        <p:spPr bwMode="auto">
          <a:xfrm>
            <a:off x="1990725" y="3429000"/>
            <a:ext cx="4189413" cy="1090613"/>
          </a:xfrm>
          <a:prstGeom prst="homePlate">
            <a:avLst>
              <a:gd name="adj" fmla="val 42273"/>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6872" name="五边形 388">
            <a:extLst>
              <a:ext uri="{FF2B5EF4-FFF2-40B4-BE49-F238E27FC236}">
                <a16:creationId xmlns:a16="http://schemas.microsoft.com/office/drawing/2014/main" id="{0D5A1627-1D9F-40AC-92FD-A71E5474F013}"/>
              </a:ext>
            </a:extLst>
          </p:cNvPr>
          <p:cNvSpPr>
            <a:spLocks noChangeArrowheads="1"/>
          </p:cNvSpPr>
          <p:nvPr/>
        </p:nvSpPr>
        <p:spPr bwMode="auto">
          <a:xfrm>
            <a:off x="1990725" y="4678363"/>
            <a:ext cx="4189413" cy="1090612"/>
          </a:xfrm>
          <a:prstGeom prst="homePlate">
            <a:avLst>
              <a:gd name="adj" fmla="val 42273"/>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6873" name="五边形 388">
            <a:extLst>
              <a:ext uri="{FF2B5EF4-FFF2-40B4-BE49-F238E27FC236}">
                <a16:creationId xmlns:a16="http://schemas.microsoft.com/office/drawing/2014/main" id="{E7B53E33-3DEC-4E1E-9ACD-82BE7886246C}"/>
              </a:ext>
            </a:extLst>
          </p:cNvPr>
          <p:cNvSpPr>
            <a:spLocks noChangeArrowheads="1"/>
          </p:cNvSpPr>
          <p:nvPr/>
        </p:nvSpPr>
        <p:spPr bwMode="auto">
          <a:xfrm rot="10800000">
            <a:off x="6697663" y="4678363"/>
            <a:ext cx="4189412" cy="1090612"/>
          </a:xfrm>
          <a:prstGeom prst="homePlate">
            <a:avLst>
              <a:gd name="adj" fmla="val 42273"/>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6874" name="五边形 388">
            <a:extLst>
              <a:ext uri="{FF2B5EF4-FFF2-40B4-BE49-F238E27FC236}">
                <a16:creationId xmlns:a16="http://schemas.microsoft.com/office/drawing/2014/main" id="{C36CC55F-0B88-4E26-9691-A23E5A4FC66F}"/>
              </a:ext>
            </a:extLst>
          </p:cNvPr>
          <p:cNvSpPr>
            <a:spLocks noChangeArrowheads="1"/>
          </p:cNvSpPr>
          <p:nvPr/>
        </p:nvSpPr>
        <p:spPr bwMode="auto">
          <a:xfrm rot="10800000">
            <a:off x="6699250" y="3429000"/>
            <a:ext cx="4189413" cy="1090613"/>
          </a:xfrm>
          <a:prstGeom prst="homePlate">
            <a:avLst>
              <a:gd name="adj" fmla="val 42273"/>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6875" name="正六边形 392">
            <a:extLst>
              <a:ext uri="{FF2B5EF4-FFF2-40B4-BE49-F238E27FC236}">
                <a16:creationId xmlns:a16="http://schemas.microsoft.com/office/drawing/2014/main" id="{69743642-FC08-401E-8346-A6E9A5A656B5}"/>
              </a:ext>
            </a:extLst>
          </p:cNvPr>
          <p:cNvSpPr>
            <a:spLocks noChangeArrowheads="1"/>
          </p:cNvSpPr>
          <p:nvPr/>
        </p:nvSpPr>
        <p:spPr bwMode="auto">
          <a:xfrm>
            <a:off x="5843588" y="4137025"/>
            <a:ext cx="1192212" cy="917575"/>
          </a:xfrm>
          <a:prstGeom prst="hexagon">
            <a:avLst>
              <a:gd name="adj" fmla="val 40381"/>
              <a:gd name="vf" fmla="val 11547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6876" name="Text Box 12">
            <a:extLst>
              <a:ext uri="{FF2B5EF4-FFF2-40B4-BE49-F238E27FC236}">
                <a16:creationId xmlns:a16="http://schemas.microsoft.com/office/drawing/2014/main" id="{32DA93E2-B327-44FD-88DD-3115BC7B455F}"/>
              </a:ext>
            </a:extLst>
          </p:cNvPr>
          <p:cNvSpPr txBox="1">
            <a:spLocks noChangeArrowheads="1"/>
          </p:cNvSpPr>
          <p:nvPr/>
        </p:nvSpPr>
        <p:spPr bwMode="auto">
          <a:xfrm>
            <a:off x="1990725" y="2438400"/>
            <a:ext cx="8896350"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a:p>
        </p:txBody>
      </p:sp>
      <p:sp>
        <p:nvSpPr>
          <p:cNvPr id="36877" name="Text Box 13">
            <a:extLst>
              <a:ext uri="{FF2B5EF4-FFF2-40B4-BE49-F238E27FC236}">
                <a16:creationId xmlns:a16="http://schemas.microsoft.com/office/drawing/2014/main" id="{E7BFE888-CD92-4907-8888-354C3643D449}"/>
              </a:ext>
            </a:extLst>
          </p:cNvPr>
          <p:cNvSpPr txBox="1">
            <a:spLocks noChangeArrowheads="1"/>
          </p:cNvSpPr>
          <p:nvPr/>
        </p:nvSpPr>
        <p:spPr bwMode="auto">
          <a:xfrm>
            <a:off x="1990725" y="3624263"/>
            <a:ext cx="37338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36878" name="Text Box 14">
            <a:extLst>
              <a:ext uri="{FF2B5EF4-FFF2-40B4-BE49-F238E27FC236}">
                <a16:creationId xmlns:a16="http://schemas.microsoft.com/office/drawing/2014/main" id="{C92B54CE-45BF-4AA6-ABCB-5E7B73C16E4F}"/>
              </a:ext>
            </a:extLst>
          </p:cNvPr>
          <p:cNvSpPr txBox="1">
            <a:spLocks noChangeArrowheads="1"/>
          </p:cNvSpPr>
          <p:nvPr/>
        </p:nvSpPr>
        <p:spPr bwMode="auto">
          <a:xfrm>
            <a:off x="7154863" y="3459163"/>
            <a:ext cx="37338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a:p>
        </p:txBody>
      </p:sp>
      <p:sp>
        <p:nvSpPr>
          <p:cNvPr id="36879" name="Text Box 15">
            <a:extLst>
              <a:ext uri="{FF2B5EF4-FFF2-40B4-BE49-F238E27FC236}">
                <a16:creationId xmlns:a16="http://schemas.microsoft.com/office/drawing/2014/main" id="{1E10D33E-17BC-4074-B4ED-1C24CA8F25E8}"/>
              </a:ext>
            </a:extLst>
          </p:cNvPr>
          <p:cNvSpPr txBox="1">
            <a:spLocks noChangeArrowheads="1"/>
          </p:cNvSpPr>
          <p:nvPr/>
        </p:nvSpPr>
        <p:spPr bwMode="auto">
          <a:xfrm>
            <a:off x="7154863" y="4865688"/>
            <a:ext cx="3733800" cy="700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endParaRPr lang="zh-CN" altLang="zh-CN"/>
          </a:p>
        </p:txBody>
      </p:sp>
      <p:sp>
        <p:nvSpPr>
          <p:cNvPr id="36880" name="Text Box 16">
            <a:extLst>
              <a:ext uri="{FF2B5EF4-FFF2-40B4-BE49-F238E27FC236}">
                <a16:creationId xmlns:a16="http://schemas.microsoft.com/office/drawing/2014/main" id="{8C7AD665-BD88-4C48-ADDC-088C1A4291E8}"/>
              </a:ext>
            </a:extLst>
          </p:cNvPr>
          <p:cNvSpPr txBox="1">
            <a:spLocks noChangeArrowheads="1"/>
          </p:cNvSpPr>
          <p:nvPr/>
        </p:nvSpPr>
        <p:spPr bwMode="auto">
          <a:xfrm>
            <a:off x="1987550" y="4733925"/>
            <a:ext cx="3733800"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a:p>
        </p:txBody>
      </p:sp>
      <p:sp>
        <p:nvSpPr>
          <p:cNvPr id="36881" name="闪电形1 399">
            <a:extLst>
              <a:ext uri="{FF2B5EF4-FFF2-40B4-BE49-F238E27FC236}">
                <a16:creationId xmlns:a16="http://schemas.microsoft.com/office/drawing/2014/main" id="{6BA9956A-AEC0-4E94-B5C6-8BCBAF3A640D}"/>
              </a:ext>
            </a:extLst>
          </p:cNvPr>
          <p:cNvSpPr>
            <a:spLocks/>
          </p:cNvSpPr>
          <p:nvPr/>
        </p:nvSpPr>
        <p:spPr bwMode="auto">
          <a:xfrm>
            <a:off x="6146800" y="4146550"/>
            <a:ext cx="596900" cy="890588"/>
          </a:xfrm>
          <a:custGeom>
            <a:avLst/>
            <a:gdLst>
              <a:gd name="T0" fmla="*/ 1491342 w 1491342"/>
              <a:gd name="T1" fmla="*/ 0 h 2231572"/>
              <a:gd name="T2" fmla="*/ 32657 w 1491342"/>
              <a:gd name="T3" fmla="*/ 1143000 h 2231572"/>
              <a:gd name="T4" fmla="*/ 685800 w 1491342"/>
              <a:gd name="T5" fmla="*/ 1284515 h 2231572"/>
              <a:gd name="T6" fmla="*/ 0 w 1491342"/>
              <a:gd name="T7" fmla="*/ 2231572 h 2231572"/>
              <a:gd name="T8" fmla="*/ 1404257 w 1491342"/>
              <a:gd name="T9" fmla="*/ 1143000 h 2231572"/>
              <a:gd name="T10" fmla="*/ 794657 w 1491342"/>
              <a:gd name="T11" fmla="*/ 990600 h 2231572"/>
              <a:gd name="T12" fmla="*/ 1491342 w 1491342"/>
              <a:gd name="T13" fmla="*/ 0 h 2231572"/>
            </a:gdLst>
            <a:ahLst/>
            <a:cxnLst>
              <a:cxn ang="0">
                <a:pos x="T0" y="T1"/>
              </a:cxn>
              <a:cxn ang="0">
                <a:pos x="T2" y="T3"/>
              </a:cxn>
              <a:cxn ang="0">
                <a:pos x="T4" y="T5"/>
              </a:cxn>
              <a:cxn ang="0">
                <a:pos x="T6" y="T7"/>
              </a:cxn>
              <a:cxn ang="0">
                <a:pos x="T8" y="T9"/>
              </a:cxn>
              <a:cxn ang="0">
                <a:pos x="T10" y="T11"/>
              </a:cxn>
              <a:cxn ang="0">
                <a:pos x="T12" y="T13"/>
              </a:cxn>
            </a:cxnLst>
            <a:rect l="0" t="0"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6882" name="AutoShape 18">
            <a:extLst>
              <a:ext uri="{FF2B5EF4-FFF2-40B4-BE49-F238E27FC236}">
                <a16:creationId xmlns:a16="http://schemas.microsoft.com/office/drawing/2014/main" id="{BFE16D62-C9AC-4DCD-A986-19DE355EA19D}"/>
              </a:ext>
            </a:extLst>
          </p:cNvPr>
          <p:cNvSpPr>
            <a:spLocks noChangeArrowheads="1"/>
          </p:cNvSpPr>
          <p:nvPr/>
        </p:nvSpPr>
        <p:spPr bwMode="auto">
          <a:xfrm>
            <a:off x="1987550" y="1638300"/>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1800" b="1">
                <a:solidFill>
                  <a:schemeClr val="bg1"/>
                </a:solidFill>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5BF17E05-5CEE-43F8-A601-2192A94F896E}"/>
              </a:ext>
            </a:extLst>
          </p:cNvPr>
          <p:cNvSpPr txBox="1">
            <a:spLocks noChangeArrowheads="1"/>
          </p:cNvSpPr>
          <p:nvPr/>
        </p:nvSpPr>
        <p:spPr bwMode="auto">
          <a:xfrm>
            <a:off x="2933700" y="2922588"/>
            <a:ext cx="67484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8800" b="1">
                <a:solidFill>
                  <a:schemeClr val="bg1"/>
                </a:solidFill>
                <a:latin typeface="微软雅黑" panose="020B0503020204020204" pitchFamily="34" charset="-122"/>
                <a:ea typeface="微软雅黑" panose="020B0503020204020204" pitchFamily="34" charset="-122"/>
              </a:rPr>
              <a:t>TH</a:t>
            </a:r>
            <a:r>
              <a:rPr lang="zh-CN" altLang="en-US" sz="8800" b="1">
                <a:latin typeface="微软雅黑" panose="020B0503020204020204" pitchFamily="34" charset="-122"/>
                <a:ea typeface="微软雅黑" panose="020B0503020204020204" pitchFamily="34" charset="-122"/>
              </a:rPr>
              <a:t>ANKS</a:t>
            </a:r>
          </a:p>
        </p:txBody>
      </p:sp>
      <p:sp>
        <p:nvSpPr>
          <p:cNvPr id="37891" name="棒 29">
            <a:extLst>
              <a:ext uri="{FF2B5EF4-FFF2-40B4-BE49-F238E27FC236}">
                <a16:creationId xmlns:a16="http://schemas.microsoft.com/office/drawing/2014/main" id="{0E5C82EE-8F51-4FC8-A61A-EFCCDDED9DF0}"/>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37892" name="棒 29">
            <a:extLst>
              <a:ext uri="{FF2B5EF4-FFF2-40B4-BE49-F238E27FC236}">
                <a16:creationId xmlns:a16="http://schemas.microsoft.com/office/drawing/2014/main" id="{14331F52-3808-40DE-B645-ADF1D7CE765C}"/>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37893" name="Rectangle 5">
            <a:extLst>
              <a:ext uri="{FF2B5EF4-FFF2-40B4-BE49-F238E27FC236}">
                <a16:creationId xmlns:a16="http://schemas.microsoft.com/office/drawing/2014/main" id="{9C2D346A-065A-4310-85F7-D97574FAB0B0}"/>
              </a:ext>
            </a:extLst>
          </p:cNvPr>
          <p:cNvSpPr>
            <a:spLocks noChangeArrowheads="1"/>
          </p:cNvSpPr>
          <p:nvPr/>
        </p:nvSpPr>
        <p:spPr bwMode="auto">
          <a:xfrm>
            <a:off x="2605088" y="4251325"/>
            <a:ext cx="7405687" cy="352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7894" name="Rectangle 6">
            <a:extLst>
              <a:ext uri="{FF2B5EF4-FFF2-40B4-BE49-F238E27FC236}">
                <a16:creationId xmlns:a16="http://schemas.microsoft.com/office/drawing/2014/main" id="{DB6F009F-21DE-4236-A6E0-AEA29173EA41}"/>
              </a:ext>
            </a:extLst>
          </p:cNvPr>
          <p:cNvSpPr>
            <a:spLocks noChangeArrowheads="1"/>
          </p:cNvSpPr>
          <p:nvPr/>
        </p:nvSpPr>
        <p:spPr bwMode="auto">
          <a:xfrm>
            <a:off x="2605088" y="2770188"/>
            <a:ext cx="7405687" cy="1714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7895" name="Text Box 7">
            <a:extLst>
              <a:ext uri="{FF2B5EF4-FFF2-40B4-BE49-F238E27FC236}">
                <a16:creationId xmlns:a16="http://schemas.microsoft.com/office/drawing/2014/main" id="{01334BC3-19EC-434A-BD4B-28DBDD88A47F}"/>
              </a:ext>
            </a:extLst>
          </p:cNvPr>
          <p:cNvSpPr txBox="1">
            <a:spLocks noChangeArrowheads="1"/>
          </p:cNvSpPr>
          <p:nvPr/>
        </p:nvSpPr>
        <p:spPr bwMode="auto">
          <a:xfrm>
            <a:off x="2605088" y="2306638"/>
            <a:ext cx="1973262"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zh-CN" sz="1400">
                <a:latin typeface="微软雅黑" panose="020B0503020204020204" pitchFamily="34" charset="-122"/>
                <a:ea typeface="微软雅黑" panose="020B0503020204020204" pitchFamily="34" charset="-122"/>
              </a:rPr>
              <a:t>ADD YOUR TITLE</a:t>
            </a:r>
            <a:endParaRPr lang="zh-CN" altLang="zh-CN"/>
          </a:p>
        </p:txBody>
      </p:sp>
      <p:sp>
        <p:nvSpPr>
          <p:cNvPr id="37896" name="Text Box 8">
            <a:extLst>
              <a:ext uri="{FF2B5EF4-FFF2-40B4-BE49-F238E27FC236}">
                <a16:creationId xmlns:a16="http://schemas.microsoft.com/office/drawing/2014/main" id="{2A168B85-1060-4B9D-907D-AEC58475473D}"/>
              </a:ext>
            </a:extLst>
          </p:cNvPr>
          <p:cNvSpPr txBox="1">
            <a:spLocks noChangeArrowheads="1"/>
          </p:cNvSpPr>
          <p:nvPr/>
        </p:nvSpPr>
        <p:spPr bwMode="auto">
          <a:xfrm>
            <a:off x="8029575" y="4727575"/>
            <a:ext cx="1982788" cy="3048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zh-CN" sz="1400">
                <a:latin typeface="微软雅黑" panose="020B0503020204020204" pitchFamily="34" charset="-122"/>
                <a:ea typeface="微软雅黑" panose="020B0503020204020204" pitchFamily="34" charset="-122"/>
                <a:sym typeface="Arial" panose="020B0604020202020204" pitchFamily="34" charset="0"/>
              </a:rPr>
              <a:t>ADD YOUR TEXT</a:t>
            </a:r>
            <a:endParaRPr lang="zh-CN" altLang="zh-CN"/>
          </a:p>
        </p:txBody>
      </p:sp>
      <p:sp>
        <p:nvSpPr>
          <p:cNvPr id="11" name="文本框 10">
            <a:extLst>
              <a:ext uri="{FF2B5EF4-FFF2-40B4-BE49-F238E27FC236}">
                <a16:creationId xmlns:a16="http://schemas.microsoft.com/office/drawing/2014/main" id="{68C09EA2-B4B7-4ED6-BCE6-8771819C81C0}"/>
              </a:ext>
            </a:extLst>
          </p:cNvPr>
          <p:cNvSpPr txBox="1"/>
          <p:nvPr/>
        </p:nvSpPr>
        <p:spPr>
          <a:xfrm>
            <a:off x="8056519" y="6179922"/>
            <a:ext cx="3179806" cy="276999"/>
          </a:xfrm>
          <a:prstGeom prst="rect">
            <a:avLst/>
          </a:prstGeom>
          <a:noFill/>
        </p:spPr>
        <p:txBody>
          <a:bodyPr wrap="square" rtlCol="0">
            <a:spAutoFit/>
          </a:bodyPr>
          <a:lstStyle/>
          <a:p>
            <a:r>
              <a:rPr lang="en-US" altLang="zh-CN" sz="1200" dirty="0">
                <a:solidFill>
                  <a:schemeClr val="bg1"/>
                </a:solidFill>
                <a:hlinkClick r:id="rId3">
                  <a:extLst>
                    <a:ext uri="{A12FA001-AC4F-418D-AE19-62706E023703}">
                      <ahyp:hlinkClr xmlns:ahyp="http://schemas.microsoft.com/office/drawing/2018/hyperlinkcolor" val="tx"/>
                    </a:ext>
                  </a:extLst>
                </a:hlinkClick>
              </a:rPr>
              <a:t>https://www.freeppt7.com</a:t>
            </a:r>
            <a:endParaRPr lang="zh-CN" altLang="en-US" sz="1200" dirty="0">
              <a:solidFill>
                <a:schemeClr val="bg1"/>
              </a:solidFill>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33" name="任意多边形 2">
            <a:extLst>
              <a:ext uri="{FF2B5EF4-FFF2-40B4-BE49-F238E27FC236}">
                <a16:creationId xmlns:a16="http://schemas.microsoft.com/office/drawing/2014/main" id="{AA95007A-7E10-4773-9AAA-1C581B0DD1B6}"/>
              </a:ext>
            </a:extLst>
          </p:cNvPr>
          <p:cNvSpPr/>
          <p:nvPr/>
        </p:nvSpPr>
        <p:spPr>
          <a:xfrm>
            <a:off x="2251076" y="3807885"/>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34" name="矩形 33">
            <a:extLst>
              <a:ext uri="{FF2B5EF4-FFF2-40B4-BE49-F238E27FC236}">
                <a16:creationId xmlns:a16="http://schemas.microsoft.com/office/drawing/2014/main" id="{244FE8F9-5F23-4AFC-9EDF-A2B86A648BFB}"/>
              </a:ext>
            </a:extLst>
          </p:cNvPr>
          <p:cNvSpPr/>
          <p:nvPr/>
        </p:nvSpPr>
        <p:spPr>
          <a:xfrm>
            <a:off x="2841625"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p>
        </p:txBody>
      </p:sp>
      <p:sp>
        <p:nvSpPr>
          <p:cNvPr id="35" name="矩形 34">
            <a:extLst>
              <a:ext uri="{FF2B5EF4-FFF2-40B4-BE49-F238E27FC236}">
                <a16:creationId xmlns:a16="http://schemas.microsoft.com/office/drawing/2014/main" id="{F9710BAB-CCCC-4A6A-942B-210F398051DD}"/>
              </a:ext>
            </a:extLst>
          </p:cNvPr>
          <p:cNvSpPr/>
          <p:nvPr/>
        </p:nvSpPr>
        <p:spPr>
          <a:xfrm>
            <a:off x="9526"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36" name="直角三角形 35">
            <a:extLst>
              <a:ext uri="{FF2B5EF4-FFF2-40B4-BE49-F238E27FC236}">
                <a16:creationId xmlns:a16="http://schemas.microsoft.com/office/drawing/2014/main" id="{719526D7-A360-4719-A279-5B16C3F6DA7B}"/>
              </a:ext>
            </a:extLst>
          </p:cNvPr>
          <p:cNvSpPr/>
          <p:nvPr/>
        </p:nvSpPr>
        <p:spPr>
          <a:xfrm>
            <a:off x="9320743" y="3039534"/>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37" name="矩形 11">
            <a:extLst>
              <a:ext uri="{FF2B5EF4-FFF2-40B4-BE49-F238E27FC236}">
                <a16:creationId xmlns:a16="http://schemas.microsoft.com/office/drawing/2014/main" id="{42928E3C-57EF-4F8D-A145-B28D655A2558}"/>
              </a:ext>
            </a:extLst>
          </p:cNvPr>
          <p:cNvSpPr/>
          <p:nvPr/>
        </p:nvSpPr>
        <p:spPr>
          <a:xfrm>
            <a:off x="2653243" y="3920068"/>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38" name="图片 4" descr="logo">
            <a:hlinkClick r:id="rId3" action="ppaction://hlinkfile"/>
            <a:extLst>
              <a:ext uri="{FF2B5EF4-FFF2-40B4-BE49-F238E27FC236}">
                <a16:creationId xmlns:a16="http://schemas.microsoft.com/office/drawing/2014/main" id="{3F3A82DE-FCFD-4080-9F2A-BE1C20C9BCCE}"/>
              </a:ext>
            </a:extLst>
          </p:cNvPr>
          <p:cNvPicPr>
            <a:picLocks noChangeAspect="1"/>
          </p:cNvPicPr>
          <p:nvPr/>
        </p:nvPicPr>
        <p:blipFill>
          <a:blip r:embed="rId4"/>
          <a:stretch>
            <a:fillRect/>
          </a:stretch>
        </p:blipFill>
        <p:spPr>
          <a:xfrm>
            <a:off x="3330576" y="844552"/>
            <a:ext cx="5549900" cy="1280583"/>
          </a:xfrm>
          <a:prstGeom prst="rect">
            <a:avLst/>
          </a:prstGeom>
          <a:noFill/>
          <a:ln w="9525">
            <a:noFill/>
          </a:ln>
        </p:spPr>
      </p:pic>
    </p:spTree>
    <p:extLst>
      <p:ext uri="{BB962C8B-B14F-4D97-AF65-F5344CB8AC3E}">
        <p14:creationId xmlns:p14="http://schemas.microsoft.com/office/powerpoint/2010/main" val="2876528117"/>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7170" name="AutoShape 2">
            <a:extLst>
              <a:ext uri="{FF2B5EF4-FFF2-40B4-BE49-F238E27FC236}">
                <a16:creationId xmlns:a16="http://schemas.microsoft.com/office/drawing/2014/main" id="{E848550A-7202-472C-97CB-31B7BF28C123}"/>
              </a:ext>
            </a:extLst>
          </p:cNvPr>
          <p:cNvSpPr>
            <a:spLocks noChangeArrowheads="1"/>
          </p:cNvSpPr>
          <p:nvPr/>
        </p:nvSpPr>
        <p:spPr bwMode="auto">
          <a:xfrm rot="16200000">
            <a:off x="2701132" y="-2648744"/>
            <a:ext cx="6837362" cy="12201525"/>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7171" name="棒 29">
            <a:extLst>
              <a:ext uri="{FF2B5EF4-FFF2-40B4-BE49-F238E27FC236}">
                <a16:creationId xmlns:a16="http://schemas.microsoft.com/office/drawing/2014/main" id="{4121C785-4EF4-498E-B52D-2072B7C9CD7C}"/>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7172" name="棒 29">
            <a:extLst>
              <a:ext uri="{FF2B5EF4-FFF2-40B4-BE49-F238E27FC236}">
                <a16:creationId xmlns:a16="http://schemas.microsoft.com/office/drawing/2014/main" id="{31113027-4E81-4440-995C-A6D610E3B2B8}"/>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7173" name="矩形 5">
            <a:extLst>
              <a:ext uri="{FF2B5EF4-FFF2-40B4-BE49-F238E27FC236}">
                <a16:creationId xmlns:a16="http://schemas.microsoft.com/office/drawing/2014/main" id="{55809AAC-BE4D-40D8-9550-6A26FB9B2722}"/>
              </a:ext>
            </a:extLst>
          </p:cNvPr>
          <p:cNvSpPr>
            <a:spLocks noChangeArrowheads="1"/>
          </p:cNvSpPr>
          <p:nvPr/>
        </p:nvSpPr>
        <p:spPr bwMode="auto">
          <a:xfrm>
            <a:off x="2133600" y="181927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7174" name="Rectangle 6">
            <a:extLst>
              <a:ext uri="{FF2B5EF4-FFF2-40B4-BE49-F238E27FC236}">
                <a16:creationId xmlns:a16="http://schemas.microsoft.com/office/drawing/2014/main" id="{15A2B673-5ECF-4C2C-82E9-1629FEC9EB3D}"/>
              </a:ext>
            </a:extLst>
          </p:cNvPr>
          <p:cNvSpPr>
            <a:spLocks noChangeArrowheads="1"/>
          </p:cNvSpPr>
          <p:nvPr/>
        </p:nvSpPr>
        <p:spPr bwMode="auto">
          <a:xfrm>
            <a:off x="2252663" y="2463800"/>
            <a:ext cx="6505575" cy="14001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000">
                <a:solidFill>
                  <a:schemeClr val="bg1"/>
                </a:solidFill>
                <a:latin typeface="微软雅黑" panose="020B0503020204020204" pitchFamily="34" charset="-122"/>
                <a:ea typeface="微软雅黑" panose="020B0503020204020204" pitchFamily="34" charset="-122"/>
              </a:rPr>
              <a:t>Here you can enter the relevant text you,for to the participants</a:t>
            </a:r>
          </a:p>
          <a:p>
            <a:pPr algn="ctr"/>
            <a:r>
              <a:rPr lang="zh-CN" altLang="en-US" sz="1000">
                <a:solidFill>
                  <a:schemeClr val="bg1"/>
                </a:solidFill>
                <a:latin typeface="微软雅黑" panose="020B0503020204020204" pitchFamily="34" charset="-122"/>
                <a:ea typeface="微软雅黑" panose="020B0503020204020204" pitchFamily="34" charset="-122"/>
              </a:rPr>
              <a:t> to explain your product or service.Here you can enter the relevant text you,for </a:t>
            </a:r>
          </a:p>
          <a:p>
            <a:pPr algn="ctr"/>
            <a:r>
              <a:rPr lang="zh-CN" altLang="en-US" sz="1000">
                <a:solidFill>
                  <a:schemeClr val="bg1"/>
                </a:solidFill>
                <a:latin typeface="微软雅黑" panose="020B0503020204020204" pitchFamily="34" charset="-122"/>
                <a:ea typeface="微软雅黑" panose="020B0503020204020204" pitchFamily="34" charset="-122"/>
              </a:rPr>
              <a:t>to the participants to explain your product or service.</a:t>
            </a:r>
          </a:p>
        </p:txBody>
      </p:sp>
      <p:sp>
        <p:nvSpPr>
          <p:cNvPr id="7175" name="Rectangle 7" descr="1426503,106">
            <a:extLst>
              <a:ext uri="{FF2B5EF4-FFF2-40B4-BE49-F238E27FC236}">
                <a16:creationId xmlns:a16="http://schemas.microsoft.com/office/drawing/2014/main" id="{8E6C2FF4-4E4D-4875-8C7F-B26701372421}"/>
              </a:ext>
            </a:extLst>
          </p:cNvPr>
          <p:cNvSpPr>
            <a:spLocks noChangeArrowheads="1"/>
          </p:cNvSpPr>
          <p:nvPr/>
        </p:nvSpPr>
        <p:spPr bwMode="auto">
          <a:xfrm>
            <a:off x="8758238" y="2463800"/>
            <a:ext cx="1571625" cy="1400175"/>
          </a:xfrm>
          <a:prstGeom prst="rect">
            <a:avLst/>
          </a:prstGeom>
          <a:blipFill dpi="0" rotWithShape="0">
            <a:blip r:embed="rId3"/>
            <a:srcRect/>
            <a:stretch>
              <a:fillRect r="-58384"/>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7176" name="Rectangle 8">
            <a:extLst>
              <a:ext uri="{FF2B5EF4-FFF2-40B4-BE49-F238E27FC236}">
                <a16:creationId xmlns:a16="http://schemas.microsoft.com/office/drawing/2014/main" id="{45EB770D-3175-46F3-BE4E-C62FB24941C9}"/>
              </a:ext>
            </a:extLst>
          </p:cNvPr>
          <p:cNvSpPr>
            <a:spLocks noChangeArrowheads="1"/>
          </p:cNvSpPr>
          <p:nvPr/>
        </p:nvSpPr>
        <p:spPr bwMode="auto">
          <a:xfrm>
            <a:off x="3833813" y="3917950"/>
            <a:ext cx="6505575" cy="14001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000">
                <a:solidFill>
                  <a:schemeClr val="bg1"/>
                </a:solidFill>
                <a:latin typeface="微软雅黑" panose="020B0503020204020204" pitchFamily="34" charset="-122"/>
                <a:ea typeface="微软雅黑" panose="020B0503020204020204" pitchFamily="34" charset="-122"/>
              </a:rPr>
              <a:t>Here you can enter the relevant text you,for to the participants</a:t>
            </a:r>
          </a:p>
          <a:p>
            <a:pPr algn="ctr"/>
            <a:r>
              <a:rPr lang="zh-CN" altLang="en-US" sz="1000">
                <a:solidFill>
                  <a:schemeClr val="bg1"/>
                </a:solidFill>
                <a:latin typeface="微软雅黑" panose="020B0503020204020204" pitchFamily="34" charset="-122"/>
                <a:ea typeface="微软雅黑" panose="020B0503020204020204" pitchFamily="34" charset="-122"/>
              </a:rPr>
              <a:t> to explain your product or service.Here you can enter the relevant text you,for </a:t>
            </a:r>
          </a:p>
          <a:p>
            <a:pPr algn="ctr"/>
            <a:r>
              <a:rPr lang="zh-CN" altLang="en-US" sz="1000">
                <a:solidFill>
                  <a:schemeClr val="bg1"/>
                </a:solidFill>
                <a:latin typeface="微软雅黑" panose="020B0503020204020204" pitchFamily="34" charset="-122"/>
                <a:ea typeface="微软雅黑" panose="020B0503020204020204" pitchFamily="34" charset="-122"/>
              </a:rPr>
              <a:t>to the participants to explain your product or service.</a:t>
            </a:r>
          </a:p>
        </p:txBody>
      </p:sp>
      <p:sp>
        <p:nvSpPr>
          <p:cNvPr id="7177" name="Rectangle 9" descr="1426503,106">
            <a:extLst>
              <a:ext uri="{FF2B5EF4-FFF2-40B4-BE49-F238E27FC236}">
                <a16:creationId xmlns:a16="http://schemas.microsoft.com/office/drawing/2014/main" id="{E9949A14-DFB7-4D82-8BA8-2177B43ECBE4}"/>
              </a:ext>
            </a:extLst>
          </p:cNvPr>
          <p:cNvSpPr>
            <a:spLocks noChangeArrowheads="1"/>
          </p:cNvSpPr>
          <p:nvPr/>
        </p:nvSpPr>
        <p:spPr bwMode="auto">
          <a:xfrm>
            <a:off x="2252663" y="3917950"/>
            <a:ext cx="1571625" cy="1400175"/>
          </a:xfrm>
          <a:prstGeom prst="rect">
            <a:avLst/>
          </a:prstGeom>
          <a:blipFill dpi="0" rotWithShape="0">
            <a:blip r:embed="rId3"/>
            <a:srcRect/>
            <a:stretch>
              <a:fillRect r="-58384"/>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7178" name="AutoShape 10">
            <a:extLst>
              <a:ext uri="{FF2B5EF4-FFF2-40B4-BE49-F238E27FC236}">
                <a16:creationId xmlns:a16="http://schemas.microsoft.com/office/drawing/2014/main" id="{98C094F9-4A86-4A14-8E14-E0C8FC1CD78C}"/>
              </a:ext>
            </a:extLst>
          </p:cNvPr>
          <p:cNvSpPr>
            <a:spLocks noChangeArrowheads="1"/>
          </p:cNvSpPr>
          <p:nvPr/>
        </p:nvSpPr>
        <p:spPr bwMode="auto">
          <a:xfrm>
            <a:off x="2252663" y="1924050"/>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1800" b="1">
                <a:solidFill>
                  <a:schemeClr val="bg1"/>
                </a:solidFill>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9218" name="AutoShape 2">
            <a:extLst>
              <a:ext uri="{FF2B5EF4-FFF2-40B4-BE49-F238E27FC236}">
                <a16:creationId xmlns:a16="http://schemas.microsoft.com/office/drawing/2014/main" id="{AD5AF56B-6777-466F-AF3C-449A2F778BAF}"/>
              </a:ext>
            </a:extLst>
          </p:cNvPr>
          <p:cNvSpPr>
            <a:spLocks noChangeArrowheads="1"/>
          </p:cNvSpPr>
          <p:nvPr/>
        </p:nvSpPr>
        <p:spPr bwMode="auto">
          <a:xfrm rot="16200000">
            <a:off x="2701132" y="-2648744"/>
            <a:ext cx="6837362" cy="12201525"/>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9219" name="棒 29">
            <a:extLst>
              <a:ext uri="{FF2B5EF4-FFF2-40B4-BE49-F238E27FC236}">
                <a16:creationId xmlns:a16="http://schemas.microsoft.com/office/drawing/2014/main" id="{FD8FD30F-F0A0-4852-82E7-300C080DAF55}"/>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9220" name="棒 29">
            <a:extLst>
              <a:ext uri="{FF2B5EF4-FFF2-40B4-BE49-F238E27FC236}">
                <a16:creationId xmlns:a16="http://schemas.microsoft.com/office/drawing/2014/main" id="{7616CA23-8E80-4FFE-AD21-CD1CABD5738F}"/>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9221" name="缺对角矩形2 374">
            <a:extLst>
              <a:ext uri="{FF2B5EF4-FFF2-40B4-BE49-F238E27FC236}">
                <a16:creationId xmlns:a16="http://schemas.microsoft.com/office/drawing/2014/main" id="{F7C69D56-3B40-424F-A304-A0ECC3856C28}"/>
              </a:ext>
            </a:extLst>
          </p:cNvPr>
          <p:cNvSpPr>
            <a:spLocks/>
          </p:cNvSpPr>
          <p:nvPr/>
        </p:nvSpPr>
        <p:spPr bwMode="auto">
          <a:xfrm>
            <a:off x="2590800" y="2054225"/>
            <a:ext cx="1028700" cy="1028700"/>
          </a:xfrm>
          <a:custGeom>
            <a:avLst/>
            <a:gdLst>
              <a:gd name="T0" fmla="*/ 0 w 1905000"/>
              <a:gd name="T1" fmla="*/ 0 h 1905000"/>
              <a:gd name="T2" fmla="*/ 1462488 w 1905000"/>
              <a:gd name="T3" fmla="*/ 0 h 1905000"/>
              <a:gd name="T4" fmla="*/ 1905000 w 1905000"/>
              <a:gd name="T5" fmla="*/ 442512 h 1905000"/>
              <a:gd name="T6" fmla="*/ 1905000 w 1905000"/>
              <a:gd name="T7" fmla="*/ 1905000 h 1905000"/>
              <a:gd name="T8" fmla="*/ 1905000 w 1905000"/>
              <a:gd name="T9" fmla="*/ 1905000 h 1905000"/>
              <a:gd name="T10" fmla="*/ 442512 w 1905000"/>
              <a:gd name="T11" fmla="*/ 1905000 h 1905000"/>
              <a:gd name="T12" fmla="*/ 0 w 1905000"/>
              <a:gd name="T13" fmla="*/ 1462488 h 1905000"/>
              <a:gd name="T14" fmla="*/ 0 w 1905000"/>
              <a:gd name="T15" fmla="*/ 0 h 1905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9222" name="缺对角矩形2 374">
            <a:extLst>
              <a:ext uri="{FF2B5EF4-FFF2-40B4-BE49-F238E27FC236}">
                <a16:creationId xmlns:a16="http://schemas.microsoft.com/office/drawing/2014/main" id="{7949E06C-1FC4-449C-9465-9C15C20E1D7D}"/>
              </a:ext>
            </a:extLst>
          </p:cNvPr>
          <p:cNvSpPr>
            <a:spLocks/>
          </p:cNvSpPr>
          <p:nvPr/>
        </p:nvSpPr>
        <p:spPr bwMode="auto">
          <a:xfrm>
            <a:off x="1752600" y="2878138"/>
            <a:ext cx="1028700" cy="1028700"/>
          </a:xfrm>
          <a:custGeom>
            <a:avLst/>
            <a:gdLst>
              <a:gd name="T0" fmla="*/ 0 w 1905000"/>
              <a:gd name="T1" fmla="*/ 0 h 1905000"/>
              <a:gd name="T2" fmla="*/ 1462488 w 1905000"/>
              <a:gd name="T3" fmla="*/ 0 h 1905000"/>
              <a:gd name="T4" fmla="*/ 1905000 w 1905000"/>
              <a:gd name="T5" fmla="*/ 442512 h 1905000"/>
              <a:gd name="T6" fmla="*/ 1905000 w 1905000"/>
              <a:gd name="T7" fmla="*/ 1905000 h 1905000"/>
              <a:gd name="T8" fmla="*/ 1905000 w 1905000"/>
              <a:gd name="T9" fmla="*/ 1905000 h 1905000"/>
              <a:gd name="T10" fmla="*/ 442512 w 1905000"/>
              <a:gd name="T11" fmla="*/ 1905000 h 1905000"/>
              <a:gd name="T12" fmla="*/ 0 w 1905000"/>
              <a:gd name="T13" fmla="*/ 1462488 h 1905000"/>
              <a:gd name="T14" fmla="*/ 0 w 1905000"/>
              <a:gd name="T15" fmla="*/ 0 h 1905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9223" name="缺对角矩形2 374">
            <a:extLst>
              <a:ext uri="{FF2B5EF4-FFF2-40B4-BE49-F238E27FC236}">
                <a16:creationId xmlns:a16="http://schemas.microsoft.com/office/drawing/2014/main" id="{5BD4E3D9-67DD-4C5F-B16A-7C7164C47159}"/>
              </a:ext>
            </a:extLst>
          </p:cNvPr>
          <p:cNvSpPr>
            <a:spLocks/>
          </p:cNvSpPr>
          <p:nvPr/>
        </p:nvSpPr>
        <p:spPr bwMode="auto">
          <a:xfrm>
            <a:off x="3105150" y="3302000"/>
            <a:ext cx="1028700" cy="1028700"/>
          </a:xfrm>
          <a:custGeom>
            <a:avLst/>
            <a:gdLst>
              <a:gd name="T0" fmla="*/ 0 w 1905000"/>
              <a:gd name="T1" fmla="*/ 0 h 1905000"/>
              <a:gd name="T2" fmla="*/ 1462488 w 1905000"/>
              <a:gd name="T3" fmla="*/ 0 h 1905000"/>
              <a:gd name="T4" fmla="*/ 1905000 w 1905000"/>
              <a:gd name="T5" fmla="*/ 442512 h 1905000"/>
              <a:gd name="T6" fmla="*/ 1905000 w 1905000"/>
              <a:gd name="T7" fmla="*/ 1905000 h 1905000"/>
              <a:gd name="T8" fmla="*/ 1905000 w 1905000"/>
              <a:gd name="T9" fmla="*/ 1905000 h 1905000"/>
              <a:gd name="T10" fmla="*/ 442512 w 1905000"/>
              <a:gd name="T11" fmla="*/ 1905000 h 1905000"/>
              <a:gd name="T12" fmla="*/ 0 w 1905000"/>
              <a:gd name="T13" fmla="*/ 1462488 h 1905000"/>
              <a:gd name="T14" fmla="*/ 0 w 1905000"/>
              <a:gd name="T15" fmla="*/ 0 h 1905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9224" name="缺对角矩形2 374">
            <a:extLst>
              <a:ext uri="{FF2B5EF4-FFF2-40B4-BE49-F238E27FC236}">
                <a16:creationId xmlns:a16="http://schemas.microsoft.com/office/drawing/2014/main" id="{8F79A1D3-2DC1-48D4-BDC9-C5FAF810CFFC}"/>
              </a:ext>
            </a:extLst>
          </p:cNvPr>
          <p:cNvSpPr>
            <a:spLocks/>
          </p:cNvSpPr>
          <p:nvPr/>
        </p:nvSpPr>
        <p:spPr bwMode="auto">
          <a:xfrm>
            <a:off x="2000250" y="3973513"/>
            <a:ext cx="1028700" cy="1028700"/>
          </a:xfrm>
          <a:custGeom>
            <a:avLst/>
            <a:gdLst>
              <a:gd name="T0" fmla="*/ 0 w 1905000"/>
              <a:gd name="T1" fmla="*/ 0 h 1905000"/>
              <a:gd name="T2" fmla="*/ 1462488 w 1905000"/>
              <a:gd name="T3" fmla="*/ 0 h 1905000"/>
              <a:gd name="T4" fmla="*/ 1905000 w 1905000"/>
              <a:gd name="T5" fmla="*/ 442512 h 1905000"/>
              <a:gd name="T6" fmla="*/ 1905000 w 1905000"/>
              <a:gd name="T7" fmla="*/ 1905000 h 1905000"/>
              <a:gd name="T8" fmla="*/ 1905000 w 1905000"/>
              <a:gd name="T9" fmla="*/ 1905000 h 1905000"/>
              <a:gd name="T10" fmla="*/ 442512 w 1905000"/>
              <a:gd name="T11" fmla="*/ 1905000 h 1905000"/>
              <a:gd name="T12" fmla="*/ 0 w 1905000"/>
              <a:gd name="T13" fmla="*/ 1462488 h 1905000"/>
              <a:gd name="T14" fmla="*/ 0 w 1905000"/>
              <a:gd name="T15" fmla="*/ 0 h 1905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9225" name="Text Box 9">
            <a:extLst>
              <a:ext uri="{FF2B5EF4-FFF2-40B4-BE49-F238E27FC236}">
                <a16:creationId xmlns:a16="http://schemas.microsoft.com/office/drawing/2014/main" id="{0BE2A7AC-D9D0-436D-A0C3-C3665B175A28}"/>
              </a:ext>
            </a:extLst>
          </p:cNvPr>
          <p:cNvSpPr txBox="1">
            <a:spLocks noChangeArrowheads="1"/>
          </p:cNvSpPr>
          <p:nvPr/>
        </p:nvSpPr>
        <p:spPr bwMode="auto">
          <a:xfrm>
            <a:off x="5076825" y="2516188"/>
            <a:ext cx="5599113" cy="354012"/>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000">
                <a:solidFill>
                  <a:srgbClr val="EAEAEA"/>
                </a:solidFill>
                <a:latin typeface="微软雅黑" panose="020B0503020204020204" pitchFamily="34" charset="-122"/>
                <a:ea typeface="微软雅黑" panose="020B0503020204020204" pitchFamily="34" charset="-122"/>
                <a:sym typeface="Arial" panose="020B0604020202020204" pitchFamily="34" charset="0"/>
              </a:rPr>
              <a:t>1、Here you can enter the relevant text you,for to the participants to explain your product or service.</a:t>
            </a:r>
          </a:p>
        </p:txBody>
      </p:sp>
      <p:sp>
        <p:nvSpPr>
          <p:cNvPr id="9226" name="Text Box 10">
            <a:extLst>
              <a:ext uri="{FF2B5EF4-FFF2-40B4-BE49-F238E27FC236}">
                <a16:creationId xmlns:a16="http://schemas.microsoft.com/office/drawing/2014/main" id="{1FF80036-62BD-4071-B909-4247A7AFE39A}"/>
              </a:ext>
            </a:extLst>
          </p:cNvPr>
          <p:cNvSpPr txBox="1">
            <a:spLocks noChangeArrowheads="1"/>
          </p:cNvSpPr>
          <p:nvPr/>
        </p:nvSpPr>
        <p:spPr bwMode="auto">
          <a:xfrm>
            <a:off x="5076825" y="3240088"/>
            <a:ext cx="5597525" cy="357187"/>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000">
                <a:solidFill>
                  <a:srgbClr val="EAEAEA"/>
                </a:solidFill>
                <a:latin typeface="微软雅黑" panose="020B0503020204020204" pitchFamily="34" charset="-122"/>
                <a:ea typeface="微软雅黑" panose="020B0503020204020204" pitchFamily="34" charset="-122"/>
                <a:sym typeface="Arial" panose="020B0604020202020204" pitchFamily="34" charset="0"/>
              </a:rPr>
              <a:t>2、Here you can enter the relevant text you,for to the participants to explain your product or service.</a:t>
            </a:r>
          </a:p>
        </p:txBody>
      </p:sp>
      <p:sp>
        <p:nvSpPr>
          <p:cNvPr id="9227" name="Text Box 11">
            <a:extLst>
              <a:ext uri="{FF2B5EF4-FFF2-40B4-BE49-F238E27FC236}">
                <a16:creationId xmlns:a16="http://schemas.microsoft.com/office/drawing/2014/main" id="{9E36551B-D2C8-464C-9E86-0A42F5F8B19E}"/>
              </a:ext>
            </a:extLst>
          </p:cNvPr>
          <p:cNvSpPr txBox="1">
            <a:spLocks noChangeArrowheads="1"/>
          </p:cNvSpPr>
          <p:nvPr/>
        </p:nvSpPr>
        <p:spPr bwMode="auto">
          <a:xfrm>
            <a:off x="5076825" y="3973513"/>
            <a:ext cx="5597525" cy="357187"/>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000">
                <a:solidFill>
                  <a:srgbClr val="EAEAEA"/>
                </a:solidFill>
                <a:latin typeface="微软雅黑" panose="020B0503020204020204" pitchFamily="34" charset="-122"/>
                <a:ea typeface="微软雅黑" panose="020B0503020204020204" pitchFamily="34" charset="-122"/>
                <a:sym typeface="Arial" panose="020B0604020202020204" pitchFamily="34" charset="0"/>
              </a:rPr>
              <a:t>3、Here you can enter the relevant text you,for to the participants to explain your product or service.</a:t>
            </a:r>
          </a:p>
        </p:txBody>
      </p:sp>
      <p:sp>
        <p:nvSpPr>
          <p:cNvPr id="9228" name="Text Box 12">
            <a:extLst>
              <a:ext uri="{FF2B5EF4-FFF2-40B4-BE49-F238E27FC236}">
                <a16:creationId xmlns:a16="http://schemas.microsoft.com/office/drawing/2014/main" id="{8D870EEB-5871-47FF-B6E0-BD28FE4137A1}"/>
              </a:ext>
            </a:extLst>
          </p:cNvPr>
          <p:cNvSpPr txBox="1">
            <a:spLocks noChangeArrowheads="1"/>
          </p:cNvSpPr>
          <p:nvPr/>
        </p:nvSpPr>
        <p:spPr bwMode="auto">
          <a:xfrm>
            <a:off x="5086350" y="4802188"/>
            <a:ext cx="5597525" cy="357187"/>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000">
                <a:solidFill>
                  <a:srgbClr val="EAEAEA"/>
                </a:solidFill>
                <a:latin typeface="微软雅黑" panose="020B0503020204020204" pitchFamily="34" charset="-122"/>
                <a:ea typeface="微软雅黑" panose="020B0503020204020204" pitchFamily="34" charset="-122"/>
                <a:sym typeface="Arial" panose="020B0604020202020204" pitchFamily="34" charset="0"/>
              </a:rPr>
              <a:t>4、Here you can enter the relevant text you,for to the participants to explain your product or service.</a:t>
            </a:r>
          </a:p>
        </p:txBody>
      </p:sp>
      <p:sp>
        <p:nvSpPr>
          <p:cNvPr id="9229" name="Text Box 13">
            <a:extLst>
              <a:ext uri="{FF2B5EF4-FFF2-40B4-BE49-F238E27FC236}">
                <a16:creationId xmlns:a16="http://schemas.microsoft.com/office/drawing/2014/main" id="{12DD2688-A099-42FD-8F4A-751C5851BA94}"/>
              </a:ext>
            </a:extLst>
          </p:cNvPr>
          <p:cNvSpPr txBox="1">
            <a:spLocks noChangeArrowheads="1"/>
          </p:cNvSpPr>
          <p:nvPr/>
        </p:nvSpPr>
        <p:spPr bwMode="auto">
          <a:xfrm>
            <a:off x="2935288" y="2359025"/>
            <a:ext cx="339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2000" b="1">
                <a:latin typeface="微软雅黑" panose="020B0503020204020204" pitchFamily="34" charset="-122"/>
                <a:ea typeface="微软雅黑" panose="020B0503020204020204" pitchFamily="34" charset="-122"/>
              </a:rPr>
              <a:t>1</a:t>
            </a:r>
          </a:p>
        </p:txBody>
      </p:sp>
      <p:sp>
        <p:nvSpPr>
          <p:cNvPr id="9230" name="Text Box 14">
            <a:extLst>
              <a:ext uri="{FF2B5EF4-FFF2-40B4-BE49-F238E27FC236}">
                <a16:creationId xmlns:a16="http://schemas.microsoft.com/office/drawing/2014/main" id="{2539ECC5-8F20-40D1-B523-216EE3BEF039}"/>
              </a:ext>
            </a:extLst>
          </p:cNvPr>
          <p:cNvSpPr txBox="1">
            <a:spLocks noChangeArrowheads="1"/>
          </p:cNvSpPr>
          <p:nvPr/>
        </p:nvSpPr>
        <p:spPr bwMode="auto">
          <a:xfrm>
            <a:off x="2087563" y="3187700"/>
            <a:ext cx="339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2000" b="1">
                <a:latin typeface="微软雅黑" panose="020B0503020204020204" pitchFamily="34" charset="-122"/>
                <a:ea typeface="微软雅黑" panose="020B0503020204020204" pitchFamily="34" charset="-122"/>
              </a:rPr>
              <a:t>2</a:t>
            </a:r>
          </a:p>
        </p:txBody>
      </p:sp>
      <p:sp>
        <p:nvSpPr>
          <p:cNvPr id="9231" name="Text Box 15">
            <a:extLst>
              <a:ext uri="{FF2B5EF4-FFF2-40B4-BE49-F238E27FC236}">
                <a16:creationId xmlns:a16="http://schemas.microsoft.com/office/drawing/2014/main" id="{C36E23E5-ECC0-4038-8784-CBF2C7C91AD9}"/>
              </a:ext>
            </a:extLst>
          </p:cNvPr>
          <p:cNvSpPr txBox="1">
            <a:spLocks noChangeArrowheads="1"/>
          </p:cNvSpPr>
          <p:nvPr/>
        </p:nvSpPr>
        <p:spPr bwMode="auto">
          <a:xfrm>
            <a:off x="3459163" y="3673475"/>
            <a:ext cx="339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2000" b="1">
                <a:latin typeface="微软雅黑" panose="020B0503020204020204" pitchFamily="34" charset="-122"/>
                <a:ea typeface="微软雅黑" panose="020B0503020204020204" pitchFamily="34" charset="-122"/>
              </a:rPr>
              <a:t>3</a:t>
            </a:r>
          </a:p>
        </p:txBody>
      </p:sp>
      <p:sp>
        <p:nvSpPr>
          <p:cNvPr id="9232" name="Text Box 16">
            <a:extLst>
              <a:ext uri="{FF2B5EF4-FFF2-40B4-BE49-F238E27FC236}">
                <a16:creationId xmlns:a16="http://schemas.microsoft.com/office/drawing/2014/main" id="{E5E12A77-9344-4D27-BAB3-B8050AC25A6C}"/>
              </a:ext>
            </a:extLst>
          </p:cNvPr>
          <p:cNvSpPr txBox="1">
            <a:spLocks noChangeArrowheads="1"/>
          </p:cNvSpPr>
          <p:nvPr/>
        </p:nvSpPr>
        <p:spPr bwMode="auto">
          <a:xfrm>
            <a:off x="2373313" y="4292600"/>
            <a:ext cx="339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4</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10242" name="AutoShape 2">
            <a:extLst>
              <a:ext uri="{FF2B5EF4-FFF2-40B4-BE49-F238E27FC236}">
                <a16:creationId xmlns:a16="http://schemas.microsoft.com/office/drawing/2014/main" id="{DB007F9D-F9FF-45B0-9B42-A091C70D9411}"/>
              </a:ext>
            </a:extLst>
          </p:cNvPr>
          <p:cNvSpPr>
            <a:spLocks noChangeArrowheads="1"/>
          </p:cNvSpPr>
          <p:nvPr/>
        </p:nvSpPr>
        <p:spPr bwMode="auto">
          <a:xfrm rot="16200000">
            <a:off x="2701132" y="-2648744"/>
            <a:ext cx="6837362" cy="12201525"/>
          </a:xfrm>
          <a:prstGeom prst="rtTriangle">
            <a:avLst/>
          </a:prstGeom>
          <a:solidFill>
            <a:srgbClr val="000000">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0243" name="棒 29">
            <a:extLst>
              <a:ext uri="{FF2B5EF4-FFF2-40B4-BE49-F238E27FC236}">
                <a16:creationId xmlns:a16="http://schemas.microsoft.com/office/drawing/2014/main" id="{E286A29A-ADA4-43D6-ADEA-746433AB0185}"/>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10244" name="棒 29">
            <a:extLst>
              <a:ext uri="{FF2B5EF4-FFF2-40B4-BE49-F238E27FC236}">
                <a16:creationId xmlns:a16="http://schemas.microsoft.com/office/drawing/2014/main" id="{B903BCBF-B5F6-4409-9694-F8E14ABE2330}"/>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10245" name="Rectangle 5">
            <a:extLst>
              <a:ext uri="{FF2B5EF4-FFF2-40B4-BE49-F238E27FC236}">
                <a16:creationId xmlns:a16="http://schemas.microsoft.com/office/drawing/2014/main" id="{617F470A-D526-49E3-A0ED-496513910D71}"/>
              </a:ext>
            </a:extLst>
          </p:cNvPr>
          <p:cNvSpPr>
            <a:spLocks noChangeArrowheads="1"/>
          </p:cNvSpPr>
          <p:nvPr/>
        </p:nvSpPr>
        <p:spPr bwMode="auto">
          <a:xfrm>
            <a:off x="584200" y="3938588"/>
            <a:ext cx="2836863" cy="995362"/>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0246" name="Rectangle 6">
            <a:extLst>
              <a:ext uri="{FF2B5EF4-FFF2-40B4-BE49-F238E27FC236}">
                <a16:creationId xmlns:a16="http://schemas.microsoft.com/office/drawing/2014/main" id="{53675503-56E3-4307-8635-41080B175232}"/>
              </a:ext>
            </a:extLst>
          </p:cNvPr>
          <p:cNvSpPr>
            <a:spLocks noChangeArrowheads="1"/>
          </p:cNvSpPr>
          <p:nvPr/>
        </p:nvSpPr>
        <p:spPr bwMode="auto">
          <a:xfrm>
            <a:off x="3467100" y="3946525"/>
            <a:ext cx="2838450" cy="9969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10247" name="Rectangle 7">
            <a:extLst>
              <a:ext uri="{FF2B5EF4-FFF2-40B4-BE49-F238E27FC236}">
                <a16:creationId xmlns:a16="http://schemas.microsoft.com/office/drawing/2014/main" id="{34397B85-1F04-4E2E-9EC9-FB9941BD6255}"/>
              </a:ext>
            </a:extLst>
          </p:cNvPr>
          <p:cNvSpPr>
            <a:spLocks noChangeArrowheads="1"/>
          </p:cNvSpPr>
          <p:nvPr/>
        </p:nvSpPr>
        <p:spPr bwMode="auto">
          <a:xfrm>
            <a:off x="584200" y="4975225"/>
            <a:ext cx="2838450" cy="9969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0248" name="Rectangle 8">
            <a:extLst>
              <a:ext uri="{FF2B5EF4-FFF2-40B4-BE49-F238E27FC236}">
                <a16:creationId xmlns:a16="http://schemas.microsoft.com/office/drawing/2014/main" id="{AC537BE5-F1FD-4B91-8D95-72AAAD88FB7A}"/>
              </a:ext>
            </a:extLst>
          </p:cNvPr>
          <p:cNvSpPr>
            <a:spLocks noChangeArrowheads="1"/>
          </p:cNvSpPr>
          <p:nvPr/>
        </p:nvSpPr>
        <p:spPr bwMode="auto">
          <a:xfrm>
            <a:off x="3467100" y="4975225"/>
            <a:ext cx="2838450" cy="99695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0249" name="Text Box 9">
            <a:extLst>
              <a:ext uri="{FF2B5EF4-FFF2-40B4-BE49-F238E27FC236}">
                <a16:creationId xmlns:a16="http://schemas.microsoft.com/office/drawing/2014/main" id="{4C22CE4A-A935-4671-87D1-3A97AC9B7412}"/>
              </a:ext>
            </a:extLst>
          </p:cNvPr>
          <p:cNvSpPr txBox="1">
            <a:spLocks noChangeArrowheads="1"/>
          </p:cNvSpPr>
          <p:nvPr/>
        </p:nvSpPr>
        <p:spPr bwMode="auto">
          <a:xfrm>
            <a:off x="4095750" y="4087813"/>
            <a:ext cx="22098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0250" name="水滴形 351">
            <a:extLst>
              <a:ext uri="{FF2B5EF4-FFF2-40B4-BE49-F238E27FC236}">
                <a16:creationId xmlns:a16="http://schemas.microsoft.com/office/drawing/2014/main" id="{4AC8C0C8-2790-4B2F-B820-C613D8CBBBA8}"/>
              </a:ext>
            </a:extLst>
          </p:cNvPr>
          <p:cNvSpPr>
            <a:spLocks/>
          </p:cNvSpPr>
          <p:nvPr/>
        </p:nvSpPr>
        <p:spPr bwMode="auto">
          <a:xfrm>
            <a:off x="3703638" y="4267200"/>
            <a:ext cx="238125" cy="339725"/>
          </a:xfrm>
          <a:custGeom>
            <a:avLst/>
            <a:gdLst>
              <a:gd name="T0" fmla="*/ 586581 w 1173161"/>
              <a:gd name="T1" fmla="*/ 0 h 1672438"/>
              <a:gd name="T2" fmla="*/ 1001356 w 1173161"/>
              <a:gd name="T3" fmla="*/ 171806 h 1672438"/>
              <a:gd name="T4" fmla="*/ 1001356 w 1173161"/>
              <a:gd name="T5" fmla="*/ 1001357 h 1672438"/>
              <a:gd name="T6" fmla="*/ 586581 w 1173161"/>
              <a:gd name="T7" fmla="*/ 1672438 h 1672438"/>
              <a:gd name="T8" fmla="*/ 171805 w 1173161"/>
              <a:gd name="T9" fmla="*/ 1001357 h 1672438"/>
              <a:gd name="T10" fmla="*/ 171805 w 1173161"/>
              <a:gd name="T11" fmla="*/ 171806 h 1672438"/>
              <a:gd name="T12" fmla="*/ 586581 w 1173161"/>
              <a:gd name="T13" fmla="*/ 0 h 1672438"/>
            </a:gdLst>
            <a:ahLst/>
            <a:cxnLst>
              <a:cxn ang="0">
                <a:pos x="T0" y="T1"/>
              </a:cxn>
              <a:cxn ang="0">
                <a:pos x="T2" y="T3"/>
              </a:cxn>
              <a:cxn ang="0">
                <a:pos x="T4" y="T5"/>
              </a:cxn>
              <a:cxn ang="0">
                <a:pos x="T6" y="T7"/>
              </a:cxn>
              <a:cxn ang="0">
                <a:pos x="T8" y="T9"/>
              </a:cxn>
              <a:cxn ang="0">
                <a:pos x="T10" y="T11"/>
              </a:cxn>
              <a:cxn ang="0">
                <a:pos x="T12" y="T13"/>
              </a:cxn>
            </a:cxnLst>
            <a:rect l="0" t="0"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0251" name="水滴形 351">
            <a:extLst>
              <a:ext uri="{FF2B5EF4-FFF2-40B4-BE49-F238E27FC236}">
                <a16:creationId xmlns:a16="http://schemas.microsoft.com/office/drawing/2014/main" id="{E51A7963-D621-4F7F-9D47-98BA15AE5A05}"/>
              </a:ext>
            </a:extLst>
          </p:cNvPr>
          <p:cNvSpPr>
            <a:spLocks/>
          </p:cNvSpPr>
          <p:nvPr/>
        </p:nvSpPr>
        <p:spPr bwMode="auto">
          <a:xfrm>
            <a:off x="3703638" y="5305425"/>
            <a:ext cx="238125" cy="341313"/>
          </a:xfrm>
          <a:custGeom>
            <a:avLst/>
            <a:gdLst>
              <a:gd name="T0" fmla="*/ 586581 w 1173161"/>
              <a:gd name="T1" fmla="*/ 0 h 1672438"/>
              <a:gd name="T2" fmla="*/ 1001356 w 1173161"/>
              <a:gd name="T3" fmla="*/ 171806 h 1672438"/>
              <a:gd name="T4" fmla="*/ 1001356 w 1173161"/>
              <a:gd name="T5" fmla="*/ 1001357 h 1672438"/>
              <a:gd name="T6" fmla="*/ 586581 w 1173161"/>
              <a:gd name="T7" fmla="*/ 1672438 h 1672438"/>
              <a:gd name="T8" fmla="*/ 171805 w 1173161"/>
              <a:gd name="T9" fmla="*/ 1001357 h 1672438"/>
              <a:gd name="T10" fmla="*/ 171805 w 1173161"/>
              <a:gd name="T11" fmla="*/ 171806 h 1672438"/>
              <a:gd name="T12" fmla="*/ 586581 w 1173161"/>
              <a:gd name="T13" fmla="*/ 0 h 1672438"/>
            </a:gdLst>
            <a:ahLst/>
            <a:cxnLst>
              <a:cxn ang="0">
                <a:pos x="T0" y="T1"/>
              </a:cxn>
              <a:cxn ang="0">
                <a:pos x="T2" y="T3"/>
              </a:cxn>
              <a:cxn ang="0">
                <a:pos x="T4" y="T5"/>
              </a:cxn>
              <a:cxn ang="0">
                <a:pos x="T6" y="T7"/>
              </a:cxn>
              <a:cxn ang="0">
                <a:pos x="T8" y="T9"/>
              </a:cxn>
              <a:cxn ang="0">
                <a:pos x="T10" y="T11"/>
              </a:cxn>
              <a:cxn ang="0">
                <a:pos x="T12" y="T13"/>
              </a:cxn>
            </a:cxnLst>
            <a:rect l="0" t="0"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0252" name="水滴形 351">
            <a:extLst>
              <a:ext uri="{FF2B5EF4-FFF2-40B4-BE49-F238E27FC236}">
                <a16:creationId xmlns:a16="http://schemas.microsoft.com/office/drawing/2014/main" id="{E135A48B-7A47-41AB-93EA-32577016E200}"/>
              </a:ext>
            </a:extLst>
          </p:cNvPr>
          <p:cNvSpPr>
            <a:spLocks/>
          </p:cNvSpPr>
          <p:nvPr/>
        </p:nvSpPr>
        <p:spPr bwMode="auto">
          <a:xfrm>
            <a:off x="727075" y="5305425"/>
            <a:ext cx="238125" cy="341313"/>
          </a:xfrm>
          <a:custGeom>
            <a:avLst/>
            <a:gdLst>
              <a:gd name="T0" fmla="*/ 586581 w 1173161"/>
              <a:gd name="T1" fmla="*/ 0 h 1672438"/>
              <a:gd name="T2" fmla="*/ 1001356 w 1173161"/>
              <a:gd name="T3" fmla="*/ 171806 h 1672438"/>
              <a:gd name="T4" fmla="*/ 1001356 w 1173161"/>
              <a:gd name="T5" fmla="*/ 1001357 h 1672438"/>
              <a:gd name="T6" fmla="*/ 586581 w 1173161"/>
              <a:gd name="T7" fmla="*/ 1672438 h 1672438"/>
              <a:gd name="T8" fmla="*/ 171805 w 1173161"/>
              <a:gd name="T9" fmla="*/ 1001357 h 1672438"/>
              <a:gd name="T10" fmla="*/ 171805 w 1173161"/>
              <a:gd name="T11" fmla="*/ 171806 h 1672438"/>
              <a:gd name="T12" fmla="*/ 586581 w 1173161"/>
              <a:gd name="T13" fmla="*/ 0 h 1672438"/>
            </a:gdLst>
            <a:ahLst/>
            <a:cxnLst>
              <a:cxn ang="0">
                <a:pos x="T0" y="T1"/>
              </a:cxn>
              <a:cxn ang="0">
                <a:pos x="T2" y="T3"/>
              </a:cxn>
              <a:cxn ang="0">
                <a:pos x="T4" y="T5"/>
              </a:cxn>
              <a:cxn ang="0">
                <a:pos x="T6" y="T7"/>
              </a:cxn>
              <a:cxn ang="0">
                <a:pos x="T8" y="T9"/>
              </a:cxn>
              <a:cxn ang="0">
                <a:pos x="T10" y="T11"/>
              </a:cxn>
              <a:cxn ang="0">
                <a:pos x="T12" y="T13"/>
              </a:cxn>
            </a:cxnLst>
            <a:rect l="0" t="0"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0253" name="水滴形 351">
            <a:extLst>
              <a:ext uri="{FF2B5EF4-FFF2-40B4-BE49-F238E27FC236}">
                <a16:creationId xmlns:a16="http://schemas.microsoft.com/office/drawing/2014/main" id="{FBD2EE62-8211-4EC2-895E-79E645DC80BA}"/>
              </a:ext>
            </a:extLst>
          </p:cNvPr>
          <p:cNvSpPr>
            <a:spLocks/>
          </p:cNvSpPr>
          <p:nvPr/>
        </p:nvSpPr>
        <p:spPr bwMode="auto">
          <a:xfrm>
            <a:off x="727075" y="4275138"/>
            <a:ext cx="238125" cy="339725"/>
          </a:xfrm>
          <a:custGeom>
            <a:avLst/>
            <a:gdLst>
              <a:gd name="T0" fmla="*/ 586581 w 1173161"/>
              <a:gd name="T1" fmla="*/ 0 h 1672438"/>
              <a:gd name="T2" fmla="*/ 1001356 w 1173161"/>
              <a:gd name="T3" fmla="*/ 171806 h 1672438"/>
              <a:gd name="T4" fmla="*/ 1001356 w 1173161"/>
              <a:gd name="T5" fmla="*/ 1001357 h 1672438"/>
              <a:gd name="T6" fmla="*/ 586581 w 1173161"/>
              <a:gd name="T7" fmla="*/ 1672438 h 1672438"/>
              <a:gd name="T8" fmla="*/ 171805 w 1173161"/>
              <a:gd name="T9" fmla="*/ 1001357 h 1672438"/>
              <a:gd name="T10" fmla="*/ 171805 w 1173161"/>
              <a:gd name="T11" fmla="*/ 171806 h 1672438"/>
              <a:gd name="T12" fmla="*/ 586581 w 1173161"/>
              <a:gd name="T13" fmla="*/ 0 h 1672438"/>
            </a:gdLst>
            <a:ahLst/>
            <a:cxnLst>
              <a:cxn ang="0">
                <a:pos x="T0" y="T1"/>
              </a:cxn>
              <a:cxn ang="0">
                <a:pos x="T2" y="T3"/>
              </a:cxn>
              <a:cxn ang="0">
                <a:pos x="T4" y="T5"/>
              </a:cxn>
              <a:cxn ang="0">
                <a:pos x="T6" y="T7"/>
              </a:cxn>
              <a:cxn ang="0">
                <a:pos x="T8" y="T9"/>
              </a:cxn>
              <a:cxn ang="0">
                <a:pos x="T10" y="T11"/>
              </a:cxn>
              <a:cxn ang="0">
                <a:pos x="T12" y="T13"/>
              </a:cxn>
            </a:cxnLst>
            <a:rect l="0" t="0"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0254" name="Text Box 14">
            <a:extLst>
              <a:ext uri="{FF2B5EF4-FFF2-40B4-BE49-F238E27FC236}">
                <a16:creationId xmlns:a16="http://schemas.microsoft.com/office/drawing/2014/main" id="{661824C3-AAA8-4E79-B1F1-54B577008C0A}"/>
              </a:ext>
            </a:extLst>
          </p:cNvPr>
          <p:cNvSpPr txBox="1">
            <a:spLocks noChangeArrowheads="1"/>
          </p:cNvSpPr>
          <p:nvPr/>
        </p:nvSpPr>
        <p:spPr bwMode="auto">
          <a:xfrm>
            <a:off x="4095750" y="5108575"/>
            <a:ext cx="22098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0255" name="Text Box 15">
            <a:extLst>
              <a:ext uri="{FF2B5EF4-FFF2-40B4-BE49-F238E27FC236}">
                <a16:creationId xmlns:a16="http://schemas.microsoft.com/office/drawing/2014/main" id="{A7D84223-BE28-409C-AD1F-65E60E8FA707}"/>
              </a:ext>
            </a:extLst>
          </p:cNvPr>
          <p:cNvSpPr txBox="1">
            <a:spLocks noChangeArrowheads="1"/>
          </p:cNvSpPr>
          <p:nvPr/>
        </p:nvSpPr>
        <p:spPr bwMode="auto">
          <a:xfrm>
            <a:off x="1211263" y="5108575"/>
            <a:ext cx="22098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0256" name="Text Box 16">
            <a:extLst>
              <a:ext uri="{FF2B5EF4-FFF2-40B4-BE49-F238E27FC236}">
                <a16:creationId xmlns:a16="http://schemas.microsoft.com/office/drawing/2014/main" id="{906969CA-02D0-4259-AEFF-2F876675D8FF}"/>
              </a:ext>
            </a:extLst>
          </p:cNvPr>
          <p:cNvSpPr txBox="1">
            <a:spLocks noChangeArrowheads="1"/>
          </p:cNvSpPr>
          <p:nvPr/>
        </p:nvSpPr>
        <p:spPr bwMode="auto">
          <a:xfrm>
            <a:off x="1211263" y="4122738"/>
            <a:ext cx="22098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0257" name="Text Box 17">
            <a:extLst>
              <a:ext uri="{FF2B5EF4-FFF2-40B4-BE49-F238E27FC236}">
                <a16:creationId xmlns:a16="http://schemas.microsoft.com/office/drawing/2014/main" id="{DDB93A57-DE1B-4384-AB32-1F28071662A2}"/>
              </a:ext>
            </a:extLst>
          </p:cNvPr>
          <p:cNvSpPr txBox="1">
            <a:spLocks noChangeArrowheads="1"/>
          </p:cNvSpPr>
          <p:nvPr/>
        </p:nvSpPr>
        <p:spPr bwMode="auto">
          <a:xfrm>
            <a:off x="584200" y="2751138"/>
            <a:ext cx="5721350" cy="8540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10258" name="L形 360">
            <a:extLst>
              <a:ext uri="{FF2B5EF4-FFF2-40B4-BE49-F238E27FC236}">
                <a16:creationId xmlns:a16="http://schemas.microsoft.com/office/drawing/2014/main" id="{D6818FC0-7141-4D04-B9BF-5CF48E58E545}"/>
              </a:ext>
            </a:extLst>
          </p:cNvPr>
          <p:cNvSpPr>
            <a:spLocks/>
          </p:cNvSpPr>
          <p:nvPr/>
        </p:nvSpPr>
        <p:spPr bwMode="auto">
          <a:xfrm>
            <a:off x="8129588" y="2986088"/>
            <a:ext cx="1905000" cy="1905000"/>
          </a:xfrm>
          <a:custGeom>
            <a:avLst/>
            <a:gdLst>
              <a:gd name="T0" fmla="*/ 0 w 1584176"/>
              <a:gd name="T1" fmla="*/ 0 h 1584176"/>
              <a:gd name="T2" fmla="*/ 1584176 w 1584176"/>
              <a:gd name="T3" fmla="*/ 0 h 1584176"/>
              <a:gd name="T4" fmla="*/ 1584176 w 1584176"/>
              <a:gd name="T5" fmla="*/ 187449 h 1584176"/>
              <a:gd name="T6" fmla="*/ 189611 w 1584176"/>
              <a:gd name="T7" fmla="*/ 187449 h 1584176"/>
              <a:gd name="T8" fmla="*/ 189611 w 1584176"/>
              <a:gd name="T9" fmla="*/ 1584176 h 1584176"/>
              <a:gd name="T10" fmla="*/ 0 w 1584176"/>
              <a:gd name="T11" fmla="*/ 1584176 h 1584176"/>
              <a:gd name="T12" fmla="*/ 0 w 1584176"/>
              <a:gd name="T13" fmla="*/ 0 h 1584176"/>
            </a:gdLst>
            <a:ahLst/>
            <a:cxnLst>
              <a:cxn ang="0">
                <a:pos x="T0" y="T1"/>
              </a:cxn>
              <a:cxn ang="0">
                <a:pos x="T2" y="T3"/>
              </a:cxn>
              <a:cxn ang="0">
                <a:pos x="T4" y="T5"/>
              </a:cxn>
              <a:cxn ang="0">
                <a:pos x="T6" y="T7"/>
              </a:cxn>
              <a:cxn ang="0">
                <a:pos x="T8" y="T9"/>
              </a:cxn>
              <a:cxn ang="0">
                <a:pos x="T10" y="T11"/>
              </a:cxn>
              <a:cxn ang="0">
                <a:pos x="T12" y="T13"/>
              </a:cxn>
            </a:cxnLst>
            <a:rect l="0" t="0" r="r" b="b"/>
            <a:pathLst>
              <a:path w="1584176" h="1584176">
                <a:moveTo>
                  <a:pt x="0" y="0"/>
                </a:moveTo>
                <a:lnTo>
                  <a:pt x="1584176" y="0"/>
                </a:lnTo>
                <a:lnTo>
                  <a:pt x="1584176" y="187449"/>
                </a:lnTo>
                <a:lnTo>
                  <a:pt x="189611" y="187449"/>
                </a:lnTo>
                <a:lnTo>
                  <a:pt x="189611" y="1584176"/>
                </a:lnTo>
                <a:lnTo>
                  <a:pt x="0" y="1584176"/>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0259" name="AutoShape 19">
            <a:extLst>
              <a:ext uri="{FF2B5EF4-FFF2-40B4-BE49-F238E27FC236}">
                <a16:creationId xmlns:a16="http://schemas.microsoft.com/office/drawing/2014/main" id="{6F159649-BDFB-4DCD-8BCB-34154927B899}"/>
              </a:ext>
            </a:extLst>
          </p:cNvPr>
          <p:cNvSpPr>
            <a:spLocks noChangeArrowheads="1"/>
          </p:cNvSpPr>
          <p:nvPr/>
        </p:nvSpPr>
        <p:spPr bwMode="auto">
          <a:xfrm>
            <a:off x="584200" y="2105025"/>
            <a:ext cx="2889250" cy="495300"/>
          </a:xfrm>
          <a:prstGeom prst="flowChartAlternateProcess">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1800" b="1">
                <a:solidFill>
                  <a:schemeClr val="bg1"/>
                </a:solidFill>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11266" name="棒 29">
            <a:extLst>
              <a:ext uri="{FF2B5EF4-FFF2-40B4-BE49-F238E27FC236}">
                <a16:creationId xmlns:a16="http://schemas.microsoft.com/office/drawing/2014/main" id="{67B1DB47-749B-43B6-9292-07619F22C418}"/>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11267" name="棒 29">
            <a:extLst>
              <a:ext uri="{FF2B5EF4-FFF2-40B4-BE49-F238E27FC236}">
                <a16:creationId xmlns:a16="http://schemas.microsoft.com/office/drawing/2014/main" id="{7026C647-D6EF-4950-A264-0C10C573324B}"/>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11268" name="缺对角矩形2 537">
            <a:extLst>
              <a:ext uri="{FF2B5EF4-FFF2-40B4-BE49-F238E27FC236}">
                <a16:creationId xmlns:a16="http://schemas.microsoft.com/office/drawing/2014/main" id="{A060FD37-B4F1-4A56-BCEE-63E81C801B2C}"/>
              </a:ext>
            </a:extLst>
          </p:cNvPr>
          <p:cNvSpPr>
            <a:spLocks/>
          </p:cNvSpPr>
          <p:nvPr/>
        </p:nvSpPr>
        <p:spPr bwMode="auto">
          <a:xfrm>
            <a:off x="701675" y="1781175"/>
            <a:ext cx="1476375" cy="1476375"/>
          </a:xfrm>
          <a:custGeom>
            <a:avLst/>
            <a:gdLst>
              <a:gd name="T0" fmla="*/ 0 w 1905000"/>
              <a:gd name="T1" fmla="*/ 0 h 1905000"/>
              <a:gd name="T2" fmla="*/ 1462488 w 1905000"/>
              <a:gd name="T3" fmla="*/ 0 h 1905000"/>
              <a:gd name="T4" fmla="*/ 1905000 w 1905000"/>
              <a:gd name="T5" fmla="*/ 442512 h 1905000"/>
              <a:gd name="T6" fmla="*/ 1905000 w 1905000"/>
              <a:gd name="T7" fmla="*/ 1905000 h 1905000"/>
              <a:gd name="T8" fmla="*/ 1905000 w 1905000"/>
              <a:gd name="T9" fmla="*/ 1905000 h 1905000"/>
              <a:gd name="T10" fmla="*/ 442512 w 1905000"/>
              <a:gd name="T11" fmla="*/ 1905000 h 1905000"/>
              <a:gd name="T12" fmla="*/ 0 w 1905000"/>
              <a:gd name="T13" fmla="*/ 1462488 h 1905000"/>
              <a:gd name="T14" fmla="*/ 0 w 1905000"/>
              <a:gd name="T15" fmla="*/ 0 h 1905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1269" name="缺对角矩形2 537" descr="1426503,106">
            <a:extLst>
              <a:ext uri="{FF2B5EF4-FFF2-40B4-BE49-F238E27FC236}">
                <a16:creationId xmlns:a16="http://schemas.microsoft.com/office/drawing/2014/main" id="{24E1CB6B-08BF-4C69-A746-44EF6FC5EEDA}"/>
              </a:ext>
            </a:extLst>
          </p:cNvPr>
          <p:cNvSpPr>
            <a:spLocks/>
          </p:cNvSpPr>
          <p:nvPr/>
        </p:nvSpPr>
        <p:spPr bwMode="auto">
          <a:xfrm>
            <a:off x="2273300" y="1781175"/>
            <a:ext cx="1476375" cy="1476375"/>
          </a:xfrm>
          <a:custGeom>
            <a:avLst/>
            <a:gdLst>
              <a:gd name="T0" fmla="*/ 0 w 1905000"/>
              <a:gd name="T1" fmla="*/ 0 h 1905000"/>
              <a:gd name="T2" fmla="*/ 1462488 w 1905000"/>
              <a:gd name="T3" fmla="*/ 0 h 1905000"/>
              <a:gd name="T4" fmla="*/ 1905000 w 1905000"/>
              <a:gd name="T5" fmla="*/ 442512 h 1905000"/>
              <a:gd name="T6" fmla="*/ 1905000 w 1905000"/>
              <a:gd name="T7" fmla="*/ 1905000 h 1905000"/>
              <a:gd name="T8" fmla="*/ 1905000 w 1905000"/>
              <a:gd name="T9" fmla="*/ 1905000 h 1905000"/>
              <a:gd name="T10" fmla="*/ 442512 w 1905000"/>
              <a:gd name="T11" fmla="*/ 1905000 h 1905000"/>
              <a:gd name="T12" fmla="*/ 0 w 1905000"/>
              <a:gd name="T13" fmla="*/ 1462488 h 1905000"/>
              <a:gd name="T14" fmla="*/ 0 w 1905000"/>
              <a:gd name="T15" fmla="*/ 0 h 1905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1270" name="缺对角矩形2 537">
            <a:extLst>
              <a:ext uri="{FF2B5EF4-FFF2-40B4-BE49-F238E27FC236}">
                <a16:creationId xmlns:a16="http://schemas.microsoft.com/office/drawing/2014/main" id="{802BCB52-355B-451B-84E6-09A30EC65068}"/>
              </a:ext>
            </a:extLst>
          </p:cNvPr>
          <p:cNvSpPr>
            <a:spLocks/>
          </p:cNvSpPr>
          <p:nvPr/>
        </p:nvSpPr>
        <p:spPr bwMode="auto">
          <a:xfrm>
            <a:off x="8540750" y="4029075"/>
            <a:ext cx="1476375" cy="1476375"/>
          </a:xfrm>
          <a:custGeom>
            <a:avLst/>
            <a:gdLst>
              <a:gd name="T0" fmla="*/ 0 w 1905000"/>
              <a:gd name="T1" fmla="*/ 0 h 1905000"/>
              <a:gd name="T2" fmla="*/ 1462488 w 1905000"/>
              <a:gd name="T3" fmla="*/ 0 h 1905000"/>
              <a:gd name="T4" fmla="*/ 1905000 w 1905000"/>
              <a:gd name="T5" fmla="*/ 442512 h 1905000"/>
              <a:gd name="T6" fmla="*/ 1905000 w 1905000"/>
              <a:gd name="T7" fmla="*/ 1905000 h 1905000"/>
              <a:gd name="T8" fmla="*/ 1905000 w 1905000"/>
              <a:gd name="T9" fmla="*/ 1905000 h 1905000"/>
              <a:gd name="T10" fmla="*/ 442512 w 1905000"/>
              <a:gd name="T11" fmla="*/ 1905000 h 1905000"/>
              <a:gd name="T12" fmla="*/ 0 w 1905000"/>
              <a:gd name="T13" fmla="*/ 1462488 h 1905000"/>
              <a:gd name="T14" fmla="*/ 0 w 1905000"/>
              <a:gd name="T15" fmla="*/ 0 h 1905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1271" name="缺对角矩形2 537" descr="1426503,106">
            <a:extLst>
              <a:ext uri="{FF2B5EF4-FFF2-40B4-BE49-F238E27FC236}">
                <a16:creationId xmlns:a16="http://schemas.microsoft.com/office/drawing/2014/main" id="{116E5997-9F93-4DB4-8422-F89553188AC4}"/>
              </a:ext>
            </a:extLst>
          </p:cNvPr>
          <p:cNvSpPr>
            <a:spLocks/>
          </p:cNvSpPr>
          <p:nvPr/>
        </p:nvSpPr>
        <p:spPr bwMode="auto">
          <a:xfrm>
            <a:off x="10169525" y="4029075"/>
            <a:ext cx="1476375" cy="1476375"/>
          </a:xfrm>
          <a:custGeom>
            <a:avLst/>
            <a:gdLst>
              <a:gd name="T0" fmla="*/ 0 w 1905000"/>
              <a:gd name="T1" fmla="*/ 0 h 1905000"/>
              <a:gd name="T2" fmla="*/ 1462488 w 1905000"/>
              <a:gd name="T3" fmla="*/ 0 h 1905000"/>
              <a:gd name="T4" fmla="*/ 1905000 w 1905000"/>
              <a:gd name="T5" fmla="*/ 442512 h 1905000"/>
              <a:gd name="T6" fmla="*/ 1905000 w 1905000"/>
              <a:gd name="T7" fmla="*/ 1905000 h 1905000"/>
              <a:gd name="T8" fmla="*/ 1905000 w 1905000"/>
              <a:gd name="T9" fmla="*/ 1905000 h 1905000"/>
              <a:gd name="T10" fmla="*/ 442512 w 1905000"/>
              <a:gd name="T11" fmla="*/ 1905000 h 1905000"/>
              <a:gd name="T12" fmla="*/ 0 w 1905000"/>
              <a:gd name="T13" fmla="*/ 1462488 h 1905000"/>
              <a:gd name="T14" fmla="*/ 0 w 1905000"/>
              <a:gd name="T15" fmla="*/ 0 h 1905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5000" h="1905000">
                <a:moveTo>
                  <a:pt x="0" y="0"/>
                </a:moveTo>
                <a:lnTo>
                  <a:pt x="1462488" y="0"/>
                </a:lnTo>
                <a:lnTo>
                  <a:pt x="1905000" y="442512"/>
                </a:lnTo>
                <a:lnTo>
                  <a:pt x="1905000" y="1905000"/>
                </a:lnTo>
                <a:lnTo>
                  <a:pt x="442512" y="1905000"/>
                </a:lnTo>
                <a:lnTo>
                  <a:pt x="0" y="1462488"/>
                </a:lnTo>
                <a:lnTo>
                  <a:pt x="0" y="0"/>
                </a:lnTo>
                <a:close/>
              </a:path>
            </a:pathLst>
          </a:cu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1272" name="Text Box 8">
            <a:extLst>
              <a:ext uri="{FF2B5EF4-FFF2-40B4-BE49-F238E27FC236}">
                <a16:creationId xmlns:a16="http://schemas.microsoft.com/office/drawing/2014/main" id="{AD13AB12-E5F6-4567-AAD2-68B3235F16DA}"/>
              </a:ext>
            </a:extLst>
          </p:cNvPr>
          <p:cNvSpPr txBox="1">
            <a:spLocks noChangeArrowheads="1"/>
          </p:cNvSpPr>
          <p:nvPr/>
        </p:nvSpPr>
        <p:spPr bwMode="auto">
          <a:xfrm>
            <a:off x="4016375" y="2105025"/>
            <a:ext cx="1676400" cy="3048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400" b="1">
                <a:solidFill>
                  <a:schemeClr val="bg1"/>
                </a:solidFill>
                <a:latin typeface="微软雅黑" panose="020B0503020204020204" pitchFamily="34" charset="-122"/>
                <a:ea typeface="微软雅黑" panose="020B0503020204020204" pitchFamily="34" charset="-122"/>
              </a:rPr>
              <a:t>ADD YOUR TEXT</a:t>
            </a:r>
          </a:p>
        </p:txBody>
      </p:sp>
      <p:sp>
        <p:nvSpPr>
          <p:cNvPr id="11273" name="Text Box 9">
            <a:extLst>
              <a:ext uri="{FF2B5EF4-FFF2-40B4-BE49-F238E27FC236}">
                <a16:creationId xmlns:a16="http://schemas.microsoft.com/office/drawing/2014/main" id="{7217D73C-7428-4129-8F18-43923E7994D5}"/>
              </a:ext>
            </a:extLst>
          </p:cNvPr>
          <p:cNvSpPr txBox="1">
            <a:spLocks noChangeArrowheads="1"/>
          </p:cNvSpPr>
          <p:nvPr/>
        </p:nvSpPr>
        <p:spPr bwMode="auto">
          <a:xfrm>
            <a:off x="4010025" y="2555875"/>
            <a:ext cx="7635875"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11274" name="Text Box 10">
            <a:extLst>
              <a:ext uri="{FF2B5EF4-FFF2-40B4-BE49-F238E27FC236}">
                <a16:creationId xmlns:a16="http://schemas.microsoft.com/office/drawing/2014/main" id="{30985094-3289-4A86-92A8-E15AA79827FF}"/>
              </a:ext>
            </a:extLst>
          </p:cNvPr>
          <p:cNvSpPr txBox="1">
            <a:spLocks noChangeArrowheads="1"/>
          </p:cNvSpPr>
          <p:nvPr/>
        </p:nvSpPr>
        <p:spPr bwMode="auto">
          <a:xfrm>
            <a:off x="771525" y="4352925"/>
            <a:ext cx="1676400" cy="3048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400" b="1">
                <a:solidFill>
                  <a:schemeClr val="bg1"/>
                </a:solidFill>
                <a:latin typeface="微软雅黑" panose="020B0503020204020204" pitchFamily="34" charset="-122"/>
                <a:ea typeface="微软雅黑" panose="020B0503020204020204" pitchFamily="34" charset="-122"/>
              </a:rPr>
              <a:t>ADD YOUR TEXT</a:t>
            </a:r>
          </a:p>
        </p:txBody>
      </p:sp>
      <p:sp>
        <p:nvSpPr>
          <p:cNvPr id="11275" name="Text Box 11">
            <a:extLst>
              <a:ext uri="{FF2B5EF4-FFF2-40B4-BE49-F238E27FC236}">
                <a16:creationId xmlns:a16="http://schemas.microsoft.com/office/drawing/2014/main" id="{5F59D315-B8F6-4F15-9FD3-FFDC8013969B}"/>
              </a:ext>
            </a:extLst>
          </p:cNvPr>
          <p:cNvSpPr txBox="1">
            <a:spLocks noChangeArrowheads="1"/>
          </p:cNvSpPr>
          <p:nvPr/>
        </p:nvSpPr>
        <p:spPr bwMode="auto">
          <a:xfrm>
            <a:off x="765175" y="4803775"/>
            <a:ext cx="7635875"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12290" name="棒 29">
            <a:extLst>
              <a:ext uri="{FF2B5EF4-FFF2-40B4-BE49-F238E27FC236}">
                <a16:creationId xmlns:a16="http://schemas.microsoft.com/office/drawing/2014/main" id="{DC3E0A2F-532C-4A32-A269-35B29868CD98}"/>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12291" name="棒 29">
            <a:extLst>
              <a:ext uri="{FF2B5EF4-FFF2-40B4-BE49-F238E27FC236}">
                <a16:creationId xmlns:a16="http://schemas.microsoft.com/office/drawing/2014/main" id="{C6AF64DB-A7FB-4F16-88E6-6A9A649CD7D3}"/>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12292" name="矩形 4">
            <a:extLst>
              <a:ext uri="{FF2B5EF4-FFF2-40B4-BE49-F238E27FC236}">
                <a16:creationId xmlns:a16="http://schemas.microsoft.com/office/drawing/2014/main" id="{6290C774-5AE1-41BD-93CD-F67168DC5F8D}"/>
              </a:ext>
            </a:extLst>
          </p:cNvPr>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3600" b="1">
                <a:solidFill>
                  <a:schemeClr val="bg1"/>
                </a:solidFill>
                <a:latin typeface="微软雅黑" panose="020B0503020204020204" pitchFamily="34" charset="-122"/>
                <a:ea typeface="微软雅黑" panose="020B0503020204020204" pitchFamily="34" charset="-122"/>
              </a:rPr>
              <a:t>ADD YOUR TITLE</a:t>
            </a:r>
          </a:p>
        </p:txBody>
      </p:sp>
      <p:sp>
        <p:nvSpPr>
          <p:cNvPr id="12293" name="矩形 5">
            <a:extLst>
              <a:ext uri="{FF2B5EF4-FFF2-40B4-BE49-F238E27FC236}">
                <a16:creationId xmlns:a16="http://schemas.microsoft.com/office/drawing/2014/main" id="{BB4BBB59-441D-4B29-975A-69357DAEC0AD}"/>
              </a:ext>
            </a:extLst>
          </p:cNvPr>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2294" name="文本占位符 9">
            <a:extLst>
              <a:ext uri="{FF2B5EF4-FFF2-40B4-BE49-F238E27FC236}">
                <a16:creationId xmlns:a16="http://schemas.microsoft.com/office/drawing/2014/main" id="{838105EC-8A0C-4F60-BEC6-66AC9670D31F}"/>
              </a:ext>
            </a:extLst>
          </p:cNvPr>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357188"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
                <a:srgbClr val="963B22"/>
              </a:buClr>
              <a:buSzPct val="60000"/>
              <a:buFont typeface="Wingdings" panose="05000000000000000000" pitchFamily="2" charset="2"/>
              <a:buNone/>
            </a:pPr>
            <a:r>
              <a:rPr lang="zh-CN" altLang="en-US" sz="6000" b="1">
                <a:latin typeface="微软雅黑" panose="020B0503020204020204" pitchFamily="34" charset="-122"/>
                <a:ea typeface="微软雅黑" panose="020B0503020204020204" pitchFamily="34" charset="-122"/>
              </a:rPr>
              <a:t>2</a:t>
            </a:r>
          </a:p>
        </p:txBody>
      </p:sp>
      <p:sp>
        <p:nvSpPr>
          <p:cNvPr id="12295" name="Rectangle 7">
            <a:extLst>
              <a:ext uri="{FF2B5EF4-FFF2-40B4-BE49-F238E27FC236}">
                <a16:creationId xmlns:a16="http://schemas.microsoft.com/office/drawing/2014/main" id="{B8C97FA3-18DC-4202-8888-49D8A217B4DD}"/>
              </a:ext>
            </a:extLst>
          </p:cNvPr>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1600" b="1">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13314" name="棒 29">
            <a:extLst>
              <a:ext uri="{FF2B5EF4-FFF2-40B4-BE49-F238E27FC236}">
                <a16:creationId xmlns:a16="http://schemas.microsoft.com/office/drawing/2014/main" id="{D47AFBA9-A1A8-4C0A-86A6-3B0094F8B434}"/>
              </a:ext>
            </a:extLst>
          </p:cNvPr>
          <p:cNvSpPr>
            <a:spLocks noChangeArrowheads="1"/>
          </p:cNvSpPr>
          <p:nvPr/>
        </p:nvSpPr>
        <p:spPr bwMode="auto">
          <a:xfrm>
            <a:off x="10450513" y="160338"/>
            <a:ext cx="1571625"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WEBSITE</a:t>
            </a:r>
            <a:endParaRPr lang="zh-CN" altLang="zh-CN"/>
          </a:p>
        </p:txBody>
      </p:sp>
      <p:sp>
        <p:nvSpPr>
          <p:cNvPr id="13315" name="棒 29">
            <a:extLst>
              <a:ext uri="{FF2B5EF4-FFF2-40B4-BE49-F238E27FC236}">
                <a16:creationId xmlns:a16="http://schemas.microsoft.com/office/drawing/2014/main" id="{16415B46-9ACE-4257-9497-D32FAE9FAF45}"/>
              </a:ext>
            </a:extLst>
          </p:cNvPr>
          <p:cNvSpPr>
            <a:spLocks noChangeArrowheads="1"/>
          </p:cNvSpPr>
          <p:nvPr/>
        </p:nvSpPr>
        <p:spPr bwMode="auto">
          <a:xfrm>
            <a:off x="207963" y="160338"/>
            <a:ext cx="1573212" cy="188912"/>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sz="900">
                <a:latin typeface="微软雅黑" panose="020B0503020204020204" pitchFamily="34" charset="-122"/>
                <a:ea typeface="微软雅黑" panose="020B0503020204020204" pitchFamily="34" charset="-122"/>
              </a:rPr>
              <a:t>ADD YOUR COMPANY</a:t>
            </a:r>
          </a:p>
        </p:txBody>
      </p:sp>
      <p:sp>
        <p:nvSpPr>
          <p:cNvPr id="13316" name="Oval 4" descr="1426503,106">
            <a:extLst>
              <a:ext uri="{FF2B5EF4-FFF2-40B4-BE49-F238E27FC236}">
                <a16:creationId xmlns:a16="http://schemas.microsoft.com/office/drawing/2014/main" id="{1BF2DFEA-BC01-47B3-9BAB-1D797E949103}"/>
              </a:ext>
            </a:extLst>
          </p:cNvPr>
          <p:cNvSpPr>
            <a:spLocks noChangeArrowheads="1"/>
          </p:cNvSpPr>
          <p:nvPr/>
        </p:nvSpPr>
        <p:spPr bwMode="auto">
          <a:xfrm>
            <a:off x="1411288" y="2138363"/>
            <a:ext cx="1682750" cy="1682750"/>
          </a:xfrm>
          <a:prstGeom prst="ellipse">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3317" name="Oval 5" descr="1426503,106">
            <a:extLst>
              <a:ext uri="{FF2B5EF4-FFF2-40B4-BE49-F238E27FC236}">
                <a16:creationId xmlns:a16="http://schemas.microsoft.com/office/drawing/2014/main" id="{01904139-EA16-47BF-AA0B-DC60DBED5221}"/>
              </a:ext>
            </a:extLst>
          </p:cNvPr>
          <p:cNvSpPr>
            <a:spLocks noChangeArrowheads="1"/>
          </p:cNvSpPr>
          <p:nvPr/>
        </p:nvSpPr>
        <p:spPr bwMode="auto">
          <a:xfrm>
            <a:off x="1411288" y="4051300"/>
            <a:ext cx="1682750" cy="1682750"/>
          </a:xfrm>
          <a:prstGeom prst="ellipse">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3318" name="Text Box 6">
            <a:extLst>
              <a:ext uri="{FF2B5EF4-FFF2-40B4-BE49-F238E27FC236}">
                <a16:creationId xmlns:a16="http://schemas.microsoft.com/office/drawing/2014/main" id="{CC6378FC-E8DE-45CC-8BC2-9E7E957C5F48}"/>
              </a:ext>
            </a:extLst>
          </p:cNvPr>
          <p:cNvSpPr txBox="1">
            <a:spLocks noChangeArrowheads="1"/>
          </p:cNvSpPr>
          <p:nvPr/>
        </p:nvSpPr>
        <p:spPr bwMode="auto">
          <a:xfrm>
            <a:off x="3333750" y="2138363"/>
            <a:ext cx="1676400" cy="3048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400" b="1">
                <a:solidFill>
                  <a:schemeClr val="bg1"/>
                </a:solidFill>
                <a:latin typeface="微软雅黑" panose="020B0503020204020204" pitchFamily="34" charset="-122"/>
                <a:ea typeface="微软雅黑" panose="020B0503020204020204" pitchFamily="34" charset="-122"/>
              </a:rPr>
              <a:t>ADD YOUR TEXT</a:t>
            </a:r>
          </a:p>
        </p:txBody>
      </p:sp>
      <p:sp>
        <p:nvSpPr>
          <p:cNvPr id="13319" name="Text Box 7">
            <a:extLst>
              <a:ext uri="{FF2B5EF4-FFF2-40B4-BE49-F238E27FC236}">
                <a16:creationId xmlns:a16="http://schemas.microsoft.com/office/drawing/2014/main" id="{0127E436-9C0C-49A2-B43F-FD68483CC13A}"/>
              </a:ext>
            </a:extLst>
          </p:cNvPr>
          <p:cNvSpPr txBox="1">
            <a:spLocks noChangeArrowheads="1"/>
          </p:cNvSpPr>
          <p:nvPr/>
        </p:nvSpPr>
        <p:spPr bwMode="auto">
          <a:xfrm>
            <a:off x="3327400" y="2589213"/>
            <a:ext cx="7635875"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13320" name="Text Box 8">
            <a:extLst>
              <a:ext uri="{FF2B5EF4-FFF2-40B4-BE49-F238E27FC236}">
                <a16:creationId xmlns:a16="http://schemas.microsoft.com/office/drawing/2014/main" id="{6794EA42-7774-4386-90BF-5EC4960135E0}"/>
              </a:ext>
            </a:extLst>
          </p:cNvPr>
          <p:cNvSpPr txBox="1">
            <a:spLocks noChangeArrowheads="1"/>
          </p:cNvSpPr>
          <p:nvPr/>
        </p:nvSpPr>
        <p:spPr bwMode="auto">
          <a:xfrm>
            <a:off x="3333750" y="4051300"/>
            <a:ext cx="1676400" cy="3048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400" b="1">
                <a:solidFill>
                  <a:schemeClr val="bg1"/>
                </a:solidFill>
                <a:latin typeface="微软雅黑" panose="020B0503020204020204" pitchFamily="34" charset="-122"/>
                <a:ea typeface="微软雅黑" panose="020B0503020204020204" pitchFamily="34" charset="-122"/>
              </a:rPr>
              <a:t>ADD YOUR TEXT</a:t>
            </a:r>
          </a:p>
        </p:txBody>
      </p:sp>
      <p:sp>
        <p:nvSpPr>
          <p:cNvPr id="13321" name="Text Box 9">
            <a:extLst>
              <a:ext uri="{FF2B5EF4-FFF2-40B4-BE49-F238E27FC236}">
                <a16:creationId xmlns:a16="http://schemas.microsoft.com/office/drawing/2014/main" id="{0C95E7FB-26B1-4525-B654-124B6B8681F5}"/>
              </a:ext>
            </a:extLst>
          </p:cNvPr>
          <p:cNvSpPr txBox="1">
            <a:spLocks noChangeArrowheads="1"/>
          </p:cNvSpPr>
          <p:nvPr/>
        </p:nvSpPr>
        <p:spPr bwMode="auto">
          <a:xfrm>
            <a:off x="3327400" y="4502150"/>
            <a:ext cx="7635875" cy="7016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theme/theme1.xml><?xml version="1.0" encoding="utf-8"?>
<a:theme xmlns:a="http://schemas.openxmlformats.org/drawingml/2006/main" name="https://www.freeppt7.com">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Pages>0</Pages>
  <Words>4500</Words>
  <Characters>0</Characters>
  <Application>Microsoft Office PowerPoint</Application>
  <DocSecurity>0</DocSecurity>
  <PresentationFormat>自定义</PresentationFormat>
  <Lines>0</Lines>
  <Paragraphs>285</Paragraphs>
  <Slides>34</Slides>
  <Notes>0</Notes>
  <HiddenSlides>0</HiddenSlides>
  <MMClips>0</MMClips>
  <ScaleCrop>false</ScaleCrop>
  <HeadingPairs>
    <vt:vector size="6" baseType="variant">
      <vt:variant>
        <vt:lpstr>已用的字体</vt:lpstr>
      </vt:variant>
      <vt:variant>
        <vt:i4>107</vt:i4>
      </vt:variant>
      <vt:variant>
        <vt:lpstr>主题</vt:lpstr>
      </vt:variant>
      <vt:variant>
        <vt:i4>1</vt:i4>
      </vt:variant>
      <vt:variant>
        <vt:lpstr>幻灯片标题</vt:lpstr>
      </vt:variant>
      <vt:variant>
        <vt:i4>34</vt:i4>
      </vt:variant>
    </vt:vector>
  </HeadingPairs>
  <TitlesOfParts>
    <vt:vector size="142" baseType="lpstr">
      <vt:lpstr>Arial</vt:lpstr>
      <vt:lpstr>宋体</vt:lpstr>
      <vt:lpstr>Wingdings</vt:lpstr>
      <vt:lpstr>Calibri</vt:lpstr>
      <vt:lpstr>Calibri Light</vt:lpstr>
      <vt:lpstr>Impact</vt:lpstr>
      <vt:lpstr>Aharoni</vt:lpstr>
      <vt:lpstr>Tahoma</vt:lpstr>
      <vt:lpstr>幼圆</vt:lpstr>
      <vt:lpstr>微软雅黑</vt:lpstr>
      <vt:lpstr>楷体</vt:lpstr>
      <vt:lpstr>仿宋</vt:lpstr>
      <vt:lpstr>黑体</vt:lpstr>
      <vt:lpstr>汉仪粗宋简</vt:lpstr>
      <vt:lpstr>方正大黑简体</vt:lpstr>
      <vt:lpstr>方正黑体简体</vt:lpstr>
      <vt:lpstr>华文细黑</vt:lpstr>
      <vt:lpstr>方正宋黑简体</vt:lpstr>
      <vt:lpstr>Times New Roman</vt:lpstr>
      <vt:lpstr>Gulim</vt:lpstr>
      <vt:lpstr>仿宋_GB2312</vt:lpstr>
      <vt:lpstr>汉仪大宋简</vt:lpstr>
      <vt:lpstr>经典特宋简</vt:lpstr>
      <vt:lpstr>汉仪粗宋繁</vt:lpstr>
      <vt:lpstr>汉仪中黑繁</vt:lpstr>
      <vt:lpstr>汉仪大宋繁</vt:lpstr>
      <vt:lpstr>Arrgh!</vt:lpstr>
      <vt:lpstr>Abadi MT Condensed Light</vt:lpstr>
      <vt:lpstr>AvantGarde Bk BT</vt:lpstr>
      <vt:lpstr>MS PGothic</vt:lpstr>
      <vt:lpstr>长城古印体繁</vt:lpstr>
      <vt:lpstr>汉仪中黑简</vt:lpstr>
      <vt:lpstr>Dream Orphans</vt:lpstr>
      <vt:lpstr>Abadi MT</vt:lpstr>
      <vt:lpstr>方正舒体</vt:lpstr>
      <vt:lpstr>方正行楷简体</vt:lpstr>
      <vt:lpstr>方正粗宋简体</vt:lpstr>
      <vt:lpstr>Bell MT</vt:lpstr>
      <vt:lpstr>Webdings</vt:lpstr>
      <vt:lpstr>华康俪金黑W8(P)</vt:lpstr>
      <vt:lpstr>华康俪金黑W8</vt:lpstr>
      <vt:lpstr>Arial Black</vt:lpstr>
      <vt:lpstr>Arabic Typesetting</vt:lpstr>
      <vt:lpstr>Arial Unicode MS</vt:lpstr>
      <vt:lpstr>Agency FB</vt:lpstr>
      <vt:lpstr>方正姚体</vt:lpstr>
      <vt:lpstr>Haettenschweiler</vt:lpstr>
      <vt:lpstr>Niagara Solid</vt:lpstr>
      <vt:lpstr>FreesiaUPC</vt:lpstr>
      <vt:lpstr>Corbel</vt:lpstr>
      <vt:lpstr>Bodoni MT Condensed</vt:lpstr>
      <vt:lpstr>IrisUPC</vt:lpstr>
      <vt:lpstr>Segoe Print</vt:lpstr>
      <vt:lpstr>方正综艺简体</vt:lpstr>
      <vt:lpstr>Verdana</vt:lpstr>
      <vt:lpstr>Microsoft Sans Serif</vt:lpstr>
      <vt:lpstr>Calibri (Body)</vt:lpstr>
      <vt:lpstr>Wingdings 2</vt:lpstr>
      <vt:lpstr>Adobe Gothic Std B</vt:lpstr>
      <vt:lpstr>Meiryo UI</vt:lpstr>
      <vt:lpstr>经典繁超宋</vt:lpstr>
      <vt:lpstr>Segoe UI</vt:lpstr>
      <vt:lpstr>MS Mincho</vt:lpstr>
      <vt:lpstr>Trebuchet MS</vt:lpstr>
      <vt:lpstr>Dotum</vt:lpstr>
      <vt:lpstr>Arial Narrow</vt:lpstr>
      <vt:lpstr>Batang</vt:lpstr>
      <vt:lpstr>휴먼새내기체</vt:lpstr>
      <vt:lpstr>Dinbol</vt:lpstr>
      <vt:lpstr>Helvetica</vt:lpstr>
      <vt:lpstr>HY견고딕</vt:lpstr>
      <vt:lpstr>Malgun Gothic</vt:lpstr>
      <vt:lpstr>Symbol</vt:lpstr>
      <vt:lpstr>方正粗活意繁体</vt:lpstr>
      <vt:lpstr>造字工房悦黑体验版常规体</vt:lpstr>
      <vt:lpstr>Algerian</vt:lpstr>
      <vt:lpstr>Kozuka Mincho Pro H</vt:lpstr>
      <vt:lpstr>Meiryo</vt:lpstr>
      <vt:lpstr>Adobe 宋体 Std L</vt:lpstr>
      <vt:lpstr>华文新魏</vt:lpstr>
      <vt:lpstr>PMingLiU</vt:lpstr>
      <vt:lpstr>Microsoft Himalaya</vt:lpstr>
      <vt:lpstr>Myriad Pro</vt:lpstr>
      <vt:lpstr>方正兰亭黑简体</vt:lpstr>
      <vt:lpstr>Future West</vt:lpstr>
      <vt:lpstr>隶书</vt:lpstr>
      <vt:lpstr>叶根友爵宋体</vt:lpstr>
      <vt:lpstr>French Script MT</vt:lpstr>
      <vt:lpstr>华文隶书</vt:lpstr>
      <vt:lpstr>Segoe Print</vt:lpstr>
      <vt:lpstr>Segoe Print</vt:lpstr>
      <vt:lpstr>Segoe Print</vt:lpstr>
      <vt:lpstr>Segoe Print</vt:lpstr>
      <vt:lpstr>Segoe Print</vt:lpstr>
      <vt:lpstr>Segoe Print</vt:lpstr>
      <vt:lpstr>Segoe Print</vt:lpstr>
      <vt:lpstr>Segoe Print</vt:lpstr>
      <vt:lpstr>Segoe Print</vt:lpstr>
      <vt:lpstr>Segoe Print</vt:lpstr>
      <vt:lpstr>Kozuka Mincho Pro R</vt:lpstr>
      <vt:lpstr>Segoe Print</vt:lpstr>
      <vt:lpstr>Segoe Print</vt:lpstr>
      <vt:lpstr>Segoe Print</vt:lpstr>
      <vt:lpstr>Adobe Myungjo Std M</vt:lpstr>
      <vt:lpstr>Segoe Print</vt:lpstr>
      <vt:lpstr>Segoe Print</vt:lpstr>
      <vt:lpstr>Segoe Print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www.freeppt7.com</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
  <dc:creator>freeppt7.com</dc:creator>
  <cp:keywords>https:/www.freeppt7.com</cp:keywords>
  <dc:description/>
  <cp:lastModifiedBy>宇 之灵</cp:lastModifiedBy>
  <cp:revision>3</cp:revision>
  <dcterms:created xsi:type="dcterms:W3CDTF">2015-04-16T04:54:11Z</dcterms:created>
  <dcterms:modified xsi:type="dcterms:W3CDTF">2020-01-14T01:59:34Z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2052-9.1.0.5184</vt:lpwstr>
  </property>
</Properties>
</file>