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59" r:id="rId4"/>
    <p:sldMasterId id="2147483760" r:id="rId5"/>
    <p:sldMasterId id="2147483761" r:id="rId6"/>
  </p:sldMasterIdLst>
  <p:sldIdLst>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2192000" cy="6858000"/>
  <p:notesSz cx="6858000" cy="9144000"/>
  <p:defaultTex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5" autoAdjust="0"/>
    <p:restoredTop sz="94660"/>
  </p:normalViewPr>
  <p:slideViewPr>
    <p:cSldViewPr snapToGrid="0">
      <p:cViewPr varScale="1">
        <p:scale>
          <a:sx n="93" d="100"/>
          <a:sy n="93" d="100"/>
        </p:scale>
        <p:origin x="245"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73AE34-99A3-4F81-A9B0-B332363B6DE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09C342D-96F3-4049-94CA-2D408460C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E177213-A1F6-4E92-929C-578B59DB5B77}"/>
              </a:ext>
            </a:extLst>
          </p:cNvPr>
          <p:cNvSpPr>
            <a:spLocks noGrp="1"/>
          </p:cNvSpPr>
          <p:nvPr>
            <p:ph type="dt" sz="half" idx="10"/>
          </p:nvPr>
        </p:nvSpPr>
        <p:spPr/>
        <p:txBody>
          <a:bodyPr/>
          <a:lstStyle>
            <a:lvl1pPr>
              <a:defRPr/>
            </a:lvl1pPr>
          </a:lstStyle>
          <a:p>
            <a:fld id="{E106083E-752C-4F2F-87C6-91274081C44B}"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D40027CA-D8A0-41B1-BCF7-6DD117DDAB6D}"/>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3925B454-AF70-4E45-A7B4-5AB1CD88C572}"/>
              </a:ext>
            </a:extLst>
          </p:cNvPr>
          <p:cNvSpPr>
            <a:spLocks noGrp="1"/>
          </p:cNvSpPr>
          <p:nvPr>
            <p:ph type="sldNum" sz="quarter" idx="12"/>
          </p:nvPr>
        </p:nvSpPr>
        <p:spPr/>
        <p:txBody>
          <a:bodyPr/>
          <a:lstStyle>
            <a:lvl1pPr>
              <a:defRPr/>
            </a:lvl1pPr>
          </a:lstStyle>
          <a:p>
            <a:fld id="{22E588D1-1644-4635-8182-449546170E1B}" type="slidenum">
              <a:rPr lang="zh-CN" altLang="en-US"/>
              <a:pPr/>
              <a:t>‹#›</a:t>
            </a:fld>
            <a:endParaRPr lang="zh-CN" altLang="en-US"/>
          </a:p>
        </p:txBody>
      </p:sp>
    </p:spTree>
    <p:extLst>
      <p:ext uri="{BB962C8B-B14F-4D97-AF65-F5344CB8AC3E}">
        <p14:creationId xmlns:p14="http://schemas.microsoft.com/office/powerpoint/2010/main" val="3028757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821F02-E658-471F-9C2E-D19C316A19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A590CF-69E4-4ED3-B20D-ACFFD9CB588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CAD2E9-DF13-4E8F-AC03-575A8916295C}"/>
              </a:ext>
            </a:extLst>
          </p:cNvPr>
          <p:cNvSpPr>
            <a:spLocks noGrp="1"/>
          </p:cNvSpPr>
          <p:nvPr>
            <p:ph type="dt" sz="half" idx="10"/>
          </p:nvPr>
        </p:nvSpPr>
        <p:spPr/>
        <p:txBody>
          <a:bodyPr/>
          <a:lstStyle>
            <a:lvl1pPr>
              <a:defRPr/>
            </a:lvl1pPr>
          </a:lstStyle>
          <a:p>
            <a:fld id="{1FAC9505-2A24-4F8D-8A37-B23D1C2DF12C}"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3D4ECA62-2071-4808-AEFD-BB7B0A40AA5E}"/>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954763E5-551F-4695-A1F8-5F38F588AADE}"/>
              </a:ext>
            </a:extLst>
          </p:cNvPr>
          <p:cNvSpPr>
            <a:spLocks noGrp="1"/>
          </p:cNvSpPr>
          <p:nvPr>
            <p:ph type="sldNum" sz="quarter" idx="12"/>
          </p:nvPr>
        </p:nvSpPr>
        <p:spPr/>
        <p:txBody>
          <a:bodyPr/>
          <a:lstStyle>
            <a:lvl1pPr>
              <a:defRPr/>
            </a:lvl1pPr>
          </a:lstStyle>
          <a:p>
            <a:fld id="{8D3DDF93-0D37-4549-8A2B-2295FC85DFE2}" type="slidenum">
              <a:rPr lang="zh-CN" altLang="en-US"/>
              <a:pPr/>
              <a:t>‹#›</a:t>
            </a:fld>
            <a:endParaRPr lang="zh-CN" altLang="en-US"/>
          </a:p>
        </p:txBody>
      </p:sp>
    </p:spTree>
    <p:extLst>
      <p:ext uri="{BB962C8B-B14F-4D97-AF65-F5344CB8AC3E}">
        <p14:creationId xmlns:p14="http://schemas.microsoft.com/office/powerpoint/2010/main" val="361758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C9A1AF-6A96-4821-8DD9-C3A2B5EA627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08CC35B-7313-4C25-BB7B-E67BB8D0442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53D8DB-A5C9-47C1-86C9-B4657337BE44}"/>
              </a:ext>
            </a:extLst>
          </p:cNvPr>
          <p:cNvSpPr>
            <a:spLocks noGrp="1"/>
          </p:cNvSpPr>
          <p:nvPr>
            <p:ph type="dt" sz="half" idx="10"/>
          </p:nvPr>
        </p:nvSpPr>
        <p:spPr/>
        <p:txBody>
          <a:bodyPr/>
          <a:lstStyle>
            <a:lvl1pPr>
              <a:defRPr/>
            </a:lvl1pPr>
          </a:lstStyle>
          <a:p>
            <a:fld id="{41F17FF1-A112-4EF9-BB80-EAD963D3614B}"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382D3D45-E696-4389-A11E-EF119F740AAE}"/>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98AF4EBD-015A-4B8A-ACB8-44244EC47AD4}"/>
              </a:ext>
            </a:extLst>
          </p:cNvPr>
          <p:cNvSpPr>
            <a:spLocks noGrp="1"/>
          </p:cNvSpPr>
          <p:nvPr>
            <p:ph type="sldNum" sz="quarter" idx="12"/>
          </p:nvPr>
        </p:nvSpPr>
        <p:spPr/>
        <p:txBody>
          <a:bodyPr/>
          <a:lstStyle>
            <a:lvl1pPr>
              <a:defRPr/>
            </a:lvl1pPr>
          </a:lstStyle>
          <a:p>
            <a:fld id="{674B62E2-AAC4-46E8-9789-F7FFEB73B1B6}" type="slidenum">
              <a:rPr lang="zh-CN" altLang="en-US"/>
              <a:pPr/>
              <a:t>‹#›</a:t>
            </a:fld>
            <a:endParaRPr lang="zh-CN" altLang="en-US"/>
          </a:p>
        </p:txBody>
      </p:sp>
    </p:spTree>
    <p:extLst>
      <p:ext uri="{BB962C8B-B14F-4D97-AF65-F5344CB8AC3E}">
        <p14:creationId xmlns:p14="http://schemas.microsoft.com/office/powerpoint/2010/main" val="397958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328651-2E64-4191-A86D-FF23C9F450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C475698-94B0-4100-9286-F2BA010B6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30ED094-AD9D-4B8E-B623-85E027C5AB73}"/>
              </a:ext>
            </a:extLst>
          </p:cNvPr>
          <p:cNvSpPr>
            <a:spLocks noGrp="1"/>
          </p:cNvSpPr>
          <p:nvPr>
            <p:ph type="dt" sz="half" idx="10"/>
          </p:nvPr>
        </p:nvSpPr>
        <p:spPr/>
        <p:txBody>
          <a:bodyPr/>
          <a:lstStyle>
            <a:lvl1pPr>
              <a:defRPr/>
            </a:lvl1pPr>
          </a:lstStyle>
          <a:p>
            <a:fld id="{EA25A990-92EB-44CD-AC61-56B776642E4D}"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74855270-0456-4D18-A255-CCECB6307D32}"/>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E2CA90F8-A723-447A-A172-04AC6C75CE59}"/>
              </a:ext>
            </a:extLst>
          </p:cNvPr>
          <p:cNvSpPr>
            <a:spLocks noGrp="1"/>
          </p:cNvSpPr>
          <p:nvPr>
            <p:ph type="sldNum" sz="quarter" idx="12"/>
          </p:nvPr>
        </p:nvSpPr>
        <p:spPr/>
        <p:txBody>
          <a:bodyPr/>
          <a:lstStyle>
            <a:lvl1pPr>
              <a:defRPr/>
            </a:lvl1pPr>
          </a:lstStyle>
          <a:p>
            <a:fld id="{A3711478-728A-495B-8C7C-D29E2D21961B}" type="slidenum">
              <a:rPr lang="zh-CN" altLang="en-US"/>
              <a:pPr/>
              <a:t>‹#›</a:t>
            </a:fld>
            <a:endParaRPr lang="zh-CN" altLang="en-US"/>
          </a:p>
        </p:txBody>
      </p:sp>
    </p:spTree>
    <p:extLst>
      <p:ext uri="{BB962C8B-B14F-4D97-AF65-F5344CB8AC3E}">
        <p14:creationId xmlns:p14="http://schemas.microsoft.com/office/powerpoint/2010/main" val="1581997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BA58F7-9EF1-4FF1-85FD-EB73F9B4A2C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9122AC-32F3-486B-AEE5-50054ECF004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506D14-0F57-4E5B-A22A-D7C412F4EF42}"/>
              </a:ext>
            </a:extLst>
          </p:cNvPr>
          <p:cNvSpPr>
            <a:spLocks noGrp="1"/>
          </p:cNvSpPr>
          <p:nvPr>
            <p:ph type="dt" sz="half" idx="10"/>
          </p:nvPr>
        </p:nvSpPr>
        <p:spPr/>
        <p:txBody>
          <a:bodyPr/>
          <a:lstStyle>
            <a:lvl1pPr>
              <a:defRPr/>
            </a:lvl1pPr>
          </a:lstStyle>
          <a:p>
            <a:fld id="{79432BF2-963F-4476-B3A9-3DC7FCAB8C4D}"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A24AD126-05E6-4BC8-AFF7-E43ED0CF6FA5}"/>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2A7C7B9F-61D6-4CA7-B07E-AFC180448DF2}"/>
              </a:ext>
            </a:extLst>
          </p:cNvPr>
          <p:cNvSpPr>
            <a:spLocks noGrp="1"/>
          </p:cNvSpPr>
          <p:nvPr>
            <p:ph type="sldNum" sz="quarter" idx="12"/>
          </p:nvPr>
        </p:nvSpPr>
        <p:spPr/>
        <p:txBody>
          <a:bodyPr/>
          <a:lstStyle>
            <a:lvl1pPr>
              <a:defRPr/>
            </a:lvl1pPr>
          </a:lstStyle>
          <a:p>
            <a:fld id="{F61A1F6C-9F1A-4C38-B70A-7A410D3B0159}" type="slidenum">
              <a:rPr lang="zh-CN" altLang="en-US"/>
              <a:pPr/>
              <a:t>‹#›</a:t>
            </a:fld>
            <a:endParaRPr lang="zh-CN" altLang="en-US"/>
          </a:p>
        </p:txBody>
      </p:sp>
    </p:spTree>
    <p:extLst>
      <p:ext uri="{BB962C8B-B14F-4D97-AF65-F5344CB8AC3E}">
        <p14:creationId xmlns:p14="http://schemas.microsoft.com/office/powerpoint/2010/main" val="3977607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AA58BB-6421-41B7-94E3-CDAC0DE66E6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EADB483-983D-4E89-BD1C-C477416C7A14}"/>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EC958-7164-44A9-95AE-E11243D469B5}"/>
              </a:ext>
            </a:extLst>
          </p:cNvPr>
          <p:cNvSpPr>
            <a:spLocks noGrp="1"/>
          </p:cNvSpPr>
          <p:nvPr>
            <p:ph type="dt" sz="half" idx="10"/>
          </p:nvPr>
        </p:nvSpPr>
        <p:spPr/>
        <p:txBody>
          <a:bodyPr/>
          <a:lstStyle>
            <a:lvl1pPr>
              <a:defRPr/>
            </a:lvl1pPr>
          </a:lstStyle>
          <a:p>
            <a:fld id="{4AAA261F-4272-49BF-8BF9-685BA1840D11}"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966203AF-6BAB-4464-8F63-3E77249AC5DB}"/>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50171BB1-A904-4467-9F01-4C49E999AE0D}"/>
              </a:ext>
            </a:extLst>
          </p:cNvPr>
          <p:cNvSpPr>
            <a:spLocks noGrp="1"/>
          </p:cNvSpPr>
          <p:nvPr>
            <p:ph type="sldNum" sz="quarter" idx="12"/>
          </p:nvPr>
        </p:nvSpPr>
        <p:spPr/>
        <p:txBody>
          <a:bodyPr/>
          <a:lstStyle>
            <a:lvl1pPr>
              <a:defRPr/>
            </a:lvl1pPr>
          </a:lstStyle>
          <a:p>
            <a:fld id="{640F1295-DF30-48A5-8D15-5F7689FB9B03}" type="slidenum">
              <a:rPr lang="zh-CN" altLang="en-US"/>
              <a:pPr/>
              <a:t>‹#›</a:t>
            </a:fld>
            <a:endParaRPr lang="zh-CN" altLang="en-US"/>
          </a:p>
        </p:txBody>
      </p:sp>
    </p:spTree>
    <p:extLst>
      <p:ext uri="{BB962C8B-B14F-4D97-AF65-F5344CB8AC3E}">
        <p14:creationId xmlns:p14="http://schemas.microsoft.com/office/powerpoint/2010/main" val="3033777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0CC72-2659-484D-B7F2-0D61716EE06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20D883-198C-4F8A-8DF7-8F505A3315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4C41273-FAA6-4E57-89D2-1A2E3AD3107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8EFD286-66E6-419C-A56D-1D6E49570FCB}"/>
              </a:ext>
            </a:extLst>
          </p:cNvPr>
          <p:cNvSpPr>
            <a:spLocks noGrp="1"/>
          </p:cNvSpPr>
          <p:nvPr>
            <p:ph type="dt" sz="half" idx="10"/>
          </p:nvPr>
        </p:nvSpPr>
        <p:spPr/>
        <p:txBody>
          <a:bodyPr/>
          <a:lstStyle>
            <a:lvl1pPr>
              <a:defRPr/>
            </a:lvl1pPr>
          </a:lstStyle>
          <a:p>
            <a:fld id="{1E25E182-9FF0-4A69-AF08-E64CE9036E81}" type="datetimeFigureOut">
              <a:rPr lang="zh-CN" altLang="en-US"/>
              <a:pPr/>
              <a:t>2020/1/14</a:t>
            </a:fld>
            <a:endParaRPr lang="zh-CN" altLang="en-US"/>
          </a:p>
        </p:txBody>
      </p:sp>
      <p:sp>
        <p:nvSpPr>
          <p:cNvPr id="6" name="页脚占位符 5">
            <a:extLst>
              <a:ext uri="{FF2B5EF4-FFF2-40B4-BE49-F238E27FC236}">
                <a16:creationId xmlns:a16="http://schemas.microsoft.com/office/drawing/2014/main" id="{F3DEB6A5-7994-4D8C-AF19-1B434E0B1D13}"/>
              </a:ext>
            </a:extLst>
          </p:cNvPr>
          <p:cNvSpPr>
            <a:spLocks noGrp="1"/>
          </p:cNvSpPr>
          <p:nvPr>
            <p:ph type="ftr" sz="quarter" idx="11"/>
          </p:nvPr>
        </p:nvSpPr>
        <p:spPr/>
        <p:txBody>
          <a:bodyPr/>
          <a:lstStyle>
            <a:lvl1pPr>
              <a:defRPr/>
            </a:lvl1pPr>
          </a:lstStyle>
          <a:p>
            <a:endParaRPr lang="zh-CN" altLang="en-US"/>
          </a:p>
        </p:txBody>
      </p:sp>
      <p:sp>
        <p:nvSpPr>
          <p:cNvPr id="7" name="灯片编号占位符 6">
            <a:extLst>
              <a:ext uri="{FF2B5EF4-FFF2-40B4-BE49-F238E27FC236}">
                <a16:creationId xmlns:a16="http://schemas.microsoft.com/office/drawing/2014/main" id="{9242BA22-DE29-40D8-879E-BC3AA45F43B7}"/>
              </a:ext>
            </a:extLst>
          </p:cNvPr>
          <p:cNvSpPr>
            <a:spLocks noGrp="1"/>
          </p:cNvSpPr>
          <p:nvPr>
            <p:ph type="sldNum" sz="quarter" idx="12"/>
          </p:nvPr>
        </p:nvSpPr>
        <p:spPr/>
        <p:txBody>
          <a:bodyPr/>
          <a:lstStyle>
            <a:lvl1pPr>
              <a:defRPr/>
            </a:lvl1pPr>
          </a:lstStyle>
          <a:p>
            <a:fld id="{C13BD2BA-0002-48CC-A656-86E14D30BBF1}" type="slidenum">
              <a:rPr lang="zh-CN" altLang="en-US"/>
              <a:pPr/>
              <a:t>‹#›</a:t>
            </a:fld>
            <a:endParaRPr lang="zh-CN" altLang="en-US"/>
          </a:p>
        </p:txBody>
      </p:sp>
    </p:spTree>
    <p:extLst>
      <p:ext uri="{BB962C8B-B14F-4D97-AF65-F5344CB8AC3E}">
        <p14:creationId xmlns:p14="http://schemas.microsoft.com/office/powerpoint/2010/main" val="1510440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A6F2F-CE9D-47B2-98C1-E8E9DF5ABD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02A241-3EC7-478C-A82E-0AE5565285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8FA9FF2-FA20-402E-945F-C9E554BFEBE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A22610A-A742-413A-9837-BAE0CFCBD8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FEF96F8-C9CB-46C3-8FF6-48A9659B6FD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0273ACC-959C-4E70-9B17-78E9058FC382}"/>
              </a:ext>
            </a:extLst>
          </p:cNvPr>
          <p:cNvSpPr>
            <a:spLocks noGrp="1"/>
          </p:cNvSpPr>
          <p:nvPr>
            <p:ph type="dt" sz="half" idx="10"/>
          </p:nvPr>
        </p:nvSpPr>
        <p:spPr/>
        <p:txBody>
          <a:bodyPr/>
          <a:lstStyle>
            <a:lvl1pPr>
              <a:defRPr/>
            </a:lvl1pPr>
          </a:lstStyle>
          <a:p>
            <a:fld id="{2C72755F-FBCE-441A-A0D6-E8EEC60A342E}" type="datetimeFigureOut">
              <a:rPr lang="zh-CN" altLang="en-US"/>
              <a:pPr/>
              <a:t>2020/1/14</a:t>
            </a:fld>
            <a:endParaRPr lang="zh-CN" altLang="en-US"/>
          </a:p>
        </p:txBody>
      </p:sp>
      <p:sp>
        <p:nvSpPr>
          <p:cNvPr id="8" name="页脚占位符 7">
            <a:extLst>
              <a:ext uri="{FF2B5EF4-FFF2-40B4-BE49-F238E27FC236}">
                <a16:creationId xmlns:a16="http://schemas.microsoft.com/office/drawing/2014/main" id="{3844E565-2131-47E0-B5D0-D0A84C95B25E}"/>
              </a:ext>
            </a:extLst>
          </p:cNvPr>
          <p:cNvSpPr>
            <a:spLocks noGrp="1"/>
          </p:cNvSpPr>
          <p:nvPr>
            <p:ph type="ftr" sz="quarter" idx="11"/>
          </p:nvPr>
        </p:nvSpPr>
        <p:spPr/>
        <p:txBody>
          <a:bodyPr/>
          <a:lstStyle>
            <a:lvl1pPr>
              <a:defRPr/>
            </a:lvl1pPr>
          </a:lstStyle>
          <a:p>
            <a:endParaRPr lang="zh-CN" altLang="en-US"/>
          </a:p>
        </p:txBody>
      </p:sp>
      <p:sp>
        <p:nvSpPr>
          <p:cNvPr id="9" name="灯片编号占位符 8">
            <a:extLst>
              <a:ext uri="{FF2B5EF4-FFF2-40B4-BE49-F238E27FC236}">
                <a16:creationId xmlns:a16="http://schemas.microsoft.com/office/drawing/2014/main" id="{55262708-49AA-4830-A610-4EB0E8F8E502}"/>
              </a:ext>
            </a:extLst>
          </p:cNvPr>
          <p:cNvSpPr>
            <a:spLocks noGrp="1"/>
          </p:cNvSpPr>
          <p:nvPr>
            <p:ph type="sldNum" sz="quarter" idx="12"/>
          </p:nvPr>
        </p:nvSpPr>
        <p:spPr/>
        <p:txBody>
          <a:bodyPr/>
          <a:lstStyle>
            <a:lvl1pPr>
              <a:defRPr/>
            </a:lvl1pPr>
          </a:lstStyle>
          <a:p>
            <a:fld id="{2947A350-4ED0-4745-918C-050DBAED1B8F}" type="slidenum">
              <a:rPr lang="zh-CN" altLang="en-US"/>
              <a:pPr/>
              <a:t>‹#›</a:t>
            </a:fld>
            <a:endParaRPr lang="zh-CN" altLang="en-US"/>
          </a:p>
        </p:txBody>
      </p:sp>
    </p:spTree>
    <p:extLst>
      <p:ext uri="{BB962C8B-B14F-4D97-AF65-F5344CB8AC3E}">
        <p14:creationId xmlns:p14="http://schemas.microsoft.com/office/powerpoint/2010/main" val="3007356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405A9E-B8AB-42B5-B0C1-274291428F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E5B5CD-7BF8-4995-A483-F4E800049D8F}"/>
              </a:ext>
            </a:extLst>
          </p:cNvPr>
          <p:cNvSpPr>
            <a:spLocks noGrp="1"/>
          </p:cNvSpPr>
          <p:nvPr>
            <p:ph type="dt" sz="half" idx="10"/>
          </p:nvPr>
        </p:nvSpPr>
        <p:spPr/>
        <p:txBody>
          <a:bodyPr/>
          <a:lstStyle>
            <a:lvl1pPr>
              <a:defRPr/>
            </a:lvl1pPr>
          </a:lstStyle>
          <a:p>
            <a:fld id="{93207311-89C8-4096-AE37-C60C109F4667}" type="datetimeFigureOut">
              <a:rPr lang="zh-CN" altLang="en-US"/>
              <a:pPr/>
              <a:t>2020/1/14</a:t>
            </a:fld>
            <a:endParaRPr lang="zh-CN" altLang="en-US"/>
          </a:p>
        </p:txBody>
      </p:sp>
      <p:sp>
        <p:nvSpPr>
          <p:cNvPr id="4" name="页脚占位符 3">
            <a:extLst>
              <a:ext uri="{FF2B5EF4-FFF2-40B4-BE49-F238E27FC236}">
                <a16:creationId xmlns:a16="http://schemas.microsoft.com/office/drawing/2014/main" id="{805A148B-044C-4103-8878-F29D7889D7F0}"/>
              </a:ext>
            </a:extLst>
          </p:cNvPr>
          <p:cNvSpPr>
            <a:spLocks noGrp="1"/>
          </p:cNvSpPr>
          <p:nvPr>
            <p:ph type="ftr" sz="quarter" idx="11"/>
          </p:nvPr>
        </p:nvSpPr>
        <p:spPr/>
        <p:txBody>
          <a:bodyPr/>
          <a:lstStyle>
            <a:lvl1pPr>
              <a:defRPr/>
            </a:lvl1pPr>
          </a:lstStyle>
          <a:p>
            <a:endParaRPr lang="zh-CN" altLang="en-US"/>
          </a:p>
        </p:txBody>
      </p:sp>
      <p:sp>
        <p:nvSpPr>
          <p:cNvPr id="5" name="灯片编号占位符 4">
            <a:extLst>
              <a:ext uri="{FF2B5EF4-FFF2-40B4-BE49-F238E27FC236}">
                <a16:creationId xmlns:a16="http://schemas.microsoft.com/office/drawing/2014/main" id="{399892E3-AD9B-447B-9041-3753098F1BB8}"/>
              </a:ext>
            </a:extLst>
          </p:cNvPr>
          <p:cNvSpPr>
            <a:spLocks noGrp="1"/>
          </p:cNvSpPr>
          <p:nvPr>
            <p:ph type="sldNum" sz="quarter" idx="12"/>
          </p:nvPr>
        </p:nvSpPr>
        <p:spPr/>
        <p:txBody>
          <a:bodyPr/>
          <a:lstStyle>
            <a:lvl1pPr>
              <a:defRPr/>
            </a:lvl1pPr>
          </a:lstStyle>
          <a:p>
            <a:fld id="{AAC1C090-2730-4E21-A5E4-1B4CCAA107FC}" type="slidenum">
              <a:rPr lang="zh-CN" altLang="en-US"/>
              <a:pPr/>
              <a:t>‹#›</a:t>
            </a:fld>
            <a:endParaRPr lang="zh-CN" altLang="en-US"/>
          </a:p>
        </p:txBody>
      </p:sp>
    </p:spTree>
    <p:extLst>
      <p:ext uri="{BB962C8B-B14F-4D97-AF65-F5344CB8AC3E}">
        <p14:creationId xmlns:p14="http://schemas.microsoft.com/office/powerpoint/2010/main" val="3689305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221FD74-4A24-4216-99E3-14FF47DE118A}"/>
              </a:ext>
            </a:extLst>
          </p:cNvPr>
          <p:cNvSpPr>
            <a:spLocks noGrp="1"/>
          </p:cNvSpPr>
          <p:nvPr>
            <p:ph type="dt" sz="half" idx="10"/>
          </p:nvPr>
        </p:nvSpPr>
        <p:spPr/>
        <p:txBody>
          <a:bodyPr/>
          <a:lstStyle>
            <a:lvl1pPr>
              <a:defRPr/>
            </a:lvl1pPr>
          </a:lstStyle>
          <a:p>
            <a:fld id="{D3017B39-38E8-49AF-8A5C-093FAC2C8984}" type="datetimeFigureOut">
              <a:rPr lang="zh-CN" altLang="en-US"/>
              <a:pPr/>
              <a:t>2020/1/14</a:t>
            </a:fld>
            <a:endParaRPr lang="zh-CN" altLang="en-US"/>
          </a:p>
        </p:txBody>
      </p:sp>
      <p:sp>
        <p:nvSpPr>
          <p:cNvPr id="3" name="页脚占位符 2">
            <a:extLst>
              <a:ext uri="{FF2B5EF4-FFF2-40B4-BE49-F238E27FC236}">
                <a16:creationId xmlns:a16="http://schemas.microsoft.com/office/drawing/2014/main" id="{817ABD9D-1454-4D25-ACE4-FB0EA31A6E8A}"/>
              </a:ext>
            </a:extLst>
          </p:cNvPr>
          <p:cNvSpPr>
            <a:spLocks noGrp="1"/>
          </p:cNvSpPr>
          <p:nvPr>
            <p:ph type="ftr" sz="quarter" idx="11"/>
          </p:nvPr>
        </p:nvSpPr>
        <p:spPr/>
        <p:txBody>
          <a:bodyPr/>
          <a:lstStyle>
            <a:lvl1pPr>
              <a:defRPr/>
            </a:lvl1pPr>
          </a:lstStyle>
          <a:p>
            <a:endParaRPr lang="zh-CN" altLang="en-US"/>
          </a:p>
        </p:txBody>
      </p:sp>
      <p:sp>
        <p:nvSpPr>
          <p:cNvPr id="4" name="灯片编号占位符 3">
            <a:extLst>
              <a:ext uri="{FF2B5EF4-FFF2-40B4-BE49-F238E27FC236}">
                <a16:creationId xmlns:a16="http://schemas.microsoft.com/office/drawing/2014/main" id="{B2F68ECB-2B13-4528-B383-044F3361E98F}"/>
              </a:ext>
            </a:extLst>
          </p:cNvPr>
          <p:cNvSpPr>
            <a:spLocks noGrp="1"/>
          </p:cNvSpPr>
          <p:nvPr>
            <p:ph type="sldNum" sz="quarter" idx="12"/>
          </p:nvPr>
        </p:nvSpPr>
        <p:spPr/>
        <p:txBody>
          <a:bodyPr/>
          <a:lstStyle>
            <a:lvl1pPr>
              <a:defRPr/>
            </a:lvl1pPr>
          </a:lstStyle>
          <a:p>
            <a:fld id="{2B7509DD-EBA9-4FFC-AFC3-B7E65A653DD3}" type="slidenum">
              <a:rPr lang="zh-CN" altLang="en-US"/>
              <a:pPr/>
              <a:t>‹#›</a:t>
            </a:fld>
            <a:endParaRPr lang="zh-CN" altLang="en-US"/>
          </a:p>
        </p:txBody>
      </p:sp>
    </p:spTree>
    <p:extLst>
      <p:ext uri="{BB962C8B-B14F-4D97-AF65-F5344CB8AC3E}">
        <p14:creationId xmlns:p14="http://schemas.microsoft.com/office/powerpoint/2010/main" val="3387057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4A2DAE-4198-4AA6-8ABE-2345FB3A4D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212E4E-D0C9-4232-91D2-944C04A810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6C5ABF-83A4-47B8-9CB0-B9C501C35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581CD2-202F-4512-8F5B-33B535854E24}"/>
              </a:ext>
            </a:extLst>
          </p:cNvPr>
          <p:cNvSpPr>
            <a:spLocks noGrp="1"/>
          </p:cNvSpPr>
          <p:nvPr>
            <p:ph type="dt" sz="half" idx="10"/>
          </p:nvPr>
        </p:nvSpPr>
        <p:spPr/>
        <p:txBody>
          <a:bodyPr/>
          <a:lstStyle>
            <a:lvl1pPr>
              <a:defRPr/>
            </a:lvl1pPr>
          </a:lstStyle>
          <a:p>
            <a:fld id="{5C88577F-C7BE-4FF7-B56E-36C296688FDB}" type="datetimeFigureOut">
              <a:rPr lang="zh-CN" altLang="en-US"/>
              <a:pPr/>
              <a:t>2020/1/14</a:t>
            </a:fld>
            <a:endParaRPr lang="zh-CN" altLang="en-US"/>
          </a:p>
        </p:txBody>
      </p:sp>
      <p:sp>
        <p:nvSpPr>
          <p:cNvPr id="6" name="页脚占位符 5">
            <a:extLst>
              <a:ext uri="{FF2B5EF4-FFF2-40B4-BE49-F238E27FC236}">
                <a16:creationId xmlns:a16="http://schemas.microsoft.com/office/drawing/2014/main" id="{10DA19B3-3BEA-4082-80ED-0098F3FA13C9}"/>
              </a:ext>
            </a:extLst>
          </p:cNvPr>
          <p:cNvSpPr>
            <a:spLocks noGrp="1"/>
          </p:cNvSpPr>
          <p:nvPr>
            <p:ph type="ftr" sz="quarter" idx="11"/>
          </p:nvPr>
        </p:nvSpPr>
        <p:spPr/>
        <p:txBody>
          <a:bodyPr/>
          <a:lstStyle>
            <a:lvl1pPr>
              <a:defRPr/>
            </a:lvl1pPr>
          </a:lstStyle>
          <a:p>
            <a:endParaRPr lang="zh-CN" altLang="en-US"/>
          </a:p>
        </p:txBody>
      </p:sp>
      <p:sp>
        <p:nvSpPr>
          <p:cNvPr id="7" name="灯片编号占位符 6">
            <a:extLst>
              <a:ext uri="{FF2B5EF4-FFF2-40B4-BE49-F238E27FC236}">
                <a16:creationId xmlns:a16="http://schemas.microsoft.com/office/drawing/2014/main" id="{EFF9049F-9545-4724-B2DA-93E88AE94399}"/>
              </a:ext>
            </a:extLst>
          </p:cNvPr>
          <p:cNvSpPr>
            <a:spLocks noGrp="1"/>
          </p:cNvSpPr>
          <p:nvPr>
            <p:ph type="sldNum" sz="quarter" idx="12"/>
          </p:nvPr>
        </p:nvSpPr>
        <p:spPr/>
        <p:txBody>
          <a:bodyPr/>
          <a:lstStyle>
            <a:lvl1pPr>
              <a:defRPr/>
            </a:lvl1pPr>
          </a:lstStyle>
          <a:p>
            <a:fld id="{2AABD212-B444-4396-8904-C86164E15A70}" type="slidenum">
              <a:rPr lang="zh-CN" altLang="en-US"/>
              <a:pPr/>
              <a:t>‹#›</a:t>
            </a:fld>
            <a:endParaRPr lang="zh-CN" altLang="en-US"/>
          </a:p>
        </p:txBody>
      </p:sp>
    </p:spTree>
    <p:extLst>
      <p:ext uri="{BB962C8B-B14F-4D97-AF65-F5344CB8AC3E}">
        <p14:creationId xmlns:p14="http://schemas.microsoft.com/office/powerpoint/2010/main" val="3354108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B23474-D4B2-4BAF-8DD8-315F8EDFA2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91F08B-3FA2-4370-A638-5AC9504D247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D39DB0-2DE9-4CA0-B018-8E2772D5FDC2}"/>
              </a:ext>
            </a:extLst>
          </p:cNvPr>
          <p:cNvSpPr>
            <a:spLocks noGrp="1"/>
          </p:cNvSpPr>
          <p:nvPr>
            <p:ph type="dt" sz="half" idx="10"/>
          </p:nvPr>
        </p:nvSpPr>
        <p:spPr/>
        <p:txBody>
          <a:bodyPr/>
          <a:lstStyle>
            <a:lvl1pPr>
              <a:defRPr/>
            </a:lvl1pPr>
          </a:lstStyle>
          <a:p>
            <a:fld id="{C26CFF5E-0BCE-4AC1-906A-82A92775873F}"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C104C573-8FB1-4837-B47E-2808071AEB8C}"/>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800A4327-F93D-41C0-A62E-E57567773B36}"/>
              </a:ext>
            </a:extLst>
          </p:cNvPr>
          <p:cNvSpPr>
            <a:spLocks noGrp="1"/>
          </p:cNvSpPr>
          <p:nvPr>
            <p:ph type="sldNum" sz="quarter" idx="12"/>
          </p:nvPr>
        </p:nvSpPr>
        <p:spPr/>
        <p:txBody>
          <a:bodyPr/>
          <a:lstStyle>
            <a:lvl1pPr>
              <a:defRPr/>
            </a:lvl1pPr>
          </a:lstStyle>
          <a:p>
            <a:fld id="{36D4CBA2-3F64-44B6-B697-B496C1091865}" type="slidenum">
              <a:rPr lang="zh-CN" altLang="en-US"/>
              <a:pPr/>
              <a:t>‹#›</a:t>
            </a:fld>
            <a:endParaRPr lang="zh-CN" altLang="en-US"/>
          </a:p>
        </p:txBody>
      </p:sp>
    </p:spTree>
    <p:extLst>
      <p:ext uri="{BB962C8B-B14F-4D97-AF65-F5344CB8AC3E}">
        <p14:creationId xmlns:p14="http://schemas.microsoft.com/office/powerpoint/2010/main" val="2097408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4F269D-CD47-4CEA-96F2-6DA4D516FC0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A5A48B1-A7A7-4665-A992-35E4D10CE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DE4141C-C480-4EF6-8E08-D11BC9AEC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DE3E341-948A-4EA1-AAC3-ACE2B03BB646}"/>
              </a:ext>
            </a:extLst>
          </p:cNvPr>
          <p:cNvSpPr>
            <a:spLocks noGrp="1"/>
          </p:cNvSpPr>
          <p:nvPr>
            <p:ph type="dt" sz="half" idx="10"/>
          </p:nvPr>
        </p:nvSpPr>
        <p:spPr/>
        <p:txBody>
          <a:bodyPr/>
          <a:lstStyle>
            <a:lvl1pPr>
              <a:defRPr/>
            </a:lvl1pPr>
          </a:lstStyle>
          <a:p>
            <a:fld id="{99B28241-A303-4EF9-AB68-140AD734FAB4}" type="datetimeFigureOut">
              <a:rPr lang="zh-CN" altLang="en-US"/>
              <a:pPr/>
              <a:t>2020/1/14</a:t>
            </a:fld>
            <a:endParaRPr lang="zh-CN" altLang="en-US"/>
          </a:p>
        </p:txBody>
      </p:sp>
      <p:sp>
        <p:nvSpPr>
          <p:cNvPr id="6" name="页脚占位符 5">
            <a:extLst>
              <a:ext uri="{FF2B5EF4-FFF2-40B4-BE49-F238E27FC236}">
                <a16:creationId xmlns:a16="http://schemas.microsoft.com/office/drawing/2014/main" id="{A641597E-24E7-419E-AA57-86B58D40FE6A}"/>
              </a:ext>
            </a:extLst>
          </p:cNvPr>
          <p:cNvSpPr>
            <a:spLocks noGrp="1"/>
          </p:cNvSpPr>
          <p:nvPr>
            <p:ph type="ftr" sz="quarter" idx="11"/>
          </p:nvPr>
        </p:nvSpPr>
        <p:spPr/>
        <p:txBody>
          <a:bodyPr/>
          <a:lstStyle>
            <a:lvl1pPr>
              <a:defRPr/>
            </a:lvl1pPr>
          </a:lstStyle>
          <a:p>
            <a:endParaRPr lang="zh-CN" altLang="en-US"/>
          </a:p>
        </p:txBody>
      </p:sp>
      <p:sp>
        <p:nvSpPr>
          <p:cNvPr id="7" name="灯片编号占位符 6">
            <a:extLst>
              <a:ext uri="{FF2B5EF4-FFF2-40B4-BE49-F238E27FC236}">
                <a16:creationId xmlns:a16="http://schemas.microsoft.com/office/drawing/2014/main" id="{F14E21C9-1E2C-40BE-855B-751093B4A989}"/>
              </a:ext>
            </a:extLst>
          </p:cNvPr>
          <p:cNvSpPr>
            <a:spLocks noGrp="1"/>
          </p:cNvSpPr>
          <p:nvPr>
            <p:ph type="sldNum" sz="quarter" idx="12"/>
          </p:nvPr>
        </p:nvSpPr>
        <p:spPr/>
        <p:txBody>
          <a:bodyPr/>
          <a:lstStyle>
            <a:lvl1pPr>
              <a:defRPr/>
            </a:lvl1pPr>
          </a:lstStyle>
          <a:p>
            <a:fld id="{70FEBA4C-942D-41C8-8852-0FD4768C6A1D}" type="slidenum">
              <a:rPr lang="zh-CN" altLang="en-US"/>
              <a:pPr/>
              <a:t>‹#›</a:t>
            </a:fld>
            <a:endParaRPr lang="zh-CN" altLang="en-US"/>
          </a:p>
        </p:txBody>
      </p:sp>
    </p:spTree>
    <p:extLst>
      <p:ext uri="{BB962C8B-B14F-4D97-AF65-F5344CB8AC3E}">
        <p14:creationId xmlns:p14="http://schemas.microsoft.com/office/powerpoint/2010/main" val="930662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DE1606-EB05-4CDF-B718-BC00D60593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8693CE1-B57A-442F-A065-1BC3BE42DD9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09A4B1-03B3-45B2-9B48-BE5DBBB5E797}"/>
              </a:ext>
            </a:extLst>
          </p:cNvPr>
          <p:cNvSpPr>
            <a:spLocks noGrp="1"/>
          </p:cNvSpPr>
          <p:nvPr>
            <p:ph type="dt" sz="half" idx="10"/>
          </p:nvPr>
        </p:nvSpPr>
        <p:spPr/>
        <p:txBody>
          <a:bodyPr/>
          <a:lstStyle>
            <a:lvl1pPr>
              <a:defRPr/>
            </a:lvl1pPr>
          </a:lstStyle>
          <a:p>
            <a:fld id="{53A412D0-EB2B-4DEF-9BD3-6790A2FE2528}"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99D938FB-B74B-41D9-916E-D06352D4D9B6}"/>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A0DF3E60-32C6-40B7-99C3-A5D57443C915}"/>
              </a:ext>
            </a:extLst>
          </p:cNvPr>
          <p:cNvSpPr>
            <a:spLocks noGrp="1"/>
          </p:cNvSpPr>
          <p:nvPr>
            <p:ph type="sldNum" sz="quarter" idx="12"/>
          </p:nvPr>
        </p:nvSpPr>
        <p:spPr/>
        <p:txBody>
          <a:bodyPr/>
          <a:lstStyle>
            <a:lvl1pPr>
              <a:defRPr/>
            </a:lvl1pPr>
          </a:lstStyle>
          <a:p>
            <a:fld id="{54D57489-3152-4C22-956F-2027BFD470FD}" type="slidenum">
              <a:rPr lang="zh-CN" altLang="en-US"/>
              <a:pPr/>
              <a:t>‹#›</a:t>
            </a:fld>
            <a:endParaRPr lang="zh-CN" altLang="en-US"/>
          </a:p>
        </p:txBody>
      </p:sp>
    </p:spTree>
    <p:extLst>
      <p:ext uri="{BB962C8B-B14F-4D97-AF65-F5344CB8AC3E}">
        <p14:creationId xmlns:p14="http://schemas.microsoft.com/office/powerpoint/2010/main" val="2102477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76A4925-DAE7-49A3-9C44-48EDD3C0754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91EB250-A122-43B2-A15C-A19676623F3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08A812-9FB7-4CA1-8878-206A32A5BD81}"/>
              </a:ext>
            </a:extLst>
          </p:cNvPr>
          <p:cNvSpPr>
            <a:spLocks noGrp="1"/>
          </p:cNvSpPr>
          <p:nvPr>
            <p:ph type="dt" sz="half" idx="10"/>
          </p:nvPr>
        </p:nvSpPr>
        <p:spPr/>
        <p:txBody>
          <a:bodyPr/>
          <a:lstStyle>
            <a:lvl1pPr>
              <a:defRPr/>
            </a:lvl1pPr>
          </a:lstStyle>
          <a:p>
            <a:fld id="{D655DBA6-275F-48BD-ABC4-6A1842F62A7A}"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C5FF5543-C46B-46A1-8FD0-6069C5982316}"/>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EC33CDCB-C9AB-439B-A737-6A5923963DFA}"/>
              </a:ext>
            </a:extLst>
          </p:cNvPr>
          <p:cNvSpPr>
            <a:spLocks noGrp="1"/>
          </p:cNvSpPr>
          <p:nvPr>
            <p:ph type="sldNum" sz="quarter" idx="12"/>
          </p:nvPr>
        </p:nvSpPr>
        <p:spPr/>
        <p:txBody>
          <a:bodyPr/>
          <a:lstStyle>
            <a:lvl1pPr>
              <a:defRPr/>
            </a:lvl1pPr>
          </a:lstStyle>
          <a:p>
            <a:fld id="{02A69A11-EEC1-49CB-8189-9D50AA24E7BB}" type="slidenum">
              <a:rPr lang="zh-CN" altLang="en-US"/>
              <a:pPr/>
              <a:t>‹#›</a:t>
            </a:fld>
            <a:endParaRPr lang="zh-CN" altLang="en-US"/>
          </a:p>
        </p:txBody>
      </p:sp>
    </p:spTree>
    <p:extLst>
      <p:ext uri="{BB962C8B-B14F-4D97-AF65-F5344CB8AC3E}">
        <p14:creationId xmlns:p14="http://schemas.microsoft.com/office/powerpoint/2010/main" val="39280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640ACB-120A-4273-A7FF-678E46399E5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9BB0B6-0779-47FF-A29C-8C9FB37912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BD39FF7-2802-4F66-BBF5-DCE56293BBDE}"/>
              </a:ext>
            </a:extLst>
          </p:cNvPr>
          <p:cNvSpPr>
            <a:spLocks noGrp="1"/>
          </p:cNvSpPr>
          <p:nvPr>
            <p:ph type="dt" sz="half" idx="10"/>
          </p:nvPr>
        </p:nvSpPr>
        <p:spPr/>
        <p:txBody>
          <a:bodyPr/>
          <a:lstStyle>
            <a:lvl1pPr>
              <a:defRPr/>
            </a:lvl1pPr>
          </a:lstStyle>
          <a:p>
            <a:fld id="{33499176-3279-46EF-85FC-6C8AE82ADA2C}"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5911C813-0B5F-478F-BF14-B65B65E6341E}"/>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E44DFB55-1FBB-437D-B633-D28E36A6260E}"/>
              </a:ext>
            </a:extLst>
          </p:cNvPr>
          <p:cNvSpPr>
            <a:spLocks noGrp="1"/>
          </p:cNvSpPr>
          <p:nvPr>
            <p:ph type="sldNum" sz="quarter" idx="12"/>
          </p:nvPr>
        </p:nvSpPr>
        <p:spPr/>
        <p:txBody>
          <a:bodyPr/>
          <a:lstStyle>
            <a:lvl1pPr>
              <a:defRPr/>
            </a:lvl1pPr>
          </a:lstStyle>
          <a:p>
            <a:fld id="{94280043-5ADF-480F-83AA-CF225C2CB93C}" type="slidenum">
              <a:rPr lang="zh-CN" altLang="en-US"/>
              <a:pPr/>
              <a:t>‹#›</a:t>
            </a:fld>
            <a:endParaRPr lang="zh-CN" altLang="en-US"/>
          </a:p>
        </p:txBody>
      </p:sp>
    </p:spTree>
    <p:extLst>
      <p:ext uri="{BB962C8B-B14F-4D97-AF65-F5344CB8AC3E}">
        <p14:creationId xmlns:p14="http://schemas.microsoft.com/office/powerpoint/2010/main" val="291402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61EFDA-158D-49AA-8654-2E911673DF0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5986EB-2B9C-4BDF-BEB6-B78E8FA858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70C98A-DCBC-4404-8306-1C65474D2AB3}"/>
              </a:ext>
            </a:extLst>
          </p:cNvPr>
          <p:cNvSpPr>
            <a:spLocks noGrp="1"/>
          </p:cNvSpPr>
          <p:nvPr>
            <p:ph type="dt" sz="half" idx="10"/>
          </p:nvPr>
        </p:nvSpPr>
        <p:spPr/>
        <p:txBody>
          <a:bodyPr/>
          <a:lstStyle>
            <a:lvl1pPr>
              <a:defRPr/>
            </a:lvl1pPr>
          </a:lstStyle>
          <a:p>
            <a:fld id="{3BE72FA3-722D-430D-9B62-1C41C335C388}"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541F5092-62F7-4F6D-BF40-2BEAE5BF5B86}"/>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51C1FC47-3B60-4ED5-9154-6EA1A8BB3E7D}"/>
              </a:ext>
            </a:extLst>
          </p:cNvPr>
          <p:cNvSpPr>
            <a:spLocks noGrp="1"/>
          </p:cNvSpPr>
          <p:nvPr>
            <p:ph type="sldNum" sz="quarter" idx="12"/>
          </p:nvPr>
        </p:nvSpPr>
        <p:spPr/>
        <p:txBody>
          <a:bodyPr/>
          <a:lstStyle>
            <a:lvl1pPr>
              <a:defRPr/>
            </a:lvl1pPr>
          </a:lstStyle>
          <a:p>
            <a:fld id="{1D96BDE4-2E10-4906-A587-E0BD8CE86E65}" type="slidenum">
              <a:rPr lang="zh-CN" altLang="en-US"/>
              <a:pPr/>
              <a:t>‹#›</a:t>
            </a:fld>
            <a:endParaRPr lang="zh-CN" altLang="en-US"/>
          </a:p>
        </p:txBody>
      </p:sp>
    </p:spTree>
    <p:extLst>
      <p:ext uri="{BB962C8B-B14F-4D97-AF65-F5344CB8AC3E}">
        <p14:creationId xmlns:p14="http://schemas.microsoft.com/office/powerpoint/2010/main" val="3131073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2CFA9-275F-4011-800C-BB034292823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8E9293A-AB24-41D2-97FD-13514BFE3C99}"/>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B649592-730F-4A7B-9B90-74E7D8A5FB4C}"/>
              </a:ext>
            </a:extLst>
          </p:cNvPr>
          <p:cNvSpPr>
            <a:spLocks noGrp="1"/>
          </p:cNvSpPr>
          <p:nvPr>
            <p:ph type="dt" sz="half" idx="10"/>
          </p:nvPr>
        </p:nvSpPr>
        <p:spPr/>
        <p:txBody>
          <a:bodyPr/>
          <a:lstStyle>
            <a:lvl1pPr>
              <a:defRPr/>
            </a:lvl1pPr>
          </a:lstStyle>
          <a:p>
            <a:fld id="{89A5BF45-9D14-4AAD-A969-8F922A1D8111}"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69018D8B-B4D1-455A-87C4-85535D3A119D}"/>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C290578D-1480-4ADD-A8BB-F49D7CDEB6FD}"/>
              </a:ext>
            </a:extLst>
          </p:cNvPr>
          <p:cNvSpPr>
            <a:spLocks noGrp="1"/>
          </p:cNvSpPr>
          <p:nvPr>
            <p:ph type="sldNum" sz="quarter" idx="12"/>
          </p:nvPr>
        </p:nvSpPr>
        <p:spPr/>
        <p:txBody>
          <a:bodyPr/>
          <a:lstStyle>
            <a:lvl1pPr>
              <a:defRPr/>
            </a:lvl1pPr>
          </a:lstStyle>
          <a:p>
            <a:fld id="{AF31ED4F-C3B5-4E3D-B287-AF14E1BC2F74}" type="slidenum">
              <a:rPr lang="zh-CN" altLang="en-US"/>
              <a:pPr/>
              <a:t>‹#›</a:t>
            </a:fld>
            <a:endParaRPr lang="zh-CN" altLang="en-US"/>
          </a:p>
        </p:txBody>
      </p:sp>
    </p:spTree>
    <p:extLst>
      <p:ext uri="{BB962C8B-B14F-4D97-AF65-F5344CB8AC3E}">
        <p14:creationId xmlns:p14="http://schemas.microsoft.com/office/powerpoint/2010/main" val="972423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43DFBE-2FB8-4686-978D-A6E23C3CC9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328DE4A-F4B3-4B89-84BE-BE8CF6EDE7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F6B5284-94A7-4604-9E71-A9A903B913B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708F7A9-1FB5-46C0-A8E9-3978B777CD01}"/>
              </a:ext>
            </a:extLst>
          </p:cNvPr>
          <p:cNvSpPr>
            <a:spLocks noGrp="1"/>
          </p:cNvSpPr>
          <p:nvPr>
            <p:ph type="dt" sz="half" idx="10"/>
          </p:nvPr>
        </p:nvSpPr>
        <p:spPr/>
        <p:txBody>
          <a:bodyPr/>
          <a:lstStyle>
            <a:lvl1pPr>
              <a:defRPr/>
            </a:lvl1pPr>
          </a:lstStyle>
          <a:p>
            <a:fld id="{8C97BF42-E036-46AA-9713-62DB17D326FB}" type="datetimeFigureOut">
              <a:rPr lang="zh-CN" altLang="en-US"/>
              <a:pPr/>
              <a:t>2020/1/14</a:t>
            </a:fld>
            <a:endParaRPr lang="zh-CN" altLang="en-US"/>
          </a:p>
        </p:txBody>
      </p:sp>
      <p:sp>
        <p:nvSpPr>
          <p:cNvPr id="6" name="页脚占位符 5">
            <a:extLst>
              <a:ext uri="{FF2B5EF4-FFF2-40B4-BE49-F238E27FC236}">
                <a16:creationId xmlns:a16="http://schemas.microsoft.com/office/drawing/2014/main" id="{0F2ACA69-9A26-4AF8-B35D-027EA67B181A}"/>
              </a:ext>
            </a:extLst>
          </p:cNvPr>
          <p:cNvSpPr>
            <a:spLocks noGrp="1"/>
          </p:cNvSpPr>
          <p:nvPr>
            <p:ph type="ftr" sz="quarter" idx="11"/>
          </p:nvPr>
        </p:nvSpPr>
        <p:spPr/>
        <p:txBody>
          <a:bodyPr/>
          <a:lstStyle>
            <a:lvl1pPr>
              <a:defRPr/>
            </a:lvl1pPr>
          </a:lstStyle>
          <a:p>
            <a:endParaRPr lang="zh-CN" altLang="en-US"/>
          </a:p>
        </p:txBody>
      </p:sp>
      <p:sp>
        <p:nvSpPr>
          <p:cNvPr id="7" name="灯片编号占位符 6">
            <a:extLst>
              <a:ext uri="{FF2B5EF4-FFF2-40B4-BE49-F238E27FC236}">
                <a16:creationId xmlns:a16="http://schemas.microsoft.com/office/drawing/2014/main" id="{AAFA3886-3939-429D-8144-823EEBBA1D5D}"/>
              </a:ext>
            </a:extLst>
          </p:cNvPr>
          <p:cNvSpPr>
            <a:spLocks noGrp="1"/>
          </p:cNvSpPr>
          <p:nvPr>
            <p:ph type="sldNum" sz="quarter" idx="12"/>
          </p:nvPr>
        </p:nvSpPr>
        <p:spPr/>
        <p:txBody>
          <a:bodyPr/>
          <a:lstStyle>
            <a:lvl1pPr>
              <a:defRPr/>
            </a:lvl1pPr>
          </a:lstStyle>
          <a:p>
            <a:fld id="{C30C1559-AFC2-4838-9C8C-E18674750B05}" type="slidenum">
              <a:rPr lang="zh-CN" altLang="en-US"/>
              <a:pPr/>
              <a:t>‹#›</a:t>
            </a:fld>
            <a:endParaRPr lang="zh-CN" altLang="en-US"/>
          </a:p>
        </p:txBody>
      </p:sp>
    </p:spTree>
    <p:extLst>
      <p:ext uri="{BB962C8B-B14F-4D97-AF65-F5344CB8AC3E}">
        <p14:creationId xmlns:p14="http://schemas.microsoft.com/office/powerpoint/2010/main" val="4198750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6053BA-E566-4876-B07A-1A2B3FCE365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BD80055-11FB-489E-87BD-2ADD99E54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D58DFBC-D7E8-4A9D-B16F-BF4A83E7943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5ACC4EC-B1E0-407B-A6B5-5A4BE45A68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883BCF8-3D98-4225-80FA-DCD358B00D4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3663E25-D9C6-4D9B-86B4-67ABC5CCF657}"/>
              </a:ext>
            </a:extLst>
          </p:cNvPr>
          <p:cNvSpPr>
            <a:spLocks noGrp="1"/>
          </p:cNvSpPr>
          <p:nvPr>
            <p:ph type="dt" sz="half" idx="10"/>
          </p:nvPr>
        </p:nvSpPr>
        <p:spPr/>
        <p:txBody>
          <a:bodyPr/>
          <a:lstStyle>
            <a:lvl1pPr>
              <a:defRPr/>
            </a:lvl1pPr>
          </a:lstStyle>
          <a:p>
            <a:fld id="{DE7AE4A5-99E0-4705-9D82-3F318957CEE1}" type="datetimeFigureOut">
              <a:rPr lang="zh-CN" altLang="en-US"/>
              <a:pPr/>
              <a:t>2020/1/14</a:t>
            </a:fld>
            <a:endParaRPr lang="zh-CN" altLang="en-US"/>
          </a:p>
        </p:txBody>
      </p:sp>
      <p:sp>
        <p:nvSpPr>
          <p:cNvPr id="8" name="页脚占位符 7">
            <a:extLst>
              <a:ext uri="{FF2B5EF4-FFF2-40B4-BE49-F238E27FC236}">
                <a16:creationId xmlns:a16="http://schemas.microsoft.com/office/drawing/2014/main" id="{86221A2A-9A09-4189-86F4-F2712100FECD}"/>
              </a:ext>
            </a:extLst>
          </p:cNvPr>
          <p:cNvSpPr>
            <a:spLocks noGrp="1"/>
          </p:cNvSpPr>
          <p:nvPr>
            <p:ph type="ftr" sz="quarter" idx="11"/>
          </p:nvPr>
        </p:nvSpPr>
        <p:spPr/>
        <p:txBody>
          <a:bodyPr/>
          <a:lstStyle>
            <a:lvl1pPr>
              <a:defRPr/>
            </a:lvl1pPr>
          </a:lstStyle>
          <a:p>
            <a:endParaRPr lang="zh-CN" altLang="en-US"/>
          </a:p>
        </p:txBody>
      </p:sp>
      <p:sp>
        <p:nvSpPr>
          <p:cNvPr id="9" name="灯片编号占位符 8">
            <a:extLst>
              <a:ext uri="{FF2B5EF4-FFF2-40B4-BE49-F238E27FC236}">
                <a16:creationId xmlns:a16="http://schemas.microsoft.com/office/drawing/2014/main" id="{FE566F6A-98EB-4C58-9307-CE4437EE004D}"/>
              </a:ext>
            </a:extLst>
          </p:cNvPr>
          <p:cNvSpPr>
            <a:spLocks noGrp="1"/>
          </p:cNvSpPr>
          <p:nvPr>
            <p:ph type="sldNum" sz="quarter" idx="12"/>
          </p:nvPr>
        </p:nvSpPr>
        <p:spPr/>
        <p:txBody>
          <a:bodyPr/>
          <a:lstStyle>
            <a:lvl1pPr>
              <a:defRPr/>
            </a:lvl1pPr>
          </a:lstStyle>
          <a:p>
            <a:fld id="{710A87F7-8300-428F-B2B2-F93C5797EF26}" type="slidenum">
              <a:rPr lang="zh-CN" altLang="en-US"/>
              <a:pPr/>
              <a:t>‹#›</a:t>
            </a:fld>
            <a:endParaRPr lang="zh-CN" altLang="en-US"/>
          </a:p>
        </p:txBody>
      </p:sp>
    </p:spTree>
    <p:extLst>
      <p:ext uri="{BB962C8B-B14F-4D97-AF65-F5344CB8AC3E}">
        <p14:creationId xmlns:p14="http://schemas.microsoft.com/office/powerpoint/2010/main" val="414223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1E18F4-6537-4524-9B4A-9C8F0631F15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9E5DA6-7F6A-4D88-9940-B5DA115BD8E5}"/>
              </a:ext>
            </a:extLst>
          </p:cNvPr>
          <p:cNvSpPr>
            <a:spLocks noGrp="1"/>
          </p:cNvSpPr>
          <p:nvPr>
            <p:ph type="dt" sz="half" idx="10"/>
          </p:nvPr>
        </p:nvSpPr>
        <p:spPr/>
        <p:txBody>
          <a:bodyPr/>
          <a:lstStyle>
            <a:lvl1pPr>
              <a:defRPr/>
            </a:lvl1pPr>
          </a:lstStyle>
          <a:p>
            <a:fld id="{4E4115F6-753F-4343-8AF7-A4F335D5FE0C}" type="datetimeFigureOut">
              <a:rPr lang="zh-CN" altLang="en-US"/>
              <a:pPr/>
              <a:t>2020/1/14</a:t>
            </a:fld>
            <a:endParaRPr lang="zh-CN" altLang="en-US"/>
          </a:p>
        </p:txBody>
      </p:sp>
      <p:sp>
        <p:nvSpPr>
          <p:cNvPr id="4" name="页脚占位符 3">
            <a:extLst>
              <a:ext uri="{FF2B5EF4-FFF2-40B4-BE49-F238E27FC236}">
                <a16:creationId xmlns:a16="http://schemas.microsoft.com/office/drawing/2014/main" id="{B2D30EBA-DA98-4DC8-A168-367CE32E9A9E}"/>
              </a:ext>
            </a:extLst>
          </p:cNvPr>
          <p:cNvSpPr>
            <a:spLocks noGrp="1"/>
          </p:cNvSpPr>
          <p:nvPr>
            <p:ph type="ftr" sz="quarter" idx="11"/>
          </p:nvPr>
        </p:nvSpPr>
        <p:spPr/>
        <p:txBody>
          <a:bodyPr/>
          <a:lstStyle>
            <a:lvl1pPr>
              <a:defRPr/>
            </a:lvl1pPr>
          </a:lstStyle>
          <a:p>
            <a:endParaRPr lang="zh-CN" altLang="en-US"/>
          </a:p>
        </p:txBody>
      </p:sp>
      <p:sp>
        <p:nvSpPr>
          <p:cNvPr id="5" name="灯片编号占位符 4">
            <a:extLst>
              <a:ext uri="{FF2B5EF4-FFF2-40B4-BE49-F238E27FC236}">
                <a16:creationId xmlns:a16="http://schemas.microsoft.com/office/drawing/2014/main" id="{1864612A-28D5-4347-98FE-8EDEB4B53415}"/>
              </a:ext>
            </a:extLst>
          </p:cNvPr>
          <p:cNvSpPr>
            <a:spLocks noGrp="1"/>
          </p:cNvSpPr>
          <p:nvPr>
            <p:ph type="sldNum" sz="quarter" idx="12"/>
          </p:nvPr>
        </p:nvSpPr>
        <p:spPr/>
        <p:txBody>
          <a:bodyPr/>
          <a:lstStyle>
            <a:lvl1pPr>
              <a:defRPr/>
            </a:lvl1pPr>
          </a:lstStyle>
          <a:p>
            <a:fld id="{407DCA9B-5CD4-4E3A-AA6D-F707D381221F}" type="slidenum">
              <a:rPr lang="zh-CN" altLang="en-US"/>
              <a:pPr/>
              <a:t>‹#›</a:t>
            </a:fld>
            <a:endParaRPr lang="zh-CN" altLang="en-US"/>
          </a:p>
        </p:txBody>
      </p:sp>
    </p:spTree>
    <p:extLst>
      <p:ext uri="{BB962C8B-B14F-4D97-AF65-F5344CB8AC3E}">
        <p14:creationId xmlns:p14="http://schemas.microsoft.com/office/powerpoint/2010/main" val="4161842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E68108-75C5-46F1-9A3F-90BFAF192189}"/>
              </a:ext>
            </a:extLst>
          </p:cNvPr>
          <p:cNvSpPr>
            <a:spLocks noGrp="1"/>
          </p:cNvSpPr>
          <p:nvPr>
            <p:ph type="dt" sz="half" idx="10"/>
          </p:nvPr>
        </p:nvSpPr>
        <p:spPr/>
        <p:txBody>
          <a:bodyPr/>
          <a:lstStyle>
            <a:lvl1pPr>
              <a:defRPr/>
            </a:lvl1pPr>
          </a:lstStyle>
          <a:p>
            <a:fld id="{72CB3F9C-DFAA-42BE-97BE-523FDBC6F599}" type="datetimeFigureOut">
              <a:rPr lang="zh-CN" altLang="en-US"/>
              <a:pPr/>
              <a:t>2020/1/14</a:t>
            </a:fld>
            <a:endParaRPr lang="zh-CN" altLang="en-US"/>
          </a:p>
        </p:txBody>
      </p:sp>
      <p:sp>
        <p:nvSpPr>
          <p:cNvPr id="3" name="页脚占位符 2">
            <a:extLst>
              <a:ext uri="{FF2B5EF4-FFF2-40B4-BE49-F238E27FC236}">
                <a16:creationId xmlns:a16="http://schemas.microsoft.com/office/drawing/2014/main" id="{31B81A91-8735-4B0E-8704-4AF6708ED2CC}"/>
              </a:ext>
            </a:extLst>
          </p:cNvPr>
          <p:cNvSpPr>
            <a:spLocks noGrp="1"/>
          </p:cNvSpPr>
          <p:nvPr>
            <p:ph type="ftr" sz="quarter" idx="11"/>
          </p:nvPr>
        </p:nvSpPr>
        <p:spPr/>
        <p:txBody>
          <a:bodyPr/>
          <a:lstStyle>
            <a:lvl1pPr>
              <a:defRPr/>
            </a:lvl1pPr>
          </a:lstStyle>
          <a:p>
            <a:endParaRPr lang="zh-CN" altLang="en-US"/>
          </a:p>
        </p:txBody>
      </p:sp>
      <p:sp>
        <p:nvSpPr>
          <p:cNvPr id="4" name="灯片编号占位符 3">
            <a:extLst>
              <a:ext uri="{FF2B5EF4-FFF2-40B4-BE49-F238E27FC236}">
                <a16:creationId xmlns:a16="http://schemas.microsoft.com/office/drawing/2014/main" id="{527DA11E-787F-41EF-B2DB-AA34173D4980}"/>
              </a:ext>
            </a:extLst>
          </p:cNvPr>
          <p:cNvSpPr>
            <a:spLocks noGrp="1"/>
          </p:cNvSpPr>
          <p:nvPr>
            <p:ph type="sldNum" sz="quarter" idx="12"/>
          </p:nvPr>
        </p:nvSpPr>
        <p:spPr/>
        <p:txBody>
          <a:bodyPr/>
          <a:lstStyle>
            <a:lvl1pPr>
              <a:defRPr/>
            </a:lvl1pPr>
          </a:lstStyle>
          <a:p>
            <a:fld id="{64A93069-4A76-484B-BCB2-F2408AC7C6D1}" type="slidenum">
              <a:rPr lang="zh-CN" altLang="en-US"/>
              <a:pPr/>
              <a:t>‹#›</a:t>
            </a:fld>
            <a:endParaRPr lang="zh-CN" altLang="en-US"/>
          </a:p>
        </p:txBody>
      </p:sp>
    </p:spTree>
    <p:extLst>
      <p:ext uri="{BB962C8B-B14F-4D97-AF65-F5344CB8AC3E}">
        <p14:creationId xmlns:p14="http://schemas.microsoft.com/office/powerpoint/2010/main" val="116225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AECFD-95B6-491D-8FB9-397A8A212F6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8F2D5B-127C-452F-830B-28BE81780829}"/>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C598814-0A08-4CF7-AB59-0C055CD52DB4}"/>
              </a:ext>
            </a:extLst>
          </p:cNvPr>
          <p:cNvSpPr>
            <a:spLocks noGrp="1"/>
          </p:cNvSpPr>
          <p:nvPr>
            <p:ph type="dt" sz="half" idx="10"/>
          </p:nvPr>
        </p:nvSpPr>
        <p:spPr/>
        <p:txBody>
          <a:bodyPr/>
          <a:lstStyle>
            <a:lvl1pPr>
              <a:defRPr/>
            </a:lvl1pPr>
          </a:lstStyle>
          <a:p>
            <a:fld id="{F3F8387A-21B9-4188-A0B0-5B011539A992}"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C70DD2E7-4278-455C-9DB2-4FD68B0B2AE9}"/>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75282576-AF56-4697-B721-2B34873C5706}"/>
              </a:ext>
            </a:extLst>
          </p:cNvPr>
          <p:cNvSpPr>
            <a:spLocks noGrp="1"/>
          </p:cNvSpPr>
          <p:nvPr>
            <p:ph type="sldNum" sz="quarter" idx="12"/>
          </p:nvPr>
        </p:nvSpPr>
        <p:spPr/>
        <p:txBody>
          <a:bodyPr/>
          <a:lstStyle>
            <a:lvl1pPr>
              <a:defRPr/>
            </a:lvl1pPr>
          </a:lstStyle>
          <a:p>
            <a:fld id="{96EC8470-31F0-4C3D-B51A-BBED05932EB6}" type="slidenum">
              <a:rPr lang="zh-CN" altLang="en-US"/>
              <a:pPr/>
              <a:t>‹#›</a:t>
            </a:fld>
            <a:endParaRPr lang="zh-CN" altLang="en-US"/>
          </a:p>
        </p:txBody>
      </p:sp>
    </p:spTree>
    <p:extLst>
      <p:ext uri="{BB962C8B-B14F-4D97-AF65-F5344CB8AC3E}">
        <p14:creationId xmlns:p14="http://schemas.microsoft.com/office/powerpoint/2010/main" val="321931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33AC72-4131-4D89-BA88-63CF79C7C19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EE3E84-45D3-43B2-9072-E943ABFAC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E29907A-5AA8-4536-8247-36C304BF9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C41E26C-8C88-4CB4-9EB5-20B2B65B5B78}"/>
              </a:ext>
            </a:extLst>
          </p:cNvPr>
          <p:cNvSpPr>
            <a:spLocks noGrp="1"/>
          </p:cNvSpPr>
          <p:nvPr>
            <p:ph type="dt" sz="half" idx="10"/>
          </p:nvPr>
        </p:nvSpPr>
        <p:spPr/>
        <p:txBody>
          <a:bodyPr/>
          <a:lstStyle>
            <a:lvl1pPr>
              <a:defRPr/>
            </a:lvl1pPr>
          </a:lstStyle>
          <a:p>
            <a:fld id="{39000BCC-00BD-4104-A943-6F22D285CBF6}" type="datetimeFigureOut">
              <a:rPr lang="zh-CN" altLang="en-US"/>
              <a:pPr/>
              <a:t>2020/1/14</a:t>
            </a:fld>
            <a:endParaRPr lang="zh-CN" altLang="en-US"/>
          </a:p>
        </p:txBody>
      </p:sp>
      <p:sp>
        <p:nvSpPr>
          <p:cNvPr id="6" name="页脚占位符 5">
            <a:extLst>
              <a:ext uri="{FF2B5EF4-FFF2-40B4-BE49-F238E27FC236}">
                <a16:creationId xmlns:a16="http://schemas.microsoft.com/office/drawing/2014/main" id="{2587DC93-EBD6-4ACD-9C77-03AC8EB7762A}"/>
              </a:ext>
            </a:extLst>
          </p:cNvPr>
          <p:cNvSpPr>
            <a:spLocks noGrp="1"/>
          </p:cNvSpPr>
          <p:nvPr>
            <p:ph type="ftr" sz="quarter" idx="11"/>
          </p:nvPr>
        </p:nvSpPr>
        <p:spPr/>
        <p:txBody>
          <a:bodyPr/>
          <a:lstStyle>
            <a:lvl1pPr>
              <a:defRPr/>
            </a:lvl1pPr>
          </a:lstStyle>
          <a:p>
            <a:endParaRPr lang="zh-CN" altLang="en-US"/>
          </a:p>
        </p:txBody>
      </p:sp>
      <p:sp>
        <p:nvSpPr>
          <p:cNvPr id="7" name="灯片编号占位符 6">
            <a:extLst>
              <a:ext uri="{FF2B5EF4-FFF2-40B4-BE49-F238E27FC236}">
                <a16:creationId xmlns:a16="http://schemas.microsoft.com/office/drawing/2014/main" id="{AED90615-7551-414B-8846-D2515E80FBE9}"/>
              </a:ext>
            </a:extLst>
          </p:cNvPr>
          <p:cNvSpPr>
            <a:spLocks noGrp="1"/>
          </p:cNvSpPr>
          <p:nvPr>
            <p:ph type="sldNum" sz="quarter" idx="12"/>
          </p:nvPr>
        </p:nvSpPr>
        <p:spPr/>
        <p:txBody>
          <a:bodyPr/>
          <a:lstStyle>
            <a:lvl1pPr>
              <a:defRPr/>
            </a:lvl1pPr>
          </a:lstStyle>
          <a:p>
            <a:fld id="{4B370BA4-C702-4E82-8E70-EDA0CA234543}" type="slidenum">
              <a:rPr lang="zh-CN" altLang="en-US"/>
              <a:pPr/>
              <a:t>‹#›</a:t>
            </a:fld>
            <a:endParaRPr lang="zh-CN" altLang="en-US"/>
          </a:p>
        </p:txBody>
      </p:sp>
    </p:spTree>
    <p:extLst>
      <p:ext uri="{BB962C8B-B14F-4D97-AF65-F5344CB8AC3E}">
        <p14:creationId xmlns:p14="http://schemas.microsoft.com/office/powerpoint/2010/main" val="1067621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5E8270-200F-4AB4-8623-E3AB80C295A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AE879CB-9802-4315-A40C-27A9F544EB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8E4B2C1-B355-4794-BA05-BE0242C13B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981D21A-9A5C-4C43-8271-0175523F645D}"/>
              </a:ext>
            </a:extLst>
          </p:cNvPr>
          <p:cNvSpPr>
            <a:spLocks noGrp="1"/>
          </p:cNvSpPr>
          <p:nvPr>
            <p:ph type="dt" sz="half" idx="10"/>
          </p:nvPr>
        </p:nvSpPr>
        <p:spPr/>
        <p:txBody>
          <a:bodyPr/>
          <a:lstStyle>
            <a:lvl1pPr>
              <a:defRPr/>
            </a:lvl1pPr>
          </a:lstStyle>
          <a:p>
            <a:fld id="{0886CD83-655F-4874-B549-08E2A60803DB}" type="datetimeFigureOut">
              <a:rPr lang="zh-CN" altLang="en-US"/>
              <a:pPr/>
              <a:t>2020/1/14</a:t>
            </a:fld>
            <a:endParaRPr lang="zh-CN" altLang="en-US"/>
          </a:p>
        </p:txBody>
      </p:sp>
      <p:sp>
        <p:nvSpPr>
          <p:cNvPr id="6" name="页脚占位符 5">
            <a:extLst>
              <a:ext uri="{FF2B5EF4-FFF2-40B4-BE49-F238E27FC236}">
                <a16:creationId xmlns:a16="http://schemas.microsoft.com/office/drawing/2014/main" id="{864F6AC9-405F-43F5-A224-E49208F3A6E6}"/>
              </a:ext>
            </a:extLst>
          </p:cNvPr>
          <p:cNvSpPr>
            <a:spLocks noGrp="1"/>
          </p:cNvSpPr>
          <p:nvPr>
            <p:ph type="ftr" sz="quarter" idx="11"/>
          </p:nvPr>
        </p:nvSpPr>
        <p:spPr/>
        <p:txBody>
          <a:bodyPr/>
          <a:lstStyle>
            <a:lvl1pPr>
              <a:defRPr/>
            </a:lvl1pPr>
          </a:lstStyle>
          <a:p>
            <a:endParaRPr lang="zh-CN" altLang="en-US"/>
          </a:p>
        </p:txBody>
      </p:sp>
      <p:sp>
        <p:nvSpPr>
          <p:cNvPr id="7" name="灯片编号占位符 6">
            <a:extLst>
              <a:ext uri="{FF2B5EF4-FFF2-40B4-BE49-F238E27FC236}">
                <a16:creationId xmlns:a16="http://schemas.microsoft.com/office/drawing/2014/main" id="{99709C71-DB69-4CE8-B4C8-ACE2AC083EA2}"/>
              </a:ext>
            </a:extLst>
          </p:cNvPr>
          <p:cNvSpPr>
            <a:spLocks noGrp="1"/>
          </p:cNvSpPr>
          <p:nvPr>
            <p:ph type="sldNum" sz="quarter" idx="12"/>
          </p:nvPr>
        </p:nvSpPr>
        <p:spPr/>
        <p:txBody>
          <a:bodyPr/>
          <a:lstStyle>
            <a:lvl1pPr>
              <a:defRPr/>
            </a:lvl1pPr>
          </a:lstStyle>
          <a:p>
            <a:fld id="{FF1C2168-9D3B-4CFC-A2F9-AB003AC11669}" type="slidenum">
              <a:rPr lang="zh-CN" altLang="en-US"/>
              <a:pPr/>
              <a:t>‹#›</a:t>
            </a:fld>
            <a:endParaRPr lang="zh-CN" altLang="en-US"/>
          </a:p>
        </p:txBody>
      </p:sp>
    </p:spTree>
    <p:extLst>
      <p:ext uri="{BB962C8B-B14F-4D97-AF65-F5344CB8AC3E}">
        <p14:creationId xmlns:p14="http://schemas.microsoft.com/office/powerpoint/2010/main" val="2569399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59DF7-D772-4F60-9A41-DFEE9069E7D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60ED439-E4C4-48C8-8E45-3BAFB138B2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DBC9F9-90AF-4181-B0BA-3BD510B9455A}"/>
              </a:ext>
            </a:extLst>
          </p:cNvPr>
          <p:cNvSpPr>
            <a:spLocks noGrp="1"/>
          </p:cNvSpPr>
          <p:nvPr>
            <p:ph type="dt" sz="half" idx="10"/>
          </p:nvPr>
        </p:nvSpPr>
        <p:spPr/>
        <p:txBody>
          <a:bodyPr/>
          <a:lstStyle>
            <a:lvl1pPr>
              <a:defRPr/>
            </a:lvl1pPr>
          </a:lstStyle>
          <a:p>
            <a:fld id="{3B25DEB4-F988-4A8F-9652-930C5EEEC32A}"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538B4C09-C226-4BF4-8DE8-4F56430F9236}"/>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5333DF61-02B3-4796-996A-76E85C51953D}"/>
              </a:ext>
            </a:extLst>
          </p:cNvPr>
          <p:cNvSpPr>
            <a:spLocks noGrp="1"/>
          </p:cNvSpPr>
          <p:nvPr>
            <p:ph type="sldNum" sz="quarter" idx="12"/>
          </p:nvPr>
        </p:nvSpPr>
        <p:spPr/>
        <p:txBody>
          <a:bodyPr/>
          <a:lstStyle>
            <a:lvl1pPr>
              <a:defRPr/>
            </a:lvl1pPr>
          </a:lstStyle>
          <a:p>
            <a:fld id="{8FD4A7B4-1B1F-4D55-B4F5-FDCDE40CB4F8}" type="slidenum">
              <a:rPr lang="zh-CN" altLang="en-US"/>
              <a:pPr/>
              <a:t>‹#›</a:t>
            </a:fld>
            <a:endParaRPr lang="zh-CN" altLang="en-US"/>
          </a:p>
        </p:txBody>
      </p:sp>
    </p:spTree>
    <p:extLst>
      <p:ext uri="{BB962C8B-B14F-4D97-AF65-F5344CB8AC3E}">
        <p14:creationId xmlns:p14="http://schemas.microsoft.com/office/powerpoint/2010/main" val="2666817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80A43-9F5C-465C-843A-AFEF7F163F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D853EC3-21E9-4651-B814-BA2B002B80C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57F6E3-A543-462E-B77F-FBE102FD4EC8}"/>
              </a:ext>
            </a:extLst>
          </p:cNvPr>
          <p:cNvSpPr>
            <a:spLocks noGrp="1"/>
          </p:cNvSpPr>
          <p:nvPr>
            <p:ph type="dt" sz="half" idx="10"/>
          </p:nvPr>
        </p:nvSpPr>
        <p:spPr/>
        <p:txBody>
          <a:bodyPr/>
          <a:lstStyle>
            <a:lvl1pPr>
              <a:defRPr/>
            </a:lvl1pPr>
          </a:lstStyle>
          <a:p>
            <a:fld id="{5643FB8F-6160-4606-9937-738A99A77E1D}" type="datetimeFigureOut">
              <a:rPr lang="zh-CN" altLang="en-US"/>
              <a:pPr/>
              <a:t>2020/1/14</a:t>
            </a:fld>
            <a:endParaRPr lang="zh-CN" altLang="en-US"/>
          </a:p>
        </p:txBody>
      </p:sp>
      <p:sp>
        <p:nvSpPr>
          <p:cNvPr id="5" name="页脚占位符 4">
            <a:extLst>
              <a:ext uri="{FF2B5EF4-FFF2-40B4-BE49-F238E27FC236}">
                <a16:creationId xmlns:a16="http://schemas.microsoft.com/office/drawing/2014/main" id="{82DC9A6B-C3D1-4FF4-8415-36A269728457}"/>
              </a:ext>
            </a:extLst>
          </p:cNvPr>
          <p:cNvSpPr>
            <a:spLocks noGrp="1"/>
          </p:cNvSpPr>
          <p:nvPr>
            <p:ph type="ftr" sz="quarter" idx="11"/>
          </p:nvPr>
        </p:nvSpPr>
        <p:spPr/>
        <p:txBody>
          <a:bodyPr/>
          <a:lstStyle>
            <a:lvl1pPr>
              <a:defRPr/>
            </a:lvl1pPr>
          </a:lstStyle>
          <a:p>
            <a:endParaRPr lang="zh-CN" altLang="en-US"/>
          </a:p>
        </p:txBody>
      </p:sp>
      <p:sp>
        <p:nvSpPr>
          <p:cNvPr id="6" name="灯片编号占位符 5">
            <a:extLst>
              <a:ext uri="{FF2B5EF4-FFF2-40B4-BE49-F238E27FC236}">
                <a16:creationId xmlns:a16="http://schemas.microsoft.com/office/drawing/2014/main" id="{5CB2037C-CC75-4324-9068-3582ED33F1CD}"/>
              </a:ext>
            </a:extLst>
          </p:cNvPr>
          <p:cNvSpPr>
            <a:spLocks noGrp="1"/>
          </p:cNvSpPr>
          <p:nvPr>
            <p:ph type="sldNum" sz="quarter" idx="12"/>
          </p:nvPr>
        </p:nvSpPr>
        <p:spPr/>
        <p:txBody>
          <a:bodyPr/>
          <a:lstStyle>
            <a:lvl1pPr>
              <a:defRPr/>
            </a:lvl1pPr>
          </a:lstStyle>
          <a:p>
            <a:fld id="{56464C8C-47B2-4A89-9D1D-AC5ADA9DB85F}" type="slidenum">
              <a:rPr lang="zh-CN" altLang="en-US"/>
              <a:pPr/>
              <a:t>‹#›</a:t>
            </a:fld>
            <a:endParaRPr lang="zh-CN" altLang="en-US"/>
          </a:p>
        </p:txBody>
      </p:sp>
    </p:spTree>
    <p:extLst>
      <p:ext uri="{BB962C8B-B14F-4D97-AF65-F5344CB8AC3E}">
        <p14:creationId xmlns:p14="http://schemas.microsoft.com/office/powerpoint/2010/main" val="3399707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BFF6CE-FA7C-48C2-9DA7-5F7E6D7C338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7EEFA5-B019-44FA-9676-5DE6FB19EC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786502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248D1-EB00-42A9-B27A-62ABA363C1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31C3F46-B1AB-41F2-917C-DD8E4C5A4D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786524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EFDD4-5528-4410-BBC3-14DB7C584B1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0605CE1-538D-4AD8-B3C6-501C890BFFEA}"/>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577818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E5879-5D29-403F-BEE9-B4792586A42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8AECCA5-9B74-4579-BDE1-49B436DE6BA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974A820-9B53-4CF0-9E26-79B4988E1E4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521104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6C3531-A26A-49A8-AE85-8423C7C664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7BCB1E-0825-470C-87C2-702B9793D6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8902805-CB9E-4CA5-A7E2-F7B859E356D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AFB91DB-2C8F-4DB6-AB92-714E736B97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1BA7A9-7055-46EA-BED3-EB27508EEA1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264464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CB1ADB-8CC6-4F77-A336-486F67560CD9}"/>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40570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F3C529-888C-48BA-8C8A-B6F2068A7E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828FAE-54CD-43AE-B1FD-DD1E0A5C3B1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4C6DD1C-69B7-40EE-BD0C-1B222BE46BE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C96179E-3CCD-42A1-944D-888588BD8232}"/>
              </a:ext>
            </a:extLst>
          </p:cNvPr>
          <p:cNvSpPr>
            <a:spLocks noGrp="1"/>
          </p:cNvSpPr>
          <p:nvPr>
            <p:ph type="dt" sz="half" idx="10"/>
          </p:nvPr>
        </p:nvSpPr>
        <p:spPr/>
        <p:txBody>
          <a:bodyPr/>
          <a:lstStyle>
            <a:lvl1pPr>
              <a:defRPr/>
            </a:lvl1pPr>
          </a:lstStyle>
          <a:p>
            <a:fld id="{75FE9EE4-DFCA-4E3E-BCE3-4DA1A424B352}" type="datetimeFigureOut">
              <a:rPr lang="zh-CN" altLang="en-US"/>
              <a:pPr/>
              <a:t>2020/1/14</a:t>
            </a:fld>
            <a:endParaRPr lang="zh-CN" altLang="en-US"/>
          </a:p>
        </p:txBody>
      </p:sp>
      <p:sp>
        <p:nvSpPr>
          <p:cNvPr id="6" name="页脚占位符 5">
            <a:extLst>
              <a:ext uri="{FF2B5EF4-FFF2-40B4-BE49-F238E27FC236}">
                <a16:creationId xmlns:a16="http://schemas.microsoft.com/office/drawing/2014/main" id="{840B431F-22B9-45F4-89D6-0EFB3CE39262}"/>
              </a:ext>
            </a:extLst>
          </p:cNvPr>
          <p:cNvSpPr>
            <a:spLocks noGrp="1"/>
          </p:cNvSpPr>
          <p:nvPr>
            <p:ph type="ftr" sz="quarter" idx="11"/>
          </p:nvPr>
        </p:nvSpPr>
        <p:spPr/>
        <p:txBody>
          <a:bodyPr/>
          <a:lstStyle>
            <a:lvl1pPr>
              <a:defRPr/>
            </a:lvl1pPr>
          </a:lstStyle>
          <a:p>
            <a:endParaRPr lang="zh-CN" altLang="en-US"/>
          </a:p>
        </p:txBody>
      </p:sp>
      <p:sp>
        <p:nvSpPr>
          <p:cNvPr id="7" name="灯片编号占位符 6">
            <a:extLst>
              <a:ext uri="{FF2B5EF4-FFF2-40B4-BE49-F238E27FC236}">
                <a16:creationId xmlns:a16="http://schemas.microsoft.com/office/drawing/2014/main" id="{8B09C2E2-5408-485E-BBE0-74FA8995DE88}"/>
              </a:ext>
            </a:extLst>
          </p:cNvPr>
          <p:cNvSpPr>
            <a:spLocks noGrp="1"/>
          </p:cNvSpPr>
          <p:nvPr>
            <p:ph type="sldNum" sz="quarter" idx="12"/>
          </p:nvPr>
        </p:nvSpPr>
        <p:spPr/>
        <p:txBody>
          <a:bodyPr/>
          <a:lstStyle>
            <a:lvl1pPr>
              <a:defRPr/>
            </a:lvl1pPr>
          </a:lstStyle>
          <a:p>
            <a:fld id="{FD384ED8-672B-4736-8773-8C9EDC99DB0F}" type="slidenum">
              <a:rPr lang="zh-CN" altLang="en-US"/>
              <a:pPr/>
              <a:t>‹#›</a:t>
            </a:fld>
            <a:endParaRPr lang="zh-CN" altLang="en-US"/>
          </a:p>
        </p:txBody>
      </p:sp>
    </p:spTree>
    <p:extLst>
      <p:ext uri="{BB962C8B-B14F-4D97-AF65-F5344CB8AC3E}">
        <p14:creationId xmlns:p14="http://schemas.microsoft.com/office/powerpoint/2010/main" val="810379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274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729889-4D77-4FB2-87AF-275B4796A6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A7F30B1-DB0D-45E9-972B-5B1D35BC58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15A57D-5969-4906-A796-DF5821BE0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585086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B7E0E-34E5-49F4-8EFE-FF4A37FBF1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39F2A24-8AA0-47B2-B06E-C5B1EF384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202458A-1AF9-49BF-B8D6-83E63EFAC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465606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E736-9D7D-419C-AB27-246C72E72B9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298097C-0F15-4972-8D07-FF73B3803B4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671444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768744B-C413-44DD-8DC2-C218EFB47AD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E8ED6B7-6464-4A44-B6DF-7C59D6C974B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76670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4FAFB-E07A-4C5A-AED3-32CC0E1BBD9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C527C7C-7F44-4755-AA72-245BA6074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35848309"/>
      </p:ext>
    </p:extLst>
  </p:cSld>
  <p:clrMapOvr>
    <a:masterClrMapping/>
  </p:clrMapOvr>
  <p:transition spd="slow" advClick="0" advTm="3000">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E58B9E-B24F-4D32-A4AA-FAC8C8CB294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3166D12-070B-4F75-8AD6-35811CAF8D1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216224591"/>
      </p:ext>
    </p:extLst>
  </p:cSld>
  <p:clrMapOvr>
    <a:masterClrMapping/>
  </p:clrMapOvr>
  <p:transition spd="slow" advClick="0" advTm="3000">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A3D08D-EA7B-4B30-BB0A-350A0A09D3B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01E0229-7406-4ED8-A247-F002BF597C61}"/>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3964188526"/>
      </p:ext>
    </p:extLst>
  </p:cSld>
  <p:clrMapOvr>
    <a:masterClrMapping/>
  </p:clrMapOvr>
  <p:transition spd="slow" advClick="0" advTm="3000">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C4D8A-B072-4709-BB95-777A53C35A3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544CF4-5958-40B9-95D3-D39A7EF2470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132571-A85D-4953-82D2-69D50BFCF7F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91003701"/>
      </p:ext>
    </p:extLst>
  </p:cSld>
  <p:clrMapOvr>
    <a:masterClrMapping/>
  </p:clrMapOvr>
  <p:transition spd="slow" advClick="0" advTm="3000">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D14F58-C963-48B6-8562-480F75EEF85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E67455-4AC7-48E3-B00D-DBB8BE497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F9C9EE-D723-4937-9FE1-3389543B93C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AA16E50-753C-4B99-8972-8625ACBA85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E8C8FD2-2241-474D-AC7E-9D9840172E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27147153"/>
      </p:ext>
    </p:extLst>
  </p:cSld>
  <p:clrMapOvr>
    <a:masterClrMapping/>
  </p:clrMapOvr>
  <p:transition spd="slow" advClick="0" advTm="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E16B2A-2930-4C6A-A13C-0757A7B5168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EC091A1-96A6-4D44-9978-B95BBCD196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71E244F-665C-4256-8A0D-6A552BB3C74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598439C-1EB8-441C-B505-31EE3C4038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21CE2D9-FFE8-43A4-87F0-43580D75A2E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EACD710-FE81-4573-984B-23C545A7BBC4}"/>
              </a:ext>
            </a:extLst>
          </p:cNvPr>
          <p:cNvSpPr>
            <a:spLocks noGrp="1"/>
          </p:cNvSpPr>
          <p:nvPr>
            <p:ph type="dt" sz="half" idx="10"/>
          </p:nvPr>
        </p:nvSpPr>
        <p:spPr/>
        <p:txBody>
          <a:bodyPr/>
          <a:lstStyle>
            <a:lvl1pPr>
              <a:defRPr/>
            </a:lvl1pPr>
          </a:lstStyle>
          <a:p>
            <a:fld id="{A1117D9A-5563-47C5-B670-381F596A671F}" type="datetimeFigureOut">
              <a:rPr lang="zh-CN" altLang="en-US"/>
              <a:pPr/>
              <a:t>2020/1/14</a:t>
            </a:fld>
            <a:endParaRPr lang="zh-CN" altLang="en-US"/>
          </a:p>
        </p:txBody>
      </p:sp>
      <p:sp>
        <p:nvSpPr>
          <p:cNvPr id="8" name="页脚占位符 7">
            <a:extLst>
              <a:ext uri="{FF2B5EF4-FFF2-40B4-BE49-F238E27FC236}">
                <a16:creationId xmlns:a16="http://schemas.microsoft.com/office/drawing/2014/main" id="{B17889CC-A4F5-4457-869B-B12C50EA1561}"/>
              </a:ext>
            </a:extLst>
          </p:cNvPr>
          <p:cNvSpPr>
            <a:spLocks noGrp="1"/>
          </p:cNvSpPr>
          <p:nvPr>
            <p:ph type="ftr" sz="quarter" idx="11"/>
          </p:nvPr>
        </p:nvSpPr>
        <p:spPr/>
        <p:txBody>
          <a:bodyPr/>
          <a:lstStyle>
            <a:lvl1pPr>
              <a:defRPr/>
            </a:lvl1pPr>
          </a:lstStyle>
          <a:p>
            <a:endParaRPr lang="zh-CN" altLang="en-US"/>
          </a:p>
        </p:txBody>
      </p:sp>
      <p:sp>
        <p:nvSpPr>
          <p:cNvPr id="9" name="灯片编号占位符 8">
            <a:extLst>
              <a:ext uri="{FF2B5EF4-FFF2-40B4-BE49-F238E27FC236}">
                <a16:creationId xmlns:a16="http://schemas.microsoft.com/office/drawing/2014/main" id="{4AFFA9D7-2887-4D58-848D-4B829F006772}"/>
              </a:ext>
            </a:extLst>
          </p:cNvPr>
          <p:cNvSpPr>
            <a:spLocks noGrp="1"/>
          </p:cNvSpPr>
          <p:nvPr>
            <p:ph type="sldNum" sz="quarter" idx="12"/>
          </p:nvPr>
        </p:nvSpPr>
        <p:spPr/>
        <p:txBody>
          <a:bodyPr/>
          <a:lstStyle>
            <a:lvl1pPr>
              <a:defRPr/>
            </a:lvl1pPr>
          </a:lstStyle>
          <a:p>
            <a:fld id="{0E5C360D-3802-422E-937E-0E845261EDE2}" type="slidenum">
              <a:rPr lang="zh-CN" altLang="en-US"/>
              <a:pPr/>
              <a:t>‹#›</a:t>
            </a:fld>
            <a:endParaRPr lang="zh-CN" altLang="en-US"/>
          </a:p>
        </p:txBody>
      </p:sp>
    </p:spTree>
    <p:extLst>
      <p:ext uri="{BB962C8B-B14F-4D97-AF65-F5344CB8AC3E}">
        <p14:creationId xmlns:p14="http://schemas.microsoft.com/office/powerpoint/2010/main" val="15335171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3A8D1-0C33-46CE-A830-261BF65D0A65}"/>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50214909"/>
      </p:ext>
    </p:extLst>
  </p:cSld>
  <p:clrMapOvr>
    <a:masterClrMapping/>
  </p:clrMapOvr>
  <p:transition spd="slow" advClick="0" advTm="3000">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367985"/>
      </p:ext>
    </p:extLst>
  </p:cSld>
  <p:clrMapOvr>
    <a:masterClrMapping/>
  </p:clrMapOvr>
  <p:transition spd="slow" advClick="0" advTm="3000">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196D4-374D-4BF7-BB31-B6E8D4E6666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1DEC578-D30A-4A40-B022-D041DE6F61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E7F6D64-BBCA-49BA-B9E6-5545834676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764541991"/>
      </p:ext>
    </p:extLst>
  </p:cSld>
  <p:clrMapOvr>
    <a:masterClrMapping/>
  </p:clrMapOvr>
  <p:transition spd="slow" advClick="0" advTm="3000">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7D58AD-64EF-4C6E-A205-EFB182C50D9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120B1F-904F-48AF-865C-A8C657F2DB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AF5FF17-00D2-4F78-B7A3-7677FF648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631902014"/>
      </p:ext>
    </p:extLst>
  </p:cSld>
  <p:clrMapOvr>
    <a:masterClrMapping/>
  </p:clrMapOvr>
  <p:transition spd="slow" advClick="0" advTm="3000">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9925AC-9315-4A05-A7CB-91C6B0520E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C3EE5F4-AF1C-417C-ABFD-E071F02C73E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490755461"/>
      </p:ext>
    </p:extLst>
  </p:cSld>
  <p:clrMapOvr>
    <a:masterClrMapping/>
  </p:clrMapOvr>
  <p:transition spd="slow" advClick="0" advTm="3000">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1929E0C-938A-40AC-BBF8-3049A33C56E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CD5A25C-611C-4A0E-816F-D21646F3A99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72272112"/>
      </p:ext>
    </p:extLst>
  </p:cSld>
  <p:clrMapOvr>
    <a:masterClrMapping/>
  </p:clrMapOvr>
  <p:transition spd="slow" advClick="0" advTm="3000">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395401-A25A-4D83-AA2E-3873F511D72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8B898B-1ED3-4783-A42B-B87F1D89F3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13496814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7E2D27-2E5D-4FF6-9D76-E91168524A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4B3DF1E-B664-4E2F-B6F3-0CAEBC0764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129001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2F4A1B-F7A7-4032-A5A6-E4A2ADA4CE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2308C0-B910-4E43-BF83-ECD88F70BE7D}"/>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1391094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CBB7FA-FBB8-448E-B046-45311C4026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5D1AEAB-6377-4C80-9E3F-FE927E2859D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2ED4F95-0BEB-476F-B277-24E32085BAB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608056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483208-FDAF-4A65-9428-A51711A0455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37B334C-B45B-44AD-BB69-AD5391EA1C61}"/>
              </a:ext>
            </a:extLst>
          </p:cNvPr>
          <p:cNvSpPr>
            <a:spLocks noGrp="1"/>
          </p:cNvSpPr>
          <p:nvPr>
            <p:ph type="dt" sz="half" idx="10"/>
          </p:nvPr>
        </p:nvSpPr>
        <p:spPr/>
        <p:txBody>
          <a:bodyPr/>
          <a:lstStyle>
            <a:lvl1pPr>
              <a:defRPr/>
            </a:lvl1pPr>
          </a:lstStyle>
          <a:p>
            <a:fld id="{F1798459-FE8B-4E0B-B79F-801ED9F42444}" type="datetimeFigureOut">
              <a:rPr lang="zh-CN" altLang="en-US"/>
              <a:pPr/>
              <a:t>2020/1/14</a:t>
            </a:fld>
            <a:endParaRPr lang="zh-CN" altLang="en-US"/>
          </a:p>
        </p:txBody>
      </p:sp>
      <p:sp>
        <p:nvSpPr>
          <p:cNvPr id="4" name="页脚占位符 3">
            <a:extLst>
              <a:ext uri="{FF2B5EF4-FFF2-40B4-BE49-F238E27FC236}">
                <a16:creationId xmlns:a16="http://schemas.microsoft.com/office/drawing/2014/main" id="{6F2C18B9-710E-45C3-B3A6-54959165F776}"/>
              </a:ext>
            </a:extLst>
          </p:cNvPr>
          <p:cNvSpPr>
            <a:spLocks noGrp="1"/>
          </p:cNvSpPr>
          <p:nvPr>
            <p:ph type="ftr" sz="quarter" idx="11"/>
          </p:nvPr>
        </p:nvSpPr>
        <p:spPr/>
        <p:txBody>
          <a:bodyPr/>
          <a:lstStyle>
            <a:lvl1pPr>
              <a:defRPr/>
            </a:lvl1pPr>
          </a:lstStyle>
          <a:p>
            <a:endParaRPr lang="zh-CN" altLang="en-US"/>
          </a:p>
        </p:txBody>
      </p:sp>
      <p:sp>
        <p:nvSpPr>
          <p:cNvPr id="5" name="灯片编号占位符 4">
            <a:extLst>
              <a:ext uri="{FF2B5EF4-FFF2-40B4-BE49-F238E27FC236}">
                <a16:creationId xmlns:a16="http://schemas.microsoft.com/office/drawing/2014/main" id="{DEE03EE0-6EEE-4E2B-9AE6-A062AA5DF4BC}"/>
              </a:ext>
            </a:extLst>
          </p:cNvPr>
          <p:cNvSpPr>
            <a:spLocks noGrp="1"/>
          </p:cNvSpPr>
          <p:nvPr>
            <p:ph type="sldNum" sz="quarter" idx="12"/>
          </p:nvPr>
        </p:nvSpPr>
        <p:spPr/>
        <p:txBody>
          <a:bodyPr/>
          <a:lstStyle>
            <a:lvl1pPr>
              <a:defRPr/>
            </a:lvl1pPr>
          </a:lstStyle>
          <a:p>
            <a:fld id="{FB4ED3F7-6D43-4FB8-BDE8-0004EAD20058}" type="slidenum">
              <a:rPr lang="zh-CN" altLang="en-US"/>
              <a:pPr/>
              <a:t>‹#›</a:t>
            </a:fld>
            <a:endParaRPr lang="zh-CN" altLang="en-US"/>
          </a:p>
        </p:txBody>
      </p:sp>
    </p:spTree>
    <p:extLst>
      <p:ext uri="{BB962C8B-B14F-4D97-AF65-F5344CB8AC3E}">
        <p14:creationId xmlns:p14="http://schemas.microsoft.com/office/powerpoint/2010/main" val="13477400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DB74A-5AE9-46E7-9556-EFC74EDD020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B604553-8130-4837-904D-C96A895501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11D3C6F-8DC6-49E2-98D0-341A1A1D903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9184F0F-BA1B-4CD8-A9D1-49D9482B7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98E96A0-CB88-4740-830A-ABE267DABCD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6093228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B2834B-5B31-4243-88E6-3705D97C73E1}"/>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1073870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3015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313657-FF75-4255-9A45-620487696D6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AAB241-1E4A-4505-BF8E-3B5179A32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D095B4-85F8-466F-80D9-9DFD97A93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1415912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B1583-A70B-4D36-AC6C-D2164BD3AF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EB65880-D001-43B9-BED1-C0696911C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05C99EB-5F14-4B57-B25A-F61BD18DE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42293834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63DEFD-6672-4DD6-9CA4-19CEE5564F0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DBB41D-E3B3-4271-92A2-94AB21F81C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59200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941B614-557C-4C00-AB18-933898B0C9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83720F-6D32-4759-9910-B057794045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116389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1490EC-FC67-4711-91E1-F5BBF1B35698}"/>
              </a:ext>
            </a:extLst>
          </p:cNvPr>
          <p:cNvSpPr>
            <a:spLocks noGrp="1"/>
          </p:cNvSpPr>
          <p:nvPr>
            <p:ph type="dt" sz="half" idx="10"/>
          </p:nvPr>
        </p:nvSpPr>
        <p:spPr/>
        <p:txBody>
          <a:bodyPr/>
          <a:lstStyle>
            <a:lvl1pPr>
              <a:defRPr/>
            </a:lvl1pPr>
          </a:lstStyle>
          <a:p>
            <a:fld id="{458CA3CC-6EE6-47C9-9249-2C6D5AFD2D42}" type="datetimeFigureOut">
              <a:rPr lang="zh-CN" altLang="en-US"/>
              <a:pPr/>
              <a:t>2020/1/14</a:t>
            </a:fld>
            <a:endParaRPr lang="zh-CN" altLang="en-US"/>
          </a:p>
        </p:txBody>
      </p:sp>
      <p:sp>
        <p:nvSpPr>
          <p:cNvPr id="3" name="页脚占位符 2">
            <a:extLst>
              <a:ext uri="{FF2B5EF4-FFF2-40B4-BE49-F238E27FC236}">
                <a16:creationId xmlns:a16="http://schemas.microsoft.com/office/drawing/2014/main" id="{EC583744-8276-4269-9611-756E1B830F7B}"/>
              </a:ext>
            </a:extLst>
          </p:cNvPr>
          <p:cNvSpPr>
            <a:spLocks noGrp="1"/>
          </p:cNvSpPr>
          <p:nvPr>
            <p:ph type="ftr" sz="quarter" idx="11"/>
          </p:nvPr>
        </p:nvSpPr>
        <p:spPr/>
        <p:txBody>
          <a:bodyPr/>
          <a:lstStyle>
            <a:lvl1pPr>
              <a:defRPr/>
            </a:lvl1pPr>
          </a:lstStyle>
          <a:p>
            <a:endParaRPr lang="zh-CN" altLang="en-US"/>
          </a:p>
        </p:txBody>
      </p:sp>
      <p:sp>
        <p:nvSpPr>
          <p:cNvPr id="4" name="灯片编号占位符 3">
            <a:extLst>
              <a:ext uri="{FF2B5EF4-FFF2-40B4-BE49-F238E27FC236}">
                <a16:creationId xmlns:a16="http://schemas.microsoft.com/office/drawing/2014/main" id="{BECA7269-F401-4EB6-AE87-9790A72C0399}"/>
              </a:ext>
            </a:extLst>
          </p:cNvPr>
          <p:cNvSpPr>
            <a:spLocks noGrp="1"/>
          </p:cNvSpPr>
          <p:nvPr>
            <p:ph type="sldNum" sz="quarter" idx="12"/>
          </p:nvPr>
        </p:nvSpPr>
        <p:spPr/>
        <p:txBody>
          <a:bodyPr/>
          <a:lstStyle>
            <a:lvl1pPr>
              <a:defRPr/>
            </a:lvl1pPr>
          </a:lstStyle>
          <a:p>
            <a:fld id="{54050C0E-0DDA-49E5-B1B0-26FEE85F871A}" type="slidenum">
              <a:rPr lang="zh-CN" altLang="en-US"/>
              <a:pPr/>
              <a:t>‹#›</a:t>
            </a:fld>
            <a:endParaRPr lang="zh-CN" altLang="en-US"/>
          </a:p>
        </p:txBody>
      </p:sp>
    </p:spTree>
    <p:extLst>
      <p:ext uri="{BB962C8B-B14F-4D97-AF65-F5344CB8AC3E}">
        <p14:creationId xmlns:p14="http://schemas.microsoft.com/office/powerpoint/2010/main" val="1959621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2827A-1B74-4529-9FA4-2876AAF8A4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82CA16E-E417-486F-B642-CD8565F03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46D41A5-61A7-424F-BEA8-088CB6704C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6FE5EE-5D3B-4772-B5CE-FD01637E0853}"/>
              </a:ext>
            </a:extLst>
          </p:cNvPr>
          <p:cNvSpPr>
            <a:spLocks noGrp="1"/>
          </p:cNvSpPr>
          <p:nvPr>
            <p:ph type="dt" sz="half" idx="10"/>
          </p:nvPr>
        </p:nvSpPr>
        <p:spPr/>
        <p:txBody>
          <a:bodyPr/>
          <a:lstStyle>
            <a:lvl1pPr>
              <a:defRPr/>
            </a:lvl1pPr>
          </a:lstStyle>
          <a:p>
            <a:fld id="{F17F217C-98FC-4BED-8E45-019806CF3ECF}" type="datetimeFigureOut">
              <a:rPr lang="zh-CN" altLang="en-US"/>
              <a:pPr/>
              <a:t>2020/1/14</a:t>
            </a:fld>
            <a:endParaRPr lang="zh-CN" altLang="en-US"/>
          </a:p>
        </p:txBody>
      </p:sp>
      <p:sp>
        <p:nvSpPr>
          <p:cNvPr id="6" name="页脚占位符 5">
            <a:extLst>
              <a:ext uri="{FF2B5EF4-FFF2-40B4-BE49-F238E27FC236}">
                <a16:creationId xmlns:a16="http://schemas.microsoft.com/office/drawing/2014/main" id="{B5F2ACFA-B0AF-4325-B858-59BC9C1E5573}"/>
              </a:ext>
            </a:extLst>
          </p:cNvPr>
          <p:cNvSpPr>
            <a:spLocks noGrp="1"/>
          </p:cNvSpPr>
          <p:nvPr>
            <p:ph type="ftr" sz="quarter" idx="11"/>
          </p:nvPr>
        </p:nvSpPr>
        <p:spPr/>
        <p:txBody>
          <a:bodyPr/>
          <a:lstStyle>
            <a:lvl1pPr>
              <a:defRPr/>
            </a:lvl1pPr>
          </a:lstStyle>
          <a:p>
            <a:endParaRPr lang="zh-CN" altLang="en-US"/>
          </a:p>
        </p:txBody>
      </p:sp>
      <p:sp>
        <p:nvSpPr>
          <p:cNvPr id="7" name="灯片编号占位符 6">
            <a:extLst>
              <a:ext uri="{FF2B5EF4-FFF2-40B4-BE49-F238E27FC236}">
                <a16:creationId xmlns:a16="http://schemas.microsoft.com/office/drawing/2014/main" id="{0813BB7B-32B8-4E42-8095-D8C7121EEBB8}"/>
              </a:ext>
            </a:extLst>
          </p:cNvPr>
          <p:cNvSpPr>
            <a:spLocks noGrp="1"/>
          </p:cNvSpPr>
          <p:nvPr>
            <p:ph type="sldNum" sz="quarter" idx="12"/>
          </p:nvPr>
        </p:nvSpPr>
        <p:spPr/>
        <p:txBody>
          <a:bodyPr/>
          <a:lstStyle>
            <a:lvl1pPr>
              <a:defRPr/>
            </a:lvl1pPr>
          </a:lstStyle>
          <a:p>
            <a:fld id="{463A99CA-3E71-403D-A300-620CBDE38716}" type="slidenum">
              <a:rPr lang="zh-CN" altLang="en-US"/>
              <a:pPr/>
              <a:t>‹#›</a:t>
            </a:fld>
            <a:endParaRPr lang="zh-CN" altLang="en-US"/>
          </a:p>
        </p:txBody>
      </p:sp>
    </p:spTree>
    <p:extLst>
      <p:ext uri="{BB962C8B-B14F-4D97-AF65-F5344CB8AC3E}">
        <p14:creationId xmlns:p14="http://schemas.microsoft.com/office/powerpoint/2010/main" val="203815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591F54-C6F5-4A75-9B9D-C0B6DA8FF0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233A93-9C47-4278-9A7C-8CAF8D1B84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E550079-58E9-468C-BE72-1DAFF55C4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22E34C8-D199-4E68-A61C-82D573353D43}"/>
              </a:ext>
            </a:extLst>
          </p:cNvPr>
          <p:cNvSpPr>
            <a:spLocks noGrp="1"/>
          </p:cNvSpPr>
          <p:nvPr>
            <p:ph type="dt" sz="half" idx="10"/>
          </p:nvPr>
        </p:nvSpPr>
        <p:spPr/>
        <p:txBody>
          <a:bodyPr/>
          <a:lstStyle>
            <a:lvl1pPr>
              <a:defRPr/>
            </a:lvl1pPr>
          </a:lstStyle>
          <a:p>
            <a:fld id="{3421AB80-B526-49AC-B85D-C839B5CD5DF9}" type="datetimeFigureOut">
              <a:rPr lang="zh-CN" altLang="en-US"/>
              <a:pPr/>
              <a:t>2020/1/14</a:t>
            </a:fld>
            <a:endParaRPr lang="zh-CN" altLang="en-US"/>
          </a:p>
        </p:txBody>
      </p:sp>
      <p:sp>
        <p:nvSpPr>
          <p:cNvPr id="6" name="页脚占位符 5">
            <a:extLst>
              <a:ext uri="{FF2B5EF4-FFF2-40B4-BE49-F238E27FC236}">
                <a16:creationId xmlns:a16="http://schemas.microsoft.com/office/drawing/2014/main" id="{07FE8CF3-2D2C-40C8-B4FD-5FB0D6900E50}"/>
              </a:ext>
            </a:extLst>
          </p:cNvPr>
          <p:cNvSpPr>
            <a:spLocks noGrp="1"/>
          </p:cNvSpPr>
          <p:nvPr>
            <p:ph type="ftr" sz="quarter" idx="11"/>
          </p:nvPr>
        </p:nvSpPr>
        <p:spPr/>
        <p:txBody>
          <a:bodyPr/>
          <a:lstStyle>
            <a:lvl1pPr>
              <a:defRPr/>
            </a:lvl1pPr>
          </a:lstStyle>
          <a:p>
            <a:endParaRPr lang="zh-CN" altLang="en-US"/>
          </a:p>
        </p:txBody>
      </p:sp>
      <p:sp>
        <p:nvSpPr>
          <p:cNvPr id="7" name="灯片编号占位符 6">
            <a:extLst>
              <a:ext uri="{FF2B5EF4-FFF2-40B4-BE49-F238E27FC236}">
                <a16:creationId xmlns:a16="http://schemas.microsoft.com/office/drawing/2014/main" id="{A754AA3E-550F-4543-89EC-8F5EEFF43244}"/>
              </a:ext>
            </a:extLst>
          </p:cNvPr>
          <p:cNvSpPr>
            <a:spLocks noGrp="1"/>
          </p:cNvSpPr>
          <p:nvPr>
            <p:ph type="sldNum" sz="quarter" idx="12"/>
          </p:nvPr>
        </p:nvSpPr>
        <p:spPr/>
        <p:txBody>
          <a:bodyPr/>
          <a:lstStyle>
            <a:lvl1pPr>
              <a:defRPr/>
            </a:lvl1pPr>
          </a:lstStyle>
          <a:p>
            <a:fld id="{1139AB8B-0B6C-4B1F-A72F-319E717AE611}" type="slidenum">
              <a:rPr lang="zh-CN" altLang="en-US"/>
              <a:pPr/>
              <a:t>‹#›</a:t>
            </a:fld>
            <a:endParaRPr lang="zh-CN" altLang="en-US"/>
          </a:p>
        </p:txBody>
      </p:sp>
    </p:spTree>
    <p:extLst>
      <p:ext uri="{BB962C8B-B14F-4D97-AF65-F5344CB8AC3E}">
        <p14:creationId xmlns:p14="http://schemas.microsoft.com/office/powerpoint/2010/main" val="425462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18"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6.png"/><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19" Type="http://schemas.openxmlformats.org/officeDocument/2006/relationships/image" Target="../media/image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FAAE907A-98A1-44D6-9B7B-16228AB7DFE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1027" name="文本占位符 2">
            <a:extLst>
              <a:ext uri="{FF2B5EF4-FFF2-40B4-BE49-F238E27FC236}">
                <a16:creationId xmlns:a16="http://schemas.microsoft.com/office/drawing/2014/main" id="{DFC469F0-1C1A-4700-9F03-8D2FD023E23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1028" name="日期占位符 3">
            <a:extLst>
              <a:ext uri="{FF2B5EF4-FFF2-40B4-BE49-F238E27FC236}">
                <a16:creationId xmlns:a16="http://schemas.microsoft.com/office/drawing/2014/main" id="{F189FBB8-7153-4F58-983D-1BECC99166F4}"/>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62B938C4-37D6-4A04-BB7B-3888DE764F3E}" type="datetimeFigureOut">
              <a:rPr lang="zh-CN" altLang="en-US"/>
              <a:pPr/>
              <a:t>2020/1/14</a:t>
            </a:fld>
            <a:endParaRPr lang="zh-CN" altLang="en-US"/>
          </a:p>
        </p:txBody>
      </p:sp>
      <p:sp>
        <p:nvSpPr>
          <p:cNvPr id="1029" name="页脚占位符 4">
            <a:extLst>
              <a:ext uri="{FF2B5EF4-FFF2-40B4-BE49-F238E27FC236}">
                <a16:creationId xmlns:a16="http://schemas.microsoft.com/office/drawing/2014/main" id="{90D2BD80-C0E0-49D0-A5EB-3632151593B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zh-CN" altLang="en-US"/>
          </a:p>
        </p:txBody>
      </p:sp>
      <p:sp>
        <p:nvSpPr>
          <p:cNvPr id="1030" name="灯片编号占位符 5">
            <a:extLst>
              <a:ext uri="{FF2B5EF4-FFF2-40B4-BE49-F238E27FC236}">
                <a16:creationId xmlns:a16="http://schemas.microsoft.com/office/drawing/2014/main" id="{BA103416-D033-4EC2-A5CB-CF6C4FF773D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09A1C88-34BC-4099-A890-38D4AB7AF77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AC14BB6F-C058-425B-A20F-39A9A05B343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2051" name="文本占位符 2">
            <a:extLst>
              <a:ext uri="{FF2B5EF4-FFF2-40B4-BE49-F238E27FC236}">
                <a16:creationId xmlns:a16="http://schemas.microsoft.com/office/drawing/2014/main" id="{5656D0A8-8BCE-44A2-8F01-E7DC53CA9CE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2052" name="日期占位符 3">
            <a:extLst>
              <a:ext uri="{FF2B5EF4-FFF2-40B4-BE49-F238E27FC236}">
                <a16:creationId xmlns:a16="http://schemas.microsoft.com/office/drawing/2014/main" id="{BF0902BA-AC4F-4F3C-B373-948A45B97E62}"/>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61EE8FC6-4639-4C80-A96E-CD1846E92505}" type="datetimeFigureOut">
              <a:rPr lang="zh-CN" altLang="en-US"/>
              <a:pPr/>
              <a:t>2020/1/14</a:t>
            </a:fld>
            <a:endParaRPr lang="zh-CN" altLang="en-US"/>
          </a:p>
        </p:txBody>
      </p:sp>
      <p:sp>
        <p:nvSpPr>
          <p:cNvPr id="2053" name="页脚占位符 4">
            <a:extLst>
              <a:ext uri="{FF2B5EF4-FFF2-40B4-BE49-F238E27FC236}">
                <a16:creationId xmlns:a16="http://schemas.microsoft.com/office/drawing/2014/main" id="{83BA733C-72EA-4E84-B86C-EE4D153339B8}"/>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zh-CN" altLang="en-US"/>
          </a:p>
        </p:txBody>
      </p:sp>
      <p:sp>
        <p:nvSpPr>
          <p:cNvPr id="2054" name="灯片编号占位符 5">
            <a:extLst>
              <a:ext uri="{FF2B5EF4-FFF2-40B4-BE49-F238E27FC236}">
                <a16:creationId xmlns:a16="http://schemas.microsoft.com/office/drawing/2014/main" id="{9FD948AF-7951-4E55-9182-3003CBF38641}"/>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9119CE8-BA2C-49CC-9E15-8FB183AF69B6}"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5AFF4CEE-986F-4C6E-AA1C-228531F1619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3075" name="文本占位符 2">
            <a:extLst>
              <a:ext uri="{FF2B5EF4-FFF2-40B4-BE49-F238E27FC236}">
                <a16:creationId xmlns:a16="http://schemas.microsoft.com/office/drawing/2014/main" id="{7B02D84E-5765-4D8E-8FC0-64ACF5E5054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
        <p:nvSpPr>
          <p:cNvPr id="3076" name="日期占位符 3">
            <a:extLst>
              <a:ext uri="{FF2B5EF4-FFF2-40B4-BE49-F238E27FC236}">
                <a16:creationId xmlns:a16="http://schemas.microsoft.com/office/drawing/2014/main" id="{DFFC0CD8-EC60-4A77-8C04-D8CAAFBCAAA6}"/>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79005769-2765-4A3B-919F-04C7E5814AE0}" type="datetimeFigureOut">
              <a:rPr lang="zh-CN" altLang="en-US"/>
              <a:pPr/>
              <a:t>2020/1/14</a:t>
            </a:fld>
            <a:endParaRPr lang="zh-CN" altLang="en-US"/>
          </a:p>
        </p:txBody>
      </p:sp>
      <p:sp>
        <p:nvSpPr>
          <p:cNvPr id="3077" name="页脚占位符 4">
            <a:extLst>
              <a:ext uri="{FF2B5EF4-FFF2-40B4-BE49-F238E27FC236}">
                <a16:creationId xmlns:a16="http://schemas.microsoft.com/office/drawing/2014/main" id="{46384995-4A31-4CB8-BDEB-3F0F6EF4B84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zh-CN" altLang="en-US"/>
          </a:p>
        </p:txBody>
      </p:sp>
      <p:sp>
        <p:nvSpPr>
          <p:cNvPr id="3078" name="灯片编号占位符 5">
            <a:extLst>
              <a:ext uri="{FF2B5EF4-FFF2-40B4-BE49-F238E27FC236}">
                <a16:creationId xmlns:a16="http://schemas.microsoft.com/office/drawing/2014/main" id="{CA42FDAA-A7E7-48EB-9B54-AE6A2B6CBCEB}"/>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BFE71C6-4BA9-4EF4-91E4-90F6F7CD504B}"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8" name="图片 6">
            <a:extLst>
              <a:ext uri="{FF2B5EF4-FFF2-40B4-BE49-F238E27FC236}">
                <a16:creationId xmlns:a16="http://schemas.microsoft.com/office/drawing/2014/main" id="{3197B565-AC88-4AB5-85F6-6C967722FBE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b="9627"/>
          <a:stretch>
            <a:fillRect/>
          </a:stretch>
        </p:blipFill>
        <p:spPr bwMode="auto">
          <a:xfrm>
            <a:off x="0"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7">
            <a:extLst>
              <a:ext uri="{FF2B5EF4-FFF2-40B4-BE49-F238E27FC236}">
                <a16:creationId xmlns:a16="http://schemas.microsoft.com/office/drawing/2014/main" id="{CB5B9AFC-FD1A-44F3-901A-3BD7BA9AC8D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t="45770" r="70099" b="31741"/>
          <a:stretch>
            <a:fillRect/>
          </a:stretch>
        </p:blipFill>
        <p:spPr bwMode="auto">
          <a:xfrm>
            <a:off x="0" y="1158875"/>
            <a:ext cx="9880600"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图片 8">
            <a:extLst>
              <a:ext uri="{FF2B5EF4-FFF2-40B4-BE49-F238E27FC236}">
                <a16:creationId xmlns:a16="http://schemas.microsoft.com/office/drawing/2014/main" id="{CF0888B4-525C-4FF0-83A3-D40D596BAE26}"/>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l="30122" t="26865" r="53189" b="37447"/>
          <a:stretch>
            <a:fillRect/>
          </a:stretch>
        </p:blipFill>
        <p:spPr bwMode="auto">
          <a:xfrm>
            <a:off x="11495088" y="142875"/>
            <a:ext cx="4460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矩形 9">
            <a:extLst>
              <a:ext uri="{FF2B5EF4-FFF2-40B4-BE49-F238E27FC236}">
                <a16:creationId xmlns:a16="http://schemas.microsoft.com/office/drawing/2014/main" id="{D28B1169-B4E4-4CE2-92A3-B7D2CB3F695D}"/>
              </a:ext>
            </a:extLst>
          </p:cNvPr>
          <p:cNvSpPr>
            <a:spLocks noChangeArrowheads="1"/>
          </p:cNvSpPr>
          <p:nvPr userDrawn="1"/>
        </p:nvSpPr>
        <p:spPr bwMode="auto">
          <a:xfrm>
            <a:off x="11172825" y="319088"/>
            <a:ext cx="258763" cy="258762"/>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4102" name="直接连接符 10">
            <a:extLst>
              <a:ext uri="{FF2B5EF4-FFF2-40B4-BE49-F238E27FC236}">
                <a16:creationId xmlns:a16="http://schemas.microsoft.com/office/drawing/2014/main" id="{DD88FA83-4FAA-41DE-9D9B-8F2256C19875}"/>
              </a:ext>
            </a:extLst>
          </p:cNvPr>
          <p:cNvPicPr>
            <a:picLocks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412163" y="255588"/>
            <a:ext cx="27495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直接连接符 11">
            <a:extLst>
              <a:ext uri="{FF2B5EF4-FFF2-40B4-BE49-F238E27FC236}">
                <a16:creationId xmlns:a16="http://schemas.microsoft.com/office/drawing/2014/main" id="{482ACFF1-A401-4C80-A6A6-88BF6C36B4FC}"/>
              </a:ext>
            </a:extLst>
          </p:cNvPr>
          <p:cNvPicPr>
            <a:picLocks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8424863" y="371475"/>
            <a:ext cx="27495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矩形 12">
            <a:extLst>
              <a:ext uri="{FF2B5EF4-FFF2-40B4-BE49-F238E27FC236}">
                <a16:creationId xmlns:a16="http://schemas.microsoft.com/office/drawing/2014/main" id="{CB535106-439C-4709-9E30-D79D055597CE}"/>
              </a:ext>
            </a:extLst>
          </p:cNvPr>
          <p:cNvSpPr>
            <a:spLocks noChangeArrowheads="1"/>
          </p:cNvSpPr>
          <p:nvPr userDrawn="1"/>
        </p:nvSpPr>
        <p:spPr bwMode="auto">
          <a:xfrm>
            <a:off x="234950" y="695325"/>
            <a:ext cx="11722100" cy="5951538"/>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4105" name="图片 13">
            <a:extLst>
              <a:ext uri="{FF2B5EF4-FFF2-40B4-BE49-F238E27FC236}">
                <a16:creationId xmlns:a16="http://schemas.microsoft.com/office/drawing/2014/main" id="{1FBD3363-CBC5-4D82-AB6D-F13E2A9FB555}"/>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l="16840" t="29579" r="1982" b="24695"/>
          <a:stretch>
            <a:fillRect/>
          </a:stretch>
        </p:blipFill>
        <p:spPr bwMode="auto">
          <a:xfrm>
            <a:off x="31750" y="120650"/>
            <a:ext cx="8191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图片 14">
            <a:extLst>
              <a:ext uri="{FF2B5EF4-FFF2-40B4-BE49-F238E27FC236}">
                <a16:creationId xmlns:a16="http://schemas.microsoft.com/office/drawing/2014/main" id="{64E880F8-A5D6-47B6-8D9A-453F3BA2356E}"/>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l="23882" t="16560" r="28087"/>
          <a:stretch>
            <a:fillRect/>
          </a:stretch>
        </p:blipFill>
        <p:spPr bwMode="auto">
          <a:xfrm>
            <a:off x="-22225" y="5497513"/>
            <a:ext cx="215423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标题占位符 1">
            <a:extLst>
              <a:ext uri="{FF2B5EF4-FFF2-40B4-BE49-F238E27FC236}">
                <a16:creationId xmlns:a16="http://schemas.microsoft.com/office/drawing/2014/main" id="{20C6010E-4054-4E8A-A44E-92CD28032C3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4108" name="文本占位符 2">
            <a:extLst>
              <a:ext uri="{FF2B5EF4-FFF2-40B4-BE49-F238E27FC236}">
                <a16:creationId xmlns:a16="http://schemas.microsoft.com/office/drawing/2014/main" id="{A6DD6A31-1620-4BE3-8EEC-88B0C679A32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6B2EA3AE-8460-4DEF-892A-059DCDA52FB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5123" name="文本占位符 2">
            <a:extLst>
              <a:ext uri="{FF2B5EF4-FFF2-40B4-BE49-F238E27FC236}">
                <a16:creationId xmlns:a16="http://schemas.microsoft.com/office/drawing/2014/main" id="{D8669A73-634E-4FA1-8C3E-B533514EEC6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spd="slow" advClick="0" advTm="3000">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18A416C4-028B-4229-A4DB-CE35F31CC44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t>单击此处编辑母版标题样式</a:t>
            </a:r>
          </a:p>
        </p:txBody>
      </p:sp>
      <p:sp>
        <p:nvSpPr>
          <p:cNvPr id="6147" name="文本占位符 2">
            <a:extLst>
              <a:ext uri="{FF2B5EF4-FFF2-40B4-BE49-F238E27FC236}">
                <a16:creationId xmlns:a16="http://schemas.microsoft.com/office/drawing/2014/main" id="{7631838D-1E94-4A8D-A91A-21EB92079CE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t>单击此处编辑母版文本样式</a:t>
            </a:r>
          </a:p>
          <a:p>
            <a:pPr lvl="1"/>
            <a:r>
              <a:rPr lang="zh-CN" altLang="zh-CN"/>
              <a:t>第二级</a:t>
            </a:r>
          </a:p>
          <a:p>
            <a:pPr lvl="2"/>
            <a:r>
              <a:rPr lang="zh-CN" altLang="zh-CN"/>
              <a:t>第三级</a:t>
            </a:r>
          </a:p>
          <a:p>
            <a:pPr lvl="3"/>
            <a:r>
              <a:rPr lang="zh-CN" altLang="zh-CN"/>
              <a:t>第四级</a:t>
            </a:r>
          </a:p>
          <a:p>
            <a:pPr lvl="4"/>
            <a:r>
              <a:rPr lang="zh-CN" altLang="zh-CN"/>
              <a:t>第五级</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1.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3">
            <a:extLst>
              <a:ext uri="{FF2B5EF4-FFF2-40B4-BE49-F238E27FC236}">
                <a16:creationId xmlns:a16="http://schemas.microsoft.com/office/drawing/2014/main" id="{E56FEC7B-39FF-4C6A-A032-949D7B065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473" r="9473"/>
          <a:stretch>
            <a:fillRect/>
          </a:stretch>
        </p:blipFill>
        <p:spPr bwMode="auto">
          <a:xfrm>
            <a:off x="-19050" y="0"/>
            <a:ext cx="1223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文本框 92">
            <a:extLst>
              <a:ext uri="{FF2B5EF4-FFF2-40B4-BE49-F238E27FC236}">
                <a16:creationId xmlns:a16="http://schemas.microsoft.com/office/drawing/2014/main" id="{79F22C9E-5CE7-4DF4-988D-BA4232B4FB6A}"/>
              </a:ext>
            </a:extLst>
          </p:cNvPr>
          <p:cNvSpPr txBox="1">
            <a:spLocks noChangeArrowheads="1"/>
          </p:cNvSpPr>
          <p:nvPr/>
        </p:nvSpPr>
        <p:spPr bwMode="auto">
          <a:xfrm>
            <a:off x="1204912" y="2667000"/>
            <a:ext cx="9801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4800" b="1" dirty="0">
                <a:solidFill>
                  <a:srgbClr val="FFFFF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2020 </a:t>
            </a:r>
            <a:r>
              <a:rPr lang="zh-CN" altLang="en-US" sz="4800" b="1" dirty="0">
                <a:solidFill>
                  <a:srgbClr val="FFFFF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INTERNET TECHNOLOGY</a:t>
            </a:r>
          </a:p>
        </p:txBody>
      </p:sp>
      <p:sp>
        <p:nvSpPr>
          <p:cNvPr id="8196" name="文本框 36">
            <a:extLst>
              <a:ext uri="{FF2B5EF4-FFF2-40B4-BE49-F238E27FC236}">
                <a16:creationId xmlns:a16="http://schemas.microsoft.com/office/drawing/2014/main" id="{0DD4D610-FAA2-429F-A609-A8BCF28409D9}"/>
              </a:ext>
            </a:extLst>
          </p:cNvPr>
          <p:cNvSpPr txBox="1">
            <a:spLocks noChangeArrowheads="1"/>
          </p:cNvSpPr>
          <p:nvPr/>
        </p:nvSpPr>
        <p:spPr bwMode="auto">
          <a:xfrm>
            <a:off x="2647950" y="3586163"/>
            <a:ext cx="6915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2400" b="1">
                <a:solidFill>
                  <a:srgbClr val="FFFFFF"/>
                </a:solidFill>
                <a:effectLst>
                  <a:outerShdw blurRad="38100" dist="38100" dir="2700000" algn="tl">
                    <a:srgbClr val="C0C0C0"/>
                  </a:outerShdw>
                </a:effectLst>
                <a:latin typeface="Arial" panose="020B0604020202020204" pitchFamily="34" charset="0"/>
                <a:ea typeface="微软雅黑" panose="020B0503020204020204" pitchFamily="34" charset="-122"/>
              </a:rPr>
              <a:t>THE PROFESSIONNAL BUSINESS TEMPALTE</a:t>
            </a:r>
            <a:endParaRPr lang="zh-CN" altLang="en-US" sz="2400" b="1">
              <a:solidFill>
                <a:srgbClr val="FFFFFF"/>
              </a:solidFill>
              <a:effectLst>
                <a:outerShdw blurRad="38100" dist="38100" dir="2700000" algn="tl">
                  <a:srgbClr val="C0C0C0"/>
                </a:outerShdw>
              </a:effectLst>
              <a:latin typeface="Arial" panose="020B0604020202020204" pitchFamily="34" charset="0"/>
              <a:ea typeface="微软雅黑" panose="020B0503020204020204" pitchFamily="34" charset="-122"/>
            </a:endParaRPr>
          </a:p>
        </p:txBody>
      </p:sp>
      <p:sp>
        <p:nvSpPr>
          <p:cNvPr id="8198" name="文本框 93">
            <a:extLst>
              <a:ext uri="{FF2B5EF4-FFF2-40B4-BE49-F238E27FC236}">
                <a16:creationId xmlns:a16="http://schemas.microsoft.com/office/drawing/2014/main" id="{1B246AE4-0937-4B8D-ADB6-A9913232698B}"/>
              </a:ext>
            </a:extLst>
          </p:cNvPr>
          <p:cNvSpPr txBox="1">
            <a:spLocks noChangeArrowheads="1"/>
          </p:cNvSpPr>
          <p:nvPr/>
        </p:nvSpPr>
        <p:spPr bwMode="auto">
          <a:xfrm>
            <a:off x="2190750" y="2206625"/>
            <a:ext cx="8172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2400">
                <a:solidFill>
                  <a:srgbClr val="FFFFFF"/>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Professional Concentrate Focus Specifically</a:t>
            </a:r>
            <a:endParaRPr lang="zh-CN" altLang="en-US" sz="2400">
              <a:solidFill>
                <a:srgbClr val="FFFFFF"/>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a:extLst>
              <a:ext uri="{FF2B5EF4-FFF2-40B4-BE49-F238E27FC236}">
                <a16:creationId xmlns:a16="http://schemas.microsoft.com/office/drawing/2014/main" id="{4A35F538-D973-467D-9A19-C19C32D99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8352"/>
          <a:stretch>
            <a:fillRect/>
          </a:stretch>
        </p:blipFill>
        <p:spPr bwMode="auto">
          <a:xfrm>
            <a:off x="0" y="-1905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椭圆 3">
            <a:extLst>
              <a:ext uri="{FF2B5EF4-FFF2-40B4-BE49-F238E27FC236}">
                <a16:creationId xmlns:a16="http://schemas.microsoft.com/office/drawing/2014/main" id="{A3D46E6B-9E76-4B4F-BB0D-32961087E4B4}"/>
              </a:ext>
            </a:extLst>
          </p:cNvPr>
          <p:cNvSpPr>
            <a:spLocks noChangeArrowheads="1"/>
          </p:cNvSpPr>
          <p:nvPr/>
        </p:nvSpPr>
        <p:spPr bwMode="auto">
          <a:xfrm>
            <a:off x="1257300" y="800100"/>
            <a:ext cx="4972050" cy="4972050"/>
          </a:xfrm>
          <a:prstGeom prst="ellipse">
            <a:avLst/>
          </a:prstGeom>
          <a:solidFill>
            <a:srgbClr val="FFC000">
              <a:alpha val="29999"/>
            </a:srgbClr>
          </a:solidFill>
          <a:ln w="12700" cmpd="sng">
            <a:solidFill>
              <a:srgbClr val="FFC000"/>
            </a:solidFill>
            <a:round/>
            <a:headEnd/>
            <a:tailEnd/>
          </a:ln>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8436" name="椭圆 2">
            <a:extLst>
              <a:ext uri="{FF2B5EF4-FFF2-40B4-BE49-F238E27FC236}">
                <a16:creationId xmlns:a16="http://schemas.microsoft.com/office/drawing/2014/main" id="{34435DBB-ABA6-4DD7-B2F9-61D0C7E70636}"/>
              </a:ext>
            </a:extLst>
          </p:cNvPr>
          <p:cNvSpPr>
            <a:spLocks noChangeArrowheads="1"/>
          </p:cNvSpPr>
          <p:nvPr/>
        </p:nvSpPr>
        <p:spPr bwMode="auto">
          <a:xfrm>
            <a:off x="1257300" y="1295400"/>
            <a:ext cx="4267200" cy="4267200"/>
          </a:xfrm>
          <a:prstGeom prst="ellipse">
            <a:avLst/>
          </a:prstGeom>
          <a:solidFill>
            <a:srgbClr val="0044A1">
              <a:alpha val="8199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8437" name="TextBox 15">
            <a:extLst>
              <a:ext uri="{FF2B5EF4-FFF2-40B4-BE49-F238E27FC236}">
                <a16:creationId xmlns:a16="http://schemas.microsoft.com/office/drawing/2014/main" id="{CD51C315-0974-4D67-8521-9A620086D8C7}"/>
              </a:ext>
            </a:extLst>
          </p:cNvPr>
          <p:cNvSpPr txBox="1">
            <a:spLocks noChangeArrowheads="1"/>
          </p:cNvSpPr>
          <p:nvPr/>
        </p:nvSpPr>
        <p:spPr bwMode="auto">
          <a:xfrm>
            <a:off x="1797522" y="2505075"/>
            <a:ext cx="306250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zh-CN" sz="2400" b="1" dirty="0">
                <a:solidFill>
                  <a:srgbClr val="FFFFFF"/>
                </a:solidFill>
                <a:latin typeface="微软雅黑" panose="020B0503020204020204" pitchFamily="34" charset="-122"/>
                <a:ea typeface="微软雅黑" panose="020B0503020204020204" pitchFamily="34" charset="-122"/>
                <a:sym typeface="Gill Sans"/>
              </a:rPr>
              <a:t>Click to add a title</a:t>
            </a:r>
          </a:p>
        </p:txBody>
      </p:sp>
      <p:sp>
        <p:nvSpPr>
          <p:cNvPr id="18438" name="TextBox 16">
            <a:extLst>
              <a:ext uri="{FF2B5EF4-FFF2-40B4-BE49-F238E27FC236}">
                <a16:creationId xmlns:a16="http://schemas.microsoft.com/office/drawing/2014/main" id="{4DDC3C8F-EE8E-4B01-92DD-02355FEAFF16}"/>
              </a:ext>
            </a:extLst>
          </p:cNvPr>
          <p:cNvSpPr txBox="1">
            <a:spLocks noChangeArrowheads="1"/>
          </p:cNvSpPr>
          <p:nvPr/>
        </p:nvSpPr>
        <p:spPr bwMode="auto">
          <a:xfrm>
            <a:off x="1898650" y="2967038"/>
            <a:ext cx="330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1800" dirty="0">
                <a:solidFill>
                  <a:srgbClr val="FFFFFF"/>
                </a:solidFill>
                <a:latin typeface="微软雅黑" panose="020B0503020204020204" pitchFamily="34" charset="-122"/>
                <a:ea typeface="微软雅黑" panose="020B0503020204020204" pitchFamily="34" charset="-122"/>
                <a:sym typeface="Gill Sans"/>
              </a:rPr>
              <a:t>Enter your content here, the language should be concise, the theme should be clear.</a:t>
            </a:r>
            <a:endParaRPr lang="en-US" altLang="zh-CN" sz="1800" dirty="0">
              <a:solidFill>
                <a:srgbClr val="FFFFFF"/>
              </a:solidFill>
              <a:latin typeface="微软雅黑" panose="020B0503020204020204" pitchFamily="34" charset="-122"/>
              <a:ea typeface="微软雅黑" panose="020B0503020204020204" pitchFamily="34" charset="-122"/>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直角三角形 18">
            <a:extLst>
              <a:ext uri="{FF2B5EF4-FFF2-40B4-BE49-F238E27FC236}">
                <a16:creationId xmlns:a16="http://schemas.microsoft.com/office/drawing/2014/main" id="{7B611082-8A4E-41F3-81A5-9F5EC3FF06E6}"/>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19459" name="矩形 19">
            <a:extLst>
              <a:ext uri="{FF2B5EF4-FFF2-40B4-BE49-F238E27FC236}">
                <a16:creationId xmlns:a16="http://schemas.microsoft.com/office/drawing/2014/main" id="{727C684D-F73F-4578-A18C-7DEFDD75F602}"/>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9460" name="矩形 20">
            <a:extLst>
              <a:ext uri="{FF2B5EF4-FFF2-40B4-BE49-F238E27FC236}">
                <a16:creationId xmlns:a16="http://schemas.microsoft.com/office/drawing/2014/main" id="{4E165C5E-AEA4-41B9-B7EA-B69C62F02495}"/>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9461" name="Rectangle 5">
            <a:extLst>
              <a:ext uri="{FF2B5EF4-FFF2-40B4-BE49-F238E27FC236}">
                <a16:creationId xmlns:a16="http://schemas.microsoft.com/office/drawing/2014/main" id="{DAF159CD-BF69-4144-9780-D2132091080B}"/>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9462" name="TextBox 15">
            <a:extLst>
              <a:ext uri="{FF2B5EF4-FFF2-40B4-BE49-F238E27FC236}">
                <a16:creationId xmlns:a16="http://schemas.microsoft.com/office/drawing/2014/main" id="{54C9240F-F695-497C-94AC-AB7351C7F365}"/>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B3093D65-E56E-4D0F-8EA7-EC98AB19B351}"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11</a:t>
            </a:fld>
            <a:r>
              <a:rPr lang="zh-CN" altLang="en-US" sz="2400">
                <a:solidFill>
                  <a:srgbClr val="FF8500"/>
                </a:solidFill>
                <a:latin typeface="Arial Unicode MS" pitchFamily="2" charset="-122"/>
                <a:ea typeface="Arial Unicode MS" pitchFamily="2" charset="-122"/>
              </a:rPr>
              <a:t> </a:t>
            </a:r>
          </a:p>
        </p:txBody>
      </p:sp>
      <p:sp>
        <p:nvSpPr>
          <p:cNvPr id="19463" name="文本框 23">
            <a:extLst>
              <a:ext uri="{FF2B5EF4-FFF2-40B4-BE49-F238E27FC236}">
                <a16:creationId xmlns:a16="http://schemas.microsoft.com/office/drawing/2014/main" id="{84ECF412-7866-41E6-B1C1-4E859020B3DA}"/>
              </a:ext>
            </a:extLst>
          </p:cNvPr>
          <p:cNvSpPr txBox="1">
            <a:spLocks noChangeArrowheads="1"/>
          </p:cNvSpPr>
          <p:nvPr/>
        </p:nvSpPr>
        <p:spPr bwMode="auto">
          <a:xfrm>
            <a:off x="1760538" y="287338"/>
            <a:ext cx="422837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19464" name="右箭头 24">
            <a:extLst>
              <a:ext uri="{FF2B5EF4-FFF2-40B4-BE49-F238E27FC236}">
                <a16:creationId xmlns:a16="http://schemas.microsoft.com/office/drawing/2014/main" id="{9E368FEB-AAD0-426E-BB2D-3CE74DB13323}"/>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9465" name="Rectangle 12">
            <a:extLst>
              <a:ext uri="{FF2B5EF4-FFF2-40B4-BE49-F238E27FC236}">
                <a16:creationId xmlns:a16="http://schemas.microsoft.com/office/drawing/2014/main" id="{25967869-7F90-4A83-812A-F70FC330E754}"/>
              </a:ext>
            </a:extLst>
          </p:cNvPr>
          <p:cNvSpPr>
            <a:spLocks noChangeArrowheads="1"/>
          </p:cNvSpPr>
          <p:nvPr/>
        </p:nvSpPr>
        <p:spPr bwMode="auto">
          <a:xfrm>
            <a:off x="4783138" y="1747838"/>
            <a:ext cx="2625725" cy="177800"/>
          </a:xfrm>
          <a:prstGeom prst="rect">
            <a:avLst/>
          </a:prstGeom>
          <a:solidFill>
            <a:srgbClr val="018D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endParaRPr>
          </a:p>
        </p:txBody>
      </p:sp>
      <p:sp>
        <p:nvSpPr>
          <p:cNvPr id="19466" name="Rectangle 13">
            <a:extLst>
              <a:ext uri="{FF2B5EF4-FFF2-40B4-BE49-F238E27FC236}">
                <a16:creationId xmlns:a16="http://schemas.microsoft.com/office/drawing/2014/main" id="{ECB3C85C-9F3A-4519-AC6C-6342CFE534FD}"/>
              </a:ext>
            </a:extLst>
          </p:cNvPr>
          <p:cNvSpPr>
            <a:spLocks noChangeArrowheads="1"/>
          </p:cNvSpPr>
          <p:nvPr/>
        </p:nvSpPr>
        <p:spPr bwMode="auto">
          <a:xfrm>
            <a:off x="2155825" y="1747838"/>
            <a:ext cx="2627313" cy="177800"/>
          </a:xfrm>
          <a:prstGeom prst="rect">
            <a:avLst/>
          </a:prstGeom>
          <a:solidFill>
            <a:srgbClr val="0A43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endParaRPr>
          </a:p>
        </p:txBody>
      </p:sp>
      <p:sp>
        <p:nvSpPr>
          <p:cNvPr id="19467" name="Rectangle 14">
            <a:extLst>
              <a:ext uri="{FF2B5EF4-FFF2-40B4-BE49-F238E27FC236}">
                <a16:creationId xmlns:a16="http://schemas.microsoft.com/office/drawing/2014/main" id="{9282D2D1-89AC-4334-B2D6-504D9743A956}"/>
              </a:ext>
            </a:extLst>
          </p:cNvPr>
          <p:cNvSpPr>
            <a:spLocks noChangeArrowheads="1"/>
          </p:cNvSpPr>
          <p:nvPr/>
        </p:nvSpPr>
        <p:spPr bwMode="auto">
          <a:xfrm>
            <a:off x="7396163" y="1747838"/>
            <a:ext cx="2627312" cy="177800"/>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endParaRPr>
          </a:p>
        </p:txBody>
      </p:sp>
      <p:sp>
        <p:nvSpPr>
          <p:cNvPr id="19468" name="Rectangle 16">
            <a:extLst>
              <a:ext uri="{FF2B5EF4-FFF2-40B4-BE49-F238E27FC236}">
                <a16:creationId xmlns:a16="http://schemas.microsoft.com/office/drawing/2014/main" id="{58C21213-E88B-4979-8273-4BCE30FA3A32}"/>
              </a:ext>
            </a:extLst>
          </p:cNvPr>
          <p:cNvSpPr>
            <a:spLocks noChangeArrowheads="1"/>
          </p:cNvSpPr>
          <p:nvPr/>
        </p:nvSpPr>
        <p:spPr bwMode="auto">
          <a:xfrm>
            <a:off x="4783138" y="4414838"/>
            <a:ext cx="2625725" cy="176212"/>
          </a:xfrm>
          <a:prstGeom prst="rect">
            <a:avLst/>
          </a:prstGeom>
          <a:solidFill>
            <a:srgbClr val="018D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endParaRPr>
          </a:p>
        </p:txBody>
      </p:sp>
      <p:sp>
        <p:nvSpPr>
          <p:cNvPr id="19469" name="Rectangle 17">
            <a:extLst>
              <a:ext uri="{FF2B5EF4-FFF2-40B4-BE49-F238E27FC236}">
                <a16:creationId xmlns:a16="http://schemas.microsoft.com/office/drawing/2014/main" id="{D1EDC8E5-CE21-41C2-BA78-8C73B1FA77C3}"/>
              </a:ext>
            </a:extLst>
          </p:cNvPr>
          <p:cNvSpPr>
            <a:spLocks noChangeArrowheads="1"/>
          </p:cNvSpPr>
          <p:nvPr/>
        </p:nvSpPr>
        <p:spPr bwMode="auto">
          <a:xfrm>
            <a:off x="2155825" y="4414838"/>
            <a:ext cx="2627313" cy="176212"/>
          </a:xfrm>
          <a:prstGeom prst="rect">
            <a:avLst/>
          </a:prstGeom>
          <a:solidFill>
            <a:srgbClr val="0A43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endParaRPr>
          </a:p>
        </p:txBody>
      </p:sp>
      <p:sp>
        <p:nvSpPr>
          <p:cNvPr id="19470" name="Rectangle 18">
            <a:extLst>
              <a:ext uri="{FF2B5EF4-FFF2-40B4-BE49-F238E27FC236}">
                <a16:creationId xmlns:a16="http://schemas.microsoft.com/office/drawing/2014/main" id="{A2538289-2A99-471D-AE58-CF44CA92C30B}"/>
              </a:ext>
            </a:extLst>
          </p:cNvPr>
          <p:cNvSpPr>
            <a:spLocks noChangeArrowheads="1"/>
          </p:cNvSpPr>
          <p:nvPr/>
        </p:nvSpPr>
        <p:spPr bwMode="auto">
          <a:xfrm>
            <a:off x="7396163" y="4413250"/>
            <a:ext cx="2627312" cy="176213"/>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endParaRPr>
          </a:p>
        </p:txBody>
      </p:sp>
      <p:sp>
        <p:nvSpPr>
          <p:cNvPr id="19471" name="矩形 21">
            <a:extLst>
              <a:ext uri="{FF2B5EF4-FFF2-40B4-BE49-F238E27FC236}">
                <a16:creationId xmlns:a16="http://schemas.microsoft.com/office/drawing/2014/main" id="{71DE9B8E-3D01-4D51-BF71-BCCC06091324}"/>
              </a:ext>
            </a:extLst>
          </p:cNvPr>
          <p:cNvSpPr>
            <a:spLocks noChangeArrowheads="1"/>
          </p:cNvSpPr>
          <p:nvPr/>
        </p:nvSpPr>
        <p:spPr bwMode="auto">
          <a:xfrm>
            <a:off x="1330325" y="5516563"/>
            <a:ext cx="95313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20000"/>
              </a:spcBef>
              <a:buFont typeface="Arial" panose="020B0604020202020204" pitchFamily="34" charset="0"/>
              <a:buNone/>
            </a:pPr>
            <a:r>
              <a:rPr lang="zh-CN" altLang="en-US" sz="14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endParaRPr lang="en-US" altLang="zh-CN" sz="14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472" name="TextBox 13">
            <a:extLst>
              <a:ext uri="{FF2B5EF4-FFF2-40B4-BE49-F238E27FC236}">
                <a16:creationId xmlns:a16="http://schemas.microsoft.com/office/drawing/2014/main" id="{4DD22796-874B-44FB-8040-B20BBE6B3DA3}"/>
              </a:ext>
            </a:extLst>
          </p:cNvPr>
          <p:cNvSpPr txBox="1">
            <a:spLocks noChangeArrowheads="1"/>
          </p:cNvSpPr>
          <p:nvPr/>
        </p:nvSpPr>
        <p:spPr bwMode="auto">
          <a:xfrm>
            <a:off x="4927600" y="5092700"/>
            <a:ext cx="233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9473" name="图片 23">
            <a:extLst>
              <a:ext uri="{FF2B5EF4-FFF2-40B4-BE49-F238E27FC236}">
                <a16:creationId xmlns:a16="http://schemas.microsoft.com/office/drawing/2014/main" id="{10018894-F489-425C-A7F8-7859BB5C1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6296" b="2811"/>
          <a:stretch>
            <a:fillRect/>
          </a:stretch>
        </p:blipFill>
        <p:spPr bwMode="auto">
          <a:xfrm>
            <a:off x="0" y="1914525"/>
            <a:ext cx="1219200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直角三角形 18">
            <a:extLst>
              <a:ext uri="{FF2B5EF4-FFF2-40B4-BE49-F238E27FC236}">
                <a16:creationId xmlns:a16="http://schemas.microsoft.com/office/drawing/2014/main" id="{E9776E07-A043-4D5A-A987-70896C389DC3}"/>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20483" name="矩形 19">
            <a:extLst>
              <a:ext uri="{FF2B5EF4-FFF2-40B4-BE49-F238E27FC236}">
                <a16:creationId xmlns:a16="http://schemas.microsoft.com/office/drawing/2014/main" id="{BA75AE05-7329-44B0-9C1D-3575232A5312}"/>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0484" name="矩形 20">
            <a:extLst>
              <a:ext uri="{FF2B5EF4-FFF2-40B4-BE49-F238E27FC236}">
                <a16:creationId xmlns:a16="http://schemas.microsoft.com/office/drawing/2014/main" id="{E85C4E5B-8952-48D7-B628-64A9289902F7}"/>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0485" name="Rectangle 5">
            <a:extLst>
              <a:ext uri="{FF2B5EF4-FFF2-40B4-BE49-F238E27FC236}">
                <a16:creationId xmlns:a16="http://schemas.microsoft.com/office/drawing/2014/main" id="{7281BCBB-3E80-4312-B84A-90752616F10B}"/>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0486" name="TextBox 15">
            <a:extLst>
              <a:ext uri="{FF2B5EF4-FFF2-40B4-BE49-F238E27FC236}">
                <a16:creationId xmlns:a16="http://schemas.microsoft.com/office/drawing/2014/main" id="{633D12C4-DF9A-455F-9807-82A950298B08}"/>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2BE23BB3-F9E8-4144-ABA6-60D744FBE792}"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12</a:t>
            </a:fld>
            <a:r>
              <a:rPr lang="zh-CN" altLang="en-US" sz="2400">
                <a:solidFill>
                  <a:srgbClr val="FF8500"/>
                </a:solidFill>
                <a:latin typeface="Arial Unicode MS" pitchFamily="2" charset="-122"/>
                <a:ea typeface="Arial Unicode MS" pitchFamily="2" charset="-122"/>
              </a:rPr>
              <a:t> </a:t>
            </a:r>
          </a:p>
        </p:txBody>
      </p:sp>
      <p:sp>
        <p:nvSpPr>
          <p:cNvPr id="20487" name="文本框 23">
            <a:extLst>
              <a:ext uri="{FF2B5EF4-FFF2-40B4-BE49-F238E27FC236}">
                <a16:creationId xmlns:a16="http://schemas.microsoft.com/office/drawing/2014/main" id="{A1EE1FCB-4FF7-4DD6-B295-A64294AA1E55}"/>
              </a:ext>
            </a:extLst>
          </p:cNvPr>
          <p:cNvSpPr txBox="1">
            <a:spLocks noChangeArrowheads="1"/>
          </p:cNvSpPr>
          <p:nvPr/>
        </p:nvSpPr>
        <p:spPr bwMode="auto">
          <a:xfrm>
            <a:off x="1760537" y="287338"/>
            <a:ext cx="399771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20488" name="右箭头 24">
            <a:extLst>
              <a:ext uri="{FF2B5EF4-FFF2-40B4-BE49-F238E27FC236}">
                <a16:creationId xmlns:a16="http://schemas.microsoft.com/office/drawing/2014/main" id="{ED3BC428-9817-4E26-9D03-A8239F9BDE8F}"/>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0489" name="Oval 148">
            <a:extLst>
              <a:ext uri="{FF2B5EF4-FFF2-40B4-BE49-F238E27FC236}">
                <a16:creationId xmlns:a16="http://schemas.microsoft.com/office/drawing/2014/main" id="{68709724-A415-4C3D-AB6B-50C63B2585E8}"/>
              </a:ext>
            </a:extLst>
          </p:cNvPr>
          <p:cNvSpPr>
            <a:spLocks noChangeArrowheads="1"/>
          </p:cNvSpPr>
          <p:nvPr/>
        </p:nvSpPr>
        <p:spPr bwMode="auto">
          <a:xfrm>
            <a:off x="7954963" y="2936875"/>
            <a:ext cx="317500" cy="319088"/>
          </a:xfrm>
          <a:prstGeom prst="ellipse">
            <a:avLst/>
          </a:pr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8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490" name="Oval 149">
            <a:extLst>
              <a:ext uri="{FF2B5EF4-FFF2-40B4-BE49-F238E27FC236}">
                <a16:creationId xmlns:a16="http://schemas.microsoft.com/office/drawing/2014/main" id="{73ABBF75-BE18-43E0-B34E-3F3F5DE99AA2}"/>
              </a:ext>
            </a:extLst>
          </p:cNvPr>
          <p:cNvSpPr>
            <a:spLocks noChangeArrowheads="1"/>
          </p:cNvSpPr>
          <p:nvPr/>
        </p:nvSpPr>
        <p:spPr bwMode="auto">
          <a:xfrm>
            <a:off x="3881438" y="2936875"/>
            <a:ext cx="317500" cy="319088"/>
          </a:xfrm>
          <a:prstGeom prst="ellipse">
            <a:avLst/>
          </a:pr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8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491" name="Oval 150">
            <a:extLst>
              <a:ext uri="{FF2B5EF4-FFF2-40B4-BE49-F238E27FC236}">
                <a16:creationId xmlns:a16="http://schemas.microsoft.com/office/drawing/2014/main" id="{BDC309F1-8811-462A-A7E6-99067418838F}"/>
              </a:ext>
            </a:extLst>
          </p:cNvPr>
          <p:cNvSpPr>
            <a:spLocks noChangeArrowheads="1"/>
          </p:cNvSpPr>
          <p:nvPr/>
        </p:nvSpPr>
        <p:spPr bwMode="auto">
          <a:xfrm>
            <a:off x="3881438" y="4608513"/>
            <a:ext cx="317500" cy="317500"/>
          </a:xfrm>
          <a:prstGeom prst="ellipse">
            <a:avLst/>
          </a:pr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8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492" name="Oval 152">
            <a:extLst>
              <a:ext uri="{FF2B5EF4-FFF2-40B4-BE49-F238E27FC236}">
                <a16:creationId xmlns:a16="http://schemas.microsoft.com/office/drawing/2014/main" id="{BB8AB9CF-FA36-4505-A7F5-C4A9BDD88600}"/>
              </a:ext>
            </a:extLst>
          </p:cNvPr>
          <p:cNvSpPr>
            <a:spLocks noChangeArrowheads="1"/>
          </p:cNvSpPr>
          <p:nvPr/>
        </p:nvSpPr>
        <p:spPr bwMode="auto">
          <a:xfrm>
            <a:off x="7954963" y="4605338"/>
            <a:ext cx="317500" cy="319087"/>
          </a:xfrm>
          <a:prstGeom prst="ellipse">
            <a:avLst/>
          </a:pr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8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493" name="Freeform 8@|5FFC:4308095|FBC:16777215|LFC:0|LBC:16777215">
            <a:extLst>
              <a:ext uri="{FF2B5EF4-FFF2-40B4-BE49-F238E27FC236}">
                <a16:creationId xmlns:a16="http://schemas.microsoft.com/office/drawing/2014/main" id="{29A03E06-ECC0-4FC3-BD14-9AC8F377BE28}"/>
              </a:ext>
            </a:extLst>
          </p:cNvPr>
          <p:cNvSpPr>
            <a:spLocks/>
          </p:cNvSpPr>
          <p:nvPr/>
        </p:nvSpPr>
        <p:spPr bwMode="auto">
          <a:xfrm>
            <a:off x="4321175" y="2239963"/>
            <a:ext cx="1868488" cy="1778000"/>
          </a:xfrm>
          <a:custGeom>
            <a:avLst/>
            <a:gdLst>
              <a:gd name="T0" fmla="*/ 497 w 497"/>
              <a:gd name="T1" fmla="*/ 134 h 473"/>
              <a:gd name="T2" fmla="*/ 408 w 497"/>
              <a:gd name="T3" fmla="*/ 225 h 473"/>
              <a:gd name="T4" fmla="*/ 230 w 497"/>
              <a:gd name="T5" fmla="*/ 440 h 473"/>
              <a:gd name="T6" fmla="*/ 130 w 497"/>
              <a:gd name="T7" fmla="*/ 342 h 473"/>
              <a:gd name="T8" fmla="*/ 0 w 497"/>
              <a:gd name="T9" fmla="*/ 473 h 473"/>
              <a:gd name="T10" fmla="*/ 0 w 497"/>
              <a:gd name="T11" fmla="*/ 459 h 473"/>
              <a:gd name="T12" fmla="*/ 361 w 497"/>
              <a:gd name="T13" fmla="*/ 0 h 473"/>
              <a:gd name="T14" fmla="*/ 497 w 497"/>
              <a:gd name="T15" fmla="*/ 134 h 4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7" h="473">
                <a:moveTo>
                  <a:pt x="497" y="134"/>
                </a:moveTo>
                <a:cubicBezTo>
                  <a:pt x="408" y="225"/>
                  <a:pt x="408" y="225"/>
                  <a:pt x="408" y="225"/>
                </a:cubicBezTo>
                <a:cubicBezTo>
                  <a:pt x="311" y="252"/>
                  <a:pt x="238" y="337"/>
                  <a:pt x="230" y="440"/>
                </a:cubicBezTo>
                <a:cubicBezTo>
                  <a:pt x="130" y="342"/>
                  <a:pt x="130" y="342"/>
                  <a:pt x="130" y="342"/>
                </a:cubicBezTo>
                <a:cubicBezTo>
                  <a:pt x="0" y="473"/>
                  <a:pt x="0" y="473"/>
                  <a:pt x="0" y="473"/>
                </a:cubicBezTo>
                <a:cubicBezTo>
                  <a:pt x="0" y="468"/>
                  <a:pt x="0" y="463"/>
                  <a:pt x="0" y="459"/>
                </a:cubicBezTo>
                <a:cubicBezTo>
                  <a:pt x="0" y="236"/>
                  <a:pt x="154" y="50"/>
                  <a:pt x="361" y="0"/>
                </a:cubicBezTo>
                <a:lnTo>
                  <a:pt x="497" y="134"/>
                </a:ln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494" name="Freeform 5@|5FFC:1554685|FBC:16777215|LFC:0|LBC:16777215">
            <a:extLst>
              <a:ext uri="{FF2B5EF4-FFF2-40B4-BE49-F238E27FC236}">
                <a16:creationId xmlns:a16="http://schemas.microsoft.com/office/drawing/2014/main" id="{07910232-A40C-4E60-80D6-73AB4DC78ED0}"/>
              </a:ext>
            </a:extLst>
          </p:cNvPr>
          <p:cNvSpPr>
            <a:spLocks/>
          </p:cNvSpPr>
          <p:nvPr/>
        </p:nvSpPr>
        <p:spPr bwMode="auto">
          <a:xfrm>
            <a:off x="5997575" y="2190750"/>
            <a:ext cx="1836738" cy="1898650"/>
          </a:xfrm>
          <a:custGeom>
            <a:avLst/>
            <a:gdLst>
              <a:gd name="T0" fmla="*/ 488 w 488"/>
              <a:gd name="T1" fmla="*/ 376 h 505"/>
              <a:gd name="T2" fmla="*/ 360 w 488"/>
              <a:gd name="T3" fmla="*/ 505 h 505"/>
              <a:gd name="T4" fmla="*/ 259 w 488"/>
              <a:gd name="T5" fmla="*/ 406 h 505"/>
              <a:gd name="T6" fmla="*/ 63 w 488"/>
              <a:gd name="T7" fmla="*/ 232 h 505"/>
              <a:gd name="T8" fmla="*/ 148 w 488"/>
              <a:gd name="T9" fmla="*/ 146 h 505"/>
              <a:gd name="T10" fmla="*/ 0 w 488"/>
              <a:gd name="T11" fmla="*/ 1 h 505"/>
              <a:gd name="T12" fmla="*/ 26 w 488"/>
              <a:gd name="T13" fmla="*/ 0 h 505"/>
              <a:gd name="T14" fmla="*/ 488 w 488"/>
              <a:gd name="T15" fmla="*/ 376 h 5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8" h="505">
                <a:moveTo>
                  <a:pt x="488" y="376"/>
                </a:moveTo>
                <a:cubicBezTo>
                  <a:pt x="360" y="505"/>
                  <a:pt x="360" y="505"/>
                  <a:pt x="360" y="505"/>
                </a:cubicBezTo>
                <a:cubicBezTo>
                  <a:pt x="259" y="406"/>
                  <a:pt x="259" y="406"/>
                  <a:pt x="259" y="406"/>
                </a:cubicBezTo>
                <a:cubicBezTo>
                  <a:pt x="234" y="316"/>
                  <a:pt x="158" y="247"/>
                  <a:pt x="63" y="232"/>
                </a:cubicBezTo>
                <a:cubicBezTo>
                  <a:pt x="148" y="146"/>
                  <a:pt x="148" y="146"/>
                  <a:pt x="148" y="146"/>
                </a:cubicBezTo>
                <a:cubicBezTo>
                  <a:pt x="0" y="1"/>
                  <a:pt x="0" y="1"/>
                  <a:pt x="0" y="1"/>
                </a:cubicBezTo>
                <a:cubicBezTo>
                  <a:pt x="9" y="0"/>
                  <a:pt x="17" y="0"/>
                  <a:pt x="26" y="0"/>
                </a:cubicBezTo>
                <a:cubicBezTo>
                  <a:pt x="254" y="0"/>
                  <a:pt x="444" y="161"/>
                  <a:pt x="488" y="376"/>
                </a:cubicBez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495" name="Freeform 7@|5FFC:2381804|FBC:16777215|LFC:0|LBC:16777215">
            <a:extLst>
              <a:ext uri="{FF2B5EF4-FFF2-40B4-BE49-F238E27FC236}">
                <a16:creationId xmlns:a16="http://schemas.microsoft.com/office/drawing/2014/main" id="{B997A749-B82C-40B8-B6F3-46E1C7AC5A02}"/>
              </a:ext>
            </a:extLst>
          </p:cNvPr>
          <p:cNvSpPr>
            <a:spLocks/>
          </p:cNvSpPr>
          <p:nvPr/>
        </p:nvSpPr>
        <p:spPr bwMode="auto">
          <a:xfrm>
            <a:off x="4362450" y="3886200"/>
            <a:ext cx="1804988" cy="1851025"/>
          </a:xfrm>
          <a:custGeom>
            <a:avLst/>
            <a:gdLst>
              <a:gd name="T0" fmla="*/ 480 w 480"/>
              <a:gd name="T1" fmla="*/ 492 h 492"/>
              <a:gd name="T2" fmla="*/ 461 w 480"/>
              <a:gd name="T3" fmla="*/ 492 h 492"/>
              <a:gd name="T4" fmla="*/ 0 w 480"/>
              <a:gd name="T5" fmla="*/ 122 h 492"/>
              <a:gd name="T6" fmla="*/ 120 w 480"/>
              <a:gd name="T7" fmla="*/ 0 h 492"/>
              <a:gd name="T8" fmla="*/ 239 w 480"/>
              <a:gd name="T9" fmla="*/ 118 h 492"/>
              <a:gd name="T10" fmla="*/ 424 w 480"/>
              <a:gd name="T11" fmla="*/ 260 h 492"/>
              <a:gd name="T12" fmla="*/ 335 w 480"/>
              <a:gd name="T13" fmla="*/ 350 h 492"/>
              <a:gd name="T14" fmla="*/ 480 w 480"/>
              <a:gd name="T15" fmla="*/ 492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492">
                <a:moveTo>
                  <a:pt x="480" y="492"/>
                </a:moveTo>
                <a:cubicBezTo>
                  <a:pt x="474" y="492"/>
                  <a:pt x="467" y="492"/>
                  <a:pt x="461" y="492"/>
                </a:cubicBezTo>
                <a:cubicBezTo>
                  <a:pt x="235" y="492"/>
                  <a:pt x="46" y="334"/>
                  <a:pt x="0" y="122"/>
                </a:cubicBezTo>
                <a:cubicBezTo>
                  <a:pt x="120" y="0"/>
                  <a:pt x="120" y="0"/>
                  <a:pt x="120" y="0"/>
                </a:cubicBezTo>
                <a:cubicBezTo>
                  <a:pt x="239" y="118"/>
                  <a:pt x="239" y="118"/>
                  <a:pt x="239" y="118"/>
                </a:cubicBezTo>
                <a:cubicBezTo>
                  <a:pt x="271" y="192"/>
                  <a:pt x="341" y="247"/>
                  <a:pt x="424" y="260"/>
                </a:cubicBezTo>
                <a:cubicBezTo>
                  <a:pt x="335" y="350"/>
                  <a:pt x="335" y="350"/>
                  <a:pt x="335" y="350"/>
                </a:cubicBezTo>
                <a:lnTo>
                  <a:pt x="480" y="492"/>
                </a:ln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496" name="Freeform 6@|5FFC:14657585|FBC:16777215|LFC:0|LBC:16777215">
            <a:extLst>
              <a:ext uri="{FF2B5EF4-FFF2-40B4-BE49-F238E27FC236}">
                <a16:creationId xmlns:a16="http://schemas.microsoft.com/office/drawing/2014/main" id="{20988E9C-368B-4594-B7A4-112F290B74E7}"/>
              </a:ext>
            </a:extLst>
          </p:cNvPr>
          <p:cNvSpPr>
            <a:spLocks/>
          </p:cNvSpPr>
          <p:nvPr/>
        </p:nvSpPr>
        <p:spPr bwMode="auto">
          <a:xfrm>
            <a:off x="5986463" y="3932238"/>
            <a:ext cx="1884362" cy="1763712"/>
          </a:xfrm>
          <a:custGeom>
            <a:avLst/>
            <a:gdLst>
              <a:gd name="T0" fmla="*/ 501 w 501"/>
              <a:gd name="T1" fmla="*/ 9 h 469"/>
              <a:gd name="T2" fmla="*/ 134 w 501"/>
              <a:gd name="T3" fmla="*/ 469 h 469"/>
              <a:gd name="T4" fmla="*/ 0 w 501"/>
              <a:gd name="T5" fmla="*/ 337 h 469"/>
              <a:gd name="T6" fmla="*/ 93 w 501"/>
              <a:gd name="T7" fmla="*/ 242 h 469"/>
              <a:gd name="T8" fmla="*/ 93 w 501"/>
              <a:gd name="T9" fmla="*/ 242 h 469"/>
              <a:gd name="T10" fmla="*/ 269 w 501"/>
              <a:gd name="T11" fmla="*/ 45 h 469"/>
              <a:gd name="T12" fmla="*/ 364 w 501"/>
              <a:gd name="T13" fmla="*/ 139 h 469"/>
              <a:gd name="T14" fmla="*/ 501 w 501"/>
              <a:gd name="T15" fmla="*/ 0 h 469"/>
              <a:gd name="T16" fmla="*/ 501 w 501"/>
              <a:gd name="T17" fmla="*/ 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1" h="469">
                <a:moveTo>
                  <a:pt x="501" y="9"/>
                </a:moveTo>
                <a:cubicBezTo>
                  <a:pt x="501" y="233"/>
                  <a:pt x="344" y="421"/>
                  <a:pt x="134" y="469"/>
                </a:cubicBezTo>
                <a:cubicBezTo>
                  <a:pt x="0" y="337"/>
                  <a:pt x="0" y="337"/>
                  <a:pt x="0" y="337"/>
                </a:cubicBezTo>
                <a:cubicBezTo>
                  <a:pt x="93" y="242"/>
                  <a:pt x="93" y="242"/>
                  <a:pt x="93" y="242"/>
                </a:cubicBezTo>
                <a:cubicBezTo>
                  <a:pt x="93" y="242"/>
                  <a:pt x="93" y="242"/>
                  <a:pt x="93" y="242"/>
                </a:cubicBezTo>
                <a:cubicBezTo>
                  <a:pt x="184" y="217"/>
                  <a:pt x="254" y="140"/>
                  <a:pt x="269" y="45"/>
                </a:cubicBezTo>
                <a:cubicBezTo>
                  <a:pt x="364" y="139"/>
                  <a:pt x="364" y="139"/>
                  <a:pt x="364" y="139"/>
                </a:cubicBezTo>
                <a:cubicBezTo>
                  <a:pt x="501" y="0"/>
                  <a:pt x="501" y="0"/>
                  <a:pt x="501" y="0"/>
                </a:cubicBezTo>
                <a:cubicBezTo>
                  <a:pt x="501" y="3"/>
                  <a:pt x="501" y="6"/>
                  <a:pt x="501" y="9"/>
                </a:cubicBez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0497" name="Group 5">
            <a:extLst>
              <a:ext uri="{FF2B5EF4-FFF2-40B4-BE49-F238E27FC236}">
                <a16:creationId xmlns:a16="http://schemas.microsoft.com/office/drawing/2014/main" id="{DB90EAC2-F2C2-444C-9D96-BA8F608A7A6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638" y="3541713"/>
            <a:ext cx="9255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Shape 3659@|5FFC:16777215|FBC:16777215|LFC:16777215|LBC:16777215">
            <a:extLst>
              <a:ext uri="{FF2B5EF4-FFF2-40B4-BE49-F238E27FC236}">
                <a16:creationId xmlns:a16="http://schemas.microsoft.com/office/drawing/2014/main" id="{45AA6A5A-CAD3-48C1-BEBB-46B06788AF15}"/>
              </a:ext>
            </a:extLst>
          </p:cNvPr>
          <p:cNvSpPr>
            <a:spLocks/>
          </p:cNvSpPr>
          <p:nvPr/>
        </p:nvSpPr>
        <p:spPr bwMode="auto">
          <a:xfrm>
            <a:off x="6738938" y="4694238"/>
            <a:ext cx="487362" cy="444500"/>
          </a:xfrm>
          <a:custGeom>
            <a:avLst/>
            <a:gdLst>
              <a:gd name="T0" fmla="*/ 20097 w 20993"/>
              <a:gd name="T1" fmla="*/ 14373 h 21440"/>
              <a:gd name="T2" fmla="*/ 15990 w 20993"/>
              <a:gd name="T3" fmla="*/ 12571 h 21440"/>
              <a:gd name="T4" fmla="*/ 16463 w 20993"/>
              <a:gd name="T5" fmla="*/ 14008 h 21440"/>
              <a:gd name="T6" fmla="*/ 10496 w 20993"/>
              <a:gd name="T7" fmla="*/ 16745 h 21440"/>
              <a:gd name="T8" fmla="*/ 4529 w 20993"/>
              <a:gd name="T9" fmla="*/ 14008 h 21440"/>
              <a:gd name="T10" fmla="*/ 5002 w 20993"/>
              <a:gd name="T11" fmla="*/ 12571 h 21440"/>
              <a:gd name="T12" fmla="*/ 895 w 20993"/>
              <a:gd name="T13" fmla="*/ 14373 h 21440"/>
              <a:gd name="T14" fmla="*/ 789 w 20993"/>
              <a:gd name="T15" fmla="*/ 16451 h 21440"/>
              <a:gd name="T16" fmla="*/ 8511 w 20993"/>
              <a:gd name="T17" fmla="*/ 20962 h 21440"/>
              <a:gd name="T18" fmla="*/ 12481 w 20993"/>
              <a:gd name="T19" fmla="*/ 20962 h 21440"/>
              <a:gd name="T20" fmla="*/ 20205 w 20993"/>
              <a:gd name="T21" fmla="*/ 16451 h 21440"/>
              <a:gd name="T22" fmla="*/ 20097 w 20993"/>
              <a:gd name="T23" fmla="*/ 14373 h 21440"/>
              <a:gd name="T24" fmla="*/ 10496 w 20993"/>
              <a:gd name="T25" fmla="*/ 5209 h 21440"/>
              <a:gd name="T26" fmla="*/ 13199 w 20993"/>
              <a:gd name="T27" fmla="*/ 4152 h 21440"/>
              <a:gd name="T28" fmla="*/ 12094 w 20993"/>
              <a:gd name="T29" fmla="*/ 773 h 21440"/>
              <a:gd name="T30" fmla="*/ 10496 w 20993"/>
              <a:gd name="T31" fmla="*/ 0 h 21440"/>
              <a:gd name="T32" fmla="*/ 8898 w 20993"/>
              <a:gd name="T33" fmla="*/ 773 h 21440"/>
              <a:gd name="T34" fmla="*/ 7792 w 20993"/>
              <a:gd name="T35" fmla="*/ 4152 h 21440"/>
              <a:gd name="T36" fmla="*/ 10496 w 20993"/>
              <a:gd name="T37" fmla="*/ 5209 h 21440"/>
              <a:gd name="T38" fmla="*/ 10496 w 20993"/>
              <a:gd name="T39" fmla="*/ 13197 h 21440"/>
              <a:gd name="T40" fmla="*/ 15429 w 20993"/>
              <a:gd name="T41" fmla="*/ 10966 h 21440"/>
              <a:gd name="T42" fmla="*/ 14201 w 20993"/>
              <a:gd name="T43" fmla="*/ 7211 h 21440"/>
              <a:gd name="T44" fmla="*/ 10496 w 20993"/>
              <a:gd name="T45" fmla="*/ 8759 h 21440"/>
              <a:gd name="T46" fmla="*/ 6791 w 20993"/>
              <a:gd name="T47" fmla="*/ 7211 h 21440"/>
              <a:gd name="T48" fmla="*/ 5563 w 20993"/>
              <a:gd name="T49" fmla="*/ 10966 h 21440"/>
              <a:gd name="T50" fmla="*/ 10496 w 20993"/>
              <a:gd name="T51" fmla="*/ 13197 h 2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93" h="21440" extrusionOk="0">
                <a:moveTo>
                  <a:pt x="20097" y="14373"/>
                </a:moveTo>
                <a:lnTo>
                  <a:pt x="15990" y="12571"/>
                </a:lnTo>
                <a:lnTo>
                  <a:pt x="16463" y="14008"/>
                </a:lnTo>
                <a:cubicBezTo>
                  <a:pt x="16439" y="15532"/>
                  <a:pt x="13726" y="16745"/>
                  <a:pt x="10496" y="16745"/>
                </a:cubicBezTo>
                <a:cubicBezTo>
                  <a:pt x="7268" y="16745"/>
                  <a:pt x="4553" y="15532"/>
                  <a:pt x="4529" y="14008"/>
                </a:cubicBezTo>
                <a:lnTo>
                  <a:pt x="5002" y="12571"/>
                </a:lnTo>
                <a:lnTo>
                  <a:pt x="895" y="14373"/>
                </a:lnTo>
                <a:cubicBezTo>
                  <a:pt x="-255" y="14878"/>
                  <a:pt x="-304" y="15814"/>
                  <a:pt x="789" y="16451"/>
                </a:cubicBezTo>
                <a:lnTo>
                  <a:pt x="8511" y="20962"/>
                </a:lnTo>
                <a:cubicBezTo>
                  <a:pt x="9602" y="21600"/>
                  <a:pt x="11390" y="21600"/>
                  <a:pt x="12481" y="20962"/>
                </a:cubicBezTo>
                <a:lnTo>
                  <a:pt x="20205" y="16451"/>
                </a:lnTo>
                <a:cubicBezTo>
                  <a:pt x="21296" y="15814"/>
                  <a:pt x="21247" y="14878"/>
                  <a:pt x="20097" y="14373"/>
                </a:cubicBezTo>
                <a:close/>
                <a:moveTo>
                  <a:pt x="10496" y="5209"/>
                </a:moveTo>
                <a:cubicBezTo>
                  <a:pt x="11724" y="5209"/>
                  <a:pt x="12866" y="4796"/>
                  <a:pt x="13199" y="4152"/>
                </a:cubicBezTo>
                <a:cubicBezTo>
                  <a:pt x="12739" y="2744"/>
                  <a:pt x="12343" y="1535"/>
                  <a:pt x="12094" y="773"/>
                </a:cubicBezTo>
                <a:cubicBezTo>
                  <a:pt x="11927" y="264"/>
                  <a:pt x="11175" y="0"/>
                  <a:pt x="10496" y="0"/>
                </a:cubicBezTo>
                <a:cubicBezTo>
                  <a:pt x="9817" y="0"/>
                  <a:pt x="9065" y="264"/>
                  <a:pt x="8898" y="773"/>
                </a:cubicBezTo>
                <a:cubicBezTo>
                  <a:pt x="8649" y="1535"/>
                  <a:pt x="8253" y="2744"/>
                  <a:pt x="7792" y="4152"/>
                </a:cubicBezTo>
                <a:cubicBezTo>
                  <a:pt x="8126" y="4796"/>
                  <a:pt x="9268" y="5209"/>
                  <a:pt x="10496" y="5209"/>
                </a:cubicBezTo>
                <a:close/>
                <a:moveTo>
                  <a:pt x="10496" y="13197"/>
                </a:moveTo>
                <a:cubicBezTo>
                  <a:pt x="13109" y="13197"/>
                  <a:pt x="15296" y="12229"/>
                  <a:pt x="15429" y="10966"/>
                </a:cubicBezTo>
                <a:cubicBezTo>
                  <a:pt x="15041" y="9779"/>
                  <a:pt x="14617" y="8484"/>
                  <a:pt x="14201" y="7211"/>
                </a:cubicBezTo>
                <a:cubicBezTo>
                  <a:pt x="13911" y="8118"/>
                  <a:pt x="12316" y="8759"/>
                  <a:pt x="10496" y="8759"/>
                </a:cubicBezTo>
                <a:cubicBezTo>
                  <a:pt x="8678" y="8759"/>
                  <a:pt x="7081" y="8118"/>
                  <a:pt x="6791" y="7211"/>
                </a:cubicBezTo>
                <a:cubicBezTo>
                  <a:pt x="6375" y="8484"/>
                  <a:pt x="5951" y="9779"/>
                  <a:pt x="5563" y="10966"/>
                </a:cubicBezTo>
                <a:cubicBezTo>
                  <a:pt x="5696" y="12229"/>
                  <a:pt x="7883" y="13197"/>
                  <a:pt x="10496" y="1319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38100" tIns="38100" rIns="38100" bIns="38100" anchor="ctr"/>
          <a:lstStyle/>
          <a:p>
            <a:endParaRPr lang="zh-CN" altLang="en-US"/>
          </a:p>
        </p:txBody>
      </p:sp>
      <p:sp>
        <p:nvSpPr>
          <p:cNvPr id="20499" name="Freeform 157@|5FFC:16777215|FBC:16777215|LFC:16777215|LBC:16777215">
            <a:extLst>
              <a:ext uri="{FF2B5EF4-FFF2-40B4-BE49-F238E27FC236}">
                <a16:creationId xmlns:a16="http://schemas.microsoft.com/office/drawing/2014/main" id="{EF4355C4-29AE-49A0-A66D-A61E6FB7DB84}"/>
              </a:ext>
            </a:extLst>
          </p:cNvPr>
          <p:cNvSpPr>
            <a:spLocks noChangeAspect="1"/>
          </p:cNvSpPr>
          <p:nvPr/>
        </p:nvSpPr>
        <p:spPr bwMode="auto">
          <a:xfrm>
            <a:off x="4940300" y="2774950"/>
            <a:ext cx="400050" cy="481013"/>
          </a:xfrm>
          <a:custGeom>
            <a:avLst/>
            <a:gdLst>
              <a:gd name="T0" fmla="*/ 206367 w 449768"/>
              <a:gd name="T1" fmla="*/ 423375 h 538305"/>
              <a:gd name="T2" fmla="*/ 208536 w 449768"/>
              <a:gd name="T3" fmla="*/ 434347 h 538305"/>
              <a:gd name="T4" fmla="*/ 136133 w 449768"/>
              <a:gd name="T5" fmla="*/ 527584 h 538305"/>
              <a:gd name="T6" fmla="*/ 120760 w 449768"/>
              <a:gd name="T7" fmla="*/ 517169 h 538305"/>
              <a:gd name="T8" fmla="*/ 192667 w 449768"/>
              <a:gd name="T9" fmla="*/ 423933 h 538305"/>
              <a:gd name="T10" fmla="*/ 206367 w 449768"/>
              <a:gd name="T11" fmla="*/ 423375 h 538305"/>
              <a:gd name="T12" fmla="*/ 158371 w 449768"/>
              <a:gd name="T13" fmla="*/ 386315 h 538305"/>
              <a:gd name="T14" fmla="*/ 160292 w 449768"/>
              <a:gd name="T15" fmla="*/ 397002 h 538305"/>
              <a:gd name="T16" fmla="*/ 51725 w 449768"/>
              <a:gd name="T17" fmla="*/ 536376 h 538305"/>
              <a:gd name="T18" fmla="*/ 41315 w 449768"/>
              <a:gd name="T19" fmla="*/ 525997 h 538305"/>
              <a:gd name="T20" fmla="*/ 144924 w 449768"/>
              <a:gd name="T21" fmla="*/ 387118 h 538305"/>
              <a:gd name="T22" fmla="*/ 158371 w 449768"/>
              <a:gd name="T23" fmla="*/ 386315 h 538305"/>
              <a:gd name="T24" fmla="*/ 112005 w 449768"/>
              <a:gd name="T25" fmla="*/ 349971 h 538305"/>
              <a:gd name="T26" fmla="*/ 113740 w 449768"/>
              <a:gd name="T27" fmla="*/ 362927 h 538305"/>
              <a:gd name="T28" fmla="*/ 41338 w 449768"/>
              <a:gd name="T29" fmla="*/ 455221 h 538305"/>
              <a:gd name="T30" fmla="*/ 25965 w 449768"/>
              <a:gd name="T31" fmla="*/ 444857 h 538305"/>
              <a:gd name="T32" fmla="*/ 98367 w 449768"/>
              <a:gd name="T33" fmla="*/ 352562 h 538305"/>
              <a:gd name="T34" fmla="*/ 112005 w 449768"/>
              <a:gd name="T35" fmla="*/ 349971 h 538305"/>
              <a:gd name="T36" fmla="*/ 287508 w 449768"/>
              <a:gd name="T37" fmla="*/ 153269 h 538305"/>
              <a:gd name="T38" fmla="*/ 261020 w 449768"/>
              <a:gd name="T39" fmla="*/ 165441 h 538305"/>
              <a:gd name="T40" fmla="*/ 255548 w 449768"/>
              <a:gd name="T41" fmla="*/ 175874 h 538305"/>
              <a:gd name="T42" fmla="*/ 276441 w 449768"/>
              <a:gd name="T43" fmla="*/ 232511 h 538305"/>
              <a:gd name="T44" fmla="*/ 328174 w 449768"/>
              <a:gd name="T45" fmla="*/ 227543 h 538305"/>
              <a:gd name="T46" fmla="*/ 333645 w 449768"/>
              <a:gd name="T47" fmla="*/ 217110 h 538305"/>
              <a:gd name="T48" fmla="*/ 317727 w 449768"/>
              <a:gd name="T49" fmla="*/ 160472 h 538305"/>
              <a:gd name="T50" fmla="*/ 287508 w 449768"/>
              <a:gd name="T51" fmla="*/ 153269 h 538305"/>
              <a:gd name="T52" fmla="*/ 437111 w 449768"/>
              <a:gd name="T53" fmla="*/ 0 h 538305"/>
              <a:gd name="T54" fmla="*/ 442086 w 449768"/>
              <a:gd name="T55" fmla="*/ 0 h 538305"/>
              <a:gd name="T56" fmla="*/ 447557 w 449768"/>
              <a:gd name="T57" fmla="*/ 4968 h 538305"/>
              <a:gd name="T58" fmla="*/ 447557 w 449768"/>
              <a:gd name="T59" fmla="*/ 9937 h 538305"/>
              <a:gd name="T60" fmla="*/ 447557 w 449768"/>
              <a:gd name="T61" fmla="*/ 20370 h 538305"/>
              <a:gd name="T62" fmla="*/ 447557 w 449768"/>
              <a:gd name="T63" fmla="*/ 46204 h 538305"/>
              <a:gd name="T64" fmla="*/ 442086 w 449768"/>
              <a:gd name="T65" fmla="*/ 103338 h 538305"/>
              <a:gd name="T66" fmla="*/ 442086 w 449768"/>
              <a:gd name="T67" fmla="*/ 113771 h 538305"/>
              <a:gd name="T68" fmla="*/ 437111 w 449768"/>
              <a:gd name="T69" fmla="*/ 134141 h 538305"/>
              <a:gd name="T70" fmla="*/ 421194 w 449768"/>
              <a:gd name="T71" fmla="*/ 175874 h 538305"/>
              <a:gd name="T72" fmla="*/ 354040 w 449768"/>
              <a:gd name="T73" fmla="*/ 289645 h 538305"/>
              <a:gd name="T74" fmla="*/ 344091 w 449768"/>
              <a:gd name="T75" fmla="*/ 325913 h 538305"/>
              <a:gd name="T76" fmla="*/ 276441 w 449768"/>
              <a:gd name="T77" fmla="*/ 506754 h 538305"/>
              <a:gd name="T78" fmla="*/ 261020 w 449768"/>
              <a:gd name="T79" fmla="*/ 496321 h 538305"/>
              <a:gd name="T80" fmla="*/ 17278 w 449768"/>
              <a:gd name="T81" fmla="*/ 310511 h 538305"/>
              <a:gd name="T82" fmla="*/ 1858 w 449768"/>
              <a:gd name="T83" fmla="*/ 289645 h 538305"/>
              <a:gd name="T84" fmla="*/ 162528 w 449768"/>
              <a:gd name="T85" fmla="*/ 186307 h 538305"/>
              <a:gd name="T86" fmla="*/ 193369 w 449768"/>
              <a:gd name="T87" fmla="*/ 165441 h 538305"/>
              <a:gd name="T88" fmla="*/ 312753 w 449768"/>
              <a:gd name="T89" fmla="*/ 51669 h 538305"/>
              <a:gd name="T90" fmla="*/ 400799 w 449768"/>
              <a:gd name="T91" fmla="*/ 9937 h 538305"/>
              <a:gd name="T92" fmla="*/ 426665 w 449768"/>
              <a:gd name="T93" fmla="*/ 4968 h 538305"/>
              <a:gd name="T94" fmla="*/ 437111 w 449768"/>
              <a:gd name="T95" fmla="*/ 0 h 538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0500" name="Freeform 101@|5FFC:16777215|FBC:16777215|LFC:16777215|LBC:16777215">
            <a:extLst>
              <a:ext uri="{FF2B5EF4-FFF2-40B4-BE49-F238E27FC236}">
                <a16:creationId xmlns:a16="http://schemas.microsoft.com/office/drawing/2014/main" id="{C372644F-02BA-49A0-B8CA-EFC9DE208269}"/>
              </a:ext>
            </a:extLst>
          </p:cNvPr>
          <p:cNvSpPr>
            <a:spLocks noEditPoints="1"/>
          </p:cNvSpPr>
          <p:nvPr/>
        </p:nvSpPr>
        <p:spPr bwMode="auto">
          <a:xfrm>
            <a:off x="6850063" y="2871788"/>
            <a:ext cx="433387" cy="398462"/>
          </a:xfrm>
          <a:custGeom>
            <a:avLst/>
            <a:gdLst>
              <a:gd name="T0" fmla="*/ 39 w 68"/>
              <a:gd name="T1" fmla="*/ 36 h 63"/>
              <a:gd name="T2" fmla="*/ 41 w 68"/>
              <a:gd name="T3" fmla="*/ 44 h 63"/>
              <a:gd name="T4" fmla="*/ 35 w 68"/>
              <a:gd name="T5" fmla="*/ 50 h 63"/>
              <a:gd name="T6" fmla="*/ 27 w 68"/>
              <a:gd name="T7" fmla="*/ 53 h 63"/>
              <a:gd name="T8" fmla="*/ 18 w 68"/>
              <a:gd name="T9" fmla="*/ 53 h 63"/>
              <a:gd name="T10" fmla="*/ 11 w 68"/>
              <a:gd name="T11" fmla="*/ 50 h 63"/>
              <a:gd name="T12" fmla="*/ 4 w 68"/>
              <a:gd name="T13" fmla="*/ 44 h 63"/>
              <a:gd name="T14" fmla="*/ 6 w 68"/>
              <a:gd name="T15" fmla="*/ 36 h 63"/>
              <a:gd name="T16" fmla="*/ 0 w 68"/>
              <a:gd name="T17" fmla="*/ 28 h 63"/>
              <a:gd name="T18" fmla="*/ 7 w 68"/>
              <a:gd name="T19" fmla="*/ 23 h 63"/>
              <a:gd name="T20" fmla="*/ 4 w 68"/>
              <a:gd name="T21" fmla="*/ 18 h 63"/>
              <a:gd name="T22" fmla="*/ 15 w 68"/>
              <a:gd name="T23" fmla="*/ 16 h 63"/>
              <a:gd name="T24" fmla="*/ 19 w 68"/>
              <a:gd name="T25" fmla="*/ 8 h 63"/>
              <a:gd name="T26" fmla="*/ 28 w 68"/>
              <a:gd name="T27" fmla="*/ 15 h 63"/>
              <a:gd name="T28" fmla="*/ 35 w 68"/>
              <a:gd name="T29" fmla="*/ 12 h 63"/>
              <a:gd name="T30" fmla="*/ 41 w 68"/>
              <a:gd name="T31" fmla="*/ 19 h 63"/>
              <a:gd name="T32" fmla="*/ 45 w 68"/>
              <a:gd name="T33" fmla="*/ 27 h 63"/>
              <a:gd name="T34" fmla="*/ 23 w 68"/>
              <a:gd name="T35" fmla="*/ 22 h 63"/>
              <a:gd name="T36" fmla="*/ 32 w 68"/>
              <a:gd name="T37" fmla="*/ 31 h 63"/>
              <a:gd name="T38" fmla="*/ 63 w 68"/>
              <a:gd name="T39" fmla="*/ 16 h 63"/>
              <a:gd name="T40" fmla="*/ 64 w 68"/>
              <a:gd name="T41" fmla="*/ 24 h 63"/>
              <a:gd name="T42" fmla="*/ 55 w 68"/>
              <a:gd name="T43" fmla="*/ 22 h 63"/>
              <a:gd name="T44" fmla="*/ 46 w 68"/>
              <a:gd name="T45" fmla="*/ 24 h 63"/>
              <a:gd name="T46" fmla="*/ 46 w 68"/>
              <a:gd name="T47" fmla="*/ 16 h 63"/>
              <a:gd name="T48" fmla="*/ 46 w 68"/>
              <a:gd name="T49" fmla="*/ 9 h 63"/>
              <a:gd name="T50" fmla="*/ 46 w 68"/>
              <a:gd name="T51" fmla="*/ 2 h 63"/>
              <a:gd name="T52" fmla="*/ 55 w 68"/>
              <a:gd name="T53" fmla="*/ 4 h 63"/>
              <a:gd name="T54" fmla="*/ 59 w 68"/>
              <a:gd name="T55" fmla="*/ 0 h 63"/>
              <a:gd name="T56" fmla="*/ 62 w 68"/>
              <a:gd name="T57" fmla="*/ 7 h 63"/>
              <a:gd name="T58" fmla="*/ 68 w 68"/>
              <a:gd name="T59" fmla="*/ 15 h 63"/>
              <a:gd name="T60" fmla="*/ 62 w 68"/>
              <a:gd name="T61" fmla="*/ 55 h 63"/>
              <a:gd name="T62" fmla="*/ 59 w 68"/>
              <a:gd name="T63" fmla="*/ 63 h 63"/>
              <a:gd name="T64" fmla="*/ 54 w 68"/>
              <a:gd name="T65" fmla="*/ 59 h 63"/>
              <a:gd name="T66" fmla="*/ 45 w 68"/>
              <a:gd name="T67" fmla="*/ 60 h 63"/>
              <a:gd name="T68" fmla="*/ 41 w 68"/>
              <a:gd name="T69" fmla="*/ 52 h 63"/>
              <a:gd name="T70" fmla="*/ 47 w 68"/>
              <a:gd name="T71" fmla="*/ 44 h 63"/>
              <a:gd name="T72" fmla="*/ 50 w 68"/>
              <a:gd name="T73" fmla="*/ 36 h 63"/>
              <a:gd name="T74" fmla="*/ 56 w 68"/>
              <a:gd name="T75" fmla="*/ 40 h 63"/>
              <a:gd name="T76" fmla="*/ 64 w 68"/>
              <a:gd name="T77" fmla="*/ 39 h 63"/>
              <a:gd name="T78" fmla="*/ 63 w 68"/>
              <a:gd name="T79" fmla="*/ 46 h 63"/>
              <a:gd name="T80" fmla="*/ 55 w 68"/>
              <a:gd name="T81" fmla="*/ 8 h 63"/>
              <a:gd name="T82" fmla="*/ 59 w 68"/>
              <a:gd name="T83" fmla="*/ 13 h 63"/>
              <a:gd name="T84" fmla="*/ 50 w 68"/>
              <a:gd name="T85" fmla="*/ 49 h 63"/>
              <a:gd name="T86" fmla="*/ 55 w 68"/>
              <a:gd name="T87"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501" name="AutoShape 91@|5FFC:16777215|FBC:16777215|LFC:16777215|LBC:16777215">
            <a:extLst>
              <a:ext uri="{FF2B5EF4-FFF2-40B4-BE49-F238E27FC236}">
                <a16:creationId xmlns:a16="http://schemas.microsoft.com/office/drawing/2014/main" id="{61D4FB38-1892-4B27-89D9-EA38ACEEF74E}"/>
              </a:ext>
            </a:extLst>
          </p:cNvPr>
          <p:cNvSpPr>
            <a:spLocks noChangeAspect="1"/>
          </p:cNvSpPr>
          <p:nvPr/>
        </p:nvSpPr>
        <p:spPr bwMode="auto">
          <a:xfrm>
            <a:off x="4852988" y="4613275"/>
            <a:ext cx="358775" cy="395288"/>
          </a:xfrm>
          <a:custGeom>
            <a:avLst/>
            <a:gdLst>
              <a:gd name="T0" fmla="*/ 21421 w 21483"/>
              <a:gd name="T1" fmla="*/ 4387 h 21600"/>
              <a:gd name="T2" fmla="*/ 14732 w 21483"/>
              <a:gd name="T3" fmla="*/ 18748 h 21600"/>
              <a:gd name="T4" fmla="*/ 6064 w 21483"/>
              <a:gd name="T5" fmla="*/ 19682 h 21600"/>
              <a:gd name="T6" fmla="*/ 5058 w 21483"/>
              <a:gd name="T7" fmla="*/ 19075 h 21600"/>
              <a:gd name="T8" fmla="*/ 3857 w 21483"/>
              <a:gd name="T9" fmla="*/ 18465 h 21600"/>
              <a:gd name="T10" fmla="*/ 3287 w 21483"/>
              <a:gd name="T11" fmla="*/ 19174 h 21600"/>
              <a:gd name="T12" fmla="*/ 2760 w 21483"/>
              <a:gd name="T13" fmla="*/ 20179 h 21600"/>
              <a:gd name="T14" fmla="*/ 2213 w 21483"/>
              <a:gd name="T15" fmla="*/ 21182 h 21600"/>
              <a:gd name="T16" fmla="*/ 1450 w 21483"/>
              <a:gd name="T17" fmla="*/ 21599 h 21600"/>
              <a:gd name="T18" fmla="*/ 521 w 21483"/>
              <a:gd name="T19" fmla="*/ 21097 h 21600"/>
              <a:gd name="T20" fmla="*/ 184 w 21483"/>
              <a:gd name="T21" fmla="*/ 20408 h 21600"/>
              <a:gd name="T22" fmla="*/ 699 w 21483"/>
              <a:gd name="T23" fmla="*/ 18152 h 21600"/>
              <a:gd name="T24" fmla="*/ 2061 w 21483"/>
              <a:gd name="T25" fmla="*/ 16692 h 21600"/>
              <a:gd name="T26" fmla="*/ 2367 w 21483"/>
              <a:gd name="T27" fmla="*/ 15949 h 21600"/>
              <a:gd name="T28" fmla="*/ 2128 w 21483"/>
              <a:gd name="T29" fmla="*/ 15241 h 21600"/>
              <a:gd name="T30" fmla="*/ 2166 w 21483"/>
              <a:gd name="T31" fmla="*/ 10774 h 21600"/>
              <a:gd name="T32" fmla="*/ 5694 w 21483"/>
              <a:gd name="T33" fmla="*/ 4986 h 21600"/>
              <a:gd name="T34" fmla="*/ 10336 w 21483"/>
              <a:gd name="T35" fmla="*/ 2894 h 21600"/>
              <a:gd name="T36" fmla="*/ 14037 w 21483"/>
              <a:gd name="T37" fmla="*/ 2772 h 21600"/>
              <a:gd name="T38" fmla="*/ 16740 w 21483"/>
              <a:gd name="T39" fmla="*/ 2239 h 21600"/>
              <a:gd name="T40" fmla="*/ 18125 w 21483"/>
              <a:gd name="T41" fmla="*/ 948 h 21600"/>
              <a:gd name="T42" fmla="*/ 19028 w 21483"/>
              <a:gd name="T43" fmla="*/ 129 h 21600"/>
              <a:gd name="T44" fmla="*/ 20163 w 21483"/>
              <a:gd name="T45" fmla="*/ 155 h 21600"/>
              <a:gd name="T46" fmla="*/ 15350 w 21483"/>
              <a:gd name="T47" fmla="*/ 9977 h 21600"/>
              <a:gd name="T48" fmla="*/ 16291 w 21483"/>
              <a:gd name="T49" fmla="*/ 8953 h 21600"/>
              <a:gd name="T50" fmla="*/ 15418 w 21483"/>
              <a:gd name="T51" fmla="*/ 7815 h 21600"/>
              <a:gd name="T52" fmla="*/ 9550 w 21483"/>
              <a:gd name="T53" fmla="*/ 9032 h 21600"/>
              <a:gd name="T54" fmla="*/ 4732 w 21483"/>
              <a:gd name="T55" fmla="*/ 13518 h 21600"/>
              <a:gd name="T56" fmla="*/ 4821 w 21483"/>
              <a:gd name="T57" fmla="*/ 15063 h 21600"/>
              <a:gd name="T58" fmla="*/ 6087 w 21483"/>
              <a:gd name="T59" fmla="*/ 14953 h 21600"/>
              <a:gd name="T60" fmla="*/ 10259 w 21483"/>
              <a:gd name="T61" fmla="*/ 11005 h 21600"/>
              <a:gd name="T62" fmla="*/ 15350 w 21483"/>
              <a:gd name="T63" fmla="*/ 997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483" h="21600">
                <a:moveTo>
                  <a:pt x="20490" y="581"/>
                </a:moveTo>
                <a:cubicBezTo>
                  <a:pt x="20984" y="1781"/>
                  <a:pt x="21295" y="3048"/>
                  <a:pt x="21421" y="4387"/>
                </a:cubicBezTo>
                <a:cubicBezTo>
                  <a:pt x="21545" y="5722"/>
                  <a:pt x="21482" y="7179"/>
                  <a:pt x="21220" y="8744"/>
                </a:cubicBezTo>
                <a:cubicBezTo>
                  <a:pt x="20549" y="13134"/>
                  <a:pt x="18385" y="16469"/>
                  <a:pt x="14732" y="18748"/>
                </a:cubicBezTo>
                <a:cubicBezTo>
                  <a:pt x="13010" y="19857"/>
                  <a:pt x="11265" y="20408"/>
                  <a:pt x="9505" y="20408"/>
                </a:cubicBezTo>
                <a:cubicBezTo>
                  <a:pt x="8354" y="20408"/>
                  <a:pt x="7208" y="20165"/>
                  <a:pt x="6064" y="19682"/>
                </a:cubicBezTo>
                <a:cubicBezTo>
                  <a:pt x="5893" y="19609"/>
                  <a:pt x="5725" y="19519"/>
                  <a:pt x="5556" y="19411"/>
                </a:cubicBezTo>
                <a:cubicBezTo>
                  <a:pt x="5388" y="19301"/>
                  <a:pt x="5221" y="19191"/>
                  <a:pt x="5058" y="19075"/>
                </a:cubicBezTo>
                <a:cubicBezTo>
                  <a:pt x="4840" y="18928"/>
                  <a:pt x="4625" y="18790"/>
                  <a:pt x="4414" y="18660"/>
                </a:cubicBezTo>
                <a:cubicBezTo>
                  <a:pt x="4199" y="18527"/>
                  <a:pt x="4017" y="18465"/>
                  <a:pt x="3857" y="18465"/>
                </a:cubicBezTo>
                <a:cubicBezTo>
                  <a:pt x="3785" y="18485"/>
                  <a:pt x="3698" y="18561"/>
                  <a:pt x="3598" y="18700"/>
                </a:cubicBezTo>
                <a:cubicBezTo>
                  <a:pt x="3497" y="18841"/>
                  <a:pt x="3392" y="18996"/>
                  <a:pt x="3287" y="19174"/>
                </a:cubicBezTo>
                <a:cubicBezTo>
                  <a:pt x="3184" y="19349"/>
                  <a:pt x="3085" y="19536"/>
                  <a:pt x="2989" y="19728"/>
                </a:cubicBezTo>
                <a:cubicBezTo>
                  <a:pt x="2898" y="19922"/>
                  <a:pt x="2821" y="20072"/>
                  <a:pt x="2760" y="20179"/>
                </a:cubicBezTo>
                <a:cubicBezTo>
                  <a:pt x="2655" y="20388"/>
                  <a:pt x="2557" y="20575"/>
                  <a:pt x="2463" y="20741"/>
                </a:cubicBezTo>
                <a:cubicBezTo>
                  <a:pt x="2372" y="20908"/>
                  <a:pt x="2285" y="21055"/>
                  <a:pt x="2213" y="21182"/>
                </a:cubicBezTo>
                <a:cubicBezTo>
                  <a:pt x="2025" y="21461"/>
                  <a:pt x="1787" y="21599"/>
                  <a:pt x="1494" y="21599"/>
                </a:cubicBezTo>
                <a:lnTo>
                  <a:pt x="1450" y="21599"/>
                </a:lnTo>
                <a:cubicBezTo>
                  <a:pt x="1235" y="21583"/>
                  <a:pt x="1050" y="21526"/>
                  <a:pt x="895" y="21433"/>
                </a:cubicBezTo>
                <a:cubicBezTo>
                  <a:pt x="743" y="21334"/>
                  <a:pt x="617" y="21224"/>
                  <a:pt x="521" y="21097"/>
                </a:cubicBezTo>
                <a:cubicBezTo>
                  <a:pt x="425" y="20975"/>
                  <a:pt x="348" y="20846"/>
                  <a:pt x="292" y="20716"/>
                </a:cubicBezTo>
                <a:cubicBezTo>
                  <a:pt x="236" y="20586"/>
                  <a:pt x="198" y="20484"/>
                  <a:pt x="184" y="20408"/>
                </a:cubicBezTo>
                <a:cubicBezTo>
                  <a:pt x="-17" y="20077"/>
                  <a:pt x="-54" y="19724"/>
                  <a:pt x="74" y="19355"/>
                </a:cubicBezTo>
                <a:cubicBezTo>
                  <a:pt x="222" y="18877"/>
                  <a:pt x="430" y="18479"/>
                  <a:pt x="699" y="18152"/>
                </a:cubicBezTo>
                <a:cubicBezTo>
                  <a:pt x="970" y="17827"/>
                  <a:pt x="1235" y="17536"/>
                  <a:pt x="1494" y="17276"/>
                </a:cubicBezTo>
                <a:cubicBezTo>
                  <a:pt x="1712" y="17068"/>
                  <a:pt x="1901" y="16873"/>
                  <a:pt x="2061" y="16692"/>
                </a:cubicBezTo>
                <a:cubicBezTo>
                  <a:pt x="2222" y="16511"/>
                  <a:pt x="2325" y="16319"/>
                  <a:pt x="2367" y="16113"/>
                </a:cubicBezTo>
                <a:cubicBezTo>
                  <a:pt x="2383" y="16057"/>
                  <a:pt x="2383" y="16003"/>
                  <a:pt x="2367" y="15949"/>
                </a:cubicBezTo>
                <a:cubicBezTo>
                  <a:pt x="2353" y="15899"/>
                  <a:pt x="2318" y="15783"/>
                  <a:pt x="2257" y="15611"/>
                </a:cubicBezTo>
                <a:cubicBezTo>
                  <a:pt x="2213" y="15503"/>
                  <a:pt x="2168" y="15379"/>
                  <a:pt x="2128" y="15241"/>
                </a:cubicBezTo>
                <a:cubicBezTo>
                  <a:pt x="2086" y="15100"/>
                  <a:pt x="2051" y="14941"/>
                  <a:pt x="2021" y="14761"/>
                </a:cubicBezTo>
                <a:cubicBezTo>
                  <a:pt x="1836" y="13321"/>
                  <a:pt x="1883" y="11988"/>
                  <a:pt x="2166" y="10774"/>
                </a:cubicBezTo>
                <a:cubicBezTo>
                  <a:pt x="2449" y="9557"/>
                  <a:pt x="2898" y="8464"/>
                  <a:pt x="3509" y="7493"/>
                </a:cubicBezTo>
                <a:cubicBezTo>
                  <a:pt x="4122" y="6527"/>
                  <a:pt x="4852" y="5689"/>
                  <a:pt x="5694" y="4986"/>
                </a:cubicBezTo>
                <a:cubicBezTo>
                  <a:pt x="6539" y="4283"/>
                  <a:pt x="7416" y="3741"/>
                  <a:pt x="8326" y="3351"/>
                </a:cubicBezTo>
                <a:cubicBezTo>
                  <a:pt x="8939" y="3091"/>
                  <a:pt x="9611" y="2939"/>
                  <a:pt x="10336" y="2894"/>
                </a:cubicBezTo>
                <a:cubicBezTo>
                  <a:pt x="11066" y="2848"/>
                  <a:pt x="11826" y="2817"/>
                  <a:pt x="12617" y="2798"/>
                </a:cubicBezTo>
                <a:cubicBezTo>
                  <a:pt x="13073" y="2798"/>
                  <a:pt x="13546" y="2789"/>
                  <a:pt x="14037" y="2772"/>
                </a:cubicBezTo>
                <a:cubicBezTo>
                  <a:pt x="14531" y="2752"/>
                  <a:pt x="15008" y="2704"/>
                  <a:pt x="15469" y="2623"/>
                </a:cubicBezTo>
                <a:cubicBezTo>
                  <a:pt x="15926" y="2541"/>
                  <a:pt x="16351" y="2414"/>
                  <a:pt x="16740" y="2239"/>
                </a:cubicBezTo>
                <a:cubicBezTo>
                  <a:pt x="17128" y="2064"/>
                  <a:pt x="17446" y="1815"/>
                  <a:pt x="17692" y="1499"/>
                </a:cubicBezTo>
                <a:cubicBezTo>
                  <a:pt x="17839" y="1321"/>
                  <a:pt x="17984" y="1135"/>
                  <a:pt x="18125" y="948"/>
                </a:cubicBezTo>
                <a:cubicBezTo>
                  <a:pt x="18261" y="756"/>
                  <a:pt x="18403" y="595"/>
                  <a:pt x="18548" y="460"/>
                </a:cubicBezTo>
                <a:cubicBezTo>
                  <a:pt x="18696" y="324"/>
                  <a:pt x="18855" y="214"/>
                  <a:pt x="19028" y="129"/>
                </a:cubicBezTo>
                <a:cubicBezTo>
                  <a:pt x="19206" y="42"/>
                  <a:pt x="19423" y="0"/>
                  <a:pt x="19688" y="0"/>
                </a:cubicBezTo>
                <a:cubicBezTo>
                  <a:pt x="19856" y="0"/>
                  <a:pt x="20015" y="50"/>
                  <a:pt x="20163" y="155"/>
                </a:cubicBezTo>
                <a:cubicBezTo>
                  <a:pt x="20308" y="261"/>
                  <a:pt x="20418" y="400"/>
                  <a:pt x="20490" y="581"/>
                </a:cubicBezTo>
                <a:moveTo>
                  <a:pt x="15350" y="9977"/>
                </a:moveTo>
                <a:cubicBezTo>
                  <a:pt x="15596" y="10017"/>
                  <a:pt x="15811" y="9927"/>
                  <a:pt x="15993" y="9712"/>
                </a:cubicBezTo>
                <a:cubicBezTo>
                  <a:pt x="16178" y="9503"/>
                  <a:pt x="16276" y="9249"/>
                  <a:pt x="16291" y="8953"/>
                </a:cubicBezTo>
                <a:cubicBezTo>
                  <a:pt x="16305" y="8636"/>
                  <a:pt x="16230" y="8374"/>
                  <a:pt x="16064" y="8159"/>
                </a:cubicBezTo>
                <a:cubicBezTo>
                  <a:pt x="15893" y="7947"/>
                  <a:pt x="15680" y="7832"/>
                  <a:pt x="15418" y="7815"/>
                </a:cubicBezTo>
                <a:cubicBezTo>
                  <a:pt x="14321" y="7761"/>
                  <a:pt x="13284" y="7834"/>
                  <a:pt x="12315" y="8038"/>
                </a:cubicBezTo>
                <a:cubicBezTo>
                  <a:pt x="11344" y="8241"/>
                  <a:pt x="10425" y="8571"/>
                  <a:pt x="9550" y="9032"/>
                </a:cubicBezTo>
                <a:cubicBezTo>
                  <a:pt x="8673" y="9492"/>
                  <a:pt x="7842" y="10090"/>
                  <a:pt x="7046" y="10830"/>
                </a:cubicBezTo>
                <a:cubicBezTo>
                  <a:pt x="6249" y="11567"/>
                  <a:pt x="5479" y="12465"/>
                  <a:pt x="4732" y="13518"/>
                </a:cubicBezTo>
                <a:cubicBezTo>
                  <a:pt x="4562" y="13764"/>
                  <a:pt x="4482" y="14032"/>
                  <a:pt x="4496" y="14323"/>
                </a:cubicBezTo>
                <a:cubicBezTo>
                  <a:pt x="4510" y="14617"/>
                  <a:pt x="4620" y="14862"/>
                  <a:pt x="4821" y="15063"/>
                </a:cubicBezTo>
                <a:cubicBezTo>
                  <a:pt x="4971" y="15221"/>
                  <a:pt x="5163" y="15311"/>
                  <a:pt x="5392" y="15317"/>
                </a:cubicBezTo>
                <a:cubicBezTo>
                  <a:pt x="5668" y="15317"/>
                  <a:pt x="5900" y="15195"/>
                  <a:pt x="6087" y="14953"/>
                </a:cubicBezTo>
                <a:cubicBezTo>
                  <a:pt x="6759" y="14035"/>
                  <a:pt x="7435" y="13244"/>
                  <a:pt x="8116" y="12586"/>
                </a:cubicBezTo>
                <a:cubicBezTo>
                  <a:pt x="8794" y="11929"/>
                  <a:pt x="9510" y="11401"/>
                  <a:pt x="10259" y="11005"/>
                </a:cubicBezTo>
                <a:cubicBezTo>
                  <a:pt x="11010" y="10610"/>
                  <a:pt x="11801" y="10330"/>
                  <a:pt x="12636" y="10167"/>
                </a:cubicBezTo>
                <a:cubicBezTo>
                  <a:pt x="13467" y="10003"/>
                  <a:pt x="14372" y="9938"/>
                  <a:pt x="15350" y="997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01578" tIns="101578" rIns="101578" bIns="101578" anchor="ctr"/>
          <a:lstStyle/>
          <a:p>
            <a:endParaRPr lang="zh-CN" altLang="en-US"/>
          </a:p>
        </p:txBody>
      </p:sp>
      <p:sp>
        <p:nvSpPr>
          <p:cNvPr id="20502" name="TextBox 13">
            <a:extLst>
              <a:ext uri="{FF2B5EF4-FFF2-40B4-BE49-F238E27FC236}">
                <a16:creationId xmlns:a16="http://schemas.microsoft.com/office/drawing/2014/main" id="{65542D8C-306F-44A4-87CB-C4092D87C265}"/>
              </a:ext>
            </a:extLst>
          </p:cNvPr>
          <p:cNvSpPr txBox="1">
            <a:spLocks noChangeArrowheads="1"/>
          </p:cNvSpPr>
          <p:nvPr/>
        </p:nvSpPr>
        <p:spPr bwMode="auto">
          <a:xfrm>
            <a:off x="8470900" y="2901950"/>
            <a:ext cx="2338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03" name="TextBox 13">
            <a:extLst>
              <a:ext uri="{FF2B5EF4-FFF2-40B4-BE49-F238E27FC236}">
                <a16:creationId xmlns:a16="http://schemas.microsoft.com/office/drawing/2014/main" id="{130920C1-5263-449C-BBE3-48FB0365EE9B}"/>
              </a:ext>
            </a:extLst>
          </p:cNvPr>
          <p:cNvSpPr txBox="1">
            <a:spLocks noChangeArrowheads="1"/>
          </p:cNvSpPr>
          <p:nvPr/>
        </p:nvSpPr>
        <p:spPr bwMode="auto">
          <a:xfrm>
            <a:off x="8475663" y="3187700"/>
            <a:ext cx="233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04" name="TextBox 13">
            <a:extLst>
              <a:ext uri="{FF2B5EF4-FFF2-40B4-BE49-F238E27FC236}">
                <a16:creationId xmlns:a16="http://schemas.microsoft.com/office/drawing/2014/main" id="{5C9A24F3-7DE5-4EC9-A501-C7EC6D873ED8}"/>
              </a:ext>
            </a:extLst>
          </p:cNvPr>
          <p:cNvSpPr txBox="1">
            <a:spLocks noChangeArrowheads="1"/>
          </p:cNvSpPr>
          <p:nvPr/>
        </p:nvSpPr>
        <p:spPr bwMode="auto">
          <a:xfrm>
            <a:off x="8493125" y="4606925"/>
            <a:ext cx="2336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05" name="TextBox 13">
            <a:extLst>
              <a:ext uri="{FF2B5EF4-FFF2-40B4-BE49-F238E27FC236}">
                <a16:creationId xmlns:a16="http://schemas.microsoft.com/office/drawing/2014/main" id="{BBC91A00-1995-4F11-9D3B-E862EA1A9254}"/>
              </a:ext>
            </a:extLst>
          </p:cNvPr>
          <p:cNvSpPr txBox="1">
            <a:spLocks noChangeArrowheads="1"/>
          </p:cNvSpPr>
          <p:nvPr/>
        </p:nvSpPr>
        <p:spPr bwMode="auto">
          <a:xfrm>
            <a:off x="8496300" y="4894263"/>
            <a:ext cx="233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06" name="TextBox 13">
            <a:extLst>
              <a:ext uri="{FF2B5EF4-FFF2-40B4-BE49-F238E27FC236}">
                <a16:creationId xmlns:a16="http://schemas.microsoft.com/office/drawing/2014/main" id="{5D7A7BE1-9D51-407E-970F-B024B2D493A2}"/>
              </a:ext>
            </a:extLst>
          </p:cNvPr>
          <p:cNvSpPr txBox="1">
            <a:spLocks noChangeArrowheads="1"/>
          </p:cNvSpPr>
          <p:nvPr/>
        </p:nvSpPr>
        <p:spPr bwMode="auto">
          <a:xfrm>
            <a:off x="1358900" y="2901950"/>
            <a:ext cx="2338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07" name="TextBox 13">
            <a:extLst>
              <a:ext uri="{FF2B5EF4-FFF2-40B4-BE49-F238E27FC236}">
                <a16:creationId xmlns:a16="http://schemas.microsoft.com/office/drawing/2014/main" id="{AD1C0835-2161-4B82-9E29-85C00D630DEE}"/>
              </a:ext>
            </a:extLst>
          </p:cNvPr>
          <p:cNvSpPr txBox="1">
            <a:spLocks noChangeArrowheads="1"/>
          </p:cNvSpPr>
          <p:nvPr/>
        </p:nvSpPr>
        <p:spPr bwMode="auto">
          <a:xfrm>
            <a:off x="1362075" y="3187700"/>
            <a:ext cx="2335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08" name="TextBox 13">
            <a:extLst>
              <a:ext uri="{FF2B5EF4-FFF2-40B4-BE49-F238E27FC236}">
                <a16:creationId xmlns:a16="http://schemas.microsoft.com/office/drawing/2014/main" id="{2AA4FDB4-915D-45C8-94A2-E6AC68A5F631}"/>
              </a:ext>
            </a:extLst>
          </p:cNvPr>
          <p:cNvSpPr txBox="1">
            <a:spLocks noChangeArrowheads="1"/>
          </p:cNvSpPr>
          <p:nvPr/>
        </p:nvSpPr>
        <p:spPr bwMode="auto">
          <a:xfrm>
            <a:off x="1379538" y="4567238"/>
            <a:ext cx="23383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09" name="TextBox 13">
            <a:extLst>
              <a:ext uri="{FF2B5EF4-FFF2-40B4-BE49-F238E27FC236}">
                <a16:creationId xmlns:a16="http://schemas.microsoft.com/office/drawing/2014/main" id="{5A3BCD81-9F74-4374-A0D0-FC4C1FF2B9D3}"/>
              </a:ext>
            </a:extLst>
          </p:cNvPr>
          <p:cNvSpPr txBox="1">
            <a:spLocks noChangeArrowheads="1"/>
          </p:cNvSpPr>
          <p:nvPr/>
        </p:nvSpPr>
        <p:spPr bwMode="auto">
          <a:xfrm>
            <a:off x="1384300" y="4854575"/>
            <a:ext cx="233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advClick="0" advTm="3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直角三角形 18">
            <a:extLst>
              <a:ext uri="{FF2B5EF4-FFF2-40B4-BE49-F238E27FC236}">
                <a16:creationId xmlns:a16="http://schemas.microsoft.com/office/drawing/2014/main" id="{B6E21D90-6FA3-4600-9D9E-CC9B0690BE62}"/>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21507" name="矩形 19">
            <a:extLst>
              <a:ext uri="{FF2B5EF4-FFF2-40B4-BE49-F238E27FC236}">
                <a16:creationId xmlns:a16="http://schemas.microsoft.com/office/drawing/2014/main" id="{03B152A1-6111-4DFB-86E6-1B9E54F2FB6E}"/>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1508" name="矩形 20">
            <a:extLst>
              <a:ext uri="{FF2B5EF4-FFF2-40B4-BE49-F238E27FC236}">
                <a16:creationId xmlns:a16="http://schemas.microsoft.com/office/drawing/2014/main" id="{F31AE900-E2E0-4DB3-8EBE-9A0448B5FA30}"/>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1509" name="Rectangle 5">
            <a:extLst>
              <a:ext uri="{FF2B5EF4-FFF2-40B4-BE49-F238E27FC236}">
                <a16:creationId xmlns:a16="http://schemas.microsoft.com/office/drawing/2014/main" id="{8A006017-FC83-4EBD-B44A-FD1B6BD476A3}"/>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1510" name="TextBox 15">
            <a:extLst>
              <a:ext uri="{FF2B5EF4-FFF2-40B4-BE49-F238E27FC236}">
                <a16:creationId xmlns:a16="http://schemas.microsoft.com/office/drawing/2014/main" id="{3C29D302-63AC-4970-8F2E-A278CD741EEF}"/>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8CACCE01-8A6F-4375-960D-52C75D1A80C8}"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13</a:t>
            </a:fld>
            <a:r>
              <a:rPr lang="zh-CN" altLang="en-US" sz="2400">
                <a:solidFill>
                  <a:srgbClr val="FF8500"/>
                </a:solidFill>
                <a:latin typeface="Arial Unicode MS" pitchFamily="2" charset="-122"/>
                <a:ea typeface="Arial Unicode MS" pitchFamily="2" charset="-122"/>
              </a:rPr>
              <a:t> </a:t>
            </a:r>
          </a:p>
        </p:txBody>
      </p:sp>
      <p:sp>
        <p:nvSpPr>
          <p:cNvPr id="21511" name="文本框 23">
            <a:extLst>
              <a:ext uri="{FF2B5EF4-FFF2-40B4-BE49-F238E27FC236}">
                <a16:creationId xmlns:a16="http://schemas.microsoft.com/office/drawing/2014/main" id="{D715EF5B-481B-4ED6-9B94-D485057B5F60}"/>
              </a:ext>
            </a:extLst>
          </p:cNvPr>
          <p:cNvSpPr txBox="1">
            <a:spLocks noChangeArrowheads="1"/>
          </p:cNvSpPr>
          <p:nvPr/>
        </p:nvSpPr>
        <p:spPr bwMode="auto">
          <a:xfrm>
            <a:off x="1760538" y="287338"/>
            <a:ext cx="401418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21512" name="右箭头 24">
            <a:extLst>
              <a:ext uri="{FF2B5EF4-FFF2-40B4-BE49-F238E27FC236}">
                <a16:creationId xmlns:a16="http://schemas.microsoft.com/office/drawing/2014/main" id="{71CEA06F-0777-4BD6-B4B2-A28B52677297}"/>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1513" name="Freeform 5">
            <a:extLst>
              <a:ext uri="{FF2B5EF4-FFF2-40B4-BE49-F238E27FC236}">
                <a16:creationId xmlns:a16="http://schemas.microsoft.com/office/drawing/2014/main" id="{FAED5D56-F981-4E8A-8497-7F126C9C97F8}"/>
              </a:ext>
            </a:extLst>
          </p:cNvPr>
          <p:cNvSpPr>
            <a:spLocks/>
          </p:cNvSpPr>
          <p:nvPr/>
        </p:nvSpPr>
        <p:spPr bwMode="auto">
          <a:xfrm>
            <a:off x="5334000" y="2190750"/>
            <a:ext cx="1377950" cy="1976438"/>
          </a:xfrm>
          <a:custGeom>
            <a:avLst/>
            <a:gdLst>
              <a:gd name="T0" fmla="*/ 224 w 224"/>
              <a:gd name="T1" fmla="*/ 205 h 322"/>
              <a:gd name="T2" fmla="*/ 207 w 224"/>
              <a:gd name="T3" fmla="*/ 229 h 322"/>
              <a:gd name="T4" fmla="*/ 201 w 224"/>
              <a:gd name="T5" fmla="*/ 220 h 322"/>
              <a:gd name="T6" fmla="*/ 179 w 224"/>
              <a:gd name="T7" fmla="*/ 211 h 322"/>
              <a:gd name="T8" fmla="*/ 156 w 224"/>
              <a:gd name="T9" fmla="*/ 220 h 322"/>
              <a:gd name="T10" fmla="*/ 147 w 224"/>
              <a:gd name="T11" fmla="*/ 243 h 322"/>
              <a:gd name="T12" fmla="*/ 156 w 224"/>
              <a:gd name="T13" fmla="*/ 265 h 322"/>
              <a:gd name="T14" fmla="*/ 175 w 224"/>
              <a:gd name="T15" fmla="*/ 275 h 322"/>
              <a:gd name="T16" fmla="*/ 141 w 224"/>
              <a:gd name="T17" fmla="*/ 322 h 322"/>
              <a:gd name="T18" fmla="*/ 122 w 224"/>
              <a:gd name="T19" fmla="*/ 283 h 322"/>
              <a:gd name="T20" fmla="*/ 102 w 224"/>
              <a:gd name="T21" fmla="*/ 322 h 322"/>
              <a:gd name="T22" fmla="*/ 63 w 224"/>
              <a:gd name="T23" fmla="*/ 269 h 322"/>
              <a:gd name="T24" fmla="*/ 54 w 224"/>
              <a:gd name="T25" fmla="*/ 283 h 322"/>
              <a:gd name="T26" fmla="*/ 32 w 224"/>
              <a:gd name="T27" fmla="*/ 293 h 322"/>
              <a:gd name="T28" fmla="*/ 9 w 224"/>
              <a:gd name="T29" fmla="*/ 283 h 322"/>
              <a:gd name="T30" fmla="*/ 0 w 224"/>
              <a:gd name="T31" fmla="*/ 261 h 322"/>
              <a:gd name="T32" fmla="*/ 9 w 224"/>
              <a:gd name="T33" fmla="*/ 238 h 322"/>
              <a:gd name="T34" fmla="*/ 32 w 224"/>
              <a:gd name="T35" fmla="*/ 229 h 322"/>
              <a:gd name="T36" fmla="*/ 33 w 224"/>
              <a:gd name="T37" fmla="*/ 229 h 322"/>
              <a:gd name="T38" fmla="*/ 15 w 224"/>
              <a:gd name="T39" fmla="*/ 205 h 322"/>
              <a:gd name="T40" fmla="*/ 122 w 224"/>
              <a:gd name="T41" fmla="*/ 0 h 322"/>
              <a:gd name="T42" fmla="*/ 224 w 224"/>
              <a:gd name="T43" fmla="*/ 20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322">
                <a:moveTo>
                  <a:pt x="224" y="205"/>
                </a:moveTo>
                <a:cubicBezTo>
                  <a:pt x="207" y="229"/>
                  <a:pt x="207" y="229"/>
                  <a:pt x="207" y="229"/>
                </a:cubicBezTo>
                <a:cubicBezTo>
                  <a:pt x="206" y="226"/>
                  <a:pt x="204" y="223"/>
                  <a:pt x="201" y="220"/>
                </a:cubicBezTo>
                <a:cubicBezTo>
                  <a:pt x="195" y="214"/>
                  <a:pt x="188" y="211"/>
                  <a:pt x="179" y="211"/>
                </a:cubicBezTo>
                <a:cubicBezTo>
                  <a:pt x="170" y="211"/>
                  <a:pt x="163" y="214"/>
                  <a:pt x="156" y="220"/>
                </a:cubicBezTo>
                <a:cubicBezTo>
                  <a:pt x="150" y="227"/>
                  <a:pt x="147" y="234"/>
                  <a:pt x="147" y="243"/>
                </a:cubicBezTo>
                <a:cubicBezTo>
                  <a:pt x="147" y="252"/>
                  <a:pt x="150" y="259"/>
                  <a:pt x="156" y="265"/>
                </a:cubicBezTo>
                <a:cubicBezTo>
                  <a:pt x="162" y="271"/>
                  <a:pt x="168" y="274"/>
                  <a:pt x="175" y="275"/>
                </a:cubicBezTo>
                <a:cubicBezTo>
                  <a:pt x="141" y="322"/>
                  <a:pt x="141" y="322"/>
                  <a:pt x="141" y="322"/>
                </a:cubicBezTo>
                <a:cubicBezTo>
                  <a:pt x="122" y="283"/>
                  <a:pt x="122" y="283"/>
                  <a:pt x="122" y="283"/>
                </a:cubicBezTo>
                <a:cubicBezTo>
                  <a:pt x="102" y="322"/>
                  <a:pt x="102" y="322"/>
                  <a:pt x="102" y="322"/>
                </a:cubicBezTo>
                <a:cubicBezTo>
                  <a:pt x="63" y="269"/>
                  <a:pt x="63" y="269"/>
                  <a:pt x="63" y="269"/>
                </a:cubicBezTo>
                <a:cubicBezTo>
                  <a:pt x="61" y="275"/>
                  <a:pt x="58" y="279"/>
                  <a:pt x="54" y="283"/>
                </a:cubicBezTo>
                <a:cubicBezTo>
                  <a:pt x="48" y="290"/>
                  <a:pt x="41" y="293"/>
                  <a:pt x="32" y="293"/>
                </a:cubicBezTo>
                <a:cubicBezTo>
                  <a:pt x="23" y="293"/>
                  <a:pt x="15" y="290"/>
                  <a:pt x="9" y="283"/>
                </a:cubicBezTo>
                <a:cubicBezTo>
                  <a:pt x="3" y="277"/>
                  <a:pt x="0" y="270"/>
                  <a:pt x="0" y="261"/>
                </a:cubicBezTo>
                <a:cubicBezTo>
                  <a:pt x="0" y="252"/>
                  <a:pt x="3" y="245"/>
                  <a:pt x="9" y="238"/>
                </a:cubicBezTo>
                <a:cubicBezTo>
                  <a:pt x="15" y="232"/>
                  <a:pt x="23" y="229"/>
                  <a:pt x="32" y="229"/>
                </a:cubicBezTo>
                <a:cubicBezTo>
                  <a:pt x="32" y="229"/>
                  <a:pt x="32" y="229"/>
                  <a:pt x="33" y="229"/>
                </a:cubicBezTo>
                <a:cubicBezTo>
                  <a:pt x="15" y="205"/>
                  <a:pt x="15" y="205"/>
                  <a:pt x="15" y="205"/>
                </a:cubicBezTo>
                <a:cubicBezTo>
                  <a:pt x="122" y="0"/>
                  <a:pt x="122" y="0"/>
                  <a:pt x="122" y="0"/>
                </a:cubicBezTo>
                <a:lnTo>
                  <a:pt x="224" y="205"/>
                </a:lnTo>
                <a:close/>
              </a:path>
            </a:pathLst>
          </a:custGeom>
          <a:solidFill>
            <a:srgbClr val="0A4383"/>
          </a:solidFill>
          <a:ln w="19050" cmpd="sng">
            <a:solidFill>
              <a:srgbClr val="FFFFFF"/>
            </a:solidFill>
            <a:miter lim="800000"/>
            <a:headEnd/>
            <a:tailEnd/>
          </a:ln>
        </p:spPr>
        <p:txBody>
          <a:bodyPr lIns="121682" tIns="60841" rIns="121682" bIns="60841"/>
          <a:lstStyle/>
          <a:p>
            <a:endParaRPr lang="zh-CN" altLang="en-US"/>
          </a:p>
        </p:txBody>
      </p:sp>
      <p:sp>
        <p:nvSpPr>
          <p:cNvPr id="21514" name="Freeform 6">
            <a:extLst>
              <a:ext uri="{FF2B5EF4-FFF2-40B4-BE49-F238E27FC236}">
                <a16:creationId xmlns:a16="http://schemas.microsoft.com/office/drawing/2014/main" id="{82CB239A-D5C9-4933-A98F-F4DA0FF5344C}"/>
              </a:ext>
            </a:extLst>
          </p:cNvPr>
          <p:cNvSpPr>
            <a:spLocks/>
          </p:cNvSpPr>
          <p:nvPr/>
        </p:nvSpPr>
        <p:spPr bwMode="auto">
          <a:xfrm>
            <a:off x="4025900" y="3449638"/>
            <a:ext cx="1935163" cy="1417637"/>
          </a:xfrm>
          <a:custGeom>
            <a:avLst/>
            <a:gdLst>
              <a:gd name="T0" fmla="*/ 315 w 315"/>
              <a:gd name="T1" fmla="*/ 117 h 231"/>
              <a:gd name="T2" fmla="*/ 272 w 315"/>
              <a:gd name="T3" fmla="*/ 124 h 231"/>
              <a:gd name="T4" fmla="*/ 303 w 315"/>
              <a:gd name="T5" fmla="*/ 156 h 231"/>
              <a:gd name="T6" fmla="*/ 245 w 315"/>
              <a:gd name="T7" fmla="*/ 176 h 231"/>
              <a:gd name="T8" fmla="*/ 245 w 315"/>
              <a:gd name="T9" fmla="*/ 176 h 231"/>
              <a:gd name="T10" fmla="*/ 255 w 315"/>
              <a:gd name="T11" fmla="*/ 199 h 231"/>
              <a:gd name="T12" fmla="*/ 245 w 315"/>
              <a:gd name="T13" fmla="*/ 221 h 231"/>
              <a:gd name="T14" fmla="*/ 223 w 315"/>
              <a:gd name="T15" fmla="*/ 231 h 231"/>
              <a:gd name="T16" fmla="*/ 200 w 315"/>
              <a:gd name="T17" fmla="*/ 221 h 231"/>
              <a:gd name="T18" fmla="*/ 191 w 315"/>
              <a:gd name="T19" fmla="*/ 199 h 231"/>
              <a:gd name="T20" fmla="*/ 191 w 315"/>
              <a:gd name="T21" fmla="*/ 195 h 231"/>
              <a:gd name="T22" fmla="*/ 166 w 315"/>
              <a:gd name="T23" fmla="*/ 204 h 231"/>
              <a:gd name="T24" fmla="*/ 0 w 315"/>
              <a:gd name="T25" fmla="*/ 36 h 231"/>
              <a:gd name="T26" fmla="*/ 228 w 315"/>
              <a:gd name="T27" fmla="*/ 0 h 231"/>
              <a:gd name="T28" fmla="*/ 246 w 315"/>
              <a:gd name="T29" fmla="*/ 24 h 231"/>
              <a:gd name="T30" fmla="*/ 245 w 315"/>
              <a:gd name="T31" fmla="*/ 24 h 231"/>
              <a:gd name="T32" fmla="*/ 222 w 315"/>
              <a:gd name="T33" fmla="*/ 33 h 231"/>
              <a:gd name="T34" fmla="*/ 213 w 315"/>
              <a:gd name="T35" fmla="*/ 56 h 231"/>
              <a:gd name="T36" fmla="*/ 222 w 315"/>
              <a:gd name="T37" fmla="*/ 78 h 231"/>
              <a:gd name="T38" fmla="*/ 245 w 315"/>
              <a:gd name="T39" fmla="*/ 88 h 231"/>
              <a:gd name="T40" fmla="*/ 267 w 315"/>
              <a:gd name="T41" fmla="*/ 78 h 231"/>
              <a:gd name="T42" fmla="*/ 276 w 315"/>
              <a:gd name="T43" fmla="*/ 64 h 231"/>
              <a:gd name="T44" fmla="*/ 315 w 315"/>
              <a:gd name="T45" fmla="*/ 117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231">
                <a:moveTo>
                  <a:pt x="315" y="117"/>
                </a:moveTo>
                <a:cubicBezTo>
                  <a:pt x="272" y="124"/>
                  <a:pt x="272" y="124"/>
                  <a:pt x="272" y="124"/>
                </a:cubicBezTo>
                <a:cubicBezTo>
                  <a:pt x="303" y="156"/>
                  <a:pt x="303" y="156"/>
                  <a:pt x="303" y="156"/>
                </a:cubicBezTo>
                <a:cubicBezTo>
                  <a:pt x="245" y="176"/>
                  <a:pt x="245" y="176"/>
                  <a:pt x="245" y="176"/>
                </a:cubicBezTo>
                <a:cubicBezTo>
                  <a:pt x="245" y="176"/>
                  <a:pt x="245" y="176"/>
                  <a:pt x="245" y="176"/>
                </a:cubicBezTo>
                <a:cubicBezTo>
                  <a:pt x="251" y="182"/>
                  <a:pt x="255" y="190"/>
                  <a:pt x="255" y="199"/>
                </a:cubicBezTo>
                <a:cubicBezTo>
                  <a:pt x="255" y="208"/>
                  <a:pt x="251" y="215"/>
                  <a:pt x="245" y="221"/>
                </a:cubicBezTo>
                <a:cubicBezTo>
                  <a:pt x="239" y="227"/>
                  <a:pt x="232" y="231"/>
                  <a:pt x="223" y="231"/>
                </a:cubicBezTo>
                <a:cubicBezTo>
                  <a:pt x="214" y="231"/>
                  <a:pt x="206" y="227"/>
                  <a:pt x="200" y="221"/>
                </a:cubicBezTo>
                <a:cubicBezTo>
                  <a:pt x="194" y="215"/>
                  <a:pt x="191" y="208"/>
                  <a:pt x="191" y="199"/>
                </a:cubicBezTo>
                <a:cubicBezTo>
                  <a:pt x="191" y="198"/>
                  <a:pt x="191" y="196"/>
                  <a:pt x="191" y="195"/>
                </a:cubicBezTo>
                <a:cubicBezTo>
                  <a:pt x="166" y="204"/>
                  <a:pt x="166" y="204"/>
                  <a:pt x="166" y="204"/>
                </a:cubicBezTo>
                <a:cubicBezTo>
                  <a:pt x="0" y="36"/>
                  <a:pt x="0" y="36"/>
                  <a:pt x="0" y="36"/>
                </a:cubicBezTo>
                <a:cubicBezTo>
                  <a:pt x="228" y="0"/>
                  <a:pt x="228" y="0"/>
                  <a:pt x="228" y="0"/>
                </a:cubicBezTo>
                <a:cubicBezTo>
                  <a:pt x="246" y="24"/>
                  <a:pt x="246" y="24"/>
                  <a:pt x="246" y="24"/>
                </a:cubicBezTo>
                <a:cubicBezTo>
                  <a:pt x="245" y="24"/>
                  <a:pt x="245" y="24"/>
                  <a:pt x="245" y="24"/>
                </a:cubicBezTo>
                <a:cubicBezTo>
                  <a:pt x="236" y="24"/>
                  <a:pt x="228" y="27"/>
                  <a:pt x="222" y="33"/>
                </a:cubicBezTo>
                <a:cubicBezTo>
                  <a:pt x="216" y="40"/>
                  <a:pt x="213" y="47"/>
                  <a:pt x="213" y="56"/>
                </a:cubicBezTo>
                <a:cubicBezTo>
                  <a:pt x="213" y="65"/>
                  <a:pt x="216" y="72"/>
                  <a:pt x="222" y="78"/>
                </a:cubicBezTo>
                <a:cubicBezTo>
                  <a:pt x="228" y="85"/>
                  <a:pt x="236" y="88"/>
                  <a:pt x="245" y="88"/>
                </a:cubicBezTo>
                <a:cubicBezTo>
                  <a:pt x="254" y="88"/>
                  <a:pt x="261" y="85"/>
                  <a:pt x="267" y="78"/>
                </a:cubicBezTo>
                <a:cubicBezTo>
                  <a:pt x="271" y="74"/>
                  <a:pt x="274" y="70"/>
                  <a:pt x="276" y="64"/>
                </a:cubicBezTo>
                <a:lnTo>
                  <a:pt x="315" y="117"/>
                </a:lnTo>
                <a:close/>
              </a:path>
            </a:pathLst>
          </a:custGeom>
          <a:solidFill>
            <a:srgbClr val="018DC9"/>
          </a:solidFill>
          <a:ln w="19050" cmpd="sng">
            <a:solidFill>
              <a:srgbClr val="FFFFFF"/>
            </a:solidFill>
            <a:miter lim="800000"/>
            <a:headEnd/>
            <a:tailEnd/>
          </a:ln>
        </p:spPr>
        <p:txBody>
          <a:bodyPr lIns="121682" tIns="60841" rIns="121682" bIns="60841"/>
          <a:lstStyle/>
          <a:p>
            <a:endParaRPr lang="zh-CN" altLang="en-US"/>
          </a:p>
        </p:txBody>
      </p:sp>
      <p:sp>
        <p:nvSpPr>
          <p:cNvPr id="21515" name="Freeform 7">
            <a:extLst>
              <a:ext uri="{FF2B5EF4-FFF2-40B4-BE49-F238E27FC236}">
                <a16:creationId xmlns:a16="http://schemas.microsoft.com/office/drawing/2014/main" id="{88DF1CBB-64C5-4EF2-B330-10CCE6F83DF2}"/>
              </a:ext>
            </a:extLst>
          </p:cNvPr>
          <p:cNvSpPr>
            <a:spLocks/>
          </p:cNvSpPr>
          <p:nvPr/>
        </p:nvSpPr>
        <p:spPr bwMode="auto">
          <a:xfrm>
            <a:off x="4725988" y="4405313"/>
            <a:ext cx="1647825" cy="1806575"/>
          </a:xfrm>
          <a:custGeom>
            <a:avLst/>
            <a:gdLst>
              <a:gd name="T0" fmla="*/ 189 w 268"/>
              <a:gd name="T1" fmla="*/ 0 h 294"/>
              <a:gd name="T2" fmla="*/ 179 w 268"/>
              <a:gd name="T3" fmla="*/ 46 h 294"/>
              <a:gd name="T4" fmla="*/ 221 w 268"/>
              <a:gd name="T5" fmla="*/ 24 h 294"/>
              <a:gd name="T6" fmla="*/ 219 w 268"/>
              <a:gd name="T7" fmla="*/ 89 h 294"/>
              <a:gd name="T8" fmla="*/ 236 w 268"/>
              <a:gd name="T9" fmla="*/ 84 h 294"/>
              <a:gd name="T10" fmla="*/ 258 w 268"/>
              <a:gd name="T11" fmla="*/ 93 h 294"/>
              <a:gd name="T12" fmla="*/ 268 w 268"/>
              <a:gd name="T13" fmla="*/ 116 h 294"/>
              <a:gd name="T14" fmla="*/ 258 w 268"/>
              <a:gd name="T15" fmla="*/ 138 h 294"/>
              <a:gd name="T16" fmla="*/ 236 w 268"/>
              <a:gd name="T17" fmla="*/ 148 h 294"/>
              <a:gd name="T18" fmla="*/ 218 w 268"/>
              <a:gd name="T19" fmla="*/ 142 h 294"/>
              <a:gd name="T20" fmla="*/ 218 w 268"/>
              <a:gd name="T21" fmla="*/ 176 h 294"/>
              <a:gd name="T22" fmla="*/ 0 w 268"/>
              <a:gd name="T23" fmla="*/ 294 h 294"/>
              <a:gd name="T24" fmla="*/ 52 w 268"/>
              <a:gd name="T25" fmla="*/ 48 h 294"/>
              <a:gd name="T26" fmla="*/ 77 w 268"/>
              <a:gd name="T27" fmla="*/ 39 h 294"/>
              <a:gd name="T28" fmla="*/ 77 w 268"/>
              <a:gd name="T29" fmla="*/ 43 h 294"/>
              <a:gd name="T30" fmla="*/ 86 w 268"/>
              <a:gd name="T31" fmla="*/ 65 h 294"/>
              <a:gd name="T32" fmla="*/ 109 w 268"/>
              <a:gd name="T33" fmla="*/ 75 h 294"/>
              <a:gd name="T34" fmla="*/ 131 w 268"/>
              <a:gd name="T35" fmla="*/ 65 h 294"/>
              <a:gd name="T36" fmla="*/ 141 w 268"/>
              <a:gd name="T37" fmla="*/ 43 h 294"/>
              <a:gd name="T38" fmla="*/ 131 w 268"/>
              <a:gd name="T39" fmla="*/ 20 h 294"/>
              <a:gd name="T40" fmla="*/ 131 w 268"/>
              <a:gd name="T41" fmla="*/ 20 h 294"/>
              <a:gd name="T42" fmla="*/ 189 w 268"/>
              <a:gd name="T43"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8" h="294">
                <a:moveTo>
                  <a:pt x="189" y="0"/>
                </a:moveTo>
                <a:cubicBezTo>
                  <a:pt x="179" y="46"/>
                  <a:pt x="179" y="46"/>
                  <a:pt x="179" y="46"/>
                </a:cubicBezTo>
                <a:cubicBezTo>
                  <a:pt x="221" y="24"/>
                  <a:pt x="221" y="24"/>
                  <a:pt x="221" y="24"/>
                </a:cubicBezTo>
                <a:cubicBezTo>
                  <a:pt x="219" y="89"/>
                  <a:pt x="219" y="89"/>
                  <a:pt x="219" y="89"/>
                </a:cubicBezTo>
                <a:cubicBezTo>
                  <a:pt x="224" y="86"/>
                  <a:pt x="230" y="84"/>
                  <a:pt x="236" y="84"/>
                </a:cubicBezTo>
                <a:cubicBezTo>
                  <a:pt x="245" y="84"/>
                  <a:pt x="252" y="87"/>
                  <a:pt x="258" y="93"/>
                </a:cubicBezTo>
                <a:cubicBezTo>
                  <a:pt x="265" y="99"/>
                  <a:pt x="268" y="107"/>
                  <a:pt x="268" y="116"/>
                </a:cubicBezTo>
                <a:cubicBezTo>
                  <a:pt x="268" y="125"/>
                  <a:pt x="265" y="132"/>
                  <a:pt x="258" y="138"/>
                </a:cubicBezTo>
                <a:cubicBezTo>
                  <a:pt x="252" y="144"/>
                  <a:pt x="245" y="148"/>
                  <a:pt x="236" y="148"/>
                </a:cubicBezTo>
                <a:cubicBezTo>
                  <a:pt x="229" y="148"/>
                  <a:pt x="224" y="146"/>
                  <a:pt x="218" y="142"/>
                </a:cubicBezTo>
                <a:cubicBezTo>
                  <a:pt x="218" y="176"/>
                  <a:pt x="218" y="176"/>
                  <a:pt x="218" y="176"/>
                </a:cubicBezTo>
                <a:cubicBezTo>
                  <a:pt x="0" y="294"/>
                  <a:pt x="0" y="294"/>
                  <a:pt x="0" y="294"/>
                </a:cubicBezTo>
                <a:cubicBezTo>
                  <a:pt x="52" y="48"/>
                  <a:pt x="52" y="48"/>
                  <a:pt x="52" y="48"/>
                </a:cubicBezTo>
                <a:cubicBezTo>
                  <a:pt x="77" y="39"/>
                  <a:pt x="77" y="39"/>
                  <a:pt x="77" y="39"/>
                </a:cubicBezTo>
                <a:cubicBezTo>
                  <a:pt x="77" y="40"/>
                  <a:pt x="77" y="42"/>
                  <a:pt x="77" y="43"/>
                </a:cubicBezTo>
                <a:cubicBezTo>
                  <a:pt x="77" y="52"/>
                  <a:pt x="80" y="59"/>
                  <a:pt x="86" y="65"/>
                </a:cubicBezTo>
                <a:cubicBezTo>
                  <a:pt x="92" y="71"/>
                  <a:pt x="100" y="75"/>
                  <a:pt x="109" y="75"/>
                </a:cubicBezTo>
                <a:cubicBezTo>
                  <a:pt x="118" y="75"/>
                  <a:pt x="125" y="71"/>
                  <a:pt x="131" y="65"/>
                </a:cubicBezTo>
                <a:cubicBezTo>
                  <a:pt x="137" y="59"/>
                  <a:pt x="141" y="52"/>
                  <a:pt x="141" y="43"/>
                </a:cubicBezTo>
                <a:cubicBezTo>
                  <a:pt x="141" y="34"/>
                  <a:pt x="137" y="26"/>
                  <a:pt x="131" y="20"/>
                </a:cubicBezTo>
                <a:cubicBezTo>
                  <a:pt x="131" y="20"/>
                  <a:pt x="131" y="20"/>
                  <a:pt x="131" y="20"/>
                </a:cubicBezTo>
                <a:lnTo>
                  <a:pt x="189" y="0"/>
                </a:lnTo>
                <a:close/>
              </a:path>
            </a:pathLst>
          </a:custGeom>
          <a:solidFill>
            <a:srgbClr val="0A4383"/>
          </a:solidFill>
          <a:ln w="19050" cmpd="sng">
            <a:solidFill>
              <a:srgbClr val="FFFFFF"/>
            </a:solidFill>
            <a:miter lim="800000"/>
            <a:headEnd/>
            <a:tailEnd/>
          </a:ln>
        </p:spPr>
        <p:txBody>
          <a:bodyPr lIns="121682" tIns="60841" rIns="121682" bIns="60841"/>
          <a:lstStyle/>
          <a:p>
            <a:endParaRPr lang="zh-CN" altLang="en-US"/>
          </a:p>
        </p:txBody>
      </p:sp>
      <p:sp>
        <p:nvSpPr>
          <p:cNvPr id="21516" name="Freeform 8">
            <a:extLst>
              <a:ext uri="{FF2B5EF4-FFF2-40B4-BE49-F238E27FC236}">
                <a16:creationId xmlns:a16="http://schemas.microsoft.com/office/drawing/2014/main" id="{76BA2CB6-8DD6-42B4-8BBB-BF84C8EC93FE}"/>
              </a:ext>
            </a:extLst>
          </p:cNvPr>
          <p:cNvSpPr>
            <a:spLocks/>
          </p:cNvSpPr>
          <p:nvPr/>
        </p:nvSpPr>
        <p:spPr bwMode="auto">
          <a:xfrm>
            <a:off x="6065838" y="4327525"/>
            <a:ext cx="1357312" cy="1871663"/>
          </a:xfrm>
          <a:custGeom>
            <a:avLst/>
            <a:gdLst>
              <a:gd name="T0" fmla="*/ 3 w 221"/>
              <a:gd name="T1" fmla="*/ 37 h 305"/>
              <a:gd name="T2" fmla="*/ 44 w 221"/>
              <a:gd name="T3" fmla="*/ 59 h 305"/>
              <a:gd name="T4" fmla="*/ 35 w 221"/>
              <a:gd name="T5" fmla="*/ 12 h 305"/>
              <a:gd name="T6" fmla="*/ 94 w 221"/>
              <a:gd name="T7" fmla="*/ 32 h 305"/>
              <a:gd name="T8" fmla="*/ 94 w 221"/>
              <a:gd name="T9" fmla="*/ 32 h 305"/>
              <a:gd name="T10" fmla="*/ 103 w 221"/>
              <a:gd name="T11" fmla="*/ 9 h 305"/>
              <a:gd name="T12" fmla="*/ 126 w 221"/>
              <a:gd name="T13" fmla="*/ 0 h 305"/>
              <a:gd name="T14" fmla="*/ 148 w 221"/>
              <a:gd name="T15" fmla="*/ 9 h 305"/>
              <a:gd name="T16" fmla="*/ 158 w 221"/>
              <a:gd name="T17" fmla="*/ 32 h 305"/>
              <a:gd name="T18" fmla="*/ 151 w 221"/>
              <a:gd name="T19" fmla="*/ 51 h 305"/>
              <a:gd name="T20" fmla="*/ 173 w 221"/>
              <a:gd name="T21" fmla="*/ 59 h 305"/>
              <a:gd name="T22" fmla="*/ 174 w 221"/>
              <a:gd name="T23" fmla="*/ 59 h 305"/>
              <a:gd name="T24" fmla="*/ 221 w 221"/>
              <a:gd name="T25" fmla="*/ 304 h 305"/>
              <a:gd name="T26" fmla="*/ 220 w 221"/>
              <a:gd name="T27" fmla="*/ 305 h 305"/>
              <a:gd name="T28" fmla="*/ 0 w 221"/>
              <a:gd name="T29" fmla="*/ 189 h 305"/>
              <a:gd name="T30" fmla="*/ 0 w 221"/>
              <a:gd name="T31" fmla="*/ 155 h 305"/>
              <a:gd name="T32" fmla="*/ 18 w 221"/>
              <a:gd name="T33" fmla="*/ 161 h 305"/>
              <a:gd name="T34" fmla="*/ 40 w 221"/>
              <a:gd name="T35" fmla="*/ 151 h 305"/>
              <a:gd name="T36" fmla="*/ 50 w 221"/>
              <a:gd name="T37" fmla="*/ 129 h 305"/>
              <a:gd name="T38" fmla="*/ 40 w 221"/>
              <a:gd name="T39" fmla="*/ 106 h 305"/>
              <a:gd name="T40" fmla="*/ 18 w 221"/>
              <a:gd name="T41" fmla="*/ 97 h 305"/>
              <a:gd name="T42" fmla="*/ 1 w 221"/>
              <a:gd name="T43" fmla="*/ 102 h 305"/>
              <a:gd name="T44" fmla="*/ 3 w 221"/>
              <a:gd name="T45" fmla="*/ 3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 h="305">
                <a:moveTo>
                  <a:pt x="3" y="37"/>
                </a:moveTo>
                <a:cubicBezTo>
                  <a:pt x="44" y="59"/>
                  <a:pt x="44" y="59"/>
                  <a:pt x="44" y="59"/>
                </a:cubicBezTo>
                <a:cubicBezTo>
                  <a:pt x="35" y="12"/>
                  <a:pt x="35" y="12"/>
                  <a:pt x="35" y="12"/>
                </a:cubicBezTo>
                <a:cubicBezTo>
                  <a:pt x="94" y="32"/>
                  <a:pt x="94" y="32"/>
                  <a:pt x="94" y="32"/>
                </a:cubicBezTo>
                <a:cubicBezTo>
                  <a:pt x="94" y="32"/>
                  <a:pt x="94" y="32"/>
                  <a:pt x="94" y="32"/>
                </a:cubicBezTo>
                <a:cubicBezTo>
                  <a:pt x="94" y="23"/>
                  <a:pt x="97" y="15"/>
                  <a:pt x="103" y="9"/>
                </a:cubicBezTo>
                <a:cubicBezTo>
                  <a:pt x="110" y="3"/>
                  <a:pt x="117" y="0"/>
                  <a:pt x="126" y="0"/>
                </a:cubicBezTo>
                <a:cubicBezTo>
                  <a:pt x="135" y="0"/>
                  <a:pt x="142" y="3"/>
                  <a:pt x="148" y="9"/>
                </a:cubicBezTo>
                <a:cubicBezTo>
                  <a:pt x="155" y="15"/>
                  <a:pt x="158" y="23"/>
                  <a:pt x="158" y="32"/>
                </a:cubicBezTo>
                <a:cubicBezTo>
                  <a:pt x="158" y="39"/>
                  <a:pt x="155" y="46"/>
                  <a:pt x="151" y="51"/>
                </a:cubicBezTo>
                <a:cubicBezTo>
                  <a:pt x="173" y="59"/>
                  <a:pt x="173" y="59"/>
                  <a:pt x="173" y="59"/>
                </a:cubicBezTo>
                <a:cubicBezTo>
                  <a:pt x="174" y="59"/>
                  <a:pt x="174" y="59"/>
                  <a:pt x="174" y="59"/>
                </a:cubicBezTo>
                <a:cubicBezTo>
                  <a:pt x="221" y="304"/>
                  <a:pt x="221" y="304"/>
                  <a:pt x="221" y="304"/>
                </a:cubicBezTo>
                <a:cubicBezTo>
                  <a:pt x="220" y="305"/>
                  <a:pt x="220" y="305"/>
                  <a:pt x="220" y="305"/>
                </a:cubicBezTo>
                <a:cubicBezTo>
                  <a:pt x="0" y="189"/>
                  <a:pt x="0" y="189"/>
                  <a:pt x="0" y="189"/>
                </a:cubicBezTo>
                <a:cubicBezTo>
                  <a:pt x="0" y="155"/>
                  <a:pt x="0" y="155"/>
                  <a:pt x="0" y="155"/>
                </a:cubicBezTo>
                <a:cubicBezTo>
                  <a:pt x="6" y="159"/>
                  <a:pt x="11" y="161"/>
                  <a:pt x="18" y="161"/>
                </a:cubicBezTo>
                <a:cubicBezTo>
                  <a:pt x="27" y="161"/>
                  <a:pt x="34" y="157"/>
                  <a:pt x="40" y="151"/>
                </a:cubicBezTo>
                <a:cubicBezTo>
                  <a:pt x="47" y="145"/>
                  <a:pt x="50" y="138"/>
                  <a:pt x="50" y="129"/>
                </a:cubicBezTo>
                <a:cubicBezTo>
                  <a:pt x="50" y="120"/>
                  <a:pt x="47" y="112"/>
                  <a:pt x="40" y="106"/>
                </a:cubicBezTo>
                <a:cubicBezTo>
                  <a:pt x="34" y="100"/>
                  <a:pt x="27" y="97"/>
                  <a:pt x="18" y="97"/>
                </a:cubicBezTo>
                <a:cubicBezTo>
                  <a:pt x="12" y="97"/>
                  <a:pt x="6" y="99"/>
                  <a:pt x="1" y="102"/>
                </a:cubicBezTo>
                <a:lnTo>
                  <a:pt x="3" y="37"/>
                </a:lnTo>
                <a:close/>
              </a:path>
            </a:pathLst>
          </a:custGeom>
          <a:solidFill>
            <a:srgbClr val="404040"/>
          </a:solidFill>
          <a:ln w="19050" cmpd="sng">
            <a:solidFill>
              <a:srgbClr val="FFFFFF"/>
            </a:solidFill>
            <a:miter lim="800000"/>
            <a:headEnd/>
            <a:tailEnd/>
          </a:ln>
        </p:spPr>
        <p:txBody>
          <a:bodyPr lIns="121682" tIns="60841" rIns="121682" bIns="60841"/>
          <a:lstStyle/>
          <a:p>
            <a:endParaRPr lang="zh-CN" altLang="en-US"/>
          </a:p>
        </p:txBody>
      </p:sp>
      <p:sp>
        <p:nvSpPr>
          <p:cNvPr id="21517" name="Freeform 9">
            <a:extLst>
              <a:ext uri="{FF2B5EF4-FFF2-40B4-BE49-F238E27FC236}">
                <a16:creationId xmlns:a16="http://schemas.microsoft.com/office/drawing/2014/main" id="{9B073480-A811-4CEB-B8E5-E87B8D9FBB14}"/>
              </a:ext>
            </a:extLst>
          </p:cNvPr>
          <p:cNvSpPr>
            <a:spLocks/>
          </p:cNvSpPr>
          <p:nvPr/>
        </p:nvSpPr>
        <p:spPr bwMode="auto">
          <a:xfrm>
            <a:off x="6200775" y="3449638"/>
            <a:ext cx="1954213" cy="1239837"/>
          </a:xfrm>
          <a:custGeom>
            <a:avLst/>
            <a:gdLst>
              <a:gd name="T0" fmla="*/ 13 w 318"/>
              <a:gd name="T1" fmla="*/ 155 h 202"/>
              <a:gd name="T2" fmla="*/ 45 w 318"/>
              <a:gd name="T3" fmla="*/ 124 h 202"/>
              <a:gd name="T4" fmla="*/ 0 w 318"/>
              <a:gd name="T5" fmla="*/ 117 h 202"/>
              <a:gd name="T6" fmla="*/ 34 w 318"/>
              <a:gd name="T7" fmla="*/ 70 h 202"/>
              <a:gd name="T8" fmla="*/ 15 w 318"/>
              <a:gd name="T9" fmla="*/ 60 h 202"/>
              <a:gd name="T10" fmla="*/ 6 w 318"/>
              <a:gd name="T11" fmla="*/ 38 h 202"/>
              <a:gd name="T12" fmla="*/ 15 w 318"/>
              <a:gd name="T13" fmla="*/ 15 h 202"/>
              <a:gd name="T14" fmla="*/ 38 w 318"/>
              <a:gd name="T15" fmla="*/ 6 h 202"/>
              <a:gd name="T16" fmla="*/ 60 w 318"/>
              <a:gd name="T17" fmla="*/ 15 h 202"/>
              <a:gd name="T18" fmla="*/ 66 w 318"/>
              <a:gd name="T19" fmla="*/ 24 h 202"/>
              <a:gd name="T20" fmla="*/ 83 w 318"/>
              <a:gd name="T21" fmla="*/ 0 h 202"/>
              <a:gd name="T22" fmla="*/ 318 w 318"/>
              <a:gd name="T23" fmla="*/ 36 h 202"/>
              <a:gd name="T24" fmla="*/ 151 w 318"/>
              <a:gd name="T25" fmla="*/ 202 h 202"/>
              <a:gd name="T26" fmla="*/ 129 w 318"/>
              <a:gd name="T27" fmla="*/ 194 h 202"/>
              <a:gd name="T28" fmla="*/ 136 w 318"/>
              <a:gd name="T29" fmla="*/ 175 h 202"/>
              <a:gd name="T30" fmla="*/ 126 w 318"/>
              <a:gd name="T31" fmla="*/ 152 h 202"/>
              <a:gd name="T32" fmla="*/ 104 w 318"/>
              <a:gd name="T33" fmla="*/ 143 h 202"/>
              <a:gd name="T34" fmla="*/ 81 w 318"/>
              <a:gd name="T35" fmla="*/ 152 h 202"/>
              <a:gd name="T36" fmla="*/ 72 w 318"/>
              <a:gd name="T37" fmla="*/ 175 h 202"/>
              <a:gd name="T38" fmla="*/ 72 w 318"/>
              <a:gd name="T39" fmla="*/ 175 h 202"/>
              <a:gd name="T40" fmla="*/ 13 w 318"/>
              <a:gd name="T41" fmla="*/ 15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8" h="202">
                <a:moveTo>
                  <a:pt x="13" y="155"/>
                </a:moveTo>
                <a:cubicBezTo>
                  <a:pt x="45" y="124"/>
                  <a:pt x="45" y="124"/>
                  <a:pt x="45" y="124"/>
                </a:cubicBezTo>
                <a:cubicBezTo>
                  <a:pt x="0" y="117"/>
                  <a:pt x="0" y="117"/>
                  <a:pt x="0" y="117"/>
                </a:cubicBezTo>
                <a:cubicBezTo>
                  <a:pt x="34" y="70"/>
                  <a:pt x="34" y="70"/>
                  <a:pt x="34" y="70"/>
                </a:cubicBezTo>
                <a:cubicBezTo>
                  <a:pt x="27" y="69"/>
                  <a:pt x="21" y="66"/>
                  <a:pt x="15" y="60"/>
                </a:cubicBezTo>
                <a:cubicBezTo>
                  <a:pt x="9" y="54"/>
                  <a:pt x="6" y="47"/>
                  <a:pt x="6" y="38"/>
                </a:cubicBezTo>
                <a:cubicBezTo>
                  <a:pt x="6" y="29"/>
                  <a:pt x="9" y="22"/>
                  <a:pt x="15" y="15"/>
                </a:cubicBezTo>
                <a:cubicBezTo>
                  <a:pt x="22" y="9"/>
                  <a:pt x="29" y="6"/>
                  <a:pt x="38" y="6"/>
                </a:cubicBezTo>
                <a:cubicBezTo>
                  <a:pt x="47" y="6"/>
                  <a:pt x="54" y="9"/>
                  <a:pt x="60" y="15"/>
                </a:cubicBezTo>
                <a:cubicBezTo>
                  <a:pt x="63" y="18"/>
                  <a:pt x="65" y="21"/>
                  <a:pt x="66" y="24"/>
                </a:cubicBezTo>
                <a:cubicBezTo>
                  <a:pt x="83" y="0"/>
                  <a:pt x="83" y="0"/>
                  <a:pt x="83" y="0"/>
                </a:cubicBezTo>
                <a:cubicBezTo>
                  <a:pt x="318" y="36"/>
                  <a:pt x="318" y="36"/>
                  <a:pt x="318" y="36"/>
                </a:cubicBezTo>
                <a:cubicBezTo>
                  <a:pt x="151" y="202"/>
                  <a:pt x="151" y="202"/>
                  <a:pt x="151" y="202"/>
                </a:cubicBezTo>
                <a:cubicBezTo>
                  <a:pt x="129" y="194"/>
                  <a:pt x="129" y="194"/>
                  <a:pt x="129" y="194"/>
                </a:cubicBezTo>
                <a:cubicBezTo>
                  <a:pt x="133" y="189"/>
                  <a:pt x="136" y="182"/>
                  <a:pt x="136" y="175"/>
                </a:cubicBezTo>
                <a:cubicBezTo>
                  <a:pt x="136" y="166"/>
                  <a:pt x="133" y="158"/>
                  <a:pt x="126" y="152"/>
                </a:cubicBezTo>
                <a:cubicBezTo>
                  <a:pt x="120" y="146"/>
                  <a:pt x="113" y="143"/>
                  <a:pt x="104" y="143"/>
                </a:cubicBezTo>
                <a:cubicBezTo>
                  <a:pt x="95" y="143"/>
                  <a:pt x="88" y="146"/>
                  <a:pt x="81" y="152"/>
                </a:cubicBezTo>
                <a:cubicBezTo>
                  <a:pt x="75" y="158"/>
                  <a:pt x="72" y="166"/>
                  <a:pt x="72" y="175"/>
                </a:cubicBezTo>
                <a:cubicBezTo>
                  <a:pt x="72" y="175"/>
                  <a:pt x="72" y="175"/>
                  <a:pt x="72" y="175"/>
                </a:cubicBezTo>
                <a:lnTo>
                  <a:pt x="13" y="155"/>
                </a:lnTo>
                <a:close/>
              </a:path>
            </a:pathLst>
          </a:custGeom>
          <a:solidFill>
            <a:srgbClr val="018DC9"/>
          </a:solidFill>
          <a:ln w="19050" cmpd="sng">
            <a:solidFill>
              <a:srgbClr val="FFFFFF"/>
            </a:solidFill>
            <a:miter lim="800000"/>
            <a:headEnd/>
            <a:tailEnd/>
          </a:ln>
        </p:spPr>
        <p:txBody>
          <a:bodyPr lIns="121682" tIns="60841" rIns="121682" bIns="60841"/>
          <a:lstStyle/>
          <a:p>
            <a:endParaRPr lang="zh-CN" altLang="en-US"/>
          </a:p>
        </p:txBody>
      </p:sp>
      <p:sp>
        <p:nvSpPr>
          <p:cNvPr id="21518" name="Freeform 206">
            <a:extLst>
              <a:ext uri="{FF2B5EF4-FFF2-40B4-BE49-F238E27FC236}">
                <a16:creationId xmlns:a16="http://schemas.microsoft.com/office/drawing/2014/main" id="{23422D86-57A7-42F9-8BDE-1FADE1341AF2}"/>
              </a:ext>
            </a:extLst>
          </p:cNvPr>
          <p:cNvSpPr>
            <a:spLocks noEditPoints="1"/>
          </p:cNvSpPr>
          <p:nvPr/>
        </p:nvSpPr>
        <p:spPr bwMode="auto">
          <a:xfrm>
            <a:off x="5843588" y="2951163"/>
            <a:ext cx="427037" cy="427037"/>
          </a:xfrm>
          <a:custGeom>
            <a:avLst/>
            <a:gdLst>
              <a:gd name="T0" fmla="*/ 249 w 256"/>
              <a:gd name="T1" fmla="*/ 215 h 256"/>
              <a:gd name="T2" fmla="*/ 256 w 256"/>
              <a:gd name="T3" fmla="*/ 232 h 256"/>
              <a:gd name="T4" fmla="*/ 232 w 256"/>
              <a:gd name="T5" fmla="*/ 256 h 256"/>
              <a:gd name="T6" fmla="*/ 215 w 256"/>
              <a:gd name="T7" fmla="*/ 249 h 256"/>
              <a:gd name="T8" fmla="*/ 145 w 256"/>
              <a:gd name="T9" fmla="*/ 179 h 256"/>
              <a:gd name="T10" fmla="*/ 96 w 256"/>
              <a:gd name="T11" fmla="*/ 192 h 256"/>
              <a:gd name="T12" fmla="*/ 0 w 256"/>
              <a:gd name="T13" fmla="*/ 96 h 256"/>
              <a:gd name="T14" fmla="*/ 96 w 256"/>
              <a:gd name="T15" fmla="*/ 0 h 256"/>
              <a:gd name="T16" fmla="*/ 192 w 256"/>
              <a:gd name="T17" fmla="*/ 96 h 256"/>
              <a:gd name="T18" fmla="*/ 179 w 256"/>
              <a:gd name="T19" fmla="*/ 145 h 256"/>
              <a:gd name="T20" fmla="*/ 249 w 256"/>
              <a:gd name="T21" fmla="*/ 215 h 256"/>
              <a:gd name="T22" fmla="*/ 96 w 256"/>
              <a:gd name="T23" fmla="*/ 24 h 256"/>
              <a:gd name="T24" fmla="*/ 24 w 256"/>
              <a:gd name="T25" fmla="*/ 96 h 256"/>
              <a:gd name="T26" fmla="*/ 96 w 256"/>
              <a:gd name="T27" fmla="*/ 168 h 256"/>
              <a:gd name="T28" fmla="*/ 168 w 256"/>
              <a:gd name="T29" fmla="*/ 96 h 256"/>
              <a:gd name="T30" fmla="*/ 96 w 256"/>
              <a:gd name="T31" fmla="*/ 2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256">
                <a:moveTo>
                  <a:pt x="249" y="215"/>
                </a:moveTo>
                <a:cubicBezTo>
                  <a:pt x="253" y="219"/>
                  <a:pt x="256" y="225"/>
                  <a:pt x="256" y="232"/>
                </a:cubicBezTo>
                <a:cubicBezTo>
                  <a:pt x="256" y="245"/>
                  <a:pt x="245" y="256"/>
                  <a:pt x="232" y="256"/>
                </a:cubicBezTo>
                <a:cubicBezTo>
                  <a:pt x="225" y="256"/>
                  <a:pt x="219" y="253"/>
                  <a:pt x="215" y="249"/>
                </a:cubicBezTo>
                <a:cubicBezTo>
                  <a:pt x="145" y="179"/>
                  <a:pt x="145" y="179"/>
                  <a:pt x="145" y="179"/>
                </a:cubicBezTo>
                <a:cubicBezTo>
                  <a:pt x="130" y="187"/>
                  <a:pt x="114" y="192"/>
                  <a:pt x="96" y="192"/>
                </a:cubicBezTo>
                <a:cubicBezTo>
                  <a:pt x="43" y="192"/>
                  <a:pt x="0" y="149"/>
                  <a:pt x="0" y="96"/>
                </a:cubicBezTo>
                <a:cubicBezTo>
                  <a:pt x="0" y="43"/>
                  <a:pt x="43" y="0"/>
                  <a:pt x="96" y="0"/>
                </a:cubicBezTo>
                <a:cubicBezTo>
                  <a:pt x="149" y="0"/>
                  <a:pt x="192" y="43"/>
                  <a:pt x="192" y="96"/>
                </a:cubicBezTo>
                <a:cubicBezTo>
                  <a:pt x="192" y="114"/>
                  <a:pt x="187" y="130"/>
                  <a:pt x="179" y="145"/>
                </a:cubicBezTo>
                <a:lnTo>
                  <a:pt x="249" y="215"/>
                </a:lnTo>
                <a:close/>
                <a:moveTo>
                  <a:pt x="96" y="24"/>
                </a:moveTo>
                <a:cubicBezTo>
                  <a:pt x="56" y="24"/>
                  <a:pt x="24" y="56"/>
                  <a:pt x="24" y="96"/>
                </a:cubicBezTo>
                <a:cubicBezTo>
                  <a:pt x="24" y="136"/>
                  <a:pt x="56" y="168"/>
                  <a:pt x="96" y="168"/>
                </a:cubicBezTo>
                <a:cubicBezTo>
                  <a:pt x="136" y="168"/>
                  <a:pt x="168" y="136"/>
                  <a:pt x="168" y="96"/>
                </a:cubicBezTo>
                <a:cubicBezTo>
                  <a:pt x="168" y="56"/>
                  <a:pt x="136" y="24"/>
                  <a:pt x="96" y="2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1519" name="Freeform 170">
            <a:extLst>
              <a:ext uri="{FF2B5EF4-FFF2-40B4-BE49-F238E27FC236}">
                <a16:creationId xmlns:a16="http://schemas.microsoft.com/office/drawing/2014/main" id="{D9FCCE12-FBB4-433F-AF3A-F41455BAF4AB}"/>
              </a:ext>
            </a:extLst>
          </p:cNvPr>
          <p:cNvSpPr>
            <a:spLocks noEditPoints="1"/>
          </p:cNvSpPr>
          <p:nvPr/>
        </p:nvSpPr>
        <p:spPr bwMode="auto">
          <a:xfrm>
            <a:off x="7072313" y="3776663"/>
            <a:ext cx="417512" cy="352425"/>
          </a:xfrm>
          <a:custGeom>
            <a:avLst/>
            <a:gdLst>
              <a:gd name="T0" fmla="*/ 244 w 256"/>
              <a:gd name="T1" fmla="*/ 216 h 216"/>
              <a:gd name="T2" fmla="*/ 12 w 256"/>
              <a:gd name="T3" fmla="*/ 216 h 216"/>
              <a:gd name="T4" fmla="*/ 0 w 256"/>
              <a:gd name="T5" fmla="*/ 204 h 216"/>
              <a:gd name="T6" fmla="*/ 0 w 256"/>
              <a:gd name="T7" fmla="*/ 12 h 216"/>
              <a:gd name="T8" fmla="*/ 12 w 256"/>
              <a:gd name="T9" fmla="*/ 0 h 216"/>
              <a:gd name="T10" fmla="*/ 24 w 256"/>
              <a:gd name="T11" fmla="*/ 12 h 216"/>
              <a:gd name="T12" fmla="*/ 24 w 256"/>
              <a:gd name="T13" fmla="*/ 164 h 216"/>
              <a:gd name="T14" fmla="*/ 24 w 256"/>
              <a:gd name="T15" fmla="*/ 192 h 216"/>
              <a:gd name="T16" fmla="*/ 244 w 256"/>
              <a:gd name="T17" fmla="*/ 192 h 216"/>
              <a:gd name="T18" fmla="*/ 256 w 256"/>
              <a:gd name="T19" fmla="*/ 204 h 216"/>
              <a:gd name="T20" fmla="*/ 244 w 256"/>
              <a:gd name="T21" fmla="*/ 216 h 216"/>
              <a:gd name="T22" fmla="*/ 216 w 256"/>
              <a:gd name="T23" fmla="*/ 180 h 216"/>
              <a:gd name="T24" fmla="*/ 192 w 256"/>
              <a:gd name="T25" fmla="*/ 180 h 216"/>
              <a:gd name="T26" fmla="*/ 180 w 256"/>
              <a:gd name="T27" fmla="*/ 168 h 216"/>
              <a:gd name="T28" fmla="*/ 180 w 256"/>
              <a:gd name="T29" fmla="*/ 84 h 216"/>
              <a:gd name="T30" fmla="*/ 192 w 256"/>
              <a:gd name="T31" fmla="*/ 72 h 216"/>
              <a:gd name="T32" fmla="*/ 216 w 256"/>
              <a:gd name="T33" fmla="*/ 72 h 216"/>
              <a:gd name="T34" fmla="*/ 228 w 256"/>
              <a:gd name="T35" fmla="*/ 84 h 216"/>
              <a:gd name="T36" fmla="*/ 228 w 256"/>
              <a:gd name="T37" fmla="*/ 168 h 216"/>
              <a:gd name="T38" fmla="*/ 216 w 256"/>
              <a:gd name="T39" fmla="*/ 180 h 216"/>
              <a:gd name="T40" fmla="*/ 148 w 256"/>
              <a:gd name="T41" fmla="*/ 180 h 216"/>
              <a:gd name="T42" fmla="*/ 124 w 256"/>
              <a:gd name="T43" fmla="*/ 180 h 216"/>
              <a:gd name="T44" fmla="*/ 112 w 256"/>
              <a:gd name="T45" fmla="*/ 168 h 216"/>
              <a:gd name="T46" fmla="*/ 112 w 256"/>
              <a:gd name="T47" fmla="*/ 36 h 216"/>
              <a:gd name="T48" fmla="*/ 124 w 256"/>
              <a:gd name="T49" fmla="*/ 24 h 216"/>
              <a:gd name="T50" fmla="*/ 148 w 256"/>
              <a:gd name="T51" fmla="*/ 24 h 216"/>
              <a:gd name="T52" fmla="*/ 160 w 256"/>
              <a:gd name="T53" fmla="*/ 36 h 216"/>
              <a:gd name="T54" fmla="*/ 160 w 256"/>
              <a:gd name="T55" fmla="*/ 168 h 216"/>
              <a:gd name="T56" fmla="*/ 148 w 256"/>
              <a:gd name="T57" fmla="*/ 180 h 216"/>
              <a:gd name="T58" fmla="*/ 80 w 256"/>
              <a:gd name="T59" fmla="*/ 180 h 216"/>
              <a:gd name="T60" fmla="*/ 56 w 256"/>
              <a:gd name="T61" fmla="*/ 180 h 216"/>
              <a:gd name="T62" fmla="*/ 44 w 256"/>
              <a:gd name="T63" fmla="*/ 168 h 216"/>
              <a:gd name="T64" fmla="*/ 44 w 256"/>
              <a:gd name="T65" fmla="*/ 144 h 216"/>
              <a:gd name="T66" fmla="*/ 56 w 256"/>
              <a:gd name="T67" fmla="*/ 132 h 216"/>
              <a:gd name="T68" fmla="*/ 80 w 256"/>
              <a:gd name="T69" fmla="*/ 132 h 216"/>
              <a:gd name="T70" fmla="*/ 92 w 256"/>
              <a:gd name="T71" fmla="*/ 144 h 216"/>
              <a:gd name="T72" fmla="*/ 92 w 256"/>
              <a:gd name="T73" fmla="*/ 168 h 216"/>
              <a:gd name="T74" fmla="*/ 80 w 256"/>
              <a:gd name="T75" fmla="*/ 18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1520" name="Freeform 5">
            <a:extLst>
              <a:ext uri="{FF2B5EF4-FFF2-40B4-BE49-F238E27FC236}">
                <a16:creationId xmlns:a16="http://schemas.microsoft.com/office/drawing/2014/main" id="{CDE0776C-30FD-4939-8FCF-1DDC0540A122}"/>
              </a:ext>
            </a:extLst>
          </p:cNvPr>
          <p:cNvSpPr>
            <a:spLocks noEditPoints="1"/>
          </p:cNvSpPr>
          <p:nvPr/>
        </p:nvSpPr>
        <p:spPr bwMode="auto">
          <a:xfrm>
            <a:off x="5224463" y="5106988"/>
            <a:ext cx="436562" cy="423862"/>
          </a:xfrm>
          <a:custGeom>
            <a:avLst/>
            <a:gdLst>
              <a:gd name="T0" fmla="*/ 671 w 683"/>
              <a:gd name="T1" fmla="*/ 73 h 662"/>
              <a:gd name="T2" fmla="*/ 569 w 683"/>
              <a:gd name="T3" fmla="*/ 25 h 662"/>
              <a:gd name="T4" fmla="*/ 576 w 683"/>
              <a:gd name="T5" fmla="*/ 4 h 662"/>
              <a:gd name="T6" fmla="*/ 567 w 683"/>
              <a:gd name="T7" fmla="*/ 0 h 662"/>
              <a:gd name="T8" fmla="*/ 111 w 683"/>
              <a:gd name="T9" fmla="*/ 1 h 662"/>
              <a:gd name="T10" fmla="*/ 107 w 683"/>
              <a:gd name="T11" fmla="*/ 18 h 662"/>
              <a:gd name="T12" fmla="*/ 103 w 683"/>
              <a:gd name="T13" fmla="*/ 73 h 662"/>
              <a:gd name="T14" fmla="*/ 4 w 683"/>
              <a:gd name="T15" fmla="*/ 77 h 662"/>
              <a:gd name="T16" fmla="*/ 67 w 683"/>
              <a:gd name="T17" fmla="*/ 254 h 662"/>
              <a:gd name="T18" fmla="*/ 241 w 683"/>
              <a:gd name="T19" fmla="*/ 392 h 662"/>
              <a:gd name="T20" fmla="*/ 271 w 683"/>
              <a:gd name="T21" fmla="*/ 444 h 662"/>
              <a:gd name="T22" fmla="*/ 292 w 683"/>
              <a:gd name="T23" fmla="*/ 590 h 662"/>
              <a:gd name="T24" fmla="*/ 254 w 683"/>
              <a:gd name="T25" fmla="*/ 594 h 662"/>
              <a:gd name="T26" fmla="*/ 204 w 683"/>
              <a:gd name="T27" fmla="*/ 629 h 662"/>
              <a:gd name="T28" fmla="*/ 213 w 683"/>
              <a:gd name="T29" fmla="*/ 662 h 662"/>
              <a:gd name="T30" fmla="*/ 479 w 683"/>
              <a:gd name="T31" fmla="*/ 654 h 662"/>
              <a:gd name="T32" fmla="*/ 472 w 683"/>
              <a:gd name="T33" fmla="*/ 617 h 662"/>
              <a:gd name="T34" fmla="*/ 414 w 683"/>
              <a:gd name="T35" fmla="*/ 590 h 662"/>
              <a:gd name="T36" fmla="*/ 416 w 683"/>
              <a:gd name="T37" fmla="*/ 455 h 662"/>
              <a:gd name="T38" fmla="*/ 406 w 683"/>
              <a:gd name="T39" fmla="*/ 437 h 662"/>
              <a:gd name="T40" fmla="*/ 431 w 683"/>
              <a:gd name="T41" fmla="*/ 397 h 662"/>
              <a:gd name="T42" fmla="*/ 455 w 683"/>
              <a:gd name="T43" fmla="*/ 357 h 662"/>
              <a:gd name="T44" fmla="*/ 683 w 683"/>
              <a:gd name="T45" fmla="*/ 85 h 662"/>
              <a:gd name="T46" fmla="*/ 146 w 683"/>
              <a:gd name="T47" fmla="*/ 288 h 662"/>
              <a:gd name="T48" fmla="*/ 95 w 683"/>
              <a:gd name="T49" fmla="*/ 244 h 662"/>
              <a:gd name="T50" fmla="*/ 81 w 683"/>
              <a:gd name="T51" fmla="*/ 229 h 662"/>
              <a:gd name="T52" fmla="*/ 78 w 683"/>
              <a:gd name="T53" fmla="*/ 224 h 662"/>
              <a:gd name="T54" fmla="*/ 43 w 683"/>
              <a:gd name="T55" fmla="*/ 166 h 662"/>
              <a:gd name="T56" fmla="*/ 41 w 683"/>
              <a:gd name="T57" fmla="*/ 161 h 662"/>
              <a:gd name="T58" fmla="*/ 30 w 683"/>
              <a:gd name="T59" fmla="*/ 130 h 662"/>
              <a:gd name="T60" fmla="*/ 23 w 683"/>
              <a:gd name="T61" fmla="*/ 97 h 662"/>
              <a:gd name="T62" fmla="*/ 180 w 683"/>
              <a:gd name="T63" fmla="*/ 307 h 662"/>
              <a:gd name="T64" fmla="*/ 453 w 683"/>
              <a:gd name="T65" fmla="*/ 141 h 662"/>
              <a:gd name="T66" fmla="*/ 413 w 683"/>
              <a:gd name="T67" fmla="*/ 266 h 662"/>
              <a:gd name="T68" fmla="*/ 342 w 683"/>
              <a:gd name="T69" fmla="*/ 222 h 662"/>
              <a:gd name="T70" fmla="*/ 271 w 683"/>
              <a:gd name="T71" fmla="*/ 266 h 662"/>
              <a:gd name="T72" fmla="*/ 230 w 683"/>
              <a:gd name="T73" fmla="*/ 141 h 662"/>
              <a:gd name="T74" fmla="*/ 314 w 683"/>
              <a:gd name="T75" fmla="*/ 135 h 662"/>
              <a:gd name="T76" fmla="*/ 345 w 683"/>
              <a:gd name="T77" fmla="*/ 57 h 662"/>
              <a:gd name="T78" fmla="*/ 452 w 683"/>
              <a:gd name="T79" fmla="*/ 135 h 662"/>
              <a:gd name="T80" fmla="*/ 653 w 683"/>
              <a:gd name="T81" fmla="*/ 103 h 662"/>
              <a:gd name="T82" fmla="*/ 638 w 683"/>
              <a:gd name="T83" fmla="*/ 156 h 662"/>
              <a:gd name="T84" fmla="*/ 635 w 683"/>
              <a:gd name="T85" fmla="*/ 163 h 662"/>
              <a:gd name="T86" fmla="*/ 627 w 683"/>
              <a:gd name="T87" fmla="*/ 179 h 662"/>
              <a:gd name="T88" fmla="*/ 598 w 683"/>
              <a:gd name="T89" fmla="*/ 226 h 662"/>
              <a:gd name="T90" fmla="*/ 591 w 683"/>
              <a:gd name="T91" fmla="*/ 234 h 662"/>
              <a:gd name="T92" fmla="*/ 563 w 683"/>
              <a:gd name="T93" fmla="*/ 263 h 662"/>
              <a:gd name="T94" fmla="*/ 497 w 683"/>
              <a:gd name="T95" fmla="*/ 307 h 662"/>
              <a:gd name="T96" fmla="*/ 654 w 683"/>
              <a:gd name="T97" fmla="*/ 97 h 662"/>
              <a:gd name="T98" fmla="*/ 653 w 683"/>
              <a:gd name="T99" fmla="*/ 10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1521" name="Freeform 45">
            <a:extLst>
              <a:ext uri="{FF2B5EF4-FFF2-40B4-BE49-F238E27FC236}">
                <a16:creationId xmlns:a16="http://schemas.microsoft.com/office/drawing/2014/main" id="{B47BE796-A0C5-4578-9DDB-78F241E94D69}"/>
              </a:ext>
            </a:extLst>
          </p:cNvPr>
          <p:cNvSpPr>
            <a:spLocks noEditPoints="1"/>
          </p:cNvSpPr>
          <p:nvPr/>
        </p:nvSpPr>
        <p:spPr bwMode="auto">
          <a:xfrm>
            <a:off x="6553200" y="5021263"/>
            <a:ext cx="490538" cy="531812"/>
          </a:xfrm>
          <a:custGeom>
            <a:avLst/>
            <a:gdLst>
              <a:gd name="T0" fmla="*/ 783 w 889"/>
              <a:gd name="T1" fmla="*/ 812 h 965"/>
              <a:gd name="T2" fmla="*/ 684 w 889"/>
              <a:gd name="T3" fmla="*/ 703 h 965"/>
              <a:gd name="T4" fmla="*/ 698 w 889"/>
              <a:gd name="T5" fmla="*/ 592 h 965"/>
              <a:gd name="T6" fmla="*/ 674 w 889"/>
              <a:gd name="T7" fmla="*/ 483 h 965"/>
              <a:gd name="T8" fmla="*/ 617 w 889"/>
              <a:gd name="T9" fmla="*/ 387 h 965"/>
              <a:gd name="T10" fmla="*/ 532 w 889"/>
              <a:gd name="T11" fmla="*/ 315 h 965"/>
              <a:gd name="T12" fmla="*/ 428 w 889"/>
              <a:gd name="T13" fmla="*/ 275 h 965"/>
              <a:gd name="T14" fmla="*/ 316 w 889"/>
              <a:gd name="T15" fmla="*/ 270 h 965"/>
              <a:gd name="T16" fmla="*/ 209 w 889"/>
              <a:gd name="T17" fmla="*/ 303 h 965"/>
              <a:gd name="T18" fmla="*/ 119 w 889"/>
              <a:gd name="T19" fmla="*/ 367 h 965"/>
              <a:gd name="T20" fmla="*/ 54 w 889"/>
              <a:gd name="T21" fmla="*/ 458 h 965"/>
              <a:gd name="T22" fmla="*/ 22 w 889"/>
              <a:gd name="T23" fmla="*/ 565 h 965"/>
              <a:gd name="T24" fmla="*/ 27 w 889"/>
              <a:gd name="T25" fmla="*/ 677 h 965"/>
              <a:gd name="T26" fmla="*/ 68 w 889"/>
              <a:gd name="T27" fmla="*/ 781 h 965"/>
              <a:gd name="T28" fmla="*/ 140 w 889"/>
              <a:gd name="T29" fmla="*/ 866 h 965"/>
              <a:gd name="T30" fmla="*/ 236 w 889"/>
              <a:gd name="T31" fmla="*/ 923 h 965"/>
              <a:gd name="T32" fmla="*/ 345 w 889"/>
              <a:gd name="T33" fmla="*/ 945 h 965"/>
              <a:gd name="T34" fmla="*/ 456 w 889"/>
              <a:gd name="T35" fmla="*/ 931 h 965"/>
              <a:gd name="T36" fmla="*/ 556 w 889"/>
              <a:gd name="T37" fmla="*/ 882 h 965"/>
              <a:gd name="T38" fmla="*/ 605 w 889"/>
              <a:gd name="T39" fmla="*/ 817 h 965"/>
              <a:gd name="T40" fmla="*/ 769 w 889"/>
              <a:gd name="T41" fmla="*/ 943 h 965"/>
              <a:gd name="T42" fmla="*/ 843 w 889"/>
              <a:gd name="T43" fmla="*/ 818 h 965"/>
              <a:gd name="T44" fmla="*/ 456 w 889"/>
              <a:gd name="T45" fmla="*/ 618 h 965"/>
              <a:gd name="T46" fmla="*/ 317 w 889"/>
              <a:gd name="T47" fmla="*/ 545 h 965"/>
              <a:gd name="T48" fmla="*/ 381 w 889"/>
              <a:gd name="T49" fmla="*/ 630 h 965"/>
              <a:gd name="T50" fmla="*/ 276 w 889"/>
              <a:gd name="T51" fmla="*/ 614 h 965"/>
              <a:gd name="T52" fmla="*/ 407 w 889"/>
              <a:gd name="T53" fmla="*/ 700 h 965"/>
              <a:gd name="T54" fmla="*/ 408 w 889"/>
              <a:gd name="T55" fmla="*/ 804 h 965"/>
              <a:gd name="T56" fmla="*/ 307 w 889"/>
              <a:gd name="T57" fmla="*/ 409 h 965"/>
              <a:gd name="T58" fmla="*/ 550 w 889"/>
              <a:gd name="T59" fmla="*/ 674 h 965"/>
              <a:gd name="T60" fmla="*/ 576 w 889"/>
              <a:gd name="T61" fmla="*/ 689 h 965"/>
              <a:gd name="T62" fmla="*/ 299 w 889"/>
              <a:gd name="T63" fmla="*/ 379 h 965"/>
              <a:gd name="T64" fmla="*/ 415 w 889"/>
              <a:gd name="T65" fmla="*/ 833 h 965"/>
              <a:gd name="T66" fmla="*/ 544 w 889"/>
              <a:gd name="T67" fmla="*/ 781 h 965"/>
              <a:gd name="T68" fmla="*/ 109 w 889"/>
              <a:gd name="T69" fmla="*/ 670 h 965"/>
              <a:gd name="T70" fmla="*/ 605 w 889"/>
              <a:gd name="T71" fmla="*/ 543 h 965"/>
              <a:gd name="T72" fmla="*/ 839 w 889"/>
              <a:gd name="T73" fmla="*/ 900 h 965"/>
              <a:gd name="T74" fmla="*/ 773 w 889"/>
              <a:gd name="T75" fmla="*/ 900 h 965"/>
              <a:gd name="T76" fmla="*/ 807 w 889"/>
              <a:gd name="T77" fmla="*/ 842 h 965"/>
              <a:gd name="T78" fmla="*/ 839 w 889"/>
              <a:gd name="T79" fmla="*/ 900 h 965"/>
              <a:gd name="T80" fmla="*/ 543 w 889"/>
              <a:gd name="T81" fmla="*/ 226 h 965"/>
              <a:gd name="T82" fmla="*/ 570 w 889"/>
              <a:gd name="T83" fmla="*/ 293 h 965"/>
              <a:gd name="T84" fmla="*/ 620 w 889"/>
              <a:gd name="T85" fmla="*/ 312 h 965"/>
              <a:gd name="T86" fmla="*/ 687 w 889"/>
              <a:gd name="T87" fmla="*/ 340 h 965"/>
              <a:gd name="T88" fmla="*/ 736 w 889"/>
              <a:gd name="T89" fmla="*/ 318 h 965"/>
              <a:gd name="T90" fmla="*/ 802 w 889"/>
              <a:gd name="T91" fmla="*/ 290 h 965"/>
              <a:gd name="T92" fmla="*/ 821 w 889"/>
              <a:gd name="T93" fmla="*/ 240 h 965"/>
              <a:gd name="T94" fmla="*/ 849 w 889"/>
              <a:gd name="T95" fmla="*/ 173 h 965"/>
              <a:gd name="T96" fmla="*/ 827 w 889"/>
              <a:gd name="T97" fmla="*/ 124 h 965"/>
              <a:gd name="T98" fmla="*/ 800 w 889"/>
              <a:gd name="T99" fmla="*/ 58 h 965"/>
              <a:gd name="T100" fmla="*/ 749 w 889"/>
              <a:gd name="T101" fmla="*/ 39 h 965"/>
              <a:gd name="T102" fmla="*/ 683 w 889"/>
              <a:gd name="T103" fmla="*/ 11 h 965"/>
              <a:gd name="T104" fmla="*/ 634 w 889"/>
              <a:gd name="T105" fmla="*/ 33 h 965"/>
              <a:gd name="T106" fmla="*/ 567 w 889"/>
              <a:gd name="T107" fmla="*/ 60 h 965"/>
              <a:gd name="T108" fmla="*/ 548 w 889"/>
              <a:gd name="T109" fmla="*/ 111 h 965"/>
              <a:gd name="T110" fmla="*/ 521 w 889"/>
              <a:gd name="T111" fmla="*/ 177 h 965"/>
              <a:gd name="T112" fmla="*/ 685 w 889"/>
              <a:gd name="T113" fmla="*/ 93 h 965"/>
              <a:gd name="T114" fmla="*/ 685 w 889"/>
              <a:gd name="T115" fmla="*/ 258 h 965"/>
              <a:gd name="T116" fmla="*/ 685 w 889"/>
              <a:gd name="T117" fmla="*/ 93 h 965"/>
              <a:gd name="T118" fmla="*/ 685 w 889"/>
              <a:gd name="T119" fmla="*/ 93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9" h="965">
                <a:moveTo>
                  <a:pt x="843" y="818"/>
                </a:moveTo>
                <a:cubicBezTo>
                  <a:pt x="824" y="807"/>
                  <a:pt x="803" y="806"/>
                  <a:pt x="783" y="812"/>
                </a:cubicBezTo>
                <a:cubicBezTo>
                  <a:pt x="657" y="737"/>
                  <a:pt x="657" y="737"/>
                  <a:pt x="657" y="737"/>
                </a:cubicBezTo>
                <a:cubicBezTo>
                  <a:pt x="659" y="722"/>
                  <a:pt x="669" y="709"/>
                  <a:pt x="684" y="703"/>
                </a:cubicBezTo>
                <a:cubicBezTo>
                  <a:pt x="707" y="694"/>
                  <a:pt x="712" y="672"/>
                  <a:pt x="694" y="654"/>
                </a:cubicBezTo>
                <a:cubicBezTo>
                  <a:pt x="677" y="636"/>
                  <a:pt x="679" y="608"/>
                  <a:pt x="698" y="592"/>
                </a:cubicBezTo>
                <a:cubicBezTo>
                  <a:pt x="716" y="576"/>
                  <a:pt x="714" y="554"/>
                  <a:pt x="691" y="542"/>
                </a:cubicBezTo>
                <a:cubicBezTo>
                  <a:pt x="670" y="531"/>
                  <a:pt x="662" y="504"/>
                  <a:pt x="674" y="483"/>
                </a:cubicBezTo>
                <a:cubicBezTo>
                  <a:pt x="687" y="462"/>
                  <a:pt x="677" y="441"/>
                  <a:pt x="653" y="438"/>
                </a:cubicBezTo>
                <a:cubicBezTo>
                  <a:pt x="628" y="434"/>
                  <a:pt x="612" y="412"/>
                  <a:pt x="617" y="387"/>
                </a:cubicBezTo>
                <a:cubicBezTo>
                  <a:pt x="622" y="363"/>
                  <a:pt x="606" y="347"/>
                  <a:pt x="582" y="352"/>
                </a:cubicBezTo>
                <a:cubicBezTo>
                  <a:pt x="557" y="356"/>
                  <a:pt x="535" y="340"/>
                  <a:pt x="532" y="315"/>
                </a:cubicBezTo>
                <a:cubicBezTo>
                  <a:pt x="529" y="291"/>
                  <a:pt x="508" y="281"/>
                  <a:pt x="487" y="293"/>
                </a:cubicBezTo>
                <a:cubicBezTo>
                  <a:pt x="465" y="305"/>
                  <a:pt x="439" y="297"/>
                  <a:pt x="428" y="275"/>
                </a:cubicBezTo>
                <a:cubicBezTo>
                  <a:pt x="417" y="253"/>
                  <a:pt x="395" y="250"/>
                  <a:pt x="378" y="268"/>
                </a:cubicBezTo>
                <a:cubicBezTo>
                  <a:pt x="362" y="287"/>
                  <a:pt x="334" y="288"/>
                  <a:pt x="316" y="270"/>
                </a:cubicBezTo>
                <a:cubicBezTo>
                  <a:pt x="299" y="253"/>
                  <a:pt x="277" y="258"/>
                  <a:pt x="267" y="280"/>
                </a:cubicBezTo>
                <a:cubicBezTo>
                  <a:pt x="258" y="303"/>
                  <a:pt x="232" y="313"/>
                  <a:pt x="209" y="303"/>
                </a:cubicBezTo>
                <a:cubicBezTo>
                  <a:pt x="187" y="292"/>
                  <a:pt x="168" y="303"/>
                  <a:pt x="166" y="328"/>
                </a:cubicBezTo>
                <a:cubicBezTo>
                  <a:pt x="165" y="353"/>
                  <a:pt x="143" y="370"/>
                  <a:pt x="119" y="367"/>
                </a:cubicBezTo>
                <a:cubicBezTo>
                  <a:pt x="94" y="365"/>
                  <a:pt x="80" y="382"/>
                  <a:pt x="86" y="405"/>
                </a:cubicBezTo>
                <a:cubicBezTo>
                  <a:pt x="93" y="429"/>
                  <a:pt x="78" y="453"/>
                  <a:pt x="54" y="458"/>
                </a:cubicBezTo>
                <a:cubicBezTo>
                  <a:pt x="30" y="464"/>
                  <a:pt x="21" y="485"/>
                  <a:pt x="35" y="505"/>
                </a:cubicBezTo>
                <a:cubicBezTo>
                  <a:pt x="50" y="525"/>
                  <a:pt x="44" y="553"/>
                  <a:pt x="22" y="565"/>
                </a:cubicBezTo>
                <a:cubicBezTo>
                  <a:pt x="1" y="578"/>
                  <a:pt x="0" y="601"/>
                  <a:pt x="20" y="616"/>
                </a:cubicBezTo>
                <a:cubicBezTo>
                  <a:pt x="40" y="630"/>
                  <a:pt x="43" y="658"/>
                  <a:pt x="27" y="677"/>
                </a:cubicBezTo>
                <a:cubicBezTo>
                  <a:pt x="11" y="696"/>
                  <a:pt x="18" y="718"/>
                  <a:pt x="41" y="725"/>
                </a:cubicBezTo>
                <a:cubicBezTo>
                  <a:pt x="65" y="733"/>
                  <a:pt x="77" y="758"/>
                  <a:pt x="68" y="781"/>
                </a:cubicBezTo>
                <a:cubicBezTo>
                  <a:pt x="59" y="804"/>
                  <a:pt x="72" y="822"/>
                  <a:pt x="97" y="822"/>
                </a:cubicBezTo>
                <a:cubicBezTo>
                  <a:pt x="122" y="821"/>
                  <a:pt x="141" y="841"/>
                  <a:pt x="140" y="866"/>
                </a:cubicBezTo>
                <a:cubicBezTo>
                  <a:pt x="139" y="891"/>
                  <a:pt x="158" y="904"/>
                  <a:pt x="181" y="895"/>
                </a:cubicBezTo>
                <a:cubicBezTo>
                  <a:pt x="204" y="887"/>
                  <a:pt x="229" y="899"/>
                  <a:pt x="236" y="923"/>
                </a:cubicBezTo>
                <a:cubicBezTo>
                  <a:pt x="243" y="946"/>
                  <a:pt x="265" y="953"/>
                  <a:pt x="284" y="937"/>
                </a:cubicBezTo>
                <a:cubicBezTo>
                  <a:pt x="303" y="922"/>
                  <a:pt x="331" y="925"/>
                  <a:pt x="345" y="945"/>
                </a:cubicBezTo>
                <a:cubicBezTo>
                  <a:pt x="360" y="965"/>
                  <a:pt x="383" y="965"/>
                  <a:pt x="395" y="944"/>
                </a:cubicBezTo>
                <a:cubicBezTo>
                  <a:pt x="409" y="923"/>
                  <a:pt x="436" y="917"/>
                  <a:pt x="456" y="931"/>
                </a:cubicBezTo>
                <a:cubicBezTo>
                  <a:pt x="476" y="946"/>
                  <a:pt x="497" y="938"/>
                  <a:pt x="503" y="914"/>
                </a:cubicBezTo>
                <a:cubicBezTo>
                  <a:pt x="509" y="889"/>
                  <a:pt x="533" y="875"/>
                  <a:pt x="556" y="882"/>
                </a:cubicBezTo>
                <a:cubicBezTo>
                  <a:pt x="580" y="889"/>
                  <a:pt x="597" y="875"/>
                  <a:pt x="595" y="850"/>
                </a:cubicBezTo>
                <a:cubicBezTo>
                  <a:pt x="593" y="838"/>
                  <a:pt x="598" y="826"/>
                  <a:pt x="605" y="817"/>
                </a:cubicBezTo>
                <a:cubicBezTo>
                  <a:pt x="735" y="894"/>
                  <a:pt x="735" y="894"/>
                  <a:pt x="735" y="894"/>
                </a:cubicBezTo>
                <a:cubicBezTo>
                  <a:pt x="739" y="914"/>
                  <a:pt x="750" y="932"/>
                  <a:pt x="769" y="943"/>
                </a:cubicBezTo>
                <a:cubicBezTo>
                  <a:pt x="804" y="964"/>
                  <a:pt x="848" y="952"/>
                  <a:pt x="869" y="918"/>
                </a:cubicBezTo>
                <a:cubicBezTo>
                  <a:pt x="889" y="883"/>
                  <a:pt x="878" y="839"/>
                  <a:pt x="843" y="818"/>
                </a:cubicBezTo>
                <a:close/>
                <a:moveTo>
                  <a:pt x="550" y="674"/>
                </a:moveTo>
                <a:cubicBezTo>
                  <a:pt x="456" y="618"/>
                  <a:pt x="456" y="618"/>
                  <a:pt x="456" y="618"/>
                </a:cubicBezTo>
                <a:cubicBezTo>
                  <a:pt x="455" y="588"/>
                  <a:pt x="440" y="559"/>
                  <a:pt x="412" y="543"/>
                </a:cubicBezTo>
                <a:cubicBezTo>
                  <a:pt x="381" y="525"/>
                  <a:pt x="345" y="527"/>
                  <a:pt x="317" y="545"/>
                </a:cubicBezTo>
                <a:cubicBezTo>
                  <a:pt x="368" y="575"/>
                  <a:pt x="368" y="575"/>
                  <a:pt x="368" y="575"/>
                </a:cubicBezTo>
                <a:cubicBezTo>
                  <a:pt x="387" y="586"/>
                  <a:pt x="392" y="610"/>
                  <a:pt x="381" y="630"/>
                </a:cubicBezTo>
                <a:cubicBezTo>
                  <a:pt x="370" y="649"/>
                  <a:pt x="346" y="655"/>
                  <a:pt x="328" y="644"/>
                </a:cubicBezTo>
                <a:cubicBezTo>
                  <a:pt x="276" y="614"/>
                  <a:pt x="276" y="614"/>
                  <a:pt x="276" y="614"/>
                </a:cubicBezTo>
                <a:cubicBezTo>
                  <a:pt x="273" y="647"/>
                  <a:pt x="289" y="680"/>
                  <a:pt x="320" y="698"/>
                </a:cubicBezTo>
                <a:cubicBezTo>
                  <a:pt x="348" y="715"/>
                  <a:pt x="380" y="714"/>
                  <a:pt x="407" y="700"/>
                </a:cubicBezTo>
                <a:cubicBezTo>
                  <a:pt x="498" y="754"/>
                  <a:pt x="498" y="754"/>
                  <a:pt x="498" y="754"/>
                </a:cubicBezTo>
                <a:cubicBezTo>
                  <a:pt x="473" y="777"/>
                  <a:pt x="443" y="795"/>
                  <a:pt x="408" y="804"/>
                </a:cubicBezTo>
                <a:cubicBezTo>
                  <a:pt x="299" y="832"/>
                  <a:pt x="188" y="766"/>
                  <a:pt x="160" y="657"/>
                </a:cubicBezTo>
                <a:cubicBezTo>
                  <a:pt x="132" y="548"/>
                  <a:pt x="198" y="437"/>
                  <a:pt x="307" y="409"/>
                </a:cubicBezTo>
                <a:cubicBezTo>
                  <a:pt x="415" y="381"/>
                  <a:pt x="527" y="447"/>
                  <a:pt x="555" y="556"/>
                </a:cubicBezTo>
                <a:cubicBezTo>
                  <a:pt x="565" y="596"/>
                  <a:pt x="562" y="637"/>
                  <a:pt x="550" y="674"/>
                </a:cubicBezTo>
                <a:close/>
                <a:moveTo>
                  <a:pt x="595" y="700"/>
                </a:moveTo>
                <a:cubicBezTo>
                  <a:pt x="576" y="689"/>
                  <a:pt x="576" y="689"/>
                  <a:pt x="576" y="689"/>
                </a:cubicBezTo>
                <a:cubicBezTo>
                  <a:pt x="592" y="646"/>
                  <a:pt x="597" y="597"/>
                  <a:pt x="584" y="548"/>
                </a:cubicBezTo>
                <a:cubicBezTo>
                  <a:pt x="552" y="423"/>
                  <a:pt x="424" y="347"/>
                  <a:pt x="299" y="379"/>
                </a:cubicBezTo>
                <a:cubicBezTo>
                  <a:pt x="174" y="412"/>
                  <a:pt x="98" y="539"/>
                  <a:pt x="130" y="665"/>
                </a:cubicBezTo>
                <a:cubicBezTo>
                  <a:pt x="163" y="790"/>
                  <a:pt x="290" y="865"/>
                  <a:pt x="415" y="833"/>
                </a:cubicBezTo>
                <a:cubicBezTo>
                  <a:pt x="459" y="822"/>
                  <a:pt x="496" y="799"/>
                  <a:pt x="524" y="770"/>
                </a:cubicBezTo>
                <a:cubicBezTo>
                  <a:pt x="544" y="781"/>
                  <a:pt x="544" y="781"/>
                  <a:pt x="544" y="781"/>
                </a:cubicBezTo>
                <a:cubicBezTo>
                  <a:pt x="512" y="815"/>
                  <a:pt x="470" y="841"/>
                  <a:pt x="421" y="854"/>
                </a:cubicBezTo>
                <a:cubicBezTo>
                  <a:pt x="284" y="889"/>
                  <a:pt x="145" y="807"/>
                  <a:pt x="109" y="670"/>
                </a:cubicBezTo>
                <a:cubicBezTo>
                  <a:pt x="74" y="533"/>
                  <a:pt x="157" y="394"/>
                  <a:pt x="294" y="359"/>
                </a:cubicBezTo>
                <a:cubicBezTo>
                  <a:pt x="430" y="323"/>
                  <a:pt x="570" y="406"/>
                  <a:pt x="605" y="543"/>
                </a:cubicBezTo>
                <a:cubicBezTo>
                  <a:pt x="619" y="597"/>
                  <a:pt x="614" y="652"/>
                  <a:pt x="595" y="700"/>
                </a:cubicBezTo>
                <a:close/>
                <a:moveTo>
                  <a:pt x="839" y="900"/>
                </a:moveTo>
                <a:cubicBezTo>
                  <a:pt x="806" y="919"/>
                  <a:pt x="806" y="919"/>
                  <a:pt x="806" y="919"/>
                </a:cubicBezTo>
                <a:cubicBezTo>
                  <a:pt x="773" y="900"/>
                  <a:pt x="773" y="900"/>
                  <a:pt x="773" y="900"/>
                </a:cubicBezTo>
                <a:cubicBezTo>
                  <a:pt x="773" y="861"/>
                  <a:pt x="773" y="861"/>
                  <a:pt x="773" y="861"/>
                </a:cubicBezTo>
                <a:cubicBezTo>
                  <a:pt x="807" y="842"/>
                  <a:pt x="807" y="842"/>
                  <a:pt x="807" y="842"/>
                </a:cubicBezTo>
                <a:cubicBezTo>
                  <a:pt x="840" y="862"/>
                  <a:pt x="840" y="862"/>
                  <a:pt x="840" y="862"/>
                </a:cubicBezTo>
                <a:lnTo>
                  <a:pt x="839" y="900"/>
                </a:lnTo>
                <a:close/>
                <a:moveTo>
                  <a:pt x="526" y="216"/>
                </a:moveTo>
                <a:cubicBezTo>
                  <a:pt x="543" y="226"/>
                  <a:pt x="543" y="226"/>
                  <a:pt x="543" y="226"/>
                </a:cubicBezTo>
                <a:cubicBezTo>
                  <a:pt x="557" y="235"/>
                  <a:pt x="569" y="256"/>
                  <a:pt x="569" y="273"/>
                </a:cubicBezTo>
                <a:cubicBezTo>
                  <a:pt x="570" y="293"/>
                  <a:pt x="570" y="293"/>
                  <a:pt x="570" y="293"/>
                </a:cubicBezTo>
                <a:cubicBezTo>
                  <a:pt x="571" y="309"/>
                  <a:pt x="585" y="320"/>
                  <a:pt x="601" y="316"/>
                </a:cubicBezTo>
                <a:cubicBezTo>
                  <a:pt x="620" y="312"/>
                  <a:pt x="620" y="312"/>
                  <a:pt x="620" y="312"/>
                </a:cubicBezTo>
                <a:cubicBezTo>
                  <a:pt x="637" y="308"/>
                  <a:pt x="660" y="315"/>
                  <a:pt x="672" y="326"/>
                </a:cubicBezTo>
                <a:cubicBezTo>
                  <a:pt x="687" y="340"/>
                  <a:pt x="687" y="340"/>
                  <a:pt x="687" y="340"/>
                </a:cubicBezTo>
                <a:cubicBezTo>
                  <a:pt x="699" y="351"/>
                  <a:pt x="716" y="349"/>
                  <a:pt x="725" y="335"/>
                </a:cubicBezTo>
                <a:cubicBezTo>
                  <a:pt x="736" y="318"/>
                  <a:pt x="736" y="318"/>
                  <a:pt x="736" y="318"/>
                </a:cubicBezTo>
                <a:cubicBezTo>
                  <a:pt x="745" y="304"/>
                  <a:pt x="766" y="291"/>
                  <a:pt x="782" y="291"/>
                </a:cubicBezTo>
                <a:cubicBezTo>
                  <a:pt x="802" y="290"/>
                  <a:pt x="802" y="290"/>
                  <a:pt x="802" y="290"/>
                </a:cubicBezTo>
                <a:cubicBezTo>
                  <a:pt x="819" y="290"/>
                  <a:pt x="830" y="276"/>
                  <a:pt x="826" y="259"/>
                </a:cubicBezTo>
                <a:cubicBezTo>
                  <a:pt x="821" y="240"/>
                  <a:pt x="821" y="240"/>
                  <a:pt x="821" y="240"/>
                </a:cubicBezTo>
                <a:cubicBezTo>
                  <a:pt x="818" y="224"/>
                  <a:pt x="824" y="200"/>
                  <a:pt x="835" y="188"/>
                </a:cubicBezTo>
                <a:cubicBezTo>
                  <a:pt x="849" y="173"/>
                  <a:pt x="849" y="173"/>
                  <a:pt x="849" y="173"/>
                </a:cubicBezTo>
                <a:cubicBezTo>
                  <a:pt x="860" y="161"/>
                  <a:pt x="858" y="144"/>
                  <a:pt x="844" y="135"/>
                </a:cubicBezTo>
                <a:cubicBezTo>
                  <a:pt x="827" y="124"/>
                  <a:pt x="827" y="124"/>
                  <a:pt x="827" y="124"/>
                </a:cubicBezTo>
                <a:cubicBezTo>
                  <a:pt x="813" y="115"/>
                  <a:pt x="801" y="95"/>
                  <a:pt x="800" y="78"/>
                </a:cubicBezTo>
                <a:cubicBezTo>
                  <a:pt x="800" y="58"/>
                  <a:pt x="800" y="58"/>
                  <a:pt x="800" y="58"/>
                </a:cubicBezTo>
                <a:cubicBezTo>
                  <a:pt x="799" y="41"/>
                  <a:pt x="785" y="31"/>
                  <a:pt x="769" y="34"/>
                </a:cubicBezTo>
                <a:cubicBezTo>
                  <a:pt x="749" y="39"/>
                  <a:pt x="749" y="39"/>
                  <a:pt x="749" y="39"/>
                </a:cubicBezTo>
                <a:cubicBezTo>
                  <a:pt x="733" y="42"/>
                  <a:pt x="710" y="36"/>
                  <a:pt x="698" y="25"/>
                </a:cubicBezTo>
                <a:cubicBezTo>
                  <a:pt x="683" y="11"/>
                  <a:pt x="683" y="11"/>
                  <a:pt x="683" y="11"/>
                </a:cubicBezTo>
                <a:cubicBezTo>
                  <a:pt x="671" y="0"/>
                  <a:pt x="653" y="2"/>
                  <a:pt x="645" y="16"/>
                </a:cubicBezTo>
                <a:cubicBezTo>
                  <a:pt x="634" y="33"/>
                  <a:pt x="634" y="33"/>
                  <a:pt x="634" y="33"/>
                </a:cubicBezTo>
                <a:cubicBezTo>
                  <a:pt x="625" y="47"/>
                  <a:pt x="604" y="59"/>
                  <a:pt x="587" y="60"/>
                </a:cubicBezTo>
                <a:cubicBezTo>
                  <a:pt x="567" y="60"/>
                  <a:pt x="567" y="60"/>
                  <a:pt x="567" y="60"/>
                </a:cubicBezTo>
                <a:cubicBezTo>
                  <a:pt x="551" y="61"/>
                  <a:pt x="540" y="75"/>
                  <a:pt x="544" y="91"/>
                </a:cubicBezTo>
                <a:cubicBezTo>
                  <a:pt x="548" y="111"/>
                  <a:pt x="548" y="111"/>
                  <a:pt x="548" y="111"/>
                </a:cubicBezTo>
                <a:cubicBezTo>
                  <a:pt x="552" y="127"/>
                  <a:pt x="546" y="150"/>
                  <a:pt x="534" y="163"/>
                </a:cubicBezTo>
                <a:cubicBezTo>
                  <a:pt x="521" y="177"/>
                  <a:pt x="521" y="177"/>
                  <a:pt x="521" y="177"/>
                </a:cubicBezTo>
                <a:cubicBezTo>
                  <a:pt x="509" y="189"/>
                  <a:pt x="512" y="207"/>
                  <a:pt x="526" y="216"/>
                </a:cubicBezTo>
                <a:close/>
                <a:moveTo>
                  <a:pt x="685" y="93"/>
                </a:moveTo>
                <a:cubicBezTo>
                  <a:pt x="730" y="93"/>
                  <a:pt x="767" y="130"/>
                  <a:pt x="767" y="175"/>
                </a:cubicBezTo>
                <a:cubicBezTo>
                  <a:pt x="767" y="221"/>
                  <a:pt x="730" y="258"/>
                  <a:pt x="685" y="258"/>
                </a:cubicBezTo>
                <a:cubicBezTo>
                  <a:pt x="639" y="258"/>
                  <a:pt x="603" y="221"/>
                  <a:pt x="603" y="175"/>
                </a:cubicBezTo>
                <a:cubicBezTo>
                  <a:pt x="603" y="130"/>
                  <a:pt x="639" y="93"/>
                  <a:pt x="685" y="93"/>
                </a:cubicBezTo>
                <a:close/>
                <a:moveTo>
                  <a:pt x="685" y="93"/>
                </a:moveTo>
                <a:cubicBezTo>
                  <a:pt x="685" y="93"/>
                  <a:pt x="685" y="93"/>
                  <a:pt x="685" y="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1522" name="Freeform 177">
            <a:extLst>
              <a:ext uri="{FF2B5EF4-FFF2-40B4-BE49-F238E27FC236}">
                <a16:creationId xmlns:a16="http://schemas.microsoft.com/office/drawing/2014/main" id="{8483F9DC-8526-4A17-BF26-93809833A6B9}"/>
              </a:ext>
            </a:extLst>
          </p:cNvPr>
          <p:cNvSpPr>
            <a:spLocks noEditPoints="1"/>
          </p:cNvSpPr>
          <p:nvPr/>
        </p:nvSpPr>
        <p:spPr bwMode="auto">
          <a:xfrm>
            <a:off x="4867275" y="3800475"/>
            <a:ext cx="439738" cy="463550"/>
          </a:xfrm>
          <a:custGeom>
            <a:avLst/>
            <a:gdLst>
              <a:gd name="T0" fmla="*/ 350 w 360"/>
              <a:gd name="T1" fmla="*/ 180 h 380"/>
              <a:gd name="T2" fmla="*/ 10 w 360"/>
              <a:gd name="T3" fmla="*/ 180 h 380"/>
              <a:gd name="T4" fmla="*/ 5 w 360"/>
              <a:gd name="T5" fmla="*/ 171 h 380"/>
              <a:gd name="T6" fmla="*/ 170 w 360"/>
              <a:gd name="T7" fmla="*/ 8 h 380"/>
              <a:gd name="T8" fmla="*/ 189 w 360"/>
              <a:gd name="T9" fmla="*/ 9 h 380"/>
              <a:gd name="T10" fmla="*/ 250 w 360"/>
              <a:gd name="T11" fmla="*/ 69 h 380"/>
              <a:gd name="T12" fmla="*/ 250 w 360"/>
              <a:gd name="T13" fmla="*/ 45 h 380"/>
              <a:gd name="T14" fmla="*/ 281 w 360"/>
              <a:gd name="T15" fmla="*/ 45 h 380"/>
              <a:gd name="T16" fmla="*/ 281 w 360"/>
              <a:gd name="T17" fmla="*/ 100 h 380"/>
              <a:gd name="T18" fmla="*/ 353 w 360"/>
              <a:gd name="T19" fmla="*/ 171 h 380"/>
              <a:gd name="T20" fmla="*/ 350 w 360"/>
              <a:gd name="T21" fmla="*/ 180 h 380"/>
              <a:gd name="T22" fmla="*/ 314 w 360"/>
              <a:gd name="T23" fmla="*/ 367 h 380"/>
              <a:gd name="T24" fmla="*/ 300 w 360"/>
              <a:gd name="T25" fmla="*/ 380 h 380"/>
              <a:gd name="T26" fmla="*/ 194 w 360"/>
              <a:gd name="T27" fmla="*/ 380 h 380"/>
              <a:gd name="T28" fmla="*/ 194 w 360"/>
              <a:gd name="T29" fmla="*/ 302 h 380"/>
              <a:gd name="T30" fmla="*/ 146 w 360"/>
              <a:gd name="T31" fmla="*/ 302 h 380"/>
              <a:gd name="T32" fmla="*/ 146 w 360"/>
              <a:gd name="T33" fmla="*/ 380 h 380"/>
              <a:gd name="T34" fmla="*/ 58 w 360"/>
              <a:gd name="T35" fmla="*/ 380 h 380"/>
              <a:gd name="T36" fmla="*/ 44 w 360"/>
              <a:gd name="T37" fmla="*/ 366 h 380"/>
              <a:gd name="T38" fmla="*/ 44 w 360"/>
              <a:gd name="T39" fmla="*/ 188 h 380"/>
              <a:gd name="T40" fmla="*/ 314 w 360"/>
              <a:gd name="T41" fmla="*/ 188 h 380"/>
              <a:gd name="T42" fmla="*/ 314 w 360"/>
              <a:gd name="T43" fmla="*/ 367 h 380"/>
              <a:gd name="T44" fmla="*/ 273 w 360"/>
              <a:gd name="T45" fmla="*/ 242 h 380"/>
              <a:gd name="T46" fmla="*/ 225 w 360"/>
              <a:gd name="T47" fmla="*/ 242 h 380"/>
              <a:gd name="T48" fmla="*/ 225 w 360"/>
              <a:gd name="T49" fmla="*/ 282 h 380"/>
              <a:gd name="T50" fmla="*/ 273 w 360"/>
              <a:gd name="T51" fmla="*/ 282 h 380"/>
              <a:gd name="T52" fmla="*/ 273 w 360"/>
              <a:gd name="T53" fmla="*/ 24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0" h="380">
                <a:moveTo>
                  <a:pt x="350" y="180"/>
                </a:moveTo>
                <a:cubicBezTo>
                  <a:pt x="295" y="180"/>
                  <a:pt x="68" y="180"/>
                  <a:pt x="10" y="180"/>
                </a:cubicBezTo>
                <a:cubicBezTo>
                  <a:pt x="0" y="180"/>
                  <a:pt x="0" y="176"/>
                  <a:pt x="5" y="171"/>
                </a:cubicBezTo>
                <a:cubicBezTo>
                  <a:pt x="36" y="140"/>
                  <a:pt x="138" y="40"/>
                  <a:pt x="170" y="8"/>
                </a:cubicBezTo>
                <a:cubicBezTo>
                  <a:pt x="178" y="0"/>
                  <a:pt x="180" y="0"/>
                  <a:pt x="189" y="9"/>
                </a:cubicBezTo>
                <a:cubicBezTo>
                  <a:pt x="201" y="21"/>
                  <a:pt x="225" y="44"/>
                  <a:pt x="250" y="69"/>
                </a:cubicBezTo>
                <a:cubicBezTo>
                  <a:pt x="250" y="45"/>
                  <a:pt x="250" y="45"/>
                  <a:pt x="250" y="45"/>
                </a:cubicBezTo>
                <a:cubicBezTo>
                  <a:pt x="281" y="45"/>
                  <a:pt x="281" y="45"/>
                  <a:pt x="281" y="45"/>
                </a:cubicBezTo>
                <a:cubicBezTo>
                  <a:pt x="281" y="100"/>
                  <a:pt x="281" y="100"/>
                  <a:pt x="281" y="100"/>
                </a:cubicBezTo>
                <a:cubicBezTo>
                  <a:pt x="311" y="129"/>
                  <a:pt x="339" y="158"/>
                  <a:pt x="353" y="171"/>
                </a:cubicBezTo>
                <a:cubicBezTo>
                  <a:pt x="358" y="176"/>
                  <a:pt x="360" y="180"/>
                  <a:pt x="350" y="180"/>
                </a:cubicBezTo>
                <a:close/>
                <a:moveTo>
                  <a:pt x="314" y="367"/>
                </a:moveTo>
                <a:cubicBezTo>
                  <a:pt x="314" y="376"/>
                  <a:pt x="310" y="380"/>
                  <a:pt x="300" y="380"/>
                </a:cubicBezTo>
                <a:cubicBezTo>
                  <a:pt x="269" y="380"/>
                  <a:pt x="194" y="380"/>
                  <a:pt x="194" y="380"/>
                </a:cubicBezTo>
                <a:cubicBezTo>
                  <a:pt x="194" y="302"/>
                  <a:pt x="194" y="302"/>
                  <a:pt x="194" y="302"/>
                </a:cubicBezTo>
                <a:cubicBezTo>
                  <a:pt x="146" y="302"/>
                  <a:pt x="146" y="302"/>
                  <a:pt x="146" y="302"/>
                </a:cubicBezTo>
                <a:cubicBezTo>
                  <a:pt x="146" y="380"/>
                  <a:pt x="146" y="380"/>
                  <a:pt x="146" y="380"/>
                </a:cubicBezTo>
                <a:cubicBezTo>
                  <a:pt x="146" y="380"/>
                  <a:pt x="86" y="380"/>
                  <a:pt x="58" y="380"/>
                </a:cubicBezTo>
                <a:cubicBezTo>
                  <a:pt x="49" y="380"/>
                  <a:pt x="44" y="375"/>
                  <a:pt x="44" y="366"/>
                </a:cubicBezTo>
                <a:cubicBezTo>
                  <a:pt x="44" y="322"/>
                  <a:pt x="44" y="188"/>
                  <a:pt x="44" y="188"/>
                </a:cubicBezTo>
                <a:cubicBezTo>
                  <a:pt x="314" y="188"/>
                  <a:pt x="314" y="188"/>
                  <a:pt x="314" y="188"/>
                </a:cubicBezTo>
                <a:cubicBezTo>
                  <a:pt x="314" y="188"/>
                  <a:pt x="314" y="323"/>
                  <a:pt x="314" y="367"/>
                </a:cubicBezTo>
                <a:close/>
                <a:moveTo>
                  <a:pt x="273" y="242"/>
                </a:moveTo>
                <a:cubicBezTo>
                  <a:pt x="225" y="242"/>
                  <a:pt x="225" y="242"/>
                  <a:pt x="225" y="242"/>
                </a:cubicBezTo>
                <a:cubicBezTo>
                  <a:pt x="225" y="282"/>
                  <a:pt x="225" y="282"/>
                  <a:pt x="225" y="282"/>
                </a:cubicBezTo>
                <a:cubicBezTo>
                  <a:pt x="273" y="282"/>
                  <a:pt x="273" y="282"/>
                  <a:pt x="273" y="282"/>
                </a:cubicBezTo>
                <a:cubicBezTo>
                  <a:pt x="273" y="242"/>
                  <a:pt x="273" y="242"/>
                  <a:pt x="273" y="2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1523" name="TextBox 13">
            <a:extLst>
              <a:ext uri="{FF2B5EF4-FFF2-40B4-BE49-F238E27FC236}">
                <a16:creationId xmlns:a16="http://schemas.microsoft.com/office/drawing/2014/main" id="{DB5E76C1-343D-460E-81F0-8E253FBE33BE}"/>
              </a:ext>
            </a:extLst>
          </p:cNvPr>
          <p:cNvSpPr txBox="1">
            <a:spLocks noChangeArrowheads="1"/>
          </p:cNvSpPr>
          <p:nvPr/>
        </p:nvSpPr>
        <p:spPr bwMode="auto">
          <a:xfrm>
            <a:off x="2030413" y="5641975"/>
            <a:ext cx="23336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24" name="TextBox 13">
            <a:extLst>
              <a:ext uri="{FF2B5EF4-FFF2-40B4-BE49-F238E27FC236}">
                <a16:creationId xmlns:a16="http://schemas.microsoft.com/office/drawing/2014/main" id="{7F309696-FD38-41F4-95C7-B80967F6AE00}"/>
              </a:ext>
            </a:extLst>
          </p:cNvPr>
          <p:cNvSpPr txBox="1">
            <a:spLocks noChangeArrowheads="1"/>
          </p:cNvSpPr>
          <p:nvPr/>
        </p:nvSpPr>
        <p:spPr bwMode="auto">
          <a:xfrm>
            <a:off x="1320800" y="3800475"/>
            <a:ext cx="233521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2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25" name="TextBox 13">
            <a:extLst>
              <a:ext uri="{FF2B5EF4-FFF2-40B4-BE49-F238E27FC236}">
                <a16:creationId xmlns:a16="http://schemas.microsoft.com/office/drawing/2014/main" id="{F319FA07-D2A7-4B9D-A73D-5B7A39EBE37A}"/>
              </a:ext>
            </a:extLst>
          </p:cNvPr>
          <p:cNvSpPr txBox="1">
            <a:spLocks noChangeArrowheads="1"/>
          </p:cNvSpPr>
          <p:nvPr/>
        </p:nvSpPr>
        <p:spPr bwMode="auto">
          <a:xfrm>
            <a:off x="6537325" y="1833563"/>
            <a:ext cx="233362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26" name="TextBox 13">
            <a:extLst>
              <a:ext uri="{FF2B5EF4-FFF2-40B4-BE49-F238E27FC236}">
                <a16:creationId xmlns:a16="http://schemas.microsoft.com/office/drawing/2014/main" id="{37574E98-90AE-45B4-8575-2C697B5481D8}"/>
              </a:ext>
            </a:extLst>
          </p:cNvPr>
          <p:cNvSpPr txBox="1">
            <a:spLocks noChangeArrowheads="1"/>
          </p:cNvSpPr>
          <p:nvPr/>
        </p:nvSpPr>
        <p:spPr bwMode="auto">
          <a:xfrm>
            <a:off x="8389938" y="3643313"/>
            <a:ext cx="233362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27" name="TextBox 13">
            <a:extLst>
              <a:ext uri="{FF2B5EF4-FFF2-40B4-BE49-F238E27FC236}">
                <a16:creationId xmlns:a16="http://schemas.microsoft.com/office/drawing/2014/main" id="{90F40208-7F94-4399-9697-34513D8E3637}"/>
              </a:ext>
            </a:extLst>
          </p:cNvPr>
          <p:cNvSpPr txBox="1">
            <a:spLocks noChangeArrowheads="1"/>
          </p:cNvSpPr>
          <p:nvPr/>
        </p:nvSpPr>
        <p:spPr bwMode="auto">
          <a:xfrm>
            <a:off x="7602538" y="5594350"/>
            <a:ext cx="233521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28" name="TextBox 13">
            <a:extLst>
              <a:ext uri="{FF2B5EF4-FFF2-40B4-BE49-F238E27FC236}">
                <a16:creationId xmlns:a16="http://schemas.microsoft.com/office/drawing/2014/main" id="{9C10A01F-E9F3-4982-B407-79072271FCAD}"/>
              </a:ext>
            </a:extLst>
          </p:cNvPr>
          <p:cNvSpPr txBox="1">
            <a:spLocks noChangeArrowheads="1"/>
          </p:cNvSpPr>
          <p:nvPr/>
        </p:nvSpPr>
        <p:spPr bwMode="auto">
          <a:xfrm>
            <a:off x="2411413" y="5307013"/>
            <a:ext cx="1952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29" name="TextBox 13">
            <a:extLst>
              <a:ext uri="{FF2B5EF4-FFF2-40B4-BE49-F238E27FC236}">
                <a16:creationId xmlns:a16="http://schemas.microsoft.com/office/drawing/2014/main" id="{810FB5AA-0699-41A1-8B10-6D94ED4156AD}"/>
              </a:ext>
            </a:extLst>
          </p:cNvPr>
          <p:cNvSpPr txBox="1">
            <a:spLocks noChangeArrowheads="1"/>
          </p:cNvSpPr>
          <p:nvPr/>
        </p:nvSpPr>
        <p:spPr bwMode="auto">
          <a:xfrm>
            <a:off x="1701800" y="3448050"/>
            <a:ext cx="1954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30" name="TextBox 13">
            <a:extLst>
              <a:ext uri="{FF2B5EF4-FFF2-40B4-BE49-F238E27FC236}">
                <a16:creationId xmlns:a16="http://schemas.microsoft.com/office/drawing/2014/main" id="{4FD9DDDB-DEB6-48B5-8863-0151772FBF56}"/>
              </a:ext>
            </a:extLst>
          </p:cNvPr>
          <p:cNvSpPr txBox="1">
            <a:spLocks noChangeArrowheads="1"/>
          </p:cNvSpPr>
          <p:nvPr/>
        </p:nvSpPr>
        <p:spPr bwMode="auto">
          <a:xfrm>
            <a:off x="7602538" y="5284788"/>
            <a:ext cx="19542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31" name="TextBox 13">
            <a:extLst>
              <a:ext uri="{FF2B5EF4-FFF2-40B4-BE49-F238E27FC236}">
                <a16:creationId xmlns:a16="http://schemas.microsoft.com/office/drawing/2014/main" id="{6F1BED58-5235-4EC2-A990-0475CEC0C44D}"/>
              </a:ext>
            </a:extLst>
          </p:cNvPr>
          <p:cNvSpPr txBox="1">
            <a:spLocks noChangeArrowheads="1"/>
          </p:cNvSpPr>
          <p:nvPr/>
        </p:nvSpPr>
        <p:spPr bwMode="auto">
          <a:xfrm>
            <a:off x="8389938" y="3325813"/>
            <a:ext cx="1952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32" name="TextBox 13">
            <a:extLst>
              <a:ext uri="{FF2B5EF4-FFF2-40B4-BE49-F238E27FC236}">
                <a16:creationId xmlns:a16="http://schemas.microsoft.com/office/drawing/2014/main" id="{475DDF1D-B38A-4B74-83E2-7FD9581CFB10}"/>
              </a:ext>
            </a:extLst>
          </p:cNvPr>
          <p:cNvSpPr txBox="1">
            <a:spLocks noChangeArrowheads="1"/>
          </p:cNvSpPr>
          <p:nvPr/>
        </p:nvSpPr>
        <p:spPr bwMode="auto">
          <a:xfrm>
            <a:off x="6513513" y="1566863"/>
            <a:ext cx="1952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advClick="0" advTm="3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直角三角形 18">
            <a:extLst>
              <a:ext uri="{FF2B5EF4-FFF2-40B4-BE49-F238E27FC236}">
                <a16:creationId xmlns:a16="http://schemas.microsoft.com/office/drawing/2014/main" id="{CE3E53E8-0115-4AD0-A84D-56D11257C63C}"/>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22531" name="矩形 19">
            <a:extLst>
              <a:ext uri="{FF2B5EF4-FFF2-40B4-BE49-F238E27FC236}">
                <a16:creationId xmlns:a16="http://schemas.microsoft.com/office/drawing/2014/main" id="{E43D8E32-C7F4-4B64-945D-84B2E9C45211}"/>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2532" name="矩形 20">
            <a:extLst>
              <a:ext uri="{FF2B5EF4-FFF2-40B4-BE49-F238E27FC236}">
                <a16:creationId xmlns:a16="http://schemas.microsoft.com/office/drawing/2014/main" id="{7B99885C-8D2C-4196-9939-073CBF301E1F}"/>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2533" name="Rectangle 5">
            <a:extLst>
              <a:ext uri="{FF2B5EF4-FFF2-40B4-BE49-F238E27FC236}">
                <a16:creationId xmlns:a16="http://schemas.microsoft.com/office/drawing/2014/main" id="{E98BC95F-DC7E-42B1-94EA-F06DE629383E}"/>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2534" name="TextBox 15">
            <a:extLst>
              <a:ext uri="{FF2B5EF4-FFF2-40B4-BE49-F238E27FC236}">
                <a16:creationId xmlns:a16="http://schemas.microsoft.com/office/drawing/2014/main" id="{E6FCDFF8-BC94-4EF5-8180-0C40ACE95F6B}"/>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8C506698-A981-4338-91F9-D89A95EE51F5}"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14</a:t>
            </a:fld>
            <a:r>
              <a:rPr lang="zh-CN" altLang="en-US" sz="2400">
                <a:solidFill>
                  <a:srgbClr val="FF8500"/>
                </a:solidFill>
                <a:latin typeface="Arial Unicode MS" pitchFamily="2" charset="-122"/>
                <a:ea typeface="Arial Unicode MS" pitchFamily="2" charset="-122"/>
              </a:rPr>
              <a:t> </a:t>
            </a:r>
          </a:p>
        </p:txBody>
      </p:sp>
      <p:sp>
        <p:nvSpPr>
          <p:cNvPr id="22535" name="文本框 23">
            <a:extLst>
              <a:ext uri="{FF2B5EF4-FFF2-40B4-BE49-F238E27FC236}">
                <a16:creationId xmlns:a16="http://schemas.microsoft.com/office/drawing/2014/main" id="{8C372B68-A1B3-49D5-A635-FD844EB34F9A}"/>
              </a:ext>
            </a:extLst>
          </p:cNvPr>
          <p:cNvSpPr txBox="1">
            <a:spLocks noChangeArrowheads="1"/>
          </p:cNvSpPr>
          <p:nvPr/>
        </p:nvSpPr>
        <p:spPr bwMode="auto">
          <a:xfrm>
            <a:off x="1760538" y="287338"/>
            <a:ext cx="403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22536" name="右箭头 24">
            <a:extLst>
              <a:ext uri="{FF2B5EF4-FFF2-40B4-BE49-F238E27FC236}">
                <a16:creationId xmlns:a16="http://schemas.microsoft.com/office/drawing/2014/main" id="{907A4725-7414-42A5-A6DD-3EFAE8E7CF55}"/>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cxnSp>
        <p:nvCxnSpPr>
          <p:cNvPr id="22537" name="直接连接符 8">
            <a:extLst>
              <a:ext uri="{FF2B5EF4-FFF2-40B4-BE49-F238E27FC236}">
                <a16:creationId xmlns:a16="http://schemas.microsoft.com/office/drawing/2014/main" id="{AE46F314-F4EA-453D-814A-645223302225}"/>
              </a:ext>
            </a:extLst>
          </p:cNvPr>
          <p:cNvCxnSpPr>
            <a:cxnSpLocks noChangeShapeType="1"/>
          </p:cNvCxnSpPr>
          <p:nvPr/>
        </p:nvCxnSpPr>
        <p:spPr bwMode="auto">
          <a:xfrm>
            <a:off x="1190625" y="876300"/>
            <a:ext cx="7466013" cy="0"/>
          </a:xfrm>
          <a:prstGeom prst="line">
            <a:avLst/>
          </a:prstGeom>
          <a:noFill/>
          <a:ln w="6350" cmpd="sng">
            <a:solidFill>
              <a:srgbClr val="002060"/>
            </a:solidFill>
            <a:round/>
            <a:headEnd/>
            <a:tailEnd/>
          </a:ln>
          <a:extLst>
            <a:ext uri="{909E8E84-426E-40DD-AFC4-6F175D3DCCD1}">
              <a14:hiddenFill xmlns:a14="http://schemas.microsoft.com/office/drawing/2010/main">
                <a:noFill/>
              </a14:hiddenFill>
            </a:ext>
          </a:extLst>
        </p:spPr>
      </p:cxnSp>
      <p:sp>
        <p:nvSpPr>
          <p:cNvPr id="22538" name="矩形 8">
            <a:extLst>
              <a:ext uri="{FF2B5EF4-FFF2-40B4-BE49-F238E27FC236}">
                <a16:creationId xmlns:a16="http://schemas.microsoft.com/office/drawing/2014/main" id="{C474E431-40BE-4253-964E-629EB446A0F2}"/>
              </a:ext>
            </a:extLst>
          </p:cNvPr>
          <p:cNvSpPr>
            <a:spLocks noChangeArrowheads="1"/>
          </p:cNvSpPr>
          <p:nvPr/>
        </p:nvSpPr>
        <p:spPr bwMode="auto">
          <a:xfrm>
            <a:off x="757238" y="5378450"/>
            <a:ext cx="789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eaLnBrk="1" hangingPunct="1">
              <a:lnSpc>
                <a:spcPct val="100000"/>
              </a:lnSpc>
              <a:spcBef>
                <a:spcPct val="0"/>
              </a:spcBef>
              <a:buNone/>
            </a:pPr>
            <a:r>
              <a:rPr lang="zh-CN" altLang="en-US" sz="1200" dirty="0">
                <a:solidFill>
                  <a:srgbClr val="000000"/>
                </a:solidFill>
                <a:latin typeface="微软雅黑" panose="020B0503020204020204" pitchFamily="34" charset="-122"/>
                <a:ea typeface="微软雅黑" panose="020B0503020204020204" pitchFamily="34" charset="-122"/>
              </a:rPr>
              <a:t>Enter your content here, the language should be concise, the theme should be clear. Enter your content here, the language should be concise, the theme should be clear.</a:t>
            </a:r>
          </a:p>
          <a:p>
            <a:pPr algn="just" eaLnBrk="1" hangingPunct="1">
              <a:lnSpc>
                <a:spcPct val="100000"/>
              </a:lnSpc>
              <a:spcBef>
                <a:spcPct val="0"/>
              </a:spcBef>
              <a:buNone/>
            </a:pPr>
            <a:endParaRPr lang="zh-CN" altLang="en-US" sz="1200" dirty="0">
              <a:solidFill>
                <a:srgbClr val="000000"/>
              </a:solidFill>
              <a:latin typeface="微软雅黑" panose="020B0503020204020204" pitchFamily="34" charset="-122"/>
              <a:ea typeface="微软雅黑" panose="020B0503020204020204" pitchFamily="34" charset="-122"/>
            </a:endParaRPr>
          </a:p>
        </p:txBody>
      </p:sp>
      <p:grpSp>
        <p:nvGrpSpPr>
          <p:cNvPr id="22539" name="组合 9">
            <a:extLst>
              <a:ext uri="{FF2B5EF4-FFF2-40B4-BE49-F238E27FC236}">
                <a16:creationId xmlns:a16="http://schemas.microsoft.com/office/drawing/2014/main" id="{94822698-1D1D-4FC4-9C98-05B929FF81E1}"/>
              </a:ext>
            </a:extLst>
          </p:cNvPr>
          <p:cNvGrpSpPr>
            <a:grpSpLocks/>
          </p:cNvGrpSpPr>
          <p:nvPr/>
        </p:nvGrpSpPr>
        <p:grpSpPr bwMode="auto">
          <a:xfrm>
            <a:off x="773113" y="4659313"/>
            <a:ext cx="4137025" cy="468312"/>
            <a:chOff x="0" y="0"/>
            <a:chExt cx="2889627" cy="521033"/>
          </a:xfrm>
        </p:grpSpPr>
        <p:grpSp>
          <p:nvGrpSpPr>
            <p:cNvPr id="22540" name="组合 10">
              <a:extLst>
                <a:ext uri="{FF2B5EF4-FFF2-40B4-BE49-F238E27FC236}">
                  <a16:creationId xmlns:a16="http://schemas.microsoft.com/office/drawing/2014/main" id="{9E9673DC-4698-42A1-8E86-38E2256588D6}"/>
                </a:ext>
              </a:extLst>
            </p:cNvPr>
            <p:cNvGrpSpPr>
              <a:grpSpLocks/>
            </p:cNvGrpSpPr>
            <p:nvPr/>
          </p:nvGrpSpPr>
          <p:grpSpPr bwMode="auto">
            <a:xfrm>
              <a:off x="0" y="0"/>
              <a:ext cx="2693194" cy="521033"/>
              <a:chOff x="0" y="0"/>
              <a:chExt cx="2693194" cy="521033"/>
            </a:xfrm>
          </p:grpSpPr>
          <p:sp>
            <p:nvSpPr>
              <p:cNvPr id="22541" name="圆角矩形 13">
                <a:extLst>
                  <a:ext uri="{FF2B5EF4-FFF2-40B4-BE49-F238E27FC236}">
                    <a16:creationId xmlns:a16="http://schemas.microsoft.com/office/drawing/2014/main" id="{43C0017A-74B9-40C3-9D9D-32161EA26216}"/>
                  </a:ext>
                </a:extLst>
              </p:cNvPr>
              <p:cNvSpPr>
                <a:spLocks noChangeArrowheads="1"/>
              </p:cNvSpPr>
              <p:nvPr/>
            </p:nvSpPr>
            <p:spPr bwMode="auto">
              <a:xfrm>
                <a:off x="0" y="0"/>
                <a:ext cx="2693362" cy="513968"/>
              </a:xfrm>
              <a:prstGeom prst="roundRect">
                <a:avLst>
                  <a:gd name="adj" fmla="val 16667"/>
                </a:avLst>
              </a:pr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2542" name="任意多边形 14">
                <a:extLst>
                  <a:ext uri="{FF2B5EF4-FFF2-40B4-BE49-F238E27FC236}">
                    <a16:creationId xmlns:a16="http://schemas.microsoft.com/office/drawing/2014/main" id="{C0571F27-938C-460B-862F-A635E384EDF1}"/>
                  </a:ext>
                </a:extLst>
              </p:cNvPr>
              <p:cNvSpPr>
                <a:spLocks/>
              </p:cNvSpPr>
              <p:nvPr/>
            </p:nvSpPr>
            <p:spPr bwMode="auto">
              <a:xfrm>
                <a:off x="0" y="98908"/>
                <a:ext cx="2693362" cy="422125"/>
              </a:xfrm>
              <a:custGeom>
                <a:avLst/>
                <a:gdLst>
                  <a:gd name="T0" fmla="*/ 2693194 w 2693194"/>
                  <a:gd name="T1" fmla="*/ 0 h 421619"/>
                  <a:gd name="T2" fmla="*/ 2693194 w 2693194"/>
                  <a:gd name="T3" fmla="*/ 335892 h 421619"/>
                  <a:gd name="T4" fmla="*/ 2607467 w 2693194"/>
                  <a:gd name="T5" fmla="*/ 421619 h 421619"/>
                  <a:gd name="T6" fmla="*/ 85727 w 2693194"/>
                  <a:gd name="T7" fmla="*/ 421619 h 421619"/>
                  <a:gd name="T8" fmla="*/ 0 w 2693194"/>
                  <a:gd name="T9" fmla="*/ 335892 h 421619"/>
                  <a:gd name="T10" fmla="*/ 0 w 2693194"/>
                  <a:gd name="T11" fmla="*/ 271095 h 421619"/>
                  <a:gd name="T12" fmla="*/ 69019 w 2693194"/>
                  <a:gd name="T13" fmla="*/ 284656 h 421619"/>
                  <a:gd name="T14" fmla="*/ 1927036 w 2693194"/>
                  <a:gd name="T15" fmla="*/ 166649 h 421619"/>
                  <a:gd name="T16" fmla="*/ 2368274 w 2693194"/>
                  <a:gd name="T17" fmla="*/ 79277 h 421619"/>
                  <a:gd name="T18" fmla="*/ 2693194 w 2693194"/>
                  <a:gd name="T19" fmla="*/ 0 h 42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3194" h="421619">
                    <a:moveTo>
                      <a:pt x="2693194" y="0"/>
                    </a:moveTo>
                    <a:lnTo>
                      <a:pt x="2693194" y="335892"/>
                    </a:lnTo>
                    <a:cubicBezTo>
                      <a:pt x="2693194" y="383238"/>
                      <a:pt x="2654813" y="421619"/>
                      <a:pt x="2607467" y="421619"/>
                    </a:cubicBezTo>
                    <a:lnTo>
                      <a:pt x="85727" y="421619"/>
                    </a:lnTo>
                    <a:cubicBezTo>
                      <a:pt x="38381" y="421619"/>
                      <a:pt x="0" y="383238"/>
                      <a:pt x="0" y="335892"/>
                    </a:cubicBezTo>
                    <a:lnTo>
                      <a:pt x="0" y="271095"/>
                    </a:lnTo>
                    <a:lnTo>
                      <a:pt x="69019" y="284656"/>
                    </a:lnTo>
                    <a:cubicBezTo>
                      <a:pt x="485512" y="337561"/>
                      <a:pt x="1168484" y="300273"/>
                      <a:pt x="1927036" y="166649"/>
                    </a:cubicBezTo>
                    <a:cubicBezTo>
                      <a:pt x="2078746" y="139924"/>
                      <a:pt x="2226298" y="110611"/>
                      <a:pt x="2368274" y="79277"/>
                    </a:cubicBezTo>
                    <a:lnTo>
                      <a:pt x="2693194" y="0"/>
                    </a:lnTo>
                    <a:close/>
                  </a:path>
                </a:pathLst>
              </a:custGeom>
              <a:solidFill>
                <a:schemeClr val="bg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grpSp>
        <p:sp>
          <p:nvSpPr>
            <p:cNvPr id="22543" name="文本框 11">
              <a:extLst>
                <a:ext uri="{FF2B5EF4-FFF2-40B4-BE49-F238E27FC236}">
                  <a16:creationId xmlns:a16="http://schemas.microsoft.com/office/drawing/2014/main" id="{096236F1-AFD0-4B8C-AA6A-92197459EE92}"/>
                </a:ext>
              </a:extLst>
            </p:cNvPr>
            <p:cNvSpPr txBox="1">
              <a:spLocks noChangeArrowheads="1"/>
            </p:cNvSpPr>
            <p:nvPr/>
          </p:nvSpPr>
          <p:spPr bwMode="auto">
            <a:xfrm>
              <a:off x="591884" y="61529"/>
              <a:ext cx="2297743" cy="41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1800" b="1" dirty="0">
                  <a:solidFill>
                    <a:srgbClr val="FFFFFF"/>
                  </a:solidFill>
                  <a:latin typeface="微软雅黑" panose="020B0503020204020204" pitchFamily="34" charset="-122"/>
                  <a:ea typeface="微软雅黑" panose="020B0503020204020204" pitchFamily="34" charset="-122"/>
                </a:rPr>
                <a:t>Enter the title here</a:t>
              </a:r>
            </a:p>
          </p:txBody>
        </p:sp>
      </p:grpSp>
      <p:sp>
        <p:nvSpPr>
          <p:cNvPr id="22544" name="Freeform 79">
            <a:extLst>
              <a:ext uri="{FF2B5EF4-FFF2-40B4-BE49-F238E27FC236}">
                <a16:creationId xmlns:a16="http://schemas.microsoft.com/office/drawing/2014/main" id="{BADC9566-0D62-43D1-A117-E2B8BF9BF936}"/>
              </a:ext>
            </a:extLst>
          </p:cNvPr>
          <p:cNvSpPr>
            <a:spLocks noEditPoints="1"/>
          </p:cNvSpPr>
          <p:nvPr/>
        </p:nvSpPr>
        <p:spPr bwMode="auto">
          <a:xfrm>
            <a:off x="4586288" y="401638"/>
            <a:ext cx="7505700" cy="4848225"/>
          </a:xfrm>
          <a:custGeom>
            <a:avLst/>
            <a:gdLst>
              <a:gd name="T0" fmla="*/ 327 w 697"/>
              <a:gd name="T1" fmla="*/ 95 h 625"/>
              <a:gd name="T2" fmla="*/ 430 w 697"/>
              <a:gd name="T3" fmla="*/ 74 h 625"/>
              <a:gd name="T4" fmla="*/ 590 w 697"/>
              <a:gd name="T5" fmla="*/ 54 h 625"/>
              <a:gd name="T6" fmla="*/ 422 w 697"/>
              <a:gd name="T7" fmla="*/ 128 h 625"/>
              <a:gd name="T8" fmla="*/ 550 w 697"/>
              <a:gd name="T9" fmla="*/ 122 h 625"/>
              <a:gd name="T10" fmla="*/ 513 w 697"/>
              <a:gd name="T11" fmla="*/ 190 h 625"/>
              <a:gd name="T12" fmla="*/ 491 w 697"/>
              <a:gd name="T13" fmla="*/ 224 h 625"/>
              <a:gd name="T14" fmla="*/ 503 w 697"/>
              <a:gd name="T15" fmla="*/ 242 h 625"/>
              <a:gd name="T16" fmla="*/ 587 w 697"/>
              <a:gd name="T17" fmla="*/ 230 h 625"/>
              <a:gd name="T18" fmla="*/ 507 w 697"/>
              <a:gd name="T19" fmla="*/ 295 h 625"/>
              <a:gd name="T20" fmla="*/ 556 w 697"/>
              <a:gd name="T21" fmla="*/ 307 h 625"/>
              <a:gd name="T22" fmla="*/ 633 w 697"/>
              <a:gd name="T23" fmla="*/ 296 h 625"/>
              <a:gd name="T24" fmla="*/ 617 w 697"/>
              <a:gd name="T25" fmla="*/ 362 h 625"/>
              <a:gd name="T26" fmla="*/ 562 w 697"/>
              <a:gd name="T27" fmla="*/ 427 h 625"/>
              <a:gd name="T28" fmla="*/ 617 w 697"/>
              <a:gd name="T29" fmla="*/ 425 h 625"/>
              <a:gd name="T30" fmla="*/ 557 w 697"/>
              <a:gd name="T31" fmla="*/ 471 h 625"/>
              <a:gd name="T32" fmla="*/ 646 w 697"/>
              <a:gd name="T33" fmla="*/ 464 h 625"/>
              <a:gd name="T34" fmla="*/ 377 w 697"/>
              <a:gd name="T35" fmla="*/ 580 h 625"/>
              <a:gd name="T36" fmla="*/ 278 w 697"/>
              <a:gd name="T37" fmla="*/ 602 h 625"/>
              <a:gd name="T38" fmla="*/ 251 w 697"/>
              <a:gd name="T39" fmla="*/ 563 h 625"/>
              <a:gd name="T40" fmla="*/ 184 w 697"/>
              <a:gd name="T41" fmla="*/ 576 h 625"/>
              <a:gd name="T42" fmla="*/ 175 w 697"/>
              <a:gd name="T43" fmla="*/ 552 h 625"/>
              <a:gd name="T44" fmla="*/ 151 w 697"/>
              <a:gd name="T45" fmla="*/ 531 h 625"/>
              <a:gd name="T46" fmla="*/ 146 w 697"/>
              <a:gd name="T47" fmla="*/ 482 h 625"/>
              <a:gd name="T48" fmla="*/ 143 w 697"/>
              <a:gd name="T49" fmla="*/ 427 h 625"/>
              <a:gd name="T50" fmla="*/ 145 w 697"/>
              <a:gd name="T51" fmla="*/ 383 h 625"/>
              <a:gd name="T52" fmla="*/ 115 w 697"/>
              <a:gd name="T53" fmla="*/ 346 h 625"/>
              <a:gd name="T54" fmla="*/ 88 w 697"/>
              <a:gd name="T55" fmla="*/ 334 h 625"/>
              <a:gd name="T56" fmla="*/ 121 w 697"/>
              <a:gd name="T57" fmla="*/ 287 h 625"/>
              <a:gd name="T58" fmla="*/ 103 w 697"/>
              <a:gd name="T59" fmla="*/ 255 h 625"/>
              <a:gd name="T60" fmla="*/ 75 w 697"/>
              <a:gd name="T61" fmla="*/ 253 h 625"/>
              <a:gd name="T62" fmla="*/ 197 w 697"/>
              <a:gd name="T63" fmla="*/ 194 h 625"/>
              <a:gd name="T64" fmla="*/ 255 w 697"/>
              <a:gd name="T65" fmla="*/ 146 h 625"/>
              <a:gd name="T66" fmla="*/ 175 w 697"/>
              <a:gd name="T67" fmla="*/ 164 h 625"/>
              <a:gd name="T68" fmla="*/ 218 w 697"/>
              <a:gd name="T69" fmla="*/ 126 h 625"/>
              <a:gd name="T70" fmla="*/ 360 w 697"/>
              <a:gd name="T71" fmla="*/ 59 h 625"/>
              <a:gd name="T72" fmla="*/ 496 w 697"/>
              <a:gd name="T73" fmla="*/ 242 h 625"/>
              <a:gd name="T74" fmla="*/ 400 w 697"/>
              <a:gd name="T75" fmla="*/ 86 h 625"/>
              <a:gd name="T76" fmla="*/ 355 w 697"/>
              <a:gd name="T77" fmla="*/ 105 h 625"/>
              <a:gd name="T78" fmla="*/ 435 w 697"/>
              <a:gd name="T79" fmla="*/ 105 h 625"/>
              <a:gd name="T80" fmla="*/ 380 w 697"/>
              <a:gd name="T81" fmla="*/ 128 h 625"/>
              <a:gd name="T82" fmla="*/ 328 w 697"/>
              <a:gd name="T83" fmla="*/ 150 h 625"/>
              <a:gd name="T84" fmla="*/ 311 w 697"/>
              <a:gd name="T85" fmla="*/ 158 h 625"/>
              <a:gd name="T86" fmla="*/ 249 w 697"/>
              <a:gd name="T87" fmla="*/ 203 h 625"/>
              <a:gd name="T88" fmla="*/ 136 w 697"/>
              <a:gd name="T89" fmla="*/ 242 h 625"/>
              <a:gd name="T90" fmla="*/ 504 w 697"/>
              <a:gd name="T91" fmla="*/ 254 h 625"/>
              <a:gd name="T92" fmla="*/ 493 w 697"/>
              <a:gd name="T93" fmla="*/ 268 h 625"/>
              <a:gd name="T94" fmla="*/ 524 w 697"/>
              <a:gd name="T95" fmla="*/ 303 h 625"/>
              <a:gd name="T96" fmla="*/ 108 w 697"/>
              <a:gd name="T97" fmla="*/ 319 h 625"/>
              <a:gd name="T98" fmla="*/ 537 w 697"/>
              <a:gd name="T99" fmla="*/ 327 h 625"/>
              <a:gd name="T100" fmla="*/ 106 w 697"/>
              <a:gd name="T101" fmla="*/ 327 h 625"/>
              <a:gd name="T102" fmla="*/ 135 w 697"/>
              <a:gd name="T103" fmla="*/ 355 h 625"/>
              <a:gd name="T104" fmla="*/ 184 w 697"/>
              <a:gd name="T105" fmla="*/ 367 h 625"/>
              <a:gd name="T106" fmla="*/ 564 w 697"/>
              <a:gd name="T107" fmla="*/ 372 h 625"/>
              <a:gd name="T108" fmla="*/ 532 w 697"/>
              <a:gd name="T109" fmla="*/ 380 h 625"/>
              <a:gd name="T110" fmla="*/ 574 w 697"/>
              <a:gd name="T111" fmla="*/ 388 h 625"/>
              <a:gd name="T112" fmla="*/ 479 w 697"/>
              <a:gd name="T113" fmla="*/ 408 h 625"/>
              <a:gd name="T114" fmla="*/ 510 w 697"/>
              <a:gd name="T115" fmla="*/ 436 h 625"/>
              <a:gd name="T116" fmla="*/ 162 w 697"/>
              <a:gd name="T117" fmla="*/ 482 h 625"/>
              <a:gd name="T118" fmla="*/ 501 w 697"/>
              <a:gd name="T119" fmla="*/ 492 h 625"/>
              <a:gd name="T120" fmla="*/ 491 w 697"/>
              <a:gd name="T121" fmla="*/ 530 h 625"/>
              <a:gd name="T122" fmla="*/ 403 w 697"/>
              <a:gd name="T123" fmla="*/ 56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7" h="625">
                <a:moveTo>
                  <a:pt x="404" y="53"/>
                </a:moveTo>
                <a:cubicBezTo>
                  <a:pt x="405" y="51"/>
                  <a:pt x="406" y="55"/>
                  <a:pt x="407" y="54"/>
                </a:cubicBezTo>
                <a:cubicBezTo>
                  <a:pt x="407" y="51"/>
                  <a:pt x="414" y="49"/>
                  <a:pt x="418" y="48"/>
                </a:cubicBezTo>
                <a:cubicBezTo>
                  <a:pt x="420" y="49"/>
                  <a:pt x="420" y="52"/>
                  <a:pt x="420" y="54"/>
                </a:cubicBezTo>
                <a:cubicBezTo>
                  <a:pt x="371" y="68"/>
                  <a:pt x="325" y="86"/>
                  <a:pt x="284" y="110"/>
                </a:cubicBezTo>
                <a:cubicBezTo>
                  <a:pt x="279" y="108"/>
                  <a:pt x="274" y="110"/>
                  <a:pt x="270" y="111"/>
                </a:cubicBezTo>
                <a:cubicBezTo>
                  <a:pt x="268" y="114"/>
                  <a:pt x="265" y="117"/>
                  <a:pt x="260" y="117"/>
                </a:cubicBezTo>
                <a:cubicBezTo>
                  <a:pt x="258" y="118"/>
                  <a:pt x="257" y="118"/>
                  <a:pt x="257" y="122"/>
                </a:cubicBezTo>
                <a:cubicBezTo>
                  <a:pt x="250" y="121"/>
                  <a:pt x="249" y="126"/>
                  <a:pt x="245" y="129"/>
                </a:cubicBezTo>
                <a:cubicBezTo>
                  <a:pt x="240" y="127"/>
                  <a:pt x="235" y="130"/>
                  <a:pt x="234" y="134"/>
                </a:cubicBezTo>
                <a:cubicBezTo>
                  <a:pt x="225" y="131"/>
                  <a:pt x="223" y="140"/>
                  <a:pt x="218" y="144"/>
                </a:cubicBezTo>
                <a:cubicBezTo>
                  <a:pt x="240" y="134"/>
                  <a:pt x="266" y="123"/>
                  <a:pt x="290" y="113"/>
                </a:cubicBezTo>
                <a:cubicBezTo>
                  <a:pt x="303" y="107"/>
                  <a:pt x="316" y="102"/>
                  <a:pt x="327" y="95"/>
                </a:cubicBezTo>
                <a:cubicBezTo>
                  <a:pt x="371" y="81"/>
                  <a:pt x="409" y="58"/>
                  <a:pt x="451" y="45"/>
                </a:cubicBezTo>
                <a:cubicBezTo>
                  <a:pt x="451" y="41"/>
                  <a:pt x="446" y="42"/>
                  <a:pt x="444" y="39"/>
                </a:cubicBezTo>
                <a:cubicBezTo>
                  <a:pt x="454" y="33"/>
                  <a:pt x="465" y="41"/>
                  <a:pt x="474" y="35"/>
                </a:cubicBezTo>
                <a:cubicBezTo>
                  <a:pt x="475" y="36"/>
                  <a:pt x="475" y="37"/>
                  <a:pt x="475" y="39"/>
                </a:cubicBezTo>
                <a:cubicBezTo>
                  <a:pt x="504" y="32"/>
                  <a:pt x="531" y="24"/>
                  <a:pt x="553" y="10"/>
                </a:cubicBezTo>
                <a:cubicBezTo>
                  <a:pt x="566" y="9"/>
                  <a:pt x="573" y="1"/>
                  <a:pt x="585" y="0"/>
                </a:cubicBezTo>
                <a:cubicBezTo>
                  <a:pt x="587" y="0"/>
                  <a:pt x="587" y="1"/>
                  <a:pt x="587" y="2"/>
                </a:cubicBezTo>
                <a:cubicBezTo>
                  <a:pt x="593" y="2"/>
                  <a:pt x="602" y="0"/>
                  <a:pt x="608" y="2"/>
                </a:cubicBezTo>
                <a:cubicBezTo>
                  <a:pt x="606" y="4"/>
                  <a:pt x="601" y="1"/>
                  <a:pt x="601" y="4"/>
                </a:cubicBezTo>
                <a:cubicBezTo>
                  <a:pt x="573" y="8"/>
                  <a:pt x="557" y="23"/>
                  <a:pt x="531" y="28"/>
                </a:cubicBezTo>
                <a:cubicBezTo>
                  <a:pt x="491" y="44"/>
                  <a:pt x="449" y="57"/>
                  <a:pt x="415" y="78"/>
                </a:cubicBezTo>
                <a:cubicBezTo>
                  <a:pt x="419" y="85"/>
                  <a:pt x="426" y="79"/>
                  <a:pt x="434" y="77"/>
                </a:cubicBezTo>
                <a:cubicBezTo>
                  <a:pt x="434" y="75"/>
                  <a:pt x="432" y="75"/>
                  <a:pt x="430" y="74"/>
                </a:cubicBezTo>
                <a:cubicBezTo>
                  <a:pt x="431" y="73"/>
                  <a:pt x="434" y="72"/>
                  <a:pt x="436" y="74"/>
                </a:cubicBezTo>
                <a:cubicBezTo>
                  <a:pt x="436" y="76"/>
                  <a:pt x="434" y="76"/>
                  <a:pt x="434" y="78"/>
                </a:cubicBezTo>
                <a:cubicBezTo>
                  <a:pt x="440" y="85"/>
                  <a:pt x="445" y="77"/>
                  <a:pt x="453" y="75"/>
                </a:cubicBezTo>
                <a:cubicBezTo>
                  <a:pt x="453" y="77"/>
                  <a:pt x="449" y="78"/>
                  <a:pt x="452" y="78"/>
                </a:cubicBezTo>
                <a:cubicBezTo>
                  <a:pt x="452" y="81"/>
                  <a:pt x="448" y="81"/>
                  <a:pt x="447" y="79"/>
                </a:cubicBezTo>
                <a:cubicBezTo>
                  <a:pt x="448" y="80"/>
                  <a:pt x="448" y="81"/>
                  <a:pt x="447" y="81"/>
                </a:cubicBezTo>
                <a:cubicBezTo>
                  <a:pt x="451" y="83"/>
                  <a:pt x="457" y="79"/>
                  <a:pt x="463" y="79"/>
                </a:cubicBezTo>
                <a:cubicBezTo>
                  <a:pt x="460" y="84"/>
                  <a:pt x="452" y="83"/>
                  <a:pt x="447" y="86"/>
                </a:cubicBezTo>
                <a:cubicBezTo>
                  <a:pt x="447" y="89"/>
                  <a:pt x="449" y="88"/>
                  <a:pt x="447" y="90"/>
                </a:cubicBezTo>
                <a:cubicBezTo>
                  <a:pt x="465" y="88"/>
                  <a:pt x="490" y="78"/>
                  <a:pt x="510" y="72"/>
                </a:cubicBezTo>
                <a:cubicBezTo>
                  <a:pt x="510" y="79"/>
                  <a:pt x="500" y="77"/>
                  <a:pt x="497" y="81"/>
                </a:cubicBezTo>
                <a:cubicBezTo>
                  <a:pt x="500" y="83"/>
                  <a:pt x="504" y="81"/>
                  <a:pt x="503" y="85"/>
                </a:cubicBezTo>
                <a:cubicBezTo>
                  <a:pt x="531" y="76"/>
                  <a:pt x="563" y="66"/>
                  <a:pt x="590" y="54"/>
                </a:cubicBezTo>
                <a:cubicBezTo>
                  <a:pt x="597" y="51"/>
                  <a:pt x="603" y="47"/>
                  <a:pt x="613" y="48"/>
                </a:cubicBezTo>
                <a:cubicBezTo>
                  <a:pt x="618" y="48"/>
                  <a:pt x="622" y="52"/>
                  <a:pt x="627" y="51"/>
                </a:cubicBezTo>
                <a:cubicBezTo>
                  <a:pt x="629" y="56"/>
                  <a:pt x="635" y="56"/>
                  <a:pt x="639" y="58"/>
                </a:cubicBezTo>
                <a:cubicBezTo>
                  <a:pt x="639" y="62"/>
                  <a:pt x="634" y="61"/>
                  <a:pt x="633" y="64"/>
                </a:cubicBezTo>
                <a:cubicBezTo>
                  <a:pt x="630" y="63"/>
                  <a:pt x="629" y="60"/>
                  <a:pt x="628" y="56"/>
                </a:cubicBezTo>
                <a:cubicBezTo>
                  <a:pt x="624" y="56"/>
                  <a:pt x="620" y="56"/>
                  <a:pt x="620" y="59"/>
                </a:cubicBezTo>
                <a:cubicBezTo>
                  <a:pt x="615" y="54"/>
                  <a:pt x="603" y="58"/>
                  <a:pt x="597" y="61"/>
                </a:cubicBezTo>
                <a:cubicBezTo>
                  <a:pt x="602" y="63"/>
                  <a:pt x="606" y="62"/>
                  <a:pt x="611" y="62"/>
                </a:cubicBezTo>
                <a:cubicBezTo>
                  <a:pt x="605" y="66"/>
                  <a:pt x="595" y="65"/>
                  <a:pt x="587" y="68"/>
                </a:cubicBezTo>
                <a:cubicBezTo>
                  <a:pt x="586" y="68"/>
                  <a:pt x="585" y="70"/>
                  <a:pt x="584" y="71"/>
                </a:cubicBezTo>
                <a:cubicBezTo>
                  <a:pt x="551" y="83"/>
                  <a:pt x="521" y="96"/>
                  <a:pt x="486" y="107"/>
                </a:cubicBezTo>
                <a:cubicBezTo>
                  <a:pt x="493" y="111"/>
                  <a:pt x="481" y="109"/>
                  <a:pt x="475" y="110"/>
                </a:cubicBezTo>
                <a:cubicBezTo>
                  <a:pt x="458" y="113"/>
                  <a:pt x="438" y="125"/>
                  <a:pt x="422" y="128"/>
                </a:cubicBezTo>
                <a:cubicBezTo>
                  <a:pt x="423" y="130"/>
                  <a:pt x="423" y="131"/>
                  <a:pt x="422" y="132"/>
                </a:cubicBezTo>
                <a:cubicBezTo>
                  <a:pt x="432" y="126"/>
                  <a:pt x="449" y="127"/>
                  <a:pt x="463" y="122"/>
                </a:cubicBezTo>
                <a:cubicBezTo>
                  <a:pt x="462" y="124"/>
                  <a:pt x="461" y="125"/>
                  <a:pt x="461" y="126"/>
                </a:cubicBezTo>
                <a:cubicBezTo>
                  <a:pt x="467" y="129"/>
                  <a:pt x="473" y="124"/>
                  <a:pt x="479" y="123"/>
                </a:cubicBezTo>
                <a:cubicBezTo>
                  <a:pt x="479" y="122"/>
                  <a:pt x="475" y="121"/>
                  <a:pt x="478" y="121"/>
                </a:cubicBezTo>
                <a:cubicBezTo>
                  <a:pt x="497" y="124"/>
                  <a:pt x="526" y="114"/>
                  <a:pt x="543" y="109"/>
                </a:cubicBezTo>
                <a:cubicBezTo>
                  <a:pt x="567" y="102"/>
                  <a:pt x="585" y="86"/>
                  <a:pt x="609" y="82"/>
                </a:cubicBezTo>
                <a:cubicBezTo>
                  <a:pt x="580" y="97"/>
                  <a:pt x="547" y="108"/>
                  <a:pt x="516" y="122"/>
                </a:cubicBezTo>
                <a:cubicBezTo>
                  <a:pt x="527" y="127"/>
                  <a:pt x="538" y="119"/>
                  <a:pt x="547" y="115"/>
                </a:cubicBezTo>
                <a:cubicBezTo>
                  <a:pt x="570" y="111"/>
                  <a:pt x="586" y="99"/>
                  <a:pt x="605" y="92"/>
                </a:cubicBezTo>
                <a:cubicBezTo>
                  <a:pt x="603" y="93"/>
                  <a:pt x="603" y="95"/>
                  <a:pt x="602" y="98"/>
                </a:cubicBezTo>
                <a:cubicBezTo>
                  <a:pt x="592" y="104"/>
                  <a:pt x="577" y="105"/>
                  <a:pt x="570" y="115"/>
                </a:cubicBezTo>
                <a:cubicBezTo>
                  <a:pt x="561" y="115"/>
                  <a:pt x="555" y="119"/>
                  <a:pt x="550" y="122"/>
                </a:cubicBezTo>
                <a:cubicBezTo>
                  <a:pt x="555" y="124"/>
                  <a:pt x="565" y="119"/>
                  <a:pt x="570" y="123"/>
                </a:cubicBezTo>
                <a:cubicBezTo>
                  <a:pt x="551" y="135"/>
                  <a:pt x="526" y="139"/>
                  <a:pt x="507" y="148"/>
                </a:cubicBezTo>
                <a:cubicBezTo>
                  <a:pt x="515" y="150"/>
                  <a:pt x="523" y="150"/>
                  <a:pt x="532" y="149"/>
                </a:cubicBezTo>
                <a:cubicBezTo>
                  <a:pt x="531" y="151"/>
                  <a:pt x="532" y="152"/>
                  <a:pt x="533" y="153"/>
                </a:cubicBezTo>
                <a:cubicBezTo>
                  <a:pt x="568" y="146"/>
                  <a:pt x="598" y="134"/>
                  <a:pt x="626" y="120"/>
                </a:cubicBezTo>
                <a:cubicBezTo>
                  <a:pt x="629" y="127"/>
                  <a:pt x="645" y="116"/>
                  <a:pt x="647" y="125"/>
                </a:cubicBezTo>
                <a:cubicBezTo>
                  <a:pt x="629" y="132"/>
                  <a:pt x="612" y="140"/>
                  <a:pt x="595" y="147"/>
                </a:cubicBezTo>
                <a:cubicBezTo>
                  <a:pt x="595" y="149"/>
                  <a:pt x="595" y="151"/>
                  <a:pt x="595" y="152"/>
                </a:cubicBezTo>
                <a:cubicBezTo>
                  <a:pt x="577" y="159"/>
                  <a:pt x="559" y="165"/>
                  <a:pt x="540" y="171"/>
                </a:cubicBezTo>
                <a:cubicBezTo>
                  <a:pt x="540" y="174"/>
                  <a:pt x="544" y="172"/>
                  <a:pt x="546" y="172"/>
                </a:cubicBezTo>
                <a:cubicBezTo>
                  <a:pt x="543" y="177"/>
                  <a:pt x="535" y="177"/>
                  <a:pt x="530" y="179"/>
                </a:cubicBezTo>
                <a:cubicBezTo>
                  <a:pt x="530" y="181"/>
                  <a:pt x="531" y="181"/>
                  <a:pt x="531" y="183"/>
                </a:cubicBezTo>
                <a:cubicBezTo>
                  <a:pt x="524" y="185"/>
                  <a:pt x="515" y="183"/>
                  <a:pt x="513" y="190"/>
                </a:cubicBezTo>
                <a:cubicBezTo>
                  <a:pt x="513" y="191"/>
                  <a:pt x="519" y="190"/>
                  <a:pt x="519" y="188"/>
                </a:cubicBezTo>
                <a:cubicBezTo>
                  <a:pt x="523" y="193"/>
                  <a:pt x="509" y="191"/>
                  <a:pt x="509" y="196"/>
                </a:cubicBezTo>
                <a:cubicBezTo>
                  <a:pt x="519" y="194"/>
                  <a:pt x="534" y="192"/>
                  <a:pt x="542" y="186"/>
                </a:cubicBezTo>
                <a:cubicBezTo>
                  <a:pt x="540" y="185"/>
                  <a:pt x="537" y="186"/>
                  <a:pt x="537" y="181"/>
                </a:cubicBezTo>
                <a:cubicBezTo>
                  <a:pt x="540" y="181"/>
                  <a:pt x="541" y="184"/>
                  <a:pt x="543" y="185"/>
                </a:cubicBezTo>
                <a:cubicBezTo>
                  <a:pt x="557" y="178"/>
                  <a:pt x="571" y="170"/>
                  <a:pt x="584" y="161"/>
                </a:cubicBezTo>
                <a:cubicBezTo>
                  <a:pt x="583" y="159"/>
                  <a:pt x="582" y="162"/>
                  <a:pt x="582" y="160"/>
                </a:cubicBezTo>
                <a:cubicBezTo>
                  <a:pt x="591" y="157"/>
                  <a:pt x="603" y="146"/>
                  <a:pt x="611" y="148"/>
                </a:cubicBezTo>
                <a:cubicBezTo>
                  <a:pt x="598" y="155"/>
                  <a:pt x="586" y="163"/>
                  <a:pt x="574" y="171"/>
                </a:cubicBezTo>
                <a:cubicBezTo>
                  <a:pt x="574" y="174"/>
                  <a:pt x="576" y="173"/>
                  <a:pt x="574" y="175"/>
                </a:cubicBezTo>
                <a:cubicBezTo>
                  <a:pt x="558" y="187"/>
                  <a:pt x="543" y="203"/>
                  <a:pt x="519" y="210"/>
                </a:cubicBezTo>
                <a:cubicBezTo>
                  <a:pt x="526" y="213"/>
                  <a:pt x="534" y="207"/>
                  <a:pt x="541" y="209"/>
                </a:cubicBezTo>
                <a:cubicBezTo>
                  <a:pt x="530" y="215"/>
                  <a:pt x="504" y="213"/>
                  <a:pt x="491" y="224"/>
                </a:cubicBezTo>
                <a:cubicBezTo>
                  <a:pt x="496" y="222"/>
                  <a:pt x="498" y="224"/>
                  <a:pt x="500" y="227"/>
                </a:cubicBezTo>
                <a:cubicBezTo>
                  <a:pt x="506" y="226"/>
                  <a:pt x="510" y="224"/>
                  <a:pt x="515" y="223"/>
                </a:cubicBezTo>
                <a:cubicBezTo>
                  <a:pt x="515" y="221"/>
                  <a:pt x="518" y="219"/>
                  <a:pt x="521" y="218"/>
                </a:cubicBezTo>
                <a:cubicBezTo>
                  <a:pt x="521" y="219"/>
                  <a:pt x="517" y="224"/>
                  <a:pt x="516" y="228"/>
                </a:cubicBezTo>
                <a:cubicBezTo>
                  <a:pt x="517" y="229"/>
                  <a:pt x="517" y="229"/>
                  <a:pt x="517" y="230"/>
                </a:cubicBezTo>
                <a:cubicBezTo>
                  <a:pt x="522" y="228"/>
                  <a:pt x="529" y="227"/>
                  <a:pt x="533" y="223"/>
                </a:cubicBezTo>
                <a:cubicBezTo>
                  <a:pt x="527" y="231"/>
                  <a:pt x="512" y="236"/>
                  <a:pt x="501" y="238"/>
                </a:cubicBezTo>
                <a:cubicBezTo>
                  <a:pt x="499" y="238"/>
                  <a:pt x="500" y="243"/>
                  <a:pt x="498" y="244"/>
                </a:cubicBezTo>
                <a:cubicBezTo>
                  <a:pt x="496" y="243"/>
                  <a:pt x="495" y="242"/>
                  <a:pt x="492" y="243"/>
                </a:cubicBezTo>
                <a:cubicBezTo>
                  <a:pt x="482" y="251"/>
                  <a:pt x="469" y="256"/>
                  <a:pt x="459" y="264"/>
                </a:cubicBezTo>
                <a:cubicBezTo>
                  <a:pt x="468" y="268"/>
                  <a:pt x="478" y="252"/>
                  <a:pt x="486" y="255"/>
                </a:cubicBezTo>
                <a:cubicBezTo>
                  <a:pt x="490" y="250"/>
                  <a:pt x="495" y="246"/>
                  <a:pt x="503" y="245"/>
                </a:cubicBezTo>
                <a:cubicBezTo>
                  <a:pt x="504" y="245"/>
                  <a:pt x="503" y="244"/>
                  <a:pt x="503" y="242"/>
                </a:cubicBezTo>
                <a:cubicBezTo>
                  <a:pt x="513" y="244"/>
                  <a:pt x="514" y="235"/>
                  <a:pt x="524" y="233"/>
                </a:cubicBezTo>
                <a:cubicBezTo>
                  <a:pt x="522" y="237"/>
                  <a:pt x="521" y="237"/>
                  <a:pt x="522" y="242"/>
                </a:cubicBezTo>
                <a:cubicBezTo>
                  <a:pt x="523" y="238"/>
                  <a:pt x="526" y="245"/>
                  <a:pt x="528" y="241"/>
                </a:cubicBezTo>
                <a:cubicBezTo>
                  <a:pt x="529" y="242"/>
                  <a:pt x="526" y="247"/>
                  <a:pt x="521" y="246"/>
                </a:cubicBezTo>
                <a:cubicBezTo>
                  <a:pt x="521" y="245"/>
                  <a:pt x="521" y="243"/>
                  <a:pt x="521" y="242"/>
                </a:cubicBezTo>
                <a:cubicBezTo>
                  <a:pt x="514" y="241"/>
                  <a:pt x="517" y="245"/>
                  <a:pt x="515" y="248"/>
                </a:cubicBezTo>
                <a:cubicBezTo>
                  <a:pt x="512" y="249"/>
                  <a:pt x="514" y="246"/>
                  <a:pt x="514" y="245"/>
                </a:cubicBezTo>
                <a:cubicBezTo>
                  <a:pt x="508" y="244"/>
                  <a:pt x="508" y="249"/>
                  <a:pt x="505" y="251"/>
                </a:cubicBezTo>
                <a:cubicBezTo>
                  <a:pt x="505" y="253"/>
                  <a:pt x="507" y="253"/>
                  <a:pt x="510" y="253"/>
                </a:cubicBezTo>
                <a:cubicBezTo>
                  <a:pt x="510" y="256"/>
                  <a:pt x="508" y="255"/>
                  <a:pt x="508" y="257"/>
                </a:cubicBezTo>
                <a:cubicBezTo>
                  <a:pt x="517" y="262"/>
                  <a:pt x="528" y="251"/>
                  <a:pt x="536" y="247"/>
                </a:cubicBezTo>
                <a:cubicBezTo>
                  <a:pt x="537" y="250"/>
                  <a:pt x="530" y="252"/>
                  <a:pt x="528" y="255"/>
                </a:cubicBezTo>
                <a:cubicBezTo>
                  <a:pt x="551" y="254"/>
                  <a:pt x="567" y="233"/>
                  <a:pt x="587" y="230"/>
                </a:cubicBezTo>
                <a:cubicBezTo>
                  <a:pt x="581" y="241"/>
                  <a:pt x="567" y="245"/>
                  <a:pt x="557" y="252"/>
                </a:cubicBezTo>
                <a:cubicBezTo>
                  <a:pt x="560" y="254"/>
                  <a:pt x="568" y="252"/>
                  <a:pt x="573" y="253"/>
                </a:cubicBezTo>
                <a:cubicBezTo>
                  <a:pt x="563" y="257"/>
                  <a:pt x="551" y="253"/>
                  <a:pt x="543" y="260"/>
                </a:cubicBezTo>
                <a:cubicBezTo>
                  <a:pt x="545" y="261"/>
                  <a:pt x="552" y="259"/>
                  <a:pt x="557" y="259"/>
                </a:cubicBezTo>
                <a:cubicBezTo>
                  <a:pt x="555" y="267"/>
                  <a:pt x="543" y="264"/>
                  <a:pt x="538" y="267"/>
                </a:cubicBezTo>
                <a:cubicBezTo>
                  <a:pt x="539" y="269"/>
                  <a:pt x="542" y="268"/>
                  <a:pt x="541" y="271"/>
                </a:cubicBezTo>
                <a:cubicBezTo>
                  <a:pt x="536" y="272"/>
                  <a:pt x="533" y="276"/>
                  <a:pt x="528" y="274"/>
                </a:cubicBezTo>
                <a:cubicBezTo>
                  <a:pt x="525" y="275"/>
                  <a:pt x="528" y="277"/>
                  <a:pt x="526" y="280"/>
                </a:cubicBezTo>
                <a:cubicBezTo>
                  <a:pt x="523" y="281"/>
                  <a:pt x="524" y="278"/>
                  <a:pt x="522" y="278"/>
                </a:cubicBezTo>
                <a:cubicBezTo>
                  <a:pt x="521" y="283"/>
                  <a:pt x="513" y="280"/>
                  <a:pt x="513" y="287"/>
                </a:cubicBezTo>
                <a:cubicBezTo>
                  <a:pt x="507" y="284"/>
                  <a:pt x="502" y="290"/>
                  <a:pt x="500" y="296"/>
                </a:cubicBezTo>
                <a:cubicBezTo>
                  <a:pt x="505" y="298"/>
                  <a:pt x="503" y="292"/>
                  <a:pt x="507" y="292"/>
                </a:cubicBezTo>
                <a:cubicBezTo>
                  <a:pt x="507" y="293"/>
                  <a:pt x="507" y="294"/>
                  <a:pt x="507" y="295"/>
                </a:cubicBezTo>
                <a:cubicBezTo>
                  <a:pt x="510" y="294"/>
                  <a:pt x="514" y="294"/>
                  <a:pt x="512" y="290"/>
                </a:cubicBezTo>
                <a:cubicBezTo>
                  <a:pt x="516" y="292"/>
                  <a:pt x="524" y="292"/>
                  <a:pt x="530" y="290"/>
                </a:cubicBezTo>
                <a:cubicBezTo>
                  <a:pt x="529" y="289"/>
                  <a:pt x="527" y="289"/>
                  <a:pt x="528" y="286"/>
                </a:cubicBezTo>
                <a:cubicBezTo>
                  <a:pt x="544" y="292"/>
                  <a:pt x="558" y="272"/>
                  <a:pt x="573" y="273"/>
                </a:cubicBezTo>
                <a:cubicBezTo>
                  <a:pt x="566" y="284"/>
                  <a:pt x="547" y="283"/>
                  <a:pt x="540" y="294"/>
                </a:cubicBezTo>
                <a:cubicBezTo>
                  <a:pt x="553" y="294"/>
                  <a:pt x="564" y="284"/>
                  <a:pt x="576" y="280"/>
                </a:cubicBezTo>
                <a:cubicBezTo>
                  <a:pt x="576" y="281"/>
                  <a:pt x="572" y="282"/>
                  <a:pt x="575" y="283"/>
                </a:cubicBezTo>
                <a:cubicBezTo>
                  <a:pt x="562" y="287"/>
                  <a:pt x="555" y="296"/>
                  <a:pt x="542" y="297"/>
                </a:cubicBezTo>
                <a:cubicBezTo>
                  <a:pt x="541" y="299"/>
                  <a:pt x="545" y="300"/>
                  <a:pt x="542" y="301"/>
                </a:cubicBezTo>
                <a:cubicBezTo>
                  <a:pt x="539" y="299"/>
                  <a:pt x="537" y="304"/>
                  <a:pt x="534" y="303"/>
                </a:cubicBezTo>
                <a:cubicBezTo>
                  <a:pt x="533" y="306"/>
                  <a:pt x="535" y="306"/>
                  <a:pt x="535" y="309"/>
                </a:cubicBezTo>
                <a:cubicBezTo>
                  <a:pt x="531" y="308"/>
                  <a:pt x="530" y="310"/>
                  <a:pt x="527" y="310"/>
                </a:cubicBezTo>
                <a:cubicBezTo>
                  <a:pt x="528" y="325"/>
                  <a:pt x="549" y="310"/>
                  <a:pt x="556" y="307"/>
                </a:cubicBezTo>
                <a:cubicBezTo>
                  <a:pt x="555" y="308"/>
                  <a:pt x="555" y="309"/>
                  <a:pt x="557" y="309"/>
                </a:cubicBezTo>
                <a:cubicBezTo>
                  <a:pt x="555" y="311"/>
                  <a:pt x="552" y="310"/>
                  <a:pt x="548" y="312"/>
                </a:cubicBezTo>
                <a:cubicBezTo>
                  <a:pt x="548" y="315"/>
                  <a:pt x="549" y="316"/>
                  <a:pt x="551" y="316"/>
                </a:cubicBezTo>
                <a:cubicBezTo>
                  <a:pt x="558" y="314"/>
                  <a:pt x="565" y="309"/>
                  <a:pt x="569" y="308"/>
                </a:cubicBezTo>
                <a:cubicBezTo>
                  <a:pt x="572" y="310"/>
                  <a:pt x="563" y="313"/>
                  <a:pt x="565" y="314"/>
                </a:cubicBezTo>
                <a:cubicBezTo>
                  <a:pt x="557" y="319"/>
                  <a:pt x="549" y="321"/>
                  <a:pt x="544" y="327"/>
                </a:cubicBezTo>
                <a:cubicBezTo>
                  <a:pt x="551" y="326"/>
                  <a:pt x="569" y="322"/>
                  <a:pt x="568" y="314"/>
                </a:cubicBezTo>
                <a:cubicBezTo>
                  <a:pt x="581" y="313"/>
                  <a:pt x="591" y="307"/>
                  <a:pt x="602" y="303"/>
                </a:cubicBezTo>
                <a:cubicBezTo>
                  <a:pt x="598" y="303"/>
                  <a:pt x="600" y="301"/>
                  <a:pt x="603" y="299"/>
                </a:cubicBezTo>
                <a:cubicBezTo>
                  <a:pt x="606" y="299"/>
                  <a:pt x="607" y="302"/>
                  <a:pt x="609" y="299"/>
                </a:cubicBezTo>
                <a:cubicBezTo>
                  <a:pt x="612" y="299"/>
                  <a:pt x="612" y="302"/>
                  <a:pt x="610" y="303"/>
                </a:cubicBezTo>
                <a:cubicBezTo>
                  <a:pt x="619" y="299"/>
                  <a:pt x="626" y="295"/>
                  <a:pt x="633" y="293"/>
                </a:cubicBezTo>
                <a:cubicBezTo>
                  <a:pt x="634" y="294"/>
                  <a:pt x="632" y="295"/>
                  <a:pt x="633" y="296"/>
                </a:cubicBezTo>
                <a:cubicBezTo>
                  <a:pt x="636" y="297"/>
                  <a:pt x="635" y="294"/>
                  <a:pt x="637" y="296"/>
                </a:cubicBezTo>
                <a:cubicBezTo>
                  <a:pt x="639" y="295"/>
                  <a:pt x="640" y="293"/>
                  <a:pt x="641" y="290"/>
                </a:cubicBezTo>
                <a:cubicBezTo>
                  <a:pt x="656" y="289"/>
                  <a:pt x="660" y="277"/>
                  <a:pt x="672" y="273"/>
                </a:cubicBezTo>
                <a:cubicBezTo>
                  <a:pt x="668" y="286"/>
                  <a:pt x="652" y="290"/>
                  <a:pt x="640" y="297"/>
                </a:cubicBezTo>
                <a:cubicBezTo>
                  <a:pt x="631" y="303"/>
                  <a:pt x="624" y="311"/>
                  <a:pt x="615" y="315"/>
                </a:cubicBezTo>
                <a:cubicBezTo>
                  <a:pt x="603" y="330"/>
                  <a:pt x="581" y="335"/>
                  <a:pt x="569" y="350"/>
                </a:cubicBezTo>
                <a:cubicBezTo>
                  <a:pt x="562" y="349"/>
                  <a:pt x="563" y="356"/>
                  <a:pt x="558" y="357"/>
                </a:cubicBezTo>
                <a:cubicBezTo>
                  <a:pt x="557" y="359"/>
                  <a:pt x="559" y="359"/>
                  <a:pt x="559" y="362"/>
                </a:cubicBezTo>
                <a:cubicBezTo>
                  <a:pt x="555" y="359"/>
                  <a:pt x="552" y="363"/>
                  <a:pt x="547" y="362"/>
                </a:cubicBezTo>
                <a:cubicBezTo>
                  <a:pt x="553" y="368"/>
                  <a:pt x="572" y="356"/>
                  <a:pt x="577" y="365"/>
                </a:cubicBezTo>
                <a:cubicBezTo>
                  <a:pt x="587" y="368"/>
                  <a:pt x="591" y="359"/>
                  <a:pt x="600" y="362"/>
                </a:cubicBezTo>
                <a:cubicBezTo>
                  <a:pt x="601" y="366"/>
                  <a:pt x="597" y="364"/>
                  <a:pt x="596" y="365"/>
                </a:cubicBezTo>
                <a:cubicBezTo>
                  <a:pt x="605" y="370"/>
                  <a:pt x="608" y="360"/>
                  <a:pt x="617" y="362"/>
                </a:cubicBezTo>
                <a:cubicBezTo>
                  <a:pt x="608" y="370"/>
                  <a:pt x="594" y="375"/>
                  <a:pt x="584" y="383"/>
                </a:cubicBezTo>
                <a:cubicBezTo>
                  <a:pt x="597" y="382"/>
                  <a:pt x="610" y="373"/>
                  <a:pt x="620" y="365"/>
                </a:cubicBezTo>
                <a:cubicBezTo>
                  <a:pt x="639" y="360"/>
                  <a:pt x="652" y="349"/>
                  <a:pt x="673" y="345"/>
                </a:cubicBezTo>
                <a:cubicBezTo>
                  <a:pt x="660" y="353"/>
                  <a:pt x="640" y="364"/>
                  <a:pt x="622" y="372"/>
                </a:cubicBezTo>
                <a:cubicBezTo>
                  <a:pt x="632" y="374"/>
                  <a:pt x="641" y="367"/>
                  <a:pt x="650" y="364"/>
                </a:cubicBezTo>
                <a:cubicBezTo>
                  <a:pt x="650" y="366"/>
                  <a:pt x="650" y="368"/>
                  <a:pt x="650" y="370"/>
                </a:cubicBezTo>
                <a:cubicBezTo>
                  <a:pt x="631" y="377"/>
                  <a:pt x="618" y="390"/>
                  <a:pt x="600" y="398"/>
                </a:cubicBezTo>
                <a:cubicBezTo>
                  <a:pt x="601" y="399"/>
                  <a:pt x="601" y="400"/>
                  <a:pt x="601" y="402"/>
                </a:cubicBezTo>
                <a:cubicBezTo>
                  <a:pt x="591" y="399"/>
                  <a:pt x="581" y="411"/>
                  <a:pt x="569" y="413"/>
                </a:cubicBezTo>
                <a:cubicBezTo>
                  <a:pt x="571" y="417"/>
                  <a:pt x="573" y="412"/>
                  <a:pt x="575" y="412"/>
                </a:cubicBezTo>
                <a:cubicBezTo>
                  <a:pt x="574" y="414"/>
                  <a:pt x="573" y="417"/>
                  <a:pt x="572" y="418"/>
                </a:cubicBezTo>
                <a:cubicBezTo>
                  <a:pt x="575" y="420"/>
                  <a:pt x="578" y="420"/>
                  <a:pt x="583" y="420"/>
                </a:cubicBezTo>
                <a:cubicBezTo>
                  <a:pt x="577" y="426"/>
                  <a:pt x="566" y="420"/>
                  <a:pt x="562" y="427"/>
                </a:cubicBezTo>
                <a:cubicBezTo>
                  <a:pt x="562" y="426"/>
                  <a:pt x="561" y="425"/>
                  <a:pt x="561" y="424"/>
                </a:cubicBezTo>
                <a:cubicBezTo>
                  <a:pt x="550" y="429"/>
                  <a:pt x="538" y="433"/>
                  <a:pt x="530" y="440"/>
                </a:cubicBezTo>
                <a:cubicBezTo>
                  <a:pt x="541" y="438"/>
                  <a:pt x="551" y="440"/>
                  <a:pt x="560" y="437"/>
                </a:cubicBezTo>
                <a:cubicBezTo>
                  <a:pt x="569" y="435"/>
                  <a:pt x="573" y="425"/>
                  <a:pt x="583" y="424"/>
                </a:cubicBezTo>
                <a:cubicBezTo>
                  <a:pt x="581" y="427"/>
                  <a:pt x="577" y="427"/>
                  <a:pt x="576" y="431"/>
                </a:cubicBezTo>
                <a:cubicBezTo>
                  <a:pt x="579" y="430"/>
                  <a:pt x="581" y="429"/>
                  <a:pt x="585" y="429"/>
                </a:cubicBezTo>
                <a:cubicBezTo>
                  <a:pt x="584" y="430"/>
                  <a:pt x="583" y="430"/>
                  <a:pt x="583" y="432"/>
                </a:cubicBezTo>
                <a:cubicBezTo>
                  <a:pt x="587" y="432"/>
                  <a:pt x="587" y="428"/>
                  <a:pt x="591" y="428"/>
                </a:cubicBezTo>
                <a:cubicBezTo>
                  <a:pt x="591" y="427"/>
                  <a:pt x="589" y="427"/>
                  <a:pt x="589" y="425"/>
                </a:cubicBezTo>
                <a:cubicBezTo>
                  <a:pt x="594" y="425"/>
                  <a:pt x="594" y="422"/>
                  <a:pt x="598" y="422"/>
                </a:cubicBezTo>
                <a:cubicBezTo>
                  <a:pt x="598" y="424"/>
                  <a:pt x="596" y="423"/>
                  <a:pt x="596" y="425"/>
                </a:cubicBezTo>
                <a:cubicBezTo>
                  <a:pt x="609" y="422"/>
                  <a:pt x="616" y="414"/>
                  <a:pt x="628" y="410"/>
                </a:cubicBezTo>
                <a:cubicBezTo>
                  <a:pt x="627" y="418"/>
                  <a:pt x="621" y="421"/>
                  <a:pt x="617" y="425"/>
                </a:cubicBezTo>
                <a:cubicBezTo>
                  <a:pt x="629" y="423"/>
                  <a:pt x="634" y="414"/>
                  <a:pt x="645" y="410"/>
                </a:cubicBezTo>
                <a:cubicBezTo>
                  <a:pt x="631" y="427"/>
                  <a:pt x="604" y="432"/>
                  <a:pt x="583" y="442"/>
                </a:cubicBezTo>
                <a:cubicBezTo>
                  <a:pt x="581" y="445"/>
                  <a:pt x="577" y="446"/>
                  <a:pt x="577" y="450"/>
                </a:cubicBezTo>
                <a:cubicBezTo>
                  <a:pt x="568" y="450"/>
                  <a:pt x="555" y="451"/>
                  <a:pt x="547" y="460"/>
                </a:cubicBezTo>
                <a:cubicBezTo>
                  <a:pt x="554" y="459"/>
                  <a:pt x="559" y="457"/>
                  <a:pt x="566" y="457"/>
                </a:cubicBezTo>
                <a:cubicBezTo>
                  <a:pt x="554" y="461"/>
                  <a:pt x="541" y="469"/>
                  <a:pt x="527" y="468"/>
                </a:cubicBezTo>
                <a:cubicBezTo>
                  <a:pt x="531" y="470"/>
                  <a:pt x="524" y="472"/>
                  <a:pt x="520" y="473"/>
                </a:cubicBezTo>
                <a:cubicBezTo>
                  <a:pt x="520" y="477"/>
                  <a:pt x="522" y="479"/>
                  <a:pt x="521" y="483"/>
                </a:cubicBezTo>
                <a:cubicBezTo>
                  <a:pt x="526" y="482"/>
                  <a:pt x="529" y="479"/>
                  <a:pt x="535" y="479"/>
                </a:cubicBezTo>
                <a:cubicBezTo>
                  <a:pt x="532" y="474"/>
                  <a:pt x="537" y="478"/>
                  <a:pt x="537" y="473"/>
                </a:cubicBezTo>
                <a:cubicBezTo>
                  <a:pt x="544" y="475"/>
                  <a:pt x="548" y="466"/>
                  <a:pt x="556" y="465"/>
                </a:cubicBezTo>
                <a:cubicBezTo>
                  <a:pt x="553" y="471"/>
                  <a:pt x="545" y="471"/>
                  <a:pt x="542" y="477"/>
                </a:cubicBezTo>
                <a:cubicBezTo>
                  <a:pt x="549" y="477"/>
                  <a:pt x="550" y="471"/>
                  <a:pt x="557" y="471"/>
                </a:cubicBezTo>
                <a:cubicBezTo>
                  <a:pt x="561" y="471"/>
                  <a:pt x="555" y="473"/>
                  <a:pt x="557" y="476"/>
                </a:cubicBezTo>
                <a:cubicBezTo>
                  <a:pt x="560" y="470"/>
                  <a:pt x="573" y="474"/>
                  <a:pt x="576" y="467"/>
                </a:cubicBezTo>
                <a:cubicBezTo>
                  <a:pt x="576" y="465"/>
                  <a:pt x="576" y="464"/>
                  <a:pt x="574" y="464"/>
                </a:cubicBezTo>
                <a:cubicBezTo>
                  <a:pt x="579" y="461"/>
                  <a:pt x="585" y="459"/>
                  <a:pt x="590" y="457"/>
                </a:cubicBezTo>
                <a:cubicBezTo>
                  <a:pt x="590" y="454"/>
                  <a:pt x="585" y="456"/>
                  <a:pt x="583" y="456"/>
                </a:cubicBezTo>
                <a:cubicBezTo>
                  <a:pt x="584" y="453"/>
                  <a:pt x="588" y="453"/>
                  <a:pt x="590" y="452"/>
                </a:cubicBezTo>
                <a:cubicBezTo>
                  <a:pt x="590" y="457"/>
                  <a:pt x="594" y="453"/>
                  <a:pt x="598" y="454"/>
                </a:cubicBezTo>
                <a:cubicBezTo>
                  <a:pt x="597" y="455"/>
                  <a:pt x="595" y="455"/>
                  <a:pt x="594" y="457"/>
                </a:cubicBezTo>
                <a:cubicBezTo>
                  <a:pt x="597" y="460"/>
                  <a:pt x="597" y="460"/>
                  <a:pt x="595" y="465"/>
                </a:cubicBezTo>
                <a:cubicBezTo>
                  <a:pt x="620" y="455"/>
                  <a:pt x="638" y="440"/>
                  <a:pt x="663" y="438"/>
                </a:cubicBezTo>
                <a:cubicBezTo>
                  <a:pt x="663" y="441"/>
                  <a:pt x="663" y="442"/>
                  <a:pt x="665" y="442"/>
                </a:cubicBezTo>
                <a:cubicBezTo>
                  <a:pt x="674" y="435"/>
                  <a:pt x="684" y="433"/>
                  <a:pt x="697" y="433"/>
                </a:cubicBezTo>
                <a:cubicBezTo>
                  <a:pt x="682" y="445"/>
                  <a:pt x="661" y="452"/>
                  <a:pt x="646" y="464"/>
                </a:cubicBezTo>
                <a:cubicBezTo>
                  <a:pt x="632" y="471"/>
                  <a:pt x="615" y="474"/>
                  <a:pt x="603" y="482"/>
                </a:cubicBezTo>
                <a:cubicBezTo>
                  <a:pt x="565" y="492"/>
                  <a:pt x="536" y="510"/>
                  <a:pt x="499" y="520"/>
                </a:cubicBezTo>
                <a:cubicBezTo>
                  <a:pt x="509" y="522"/>
                  <a:pt x="521" y="519"/>
                  <a:pt x="530" y="513"/>
                </a:cubicBezTo>
                <a:cubicBezTo>
                  <a:pt x="543" y="516"/>
                  <a:pt x="549" y="503"/>
                  <a:pt x="562" y="502"/>
                </a:cubicBezTo>
                <a:cubicBezTo>
                  <a:pt x="576" y="494"/>
                  <a:pt x="592" y="489"/>
                  <a:pt x="608" y="484"/>
                </a:cubicBezTo>
                <a:cubicBezTo>
                  <a:pt x="615" y="479"/>
                  <a:pt x="626" y="478"/>
                  <a:pt x="633" y="476"/>
                </a:cubicBezTo>
                <a:cubicBezTo>
                  <a:pt x="590" y="493"/>
                  <a:pt x="548" y="512"/>
                  <a:pt x="503" y="529"/>
                </a:cubicBezTo>
                <a:cubicBezTo>
                  <a:pt x="503" y="524"/>
                  <a:pt x="508" y="526"/>
                  <a:pt x="511" y="524"/>
                </a:cubicBezTo>
                <a:cubicBezTo>
                  <a:pt x="508" y="522"/>
                  <a:pt x="501" y="525"/>
                  <a:pt x="498" y="526"/>
                </a:cubicBezTo>
                <a:cubicBezTo>
                  <a:pt x="498" y="530"/>
                  <a:pt x="501" y="527"/>
                  <a:pt x="501" y="529"/>
                </a:cubicBezTo>
                <a:cubicBezTo>
                  <a:pt x="486" y="539"/>
                  <a:pt x="466" y="543"/>
                  <a:pt x="448" y="551"/>
                </a:cubicBezTo>
                <a:cubicBezTo>
                  <a:pt x="431" y="560"/>
                  <a:pt x="410" y="566"/>
                  <a:pt x="392" y="575"/>
                </a:cubicBezTo>
                <a:cubicBezTo>
                  <a:pt x="385" y="572"/>
                  <a:pt x="380" y="573"/>
                  <a:pt x="377" y="580"/>
                </a:cubicBezTo>
                <a:cubicBezTo>
                  <a:pt x="357" y="591"/>
                  <a:pt x="337" y="598"/>
                  <a:pt x="319" y="611"/>
                </a:cubicBezTo>
                <a:cubicBezTo>
                  <a:pt x="317" y="604"/>
                  <a:pt x="331" y="604"/>
                  <a:pt x="334" y="598"/>
                </a:cubicBezTo>
                <a:cubicBezTo>
                  <a:pt x="336" y="598"/>
                  <a:pt x="337" y="598"/>
                  <a:pt x="339" y="598"/>
                </a:cubicBezTo>
                <a:cubicBezTo>
                  <a:pt x="344" y="591"/>
                  <a:pt x="354" y="588"/>
                  <a:pt x="360" y="581"/>
                </a:cubicBezTo>
                <a:cubicBezTo>
                  <a:pt x="345" y="581"/>
                  <a:pt x="335" y="599"/>
                  <a:pt x="322" y="601"/>
                </a:cubicBezTo>
                <a:cubicBezTo>
                  <a:pt x="321" y="601"/>
                  <a:pt x="322" y="602"/>
                  <a:pt x="321" y="603"/>
                </a:cubicBezTo>
                <a:cubicBezTo>
                  <a:pt x="307" y="606"/>
                  <a:pt x="299" y="615"/>
                  <a:pt x="288" y="621"/>
                </a:cubicBezTo>
                <a:cubicBezTo>
                  <a:pt x="291" y="616"/>
                  <a:pt x="297" y="612"/>
                  <a:pt x="297" y="605"/>
                </a:cubicBezTo>
                <a:cubicBezTo>
                  <a:pt x="293" y="605"/>
                  <a:pt x="293" y="607"/>
                  <a:pt x="290" y="606"/>
                </a:cubicBezTo>
                <a:cubicBezTo>
                  <a:pt x="289" y="604"/>
                  <a:pt x="290" y="603"/>
                  <a:pt x="291" y="602"/>
                </a:cubicBezTo>
                <a:cubicBezTo>
                  <a:pt x="283" y="601"/>
                  <a:pt x="283" y="606"/>
                  <a:pt x="282" y="610"/>
                </a:cubicBezTo>
                <a:cubicBezTo>
                  <a:pt x="280" y="613"/>
                  <a:pt x="280" y="608"/>
                  <a:pt x="276" y="609"/>
                </a:cubicBezTo>
                <a:cubicBezTo>
                  <a:pt x="275" y="605"/>
                  <a:pt x="278" y="605"/>
                  <a:pt x="278" y="602"/>
                </a:cubicBezTo>
                <a:cubicBezTo>
                  <a:pt x="271" y="602"/>
                  <a:pt x="261" y="607"/>
                  <a:pt x="257" y="612"/>
                </a:cubicBezTo>
                <a:cubicBezTo>
                  <a:pt x="248" y="612"/>
                  <a:pt x="243" y="625"/>
                  <a:pt x="236" y="621"/>
                </a:cubicBezTo>
                <a:cubicBezTo>
                  <a:pt x="241" y="611"/>
                  <a:pt x="252" y="608"/>
                  <a:pt x="258" y="600"/>
                </a:cubicBezTo>
                <a:cubicBezTo>
                  <a:pt x="255" y="601"/>
                  <a:pt x="242" y="602"/>
                  <a:pt x="242" y="609"/>
                </a:cubicBezTo>
                <a:cubicBezTo>
                  <a:pt x="235" y="608"/>
                  <a:pt x="231" y="615"/>
                  <a:pt x="225" y="618"/>
                </a:cubicBezTo>
                <a:cubicBezTo>
                  <a:pt x="226" y="612"/>
                  <a:pt x="238" y="608"/>
                  <a:pt x="241" y="601"/>
                </a:cubicBezTo>
                <a:cubicBezTo>
                  <a:pt x="232" y="601"/>
                  <a:pt x="227" y="605"/>
                  <a:pt x="219" y="605"/>
                </a:cubicBezTo>
                <a:cubicBezTo>
                  <a:pt x="218" y="604"/>
                  <a:pt x="216" y="603"/>
                  <a:pt x="218" y="601"/>
                </a:cubicBezTo>
                <a:cubicBezTo>
                  <a:pt x="213" y="600"/>
                  <a:pt x="213" y="603"/>
                  <a:pt x="209" y="602"/>
                </a:cubicBezTo>
                <a:cubicBezTo>
                  <a:pt x="216" y="598"/>
                  <a:pt x="224" y="595"/>
                  <a:pt x="230" y="589"/>
                </a:cubicBezTo>
                <a:cubicBezTo>
                  <a:pt x="227" y="587"/>
                  <a:pt x="225" y="580"/>
                  <a:pt x="230" y="579"/>
                </a:cubicBezTo>
                <a:cubicBezTo>
                  <a:pt x="232" y="581"/>
                  <a:pt x="229" y="583"/>
                  <a:pt x="231" y="584"/>
                </a:cubicBezTo>
                <a:cubicBezTo>
                  <a:pt x="240" y="579"/>
                  <a:pt x="249" y="572"/>
                  <a:pt x="251" y="563"/>
                </a:cubicBezTo>
                <a:cubicBezTo>
                  <a:pt x="238" y="566"/>
                  <a:pt x="226" y="578"/>
                  <a:pt x="212" y="583"/>
                </a:cubicBezTo>
                <a:cubicBezTo>
                  <a:pt x="215" y="580"/>
                  <a:pt x="217" y="577"/>
                  <a:pt x="220" y="574"/>
                </a:cubicBezTo>
                <a:cubicBezTo>
                  <a:pt x="193" y="587"/>
                  <a:pt x="173" y="607"/>
                  <a:pt x="145" y="620"/>
                </a:cubicBezTo>
                <a:cubicBezTo>
                  <a:pt x="162" y="606"/>
                  <a:pt x="182" y="595"/>
                  <a:pt x="198" y="578"/>
                </a:cubicBezTo>
                <a:cubicBezTo>
                  <a:pt x="199" y="578"/>
                  <a:pt x="200" y="580"/>
                  <a:pt x="201" y="579"/>
                </a:cubicBezTo>
                <a:cubicBezTo>
                  <a:pt x="206" y="573"/>
                  <a:pt x="217" y="572"/>
                  <a:pt x="220" y="563"/>
                </a:cubicBezTo>
                <a:cubicBezTo>
                  <a:pt x="220" y="562"/>
                  <a:pt x="219" y="562"/>
                  <a:pt x="219" y="561"/>
                </a:cubicBezTo>
                <a:cubicBezTo>
                  <a:pt x="211" y="564"/>
                  <a:pt x="205" y="569"/>
                  <a:pt x="199" y="573"/>
                </a:cubicBezTo>
                <a:cubicBezTo>
                  <a:pt x="196" y="572"/>
                  <a:pt x="201" y="570"/>
                  <a:pt x="201" y="568"/>
                </a:cubicBezTo>
                <a:cubicBezTo>
                  <a:pt x="198" y="568"/>
                  <a:pt x="196" y="570"/>
                  <a:pt x="194" y="571"/>
                </a:cubicBezTo>
                <a:cubicBezTo>
                  <a:pt x="195" y="574"/>
                  <a:pt x="196" y="573"/>
                  <a:pt x="194" y="576"/>
                </a:cubicBezTo>
                <a:cubicBezTo>
                  <a:pt x="192" y="574"/>
                  <a:pt x="191" y="570"/>
                  <a:pt x="186" y="569"/>
                </a:cubicBezTo>
                <a:cubicBezTo>
                  <a:pt x="182" y="570"/>
                  <a:pt x="186" y="574"/>
                  <a:pt x="184" y="576"/>
                </a:cubicBezTo>
                <a:cubicBezTo>
                  <a:pt x="180" y="574"/>
                  <a:pt x="176" y="575"/>
                  <a:pt x="177" y="573"/>
                </a:cubicBezTo>
                <a:cubicBezTo>
                  <a:pt x="157" y="577"/>
                  <a:pt x="144" y="590"/>
                  <a:pt x="127" y="598"/>
                </a:cubicBezTo>
                <a:cubicBezTo>
                  <a:pt x="129" y="593"/>
                  <a:pt x="132" y="595"/>
                  <a:pt x="135" y="592"/>
                </a:cubicBezTo>
                <a:cubicBezTo>
                  <a:pt x="135" y="591"/>
                  <a:pt x="134" y="590"/>
                  <a:pt x="134" y="589"/>
                </a:cubicBezTo>
                <a:cubicBezTo>
                  <a:pt x="121" y="596"/>
                  <a:pt x="111" y="605"/>
                  <a:pt x="97" y="610"/>
                </a:cubicBezTo>
                <a:cubicBezTo>
                  <a:pt x="116" y="594"/>
                  <a:pt x="135" y="588"/>
                  <a:pt x="150" y="569"/>
                </a:cubicBezTo>
                <a:cubicBezTo>
                  <a:pt x="151" y="573"/>
                  <a:pt x="154" y="570"/>
                  <a:pt x="156" y="568"/>
                </a:cubicBezTo>
                <a:cubicBezTo>
                  <a:pt x="157" y="565"/>
                  <a:pt x="154" y="570"/>
                  <a:pt x="153" y="567"/>
                </a:cubicBezTo>
                <a:cubicBezTo>
                  <a:pt x="157" y="561"/>
                  <a:pt x="172" y="561"/>
                  <a:pt x="170" y="554"/>
                </a:cubicBezTo>
                <a:cubicBezTo>
                  <a:pt x="175" y="555"/>
                  <a:pt x="185" y="548"/>
                  <a:pt x="189" y="542"/>
                </a:cubicBezTo>
                <a:cubicBezTo>
                  <a:pt x="188" y="539"/>
                  <a:pt x="184" y="543"/>
                  <a:pt x="183" y="541"/>
                </a:cubicBezTo>
                <a:cubicBezTo>
                  <a:pt x="182" y="544"/>
                  <a:pt x="179" y="545"/>
                  <a:pt x="179" y="550"/>
                </a:cubicBezTo>
                <a:cubicBezTo>
                  <a:pt x="177" y="549"/>
                  <a:pt x="174" y="547"/>
                  <a:pt x="175" y="552"/>
                </a:cubicBezTo>
                <a:cubicBezTo>
                  <a:pt x="173" y="552"/>
                  <a:pt x="174" y="546"/>
                  <a:pt x="173" y="550"/>
                </a:cubicBezTo>
                <a:cubicBezTo>
                  <a:pt x="168" y="550"/>
                  <a:pt x="174" y="547"/>
                  <a:pt x="174" y="546"/>
                </a:cubicBezTo>
                <a:cubicBezTo>
                  <a:pt x="169" y="545"/>
                  <a:pt x="168" y="547"/>
                  <a:pt x="165" y="548"/>
                </a:cubicBezTo>
                <a:cubicBezTo>
                  <a:pt x="165" y="551"/>
                  <a:pt x="163" y="552"/>
                  <a:pt x="167" y="553"/>
                </a:cubicBezTo>
                <a:cubicBezTo>
                  <a:pt x="165" y="555"/>
                  <a:pt x="163" y="556"/>
                  <a:pt x="162" y="559"/>
                </a:cubicBezTo>
                <a:cubicBezTo>
                  <a:pt x="161" y="559"/>
                  <a:pt x="161" y="556"/>
                  <a:pt x="158" y="557"/>
                </a:cubicBezTo>
                <a:cubicBezTo>
                  <a:pt x="159" y="555"/>
                  <a:pt x="161" y="554"/>
                  <a:pt x="162" y="552"/>
                </a:cubicBezTo>
                <a:cubicBezTo>
                  <a:pt x="145" y="551"/>
                  <a:pt x="130" y="560"/>
                  <a:pt x="117" y="566"/>
                </a:cubicBezTo>
                <a:cubicBezTo>
                  <a:pt x="113" y="567"/>
                  <a:pt x="113" y="564"/>
                  <a:pt x="110" y="564"/>
                </a:cubicBezTo>
                <a:cubicBezTo>
                  <a:pt x="139" y="554"/>
                  <a:pt x="158" y="537"/>
                  <a:pt x="185" y="528"/>
                </a:cubicBezTo>
                <a:cubicBezTo>
                  <a:pt x="184" y="523"/>
                  <a:pt x="185" y="522"/>
                  <a:pt x="185" y="517"/>
                </a:cubicBezTo>
                <a:cubicBezTo>
                  <a:pt x="181" y="519"/>
                  <a:pt x="172" y="520"/>
                  <a:pt x="173" y="523"/>
                </a:cubicBezTo>
                <a:cubicBezTo>
                  <a:pt x="167" y="521"/>
                  <a:pt x="156" y="527"/>
                  <a:pt x="151" y="531"/>
                </a:cubicBezTo>
                <a:cubicBezTo>
                  <a:pt x="141" y="527"/>
                  <a:pt x="130" y="540"/>
                  <a:pt x="120" y="538"/>
                </a:cubicBezTo>
                <a:cubicBezTo>
                  <a:pt x="127" y="529"/>
                  <a:pt x="143" y="529"/>
                  <a:pt x="149" y="515"/>
                </a:cubicBezTo>
                <a:cubicBezTo>
                  <a:pt x="142" y="518"/>
                  <a:pt x="132" y="524"/>
                  <a:pt x="121" y="528"/>
                </a:cubicBezTo>
                <a:cubicBezTo>
                  <a:pt x="126" y="518"/>
                  <a:pt x="137" y="513"/>
                  <a:pt x="146" y="507"/>
                </a:cubicBezTo>
                <a:cubicBezTo>
                  <a:pt x="147" y="504"/>
                  <a:pt x="143" y="506"/>
                  <a:pt x="141" y="506"/>
                </a:cubicBezTo>
                <a:cubicBezTo>
                  <a:pt x="150" y="501"/>
                  <a:pt x="166" y="496"/>
                  <a:pt x="169" y="485"/>
                </a:cubicBezTo>
                <a:cubicBezTo>
                  <a:pt x="167" y="484"/>
                  <a:pt x="164" y="484"/>
                  <a:pt x="166" y="481"/>
                </a:cubicBezTo>
                <a:cubicBezTo>
                  <a:pt x="162" y="480"/>
                  <a:pt x="161" y="488"/>
                  <a:pt x="163" y="490"/>
                </a:cubicBezTo>
                <a:cubicBezTo>
                  <a:pt x="158" y="488"/>
                  <a:pt x="150" y="493"/>
                  <a:pt x="146" y="497"/>
                </a:cubicBezTo>
                <a:cubicBezTo>
                  <a:pt x="146" y="491"/>
                  <a:pt x="159" y="491"/>
                  <a:pt x="161" y="484"/>
                </a:cubicBezTo>
                <a:cubicBezTo>
                  <a:pt x="161" y="482"/>
                  <a:pt x="159" y="482"/>
                  <a:pt x="160" y="479"/>
                </a:cubicBezTo>
                <a:cubicBezTo>
                  <a:pt x="155" y="480"/>
                  <a:pt x="149" y="481"/>
                  <a:pt x="147" y="485"/>
                </a:cubicBezTo>
                <a:cubicBezTo>
                  <a:pt x="145" y="485"/>
                  <a:pt x="148" y="484"/>
                  <a:pt x="146" y="482"/>
                </a:cubicBezTo>
                <a:cubicBezTo>
                  <a:pt x="140" y="483"/>
                  <a:pt x="138" y="487"/>
                  <a:pt x="131" y="486"/>
                </a:cubicBezTo>
                <a:cubicBezTo>
                  <a:pt x="135" y="482"/>
                  <a:pt x="130" y="478"/>
                  <a:pt x="129" y="473"/>
                </a:cubicBezTo>
                <a:cubicBezTo>
                  <a:pt x="132" y="470"/>
                  <a:pt x="140" y="473"/>
                  <a:pt x="139" y="468"/>
                </a:cubicBezTo>
                <a:cubicBezTo>
                  <a:pt x="155" y="465"/>
                  <a:pt x="159" y="449"/>
                  <a:pt x="176" y="446"/>
                </a:cubicBezTo>
                <a:cubicBezTo>
                  <a:pt x="176" y="444"/>
                  <a:pt x="176" y="443"/>
                  <a:pt x="176" y="441"/>
                </a:cubicBezTo>
                <a:cubicBezTo>
                  <a:pt x="172" y="440"/>
                  <a:pt x="174" y="444"/>
                  <a:pt x="171" y="443"/>
                </a:cubicBezTo>
                <a:cubicBezTo>
                  <a:pt x="172" y="435"/>
                  <a:pt x="177" y="437"/>
                  <a:pt x="182" y="434"/>
                </a:cubicBezTo>
                <a:cubicBezTo>
                  <a:pt x="182" y="436"/>
                  <a:pt x="180" y="437"/>
                  <a:pt x="184" y="436"/>
                </a:cubicBezTo>
                <a:cubicBezTo>
                  <a:pt x="185" y="428"/>
                  <a:pt x="192" y="419"/>
                  <a:pt x="198" y="412"/>
                </a:cubicBezTo>
                <a:cubicBezTo>
                  <a:pt x="175" y="418"/>
                  <a:pt x="151" y="429"/>
                  <a:pt x="131" y="440"/>
                </a:cubicBezTo>
                <a:cubicBezTo>
                  <a:pt x="132" y="437"/>
                  <a:pt x="126" y="439"/>
                  <a:pt x="127" y="441"/>
                </a:cubicBezTo>
                <a:cubicBezTo>
                  <a:pt x="124" y="434"/>
                  <a:pt x="137" y="430"/>
                  <a:pt x="141" y="430"/>
                </a:cubicBezTo>
                <a:cubicBezTo>
                  <a:pt x="143" y="429"/>
                  <a:pt x="140" y="427"/>
                  <a:pt x="143" y="427"/>
                </a:cubicBezTo>
                <a:cubicBezTo>
                  <a:pt x="142" y="425"/>
                  <a:pt x="137" y="427"/>
                  <a:pt x="136" y="425"/>
                </a:cubicBezTo>
                <a:cubicBezTo>
                  <a:pt x="131" y="430"/>
                  <a:pt x="125" y="435"/>
                  <a:pt x="119" y="439"/>
                </a:cubicBezTo>
                <a:cubicBezTo>
                  <a:pt x="117" y="435"/>
                  <a:pt x="121" y="433"/>
                  <a:pt x="118" y="428"/>
                </a:cubicBezTo>
                <a:cubicBezTo>
                  <a:pt x="113" y="427"/>
                  <a:pt x="118" y="432"/>
                  <a:pt x="113" y="432"/>
                </a:cubicBezTo>
                <a:cubicBezTo>
                  <a:pt x="108" y="432"/>
                  <a:pt x="113" y="429"/>
                  <a:pt x="110" y="428"/>
                </a:cubicBezTo>
                <a:cubicBezTo>
                  <a:pt x="108" y="430"/>
                  <a:pt x="110" y="432"/>
                  <a:pt x="108" y="434"/>
                </a:cubicBezTo>
                <a:cubicBezTo>
                  <a:pt x="105" y="433"/>
                  <a:pt x="105" y="434"/>
                  <a:pt x="103" y="432"/>
                </a:cubicBezTo>
                <a:cubicBezTo>
                  <a:pt x="103" y="427"/>
                  <a:pt x="107" y="425"/>
                  <a:pt x="110" y="423"/>
                </a:cubicBezTo>
                <a:cubicBezTo>
                  <a:pt x="110" y="421"/>
                  <a:pt x="107" y="423"/>
                  <a:pt x="105" y="422"/>
                </a:cubicBezTo>
                <a:cubicBezTo>
                  <a:pt x="108" y="420"/>
                  <a:pt x="110" y="417"/>
                  <a:pt x="114" y="415"/>
                </a:cubicBezTo>
                <a:cubicBezTo>
                  <a:pt x="114" y="413"/>
                  <a:pt x="112" y="413"/>
                  <a:pt x="113" y="410"/>
                </a:cubicBezTo>
                <a:cubicBezTo>
                  <a:pt x="119" y="406"/>
                  <a:pt x="138" y="406"/>
                  <a:pt x="134" y="391"/>
                </a:cubicBezTo>
                <a:cubicBezTo>
                  <a:pt x="141" y="391"/>
                  <a:pt x="139" y="383"/>
                  <a:pt x="145" y="383"/>
                </a:cubicBezTo>
                <a:cubicBezTo>
                  <a:pt x="144" y="383"/>
                  <a:pt x="144" y="384"/>
                  <a:pt x="144" y="386"/>
                </a:cubicBezTo>
                <a:cubicBezTo>
                  <a:pt x="146" y="386"/>
                  <a:pt x="146" y="384"/>
                  <a:pt x="148" y="385"/>
                </a:cubicBezTo>
                <a:cubicBezTo>
                  <a:pt x="148" y="382"/>
                  <a:pt x="147" y="380"/>
                  <a:pt x="146" y="378"/>
                </a:cubicBezTo>
                <a:cubicBezTo>
                  <a:pt x="140" y="378"/>
                  <a:pt x="138" y="382"/>
                  <a:pt x="134" y="384"/>
                </a:cubicBezTo>
                <a:cubicBezTo>
                  <a:pt x="132" y="384"/>
                  <a:pt x="133" y="381"/>
                  <a:pt x="131" y="381"/>
                </a:cubicBezTo>
                <a:cubicBezTo>
                  <a:pt x="106" y="389"/>
                  <a:pt x="87" y="400"/>
                  <a:pt x="67" y="414"/>
                </a:cubicBezTo>
                <a:cubicBezTo>
                  <a:pt x="67" y="410"/>
                  <a:pt x="67" y="404"/>
                  <a:pt x="71" y="401"/>
                </a:cubicBezTo>
                <a:cubicBezTo>
                  <a:pt x="69" y="398"/>
                  <a:pt x="64" y="400"/>
                  <a:pt x="62" y="401"/>
                </a:cubicBezTo>
                <a:cubicBezTo>
                  <a:pt x="68" y="393"/>
                  <a:pt x="74" y="392"/>
                  <a:pt x="81" y="389"/>
                </a:cubicBezTo>
                <a:cubicBezTo>
                  <a:pt x="87" y="371"/>
                  <a:pt x="105" y="358"/>
                  <a:pt x="125" y="349"/>
                </a:cubicBezTo>
                <a:cubicBezTo>
                  <a:pt x="124" y="345"/>
                  <a:pt x="127" y="342"/>
                  <a:pt x="126" y="339"/>
                </a:cubicBezTo>
                <a:cubicBezTo>
                  <a:pt x="120" y="342"/>
                  <a:pt x="118" y="348"/>
                  <a:pt x="113" y="351"/>
                </a:cubicBezTo>
                <a:cubicBezTo>
                  <a:pt x="111" y="350"/>
                  <a:pt x="115" y="348"/>
                  <a:pt x="115" y="346"/>
                </a:cubicBezTo>
                <a:cubicBezTo>
                  <a:pt x="99" y="347"/>
                  <a:pt x="82" y="359"/>
                  <a:pt x="62" y="367"/>
                </a:cubicBezTo>
                <a:cubicBezTo>
                  <a:pt x="57" y="370"/>
                  <a:pt x="48" y="378"/>
                  <a:pt x="42" y="381"/>
                </a:cubicBezTo>
                <a:cubicBezTo>
                  <a:pt x="41" y="381"/>
                  <a:pt x="39" y="380"/>
                  <a:pt x="38" y="381"/>
                </a:cubicBezTo>
                <a:cubicBezTo>
                  <a:pt x="28" y="386"/>
                  <a:pt x="20" y="393"/>
                  <a:pt x="13" y="400"/>
                </a:cubicBezTo>
                <a:cubicBezTo>
                  <a:pt x="13" y="394"/>
                  <a:pt x="23" y="389"/>
                  <a:pt x="28" y="384"/>
                </a:cubicBezTo>
                <a:cubicBezTo>
                  <a:pt x="22" y="385"/>
                  <a:pt x="18" y="388"/>
                  <a:pt x="13" y="390"/>
                </a:cubicBezTo>
                <a:cubicBezTo>
                  <a:pt x="21" y="379"/>
                  <a:pt x="35" y="374"/>
                  <a:pt x="45" y="365"/>
                </a:cubicBezTo>
                <a:cubicBezTo>
                  <a:pt x="45" y="362"/>
                  <a:pt x="46" y="359"/>
                  <a:pt x="50" y="359"/>
                </a:cubicBezTo>
                <a:cubicBezTo>
                  <a:pt x="51" y="362"/>
                  <a:pt x="47" y="360"/>
                  <a:pt x="48" y="363"/>
                </a:cubicBezTo>
                <a:cubicBezTo>
                  <a:pt x="60" y="358"/>
                  <a:pt x="73" y="352"/>
                  <a:pt x="83" y="341"/>
                </a:cubicBezTo>
                <a:cubicBezTo>
                  <a:pt x="86" y="342"/>
                  <a:pt x="82" y="343"/>
                  <a:pt x="82" y="344"/>
                </a:cubicBezTo>
                <a:cubicBezTo>
                  <a:pt x="83" y="346"/>
                  <a:pt x="86" y="343"/>
                  <a:pt x="88" y="343"/>
                </a:cubicBezTo>
                <a:cubicBezTo>
                  <a:pt x="87" y="339"/>
                  <a:pt x="85" y="338"/>
                  <a:pt x="88" y="334"/>
                </a:cubicBezTo>
                <a:cubicBezTo>
                  <a:pt x="83" y="334"/>
                  <a:pt x="80" y="338"/>
                  <a:pt x="76" y="339"/>
                </a:cubicBezTo>
                <a:cubicBezTo>
                  <a:pt x="80" y="339"/>
                  <a:pt x="78" y="342"/>
                  <a:pt x="76" y="345"/>
                </a:cubicBezTo>
                <a:cubicBezTo>
                  <a:pt x="75" y="339"/>
                  <a:pt x="72" y="347"/>
                  <a:pt x="71" y="342"/>
                </a:cubicBezTo>
                <a:cubicBezTo>
                  <a:pt x="65" y="345"/>
                  <a:pt x="60" y="350"/>
                  <a:pt x="54" y="353"/>
                </a:cubicBezTo>
                <a:cubicBezTo>
                  <a:pt x="61" y="345"/>
                  <a:pt x="71" y="335"/>
                  <a:pt x="81" y="334"/>
                </a:cubicBezTo>
                <a:cubicBezTo>
                  <a:pt x="86" y="330"/>
                  <a:pt x="91" y="326"/>
                  <a:pt x="93" y="319"/>
                </a:cubicBezTo>
                <a:cubicBezTo>
                  <a:pt x="92" y="318"/>
                  <a:pt x="86" y="319"/>
                  <a:pt x="88" y="319"/>
                </a:cubicBezTo>
                <a:cubicBezTo>
                  <a:pt x="55" y="329"/>
                  <a:pt x="30" y="346"/>
                  <a:pt x="0" y="359"/>
                </a:cubicBezTo>
                <a:cubicBezTo>
                  <a:pt x="18" y="344"/>
                  <a:pt x="42" y="336"/>
                  <a:pt x="60" y="321"/>
                </a:cubicBezTo>
                <a:cubicBezTo>
                  <a:pt x="80" y="317"/>
                  <a:pt x="91" y="310"/>
                  <a:pt x="105" y="300"/>
                </a:cubicBezTo>
                <a:cubicBezTo>
                  <a:pt x="106" y="301"/>
                  <a:pt x="106" y="303"/>
                  <a:pt x="108" y="301"/>
                </a:cubicBezTo>
                <a:cubicBezTo>
                  <a:pt x="113" y="299"/>
                  <a:pt x="109" y="294"/>
                  <a:pt x="112" y="290"/>
                </a:cubicBezTo>
                <a:cubicBezTo>
                  <a:pt x="114" y="291"/>
                  <a:pt x="122" y="292"/>
                  <a:pt x="121" y="287"/>
                </a:cubicBezTo>
                <a:cubicBezTo>
                  <a:pt x="120" y="285"/>
                  <a:pt x="120" y="287"/>
                  <a:pt x="118" y="287"/>
                </a:cubicBezTo>
                <a:cubicBezTo>
                  <a:pt x="120" y="285"/>
                  <a:pt x="116" y="282"/>
                  <a:pt x="121" y="282"/>
                </a:cubicBezTo>
                <a:cubicBezTo>
                  <a:pt x="119" y="279"/>
                  <a:pt x="116" y="283"/>
                  <a:pt x="114" y="283"/>
                </a:cubicBezTo>
                <a:cubicBezTo>
                  <a:pt x="116" y="281"/>
                  <a:pt x="114" y="281"/>
                  <a:pt x="113" y="279"/>
                </a:cubicBezTo>
                <a:cubicBezTo>
                  <a:pt x="107" y="283"/>
                  <a:pt x="100" y="284"/>
                  <a:pt x="93" y="285"/>
                </a:cubicBezTo>
                <a:cubicBezTo>
                  <a:pt x="94" y="281"/>
                  <a:pt x="100" y="282"/>
                  <a:pt x="104" y="280"/>
                </a:cubicBezTo>
                <a:cubicBezTo>
                  <a:pt x="102" y="275"/>
                  <a:pt x="106" y="276"/>
                  <a:pt x="106" y="272"/>
                </a:cubicBezTo>
                <a:cubicBezTo>
                  <a:pt x="106" y="270"/>
                  <a:pt x="105" y="274"/>
                  <a:pt x="103" y="272"/>
                </a:cubicBezTo>
                <a:cubicBezTo>
                  <a:pt x="105" y="271"/>
                  <a:pt x="105" y="268"/>
                  <a:pt x="107" y="267"/>
                </a:cubicBezTo>
                <a:cubicBezTo>
                  <a:pt x="112" y="269"/>
                  <a:pt x="110" y="268"/>
                  <a:pt x="116" y="267"/>
                </a:cubicBezTo>
                <a:cubicBezTo>
                  <a:pt x="115" y="263"/>
                  <a:pt x="109" y="265"/>
                  <a:pt x="107" y="261"/>
                </a:cubicBezTo>
                <a:cubicBezTo>
                  <a:pt x="101" y="262"/>
                  <a:pt x="100" y="264"/>
                  <a:pt x="95" y="264"/>
                </a:cubicBezTo>
                <a:cubicBezTo>
                  <a:pt x="97" y="258"/>
                  <a:pt x="105" y="261"/>
                  <a:pt x="103" y="255"/>
                </a:cubicBezTo>
                <a:cubicBezTo>
                  <a:pt x="107" y="256"/>
                  <a:pt x="114" y="253"/>
                  <a:pt x="115" y="248"/>
                </a:cubicBezTo>
                <a:cubicBezTo>
                  <a:pt x="119" y="248"/>
                  <a:pt x="123" y="247"/>
                  <a:pt x="124" y="242"/>
                </a:cubicBezTo>
                <a:cubicBezTo>
                  <a:pt x="125" y="245"/>
                  <a:pt x="130" y="242"/>
                  <a:pt x="129" y="239"/>
                </a:cubicBezTo>
                <a:cubicBezTo>
                  <a:pt x="129" y="237"/>
                  <a:pt x="124" y="240"/>
                  <a:pt x="123" y="242"/>
                </a:cubicBezTo>
                <a:cubicBezTo>
                  <a:pt x="123" y="238"/>
                  <a:pt x="129" y="233"/>
                  <a:pt x="132" y="233"/>
                </a:cubicBezTo>
                <a:cubicBezTo>
                  <a:pt x="130" y="229"/>
                  <a:pt x="121" y="233"/>
                  <a:pt x="118" y="235"/>
                </a:cubicBezTo>
                <a:cubicBezTo>
                  <a:pt x="117" y="239"/>
                  <a:pt x="119" y="241"/>
                  <a:pt x="121" y="243"/>
                </a:cubicBezTo>
                <a:cubicBezTo>
                  <a:pt x="120" y="244"/>
                  <a:pt x="117" y="245"/>
                  <a:pt x="118" y="242"/>
                </a:cubicBezTo>
                <a:cubicBezTo>
                  <a:pt x="116" y="242"/>
                  <a:pt x="113" y="242"/>
                  <a:pt x="112" y="244"/>
                </a:cubicBezTo>
                <a:cubicBezTo>
                  <a:pt x="111" y="244"/>
                  <a:pt x="112" y="242"/>
                  <a:pt x="110" y="242"/>
                </a:cubicBezTo>
                <a:cubicBezTo>
                  <a:pt x="105" y="243"/>
                  <a:pt x="100" y="245"/>
                  <a:pt x="98" y="250"/>
                </a:cubicBezTo>
                <a:cubicBezTo>
                  <a:pt x="86" y="248"/>
                  <a:pt x="80" y="259"/>
                  <a:pt x="69" y="260"/>
                </a:cubicBezTo>
                <a:cubicBezTo>
                  <a:pt x="70" y="257"/>
                  <a:pt x="73" y="256"/>
                  <a:pt x="75" y="253"/>
                </a:cubicBezTo>
                <a:cubicBezTo>
                  <a:pt x="72" y="250"/>
                  <a:pt x="59" y="253"/>
                  <a:pt x="57" y="259"/>
                </a:cubicBezTo>
                <a:cubicBezTo>
                  <a:pt x="55" y="259"/>
                  <a:pt x="52" y="259"/>
                  <a:pt x="50" y="259"/>
                </a:cubicBezTo>
                <a:cubicBezTo>
                  <a:pt x="55" y="254"/>
                  <a:pt x="61" y="251"/>
                  <a:pt x="67" y="248"/>
                </a:cubicBezTo>
                <a:cubicBezTo>
                  <a:pt x="67" y="246"/>
                  <a:pt x="63" y="251"/>
                  <a:pt x="64" y="246"/>
                </a:cubicBezTo>
                <a:cubicBezTo>
                  <a:pt x="77" y="243"/>
                  <a:pt x="86" y="236"/>
                  <a:pt x="100" y="231"/>
                </a:cubicBezTo>
                <a:cubicBezTo>
                  <a:pt x="104" y="226"/>
                  <a:pt x="110" y="218"/>
                  <a:pt x="116" y="218"/>
                </a:cubicBezTo>
                <a:cubicBezTo>
                  <a:pt x="119" y="218"/>
                  <a:pt x="115" y="213"/>
                  <a:pt x="118" y="214"/>
                </a:cubicBezTo>
                <a:cubicBezTo>
                  <a:pt x="122" y="214"/>
                  <a:pt x="115" y="218"/>
                  <a:pt x="116" y="222"/>
                </a:cubicBezTo>
                <a:cubicBezTo>
                  <a:pt x="112" y="220"/>
                  <a:pt x="111" y="228"/>
                  <a:pt x="105" y="226"/>
                </a:cubicBezTo>
                <a:cubicBezTo>
                  <a:pt x="105" y="227"/>
                  <a:pt x="105" y="229"/>
                  <a:pt x="105" y="230"/>
                </a:cubicBezTo>
                <a:cubicBezTo>
                  <a:pt x="110" y="230"/>
                  <a:pt x="112" y="226"/>
                  <a:pt x="114" y="224"/>
                </a:cubicBezTo>
                <a:cubicBezTo>
                  <a:pt x="117" y="226"/>
                  <a:pt x="124" y="225"/>
                  <a:pt x="125" y="221"/>
                </a:cubicBezTo>
                <a:cubicBezTo>
                  <a:pt x="149" y="213"/>
                  <a:pt x="174" y="206"/>
                  <a:pt x="197" y="194"/>
                </a:cubicBezTo>
                <a:cubicBezTo>
                  <a:pt x="198" y="195"/>
                  <a:pt x="202" y="194"/>
                  <a:pt x="201" y="191"/>
                </a:cubicBezTo>
                <a:cubicBezTo>
                  <a:pt x="206" y="193"/>
                  <a:pt x="208" y="189"/>
                  <a:pt x="208" y="184"/>
                </a:cubicBezTo>
                <a:cubicBezTo>
                  <a:pt x="212" y="183"/>
                  <a:pt x="216" y="182"/>
                  <a:pt x="215" y="176"/>
                </a:cubicBezTo>
                <a:cubicBezTo>
                  <a:pt x="218" y="178"/>
                  <a:pt x="217" y="177"/>
                  <a:pt x="217" y="173"/>
                </a:cubicBezTo>
                <a:cubicBezTo>
                  <a:pt x="218" y="172"/>
                  <a:pt x="220" y="172"/>
                  <a:pt x="222" y="173"/>
                </a:cubicBezTo>
                <a:cubicBezTo>
                  <a:pt x="224" y="172"/>
                  <a:pt x="223" y="167"/>
                  <a:pt x="225" y="166"/>
                </a:cubicBezTo>
                <a:cubicBezTo>
                  <a:pt x="229" y="167"/>
                  <a:pt x="224" y="168"/>
                  <a:pt x="225" y="169"/>
                </a:cubicBezTo>
                <a:cubicBezTo>
                  <a:pt x="225" y="171"/>
                  <a:pt x="227" y="167"/>
                  <a:pt x="229" y="169"/>
                </a:cubicBezTo>
                <a:cubicBezTo>
                  <a:pt x="231" y="165"/>
                  <a:pt x="229" y="163"/>
                  <a:pt x="233" y="161"/>
                </a:cubicBezTo>
                <a:cubicBezTo>
                  <a:pt x="229" y="163"/>
                  <a:pt x="221" y="163"/>
                  <a:pt x="220" y="170"/>
                </a:cubicBezTo>
                <a:cubicBezTo>
                  <a:pt x="217" y="171"/>
                  <a:pt x="217" y="165"/>
                  <a:pt x="215" y="169"/>
                </a:cubicBezTo>
                <a:cubicBezTo>
                  <a:pt x="218" y="161"/>
                  <a:pt x="234" y="159"/>
                  <a:pt x="239" y="152"/>
                </a:cubicBezTo>
                <a:cubicBezTo>
                  <a:pt x="246" y="152"/>
                  <a:pt x="251" y="150"/>
                  <a:pt x="255" y="146"/>
                </a:cubicBezTo>
                <a:cubicBezTo>
                  <a:pt x="243" y="147"/>
                  <a:pt x="233" y="155"/>
                  <a:pt x="221" y="161"/>
                </a:cubicBezTo>
                <a:cubicBezTo>
                  <a:pt x="194" y="174"/>
                  <a:pt x="163" y="183"/>
                  <a:pt x="139" y="198"/>
                </a:cubicBezTo>
                <a:cubicBezTo>
                  <a:pt x="139" y="201"/>
                  <a:pt x="138" y="203"/>
                  <a:pt x="136" y="205"/>
                </a:cubicBezTo>
                <a:cubicBezTo>
                  <a:pt x="129" y="204"/>
                  <a:pt x="129" y="210"/>
                  <a:pt x="123" y="211"/>
                </a:cubicBezTo>
                <a:cubicBezTo>
                  <a:pt x="124" y="205"/>
                  <a:pt x="131" y="205"/>
                  <a:pt x="131" y="198"/>
                </a:cubicBezTo>
                <a:cubicBezTo>
                  <a:pt x="122" y="200"/>
                  <a:pt x="115" y="207"/>
                  <a:pt x="105" y="206"/>
                </a:cubicBezTo>
                <a:cubicBezTo>
                  <a:pt x="108" y="203"/>
                  <a:pt x="111" y="200"/>
                  <a:pt x="112" y="195"/>
                </a:cubicBezTo>
                <a:cubicBezTo>
                  <a:pt x="115" y="197"/>
                  <a:pt x="118" y="191"/>
                  <a:pt x="122" y="188"/>
                </a:cubicBezTo>
                <a:cubicBezTo>
                  <a:pt x="123" y="188"/>
                  <a:pt x="124" y="189"/>
                  <a:pt x="124" y="192"/>
                </a:cubicBezTo>
                <a:cubicBezTo>
                  <a:pt x="126" y="191"/>
                  <a:pt x="132" y="189"/>
                  <a:pt x="130" y="188"/>
                </a:cubicBezTo>
                <a:cubicBezTo>
                  <a:pt x="132" y="186"/>
                  <a:pt x="132" y="190"/>
                  <a:pt x="135" y="188"/>
                </a:cubicBezTo>
                <a:cubicBezTo>
                  <a:pt x="141" y="177"/>
                  <a:pt x="160" y="176"/>
                  <a:pt x="165" y="168"/>
                </a:cubicBezTo>
                <a:cubicBezTo>
                  <a:pt x="168" y="168"/>
                  <a:pt x="173" y="169"/>
                  <a:pt x="175" y="164"/>
                </a:cubicBezTo>
                <a:cubicBezTo>
                  <a:pt x="174" y="163"/>
                  <a:pt x="172" y="163"/>
                  <a:pt x="173" y="161"/>
                </a:cubicBezTo>
                <a:cubicBezTo>
                  <a:pt x="176" y="158"/>
                  <a:pt x="176" y="165"/>
                  <a:pt x="177" y="159"/>
                </a:cubicBezTo>
                <a:cubicBezTo>
                  <a:pt x="180" y="159"/>
                  <a:pt x="177" y="161"/>
                  <a:pt x="177" y="163"/>
                </a:cubicBezTo>
                <a:cubicBezTo>
                  <a:pt x="181" y="162"/>
                  <a:pt x="182" y="159"/>
                  <a:pt x="185" y="158"/>
                </a:cubicBezTo>
                <a:cubicBezTo>
                  <a:pt x="186" y="155"/>
                  <a:pt x="182" y="157"/>
                  <a:pt x="183" y="154"/>
                </a:cubicBezTo>
                <a:cubicBezTo>
                  <a:pt x="189" y="151"/>
                  <a:pt x="192" y="146"/>
                  <a:pt x="199" y="144"/>
                </a:cubicBezTo>
                <a:cubicBezTo>
                  <a:pt x="199" y="147"/>
                  <a:pt x="196" y="146"/>
                  <a:pt x="196" y="148"/>
                </a:cubicBezTo>
                <a:cubicBezTo>
                  <a:pt x="196" y="150"/>
                  <a:pt x="199" y="145"/>
                  <a:pt x="201" y="149"/>
                </a:cubicBezTo>
                <a:cubicBezTo>
                  <a:pt x="202" y="146"/>
                  <a:pt x="207" y="147"/>
                  <a:pt x="206" y="142"/>
                </a:cubicBezTo>
                <a:cubicBezTo>
                  <a:pt x="223" y="138"/>
                  <a:pt x="231" y="125"/>
                  <a:pt x="246" y="119"/>
                </a:cubicBezTo>
                <a:cubicBezTo>
                  <a:pt x="245" y="116"/>
                  <a:pt x="245" y="114"/>
                  <a:pt x="243" y="114"/>
                </a:cubicBezTo>
                <a:cubicBezTo>
                  <a:pt x="240" y="120"/>
                  <a:pt x="230" y="119"/>
                  <a:pt x="227" y="126"/>
                </a:cubicBezTo>
                <a:cubicBezTo>
                  <a:pt x="223" y="126"/>
                  <a:pt x="223" y="126"/>
                  <a:pt x="218" y="126"/>
                </a:cubicBezTo>
                <a:cubicBezTo>
                  <a:pt x="218" y="124"/>
                  <a:pt x="221" y="125"/>
                  <a:pt x="221" y="122"/>
                </a:cubicBezTo>
                <a:cubicBezTo>
                  <a:pt x="222" y="121"/>
                  <a:pt x="222" y="122"/>
                  <a:pt x="224" y="122"/>
                </a:cubicBezTo>
                <a:cubicBezTo>
                  <a:pt x="231" y="114"/>
                  <a:pt x="246" y="113"/>
                  <a:pt x="252" y="103"/>
                </a:cubicBezTo>
                <a:cubicBezTo>
                  <a:pt x="264" y="103"/>
                  <a:pt x="269" y="95"/>
                  <a:pt x="278" y="89"/>
                </a:cubicBezTo>
                <a:cubicBezTo>
                  <a:pt x="291" y="81"/>
                  <a:pt x="309" y="76"/>
                  <a:pt x="321" y="70"/>
                </a:cubicBezTo>
                <a:cubicBezTo>
                  <a:pt x="322" y="69"/>
                  <a:pt x="326" y="71"/>
                  <a:pt x="324" y="67"/>
                </a:cubicBezTo>
                <a:cubicBezTo>
                  <a:pt x="344" y="61"/>
                  <a:pt x="361" y="45"/>
                  <a:pt x="381" y="36"/>
                </a:cubicBezTo>
                <a:cubicBezTo>
                  <a:pt x="382" y="39"/>
                  <a:pt x="380" y="39"/>
                  <a:pt x="380" y="41"/>
                </a:cubicBezTo>
                <a:cubicBezTo>
                  <a:pt x="372" y="38"/>
                  <a:pt x="374" y="48"/>
                  <a:pt x="366" y="48"/>
                </a:cubicBezTo>
                <a:cubicBezTo>
                  <a:pt x="363" y="57"/>
                  <a:pt x="354" y="60"/>
                  <a:pt x="346" y="64"/>
                </a:cubicBezTo>
                <a:cubicBezTo>
                  <a:pt x="346" y="65"/>
                  <a:pt x="346" y="65"/>
                  <a:pt x="346" y="66"/>
                </a:cubicBezTo>
                <a:cubicBezTo>
                  <a:pt x="347" y="67"/>
                  <a:pt x="349" y="67"/>
                  <a:pt x="350" y="67"/>
                </a:cubicBezTo>
                <a:cubicBezTo>
                  <a:pt x="349" y="62"/>
                  <a:pt x="357" y="63"/>
                  <a:pt x="360" y="59"/>
                </a:cubicBezTo>
                <a:cubicBezTo>
                  <a:pt x="363" y="61"/>
                  <a:pt x="358" y="62"/>
                  <a:pt x="358" y="64"/>
                </a:cubicBezTo>
                <a:cubicBezTo>
                  <a:pt x="368" y="64"/>
                  <a:pt x="373" y="56"/>
                  <a:pt x="384" y="54"/>
                </a:cubicBezTo>
                <a:cubicBezTo>
                  <a:pt x="384" y="57"/>
                  <a:pt x="387" y="57"/>
                  <a:pt x="388" y="58"/>
                </a:cubicBezTo>
                <a:cubicBezTo>
                  <a:pt x="387" y="60"/>
                  <a:pt x="383" y="58"/>
                  <a:pt x="383" y="60"/>
                </a:cubicBezTo>
                <a:cubicBezTo>
                  <a:pt x="383" y="62"/>
                  <a:pt x="388" y="60"/>
                  <a:pt x="390" y="61"/>
                </a:cubicBezTo>
                <a:cubicBezTo>
                  <a:pt x="391" y="60"/>
                  <a:pt x="393" y="59"/>
                  <a:pt x="393" y="56"/>
                </a:cubicBezTo>
                <a:cubicBezTo>
                  <a:pt x="397" y="56"/>
                  <a:pt x="400" y="57"/>
                  <a:pt x="402" y="58"/>
                </a:cubicBezTo>
                <a:cubicBezTo>
                  <a:pt x="403" y="57"/>
                  <a:pt x="407" y="54"/>
                  <a:pt x="404" y="53"/>
                </a:cubicBezTo>
                <a:close/>
                <a:moveTo>
                  <a:pt x="508" y="233"/>
                </a:moveTo>
                <a:cubicBezTo>
                  <a:pt x="507" y="233"/>
                  <a:pt x="506" y="233"/>
                  <a:pt x="505" y="233"/>
                </a:cubicBezTo>
                <a:cubicBezTo>
                  <a:pt x="505" y="234"/>
                  <a:pt x="505" y="234"/>
                  <a:pt x="505" y="235"/>
                </a:cubicBezTo>
                <a:cubicBezTo>
                  <a:pt x="506" y="235"/>
                  <a:pt x="508" y="235"/>
                  <a:pt x="508" y="233"/>
                </a:cubicBezTo>
                <a:close/>
                <a:moveTo>
                  <a:pt x="496" y="242"/>
                </a:moveTo>
                <a:cubicBezTo>
                  <a:pt x="496" y="241"/>
                  <a:pt x="498" y="241"/>
                  <a:pt x="497" y="239"/>
                </a:cubicBezTo>
                <a:cubicBezTo>
                  <a:pt x="496" y="239"/>
                  <a:pt x="495" y="239"/>
                  <a:pt x="494" y="239"/>
                </a:cubicBezTo>
                <a:cubicBezTo>
                  <a:pt x="496" y="241"/>
                  <a:pt x="492" y="242"/>
                  <a:pt x="494" y="242"/>
                </a:cubicBezTo>
                <a:cubicBezTo>
                  <a:pt x="494" y="241"/>
                  <a:pt x="495" y="242"/>
                  <a:pt x="496" y="242"/>
                </a:cubicBezTo>
                <a:close/>
                <a:moveTo>
                  <a:pt x="113" y="295"/>
                </a:moveTo>
                <a:cubicBezTo>
                  <a:pt x="113" y="292"/>
                  <a:pt x="118" y="295"/>
                  <a:pt x="117" y="291"/>
                </a:cubicBezTo>
                <a:cubicBezTo>
                  <a:pt x="114" y="293"/>
                  <a:pt x="111" y="292"/>
                  <a:pt x="113" y="295"/>
                </a:cubicBezTo>
                <a:close/>
                <a:moveTo>
                  <a:pt x="107" y="258"/>
                </a:moveTo>
                <a:cubicBezTo>
                  <a:pt x="110" y="258"/>
                  <a:pt x="110" y="255"/>
                  <a:pt x="114" y="256"/>
                </a:cubicBezTo>
                <a:cubicBezTo>
                  <a:pt x="114" y="255"/>
                  <a:pt x="115" y="254"/>
                  <a:pt x="115" y="253"/>
                </a:cubicBezTo>
                <a:cubicBezTo>
                  <a:pt x="112" y="254"/>
                  <a:pt x="109" y="255"/>
                  <a:pt x="107" y="258"/>
                </a:cubicBezTo>
                <a:close/>
                <a:moveTo>
                  <a:pt x="398" y="83"/>
                </a:moveTo>
                <a:cubicBezTo>
                  <a:pt x="400" y="83"/>
                  <a:pt x="399" y="85"/>
                  <a:pt x="400" y="86"/>
                </a:cubicBezTo>
                <a:cubicBezTo>
                  <a:pt x="405" y="86"/>
                  <a:pt x="407" y="83"/>
                  <a:pt x="408" y="79"/>
                </a:cubicBezTo>
                <a:cubicBezTo>
                  <a:pt x="403" y="79"/>
                  <a:pt x="401" y="81"/>
                  <a:pt x="398" y="83"/>
                </a:cubicBezTo>
                <a:close/>
                <a:moveTo>
                  <a:pt x="439" y="86"/>
                </a:moveTo>
                <a:cubicBezTo>
                  <a:pt x="440" y="86"/>
                  <a:pt x="442" y="86"/>
                  <a:pt x="442" y="87"/>
                </a:cubicBezTo>
                <a:cubicBezTo>
                  <a:pt x="443" y="85"/>
                  <a:pt x="445" y="84"/>
                  <a:pt x="446" y="82"/>
                </a:cubicBezTo>
                <a:cubicBezTo>
                  <a:pt x="443" y="83"/>
                  <a:pt x="438" y="82"/>
                  <a:pt x="439" y="86"/>
                </a:cubicBezTo>
                <a:close/>
                <a:moveTo>
                  <a:pt x="469" y="92"/>
                </a:moveTo>
                <a:cubicBezTo>
                  <a:pt x="478" y="93"/>
                  <a:pt x="487" y="90"/>
                  <a:pt x="495" y="88"/>
                </a:cubicBezTo>
                <a:cubicBezTo>
                  <a:pt x="494" y="85"/>
                  <a:pt x="495" y="85"/>
                  <a:pt x="496" y="82"/>
                </a:cubicBezTo>
                <a:cubicBezTo>
                  <a:pt x="489" y="86"/>
                  <a:pt x="476" y="85"/>
                  <a:pt x="469" y="92"/>
                </a:cubicBezTo>
                <a:close/>
                <a:moveTo>
                  <a:pt x="349" y="104"/>
                </a:moveTo>
                <a:cubicBezTo>
                  <a:pt x="349" y="107"/>
                  <a:pt x="344" y="109"/>
                  <a:pt x="348" y="110"/>
                </a:cubicBezTo>
                <a:cubicBezTo>
                  <a:pt x="348" y="106"/>
                  <a:pt x="355" y="109"/>
                  <a:pt x="355" y="105"/>
                </a:cubicBezTo>
                <a:cubicBezTo>
                  <a:pt x="354" y="104"/>
                  <a:pt x="352" y="104"/>
                  <a:pt x="349" y="104"/>
                </a:cubicBezTo>
                <a:close/>
                <a:moveTo>
                  <a:pt x="374" y="96"/>
                </a:moveTo>
                <a:cubicBezTo>
                  <a:pt x="374" y="97"/>
                  <a:pt x="375" y="98"/>
                  <a:pt x="376" y="98"/>
                </a:cubicBezTo>
                <a:cubicBezTo>
                  <a:pt x="378" y="97"/>
                  <a:pt x="379" y="94"/>
                  <a:pt x="380" y="93"/>
                </a:cubicBezTo>
                <a:cubicBezTo>
                  <a:pt x="385" y="94"/>
                  <a:pt x="392" y="90"/>
                  <a:pt x="394" y="86"/>
                </a:cubicBezTo>
                <a:cubicBezTo>
                  <a:pt x="380" y="89"/>
                  <a:pt x="370" y="98"/>
                  <a:pt x="356" y="101"/>
                </a:cubicBezTo>
                <a:cubicBezTo>
                  <a:pt x="357" y="104"/>
                  <a:pt x="353" y="103"/>
                  <a:pt x="355" y="105"/>
                </a:cubicBezTo>
                <a:cubicBezTo>
                  <a:pt x="363" y="103"/>
                  <a:pt x="369" y="100"/>
                  <a:pt x="374" y="96"/>
                </a:cubicBezTo>
                <a:close/>
                <a:moveTo>
                  <a:pt x="435" y="105"/>
                </a:moveTo>
                <a:cubicBezTo>
                  <a:pt x="439" y="105"/>
                  <a:pt x="443" y="104"/>
                  <a:pt x="445" y="101"/>
                </a:cubicBezTo>
                <a:cubicBezTo>
                  <a:pt x="445" y="101"/>
                  <a:pt x="444" y="101"/>
                  <a:pt x="444" y="100"/>
                </a:cubicBezTo>
                <a:cubicBezTo>
                  <a:pt x="444" y="100"/>
                  <a:pt x="443" y="100"/>
                  <a:pt x="442" y="100"/>
                </a:cubicBezTo>
                <a:cubicBezTo>
                  <a:pt x="443" y="105"/>
                  <a:pt x="435" y="102"/>
                  <a:pt x="435" y="105"/>
                </a:cubicBezTo>
                <a:close/>
                <a:moveTo>
                  <a:pt x="258" y="110"/>
                </a:moveTo>
                <a:cubicBezTo>
                  <a:pt x="261" y="110"/>
                  <a:pt x="263" y="110"/>
                  <a:pt x="263" y="107"/>
                </a:cubicBezTo>
                <a:cubicBezTo>
                  <a:pt x="261" y="108"/>
                  <a:pt x="258" y="107"/>
                  <a:pt x="258" y="110"/>
                </a:cubicBezTo>
                <a:close/>
                <a:moveTo>
                  <a:pt x="320" y="120"/>
                </a:moveTo>
                <a:cubicBezTo>
                  <a:pt x="327" y="118"/>
                  <a:pt x="337" y="115"/>
                  <a:pt x="343" y="110"/>
                </a:cubicBezTo>
                <a:cubicBezTo>
                  <a:pt x="334" y="112"/>
                  <a:pt x="325" y="114"/>
                  <a:pt x="320" y="120"/>
                </a:cubicBezTo>
                <a:close/>
                <a:moveTo>
                  <a:pt x="404" y="119"/>
                </a:moveTo>
                <a:cubicBezTo>
                  <a:pt x="408" y="118"/>
                  <a:pt x="411" y="117"/>
                  <a:pt x="413" y="114"/>
                </a:cubicBezTo>
                <a:cubicBezTo>
                  <a:pt x="410" y="112"/>
                  <a:pt x="405" y="115"/>
                  <a:pt x="404" y="119"/>
                </a:cubicBezTo>
                <a:close/>
                <a:moveTo>
                  <a:pt x="302" y="126"/>
                </a:moveTo>
                <a:cubicBezTo>
                  <a:pt x="306" y="125"/>
                  <a:pt x="313" y="124"/>
                  <a:pt x="317" y="121"/>
                </a:cubicBezTo>
                <a:cubicBezTo>
                  <a:pt x="312" y="120"/>
                  <a:pt x="302" y="123"/>
                  <a:pt x="302" y="126"/>
                </a:cubicBezTo>
                <a:close/>
                <a:moveTo>
                  <a:pt x="380" y="128"/>
                </a:moveTo>
                <a:cubicBezTo>
                  <a:pt x="386" y="129"/>
                  <a:pt x="393" y="126"/>
                  <a:pt x="397" y="122"/>
                </a:cubicBezTo>
                <a:cubicBezTo>
                  <a:pt x="391" y="122"/>
                  <a:pt x="382" y="123"/>
                  <a:pt x="380" y="128"/>
                </a:cubicBezTo>
                <a:close/>
                <a:moveTo>
                  <a:pt x="295" y="129"/>
                </a:moveTo>
                <a:cubicBezTo>
                  <a:pt x="297" y="129"/>
                  <a:pt x="297" y="128"/>
                  <a:pt x="300" y="128"/>
                </a:cubicBezTo>
                <a:cubicBezTo>
                  <a:pt x="300" y="127"/>
                  <a:pt x="301" y="126"/>
                  <a:pt x="299" y="125"/>
                </a:cubicBezTo>
                <a:cubicBezTo>
                  <a:pt x="298" y="127"/>
                  <a:pt x="295" y="127"/>
                  <a:pt x="295" y="129"/>
                </a:cubicBezTo>
                <a:close/>
                <a:moveTo>
                  <a:pt x="504" y="131"/>
                </a:moveTo>
                <a:cubicBezTo>
                  <a:pt x="507" y="129"/>
                  <a:pt x="513" y="128"/>
                  <a:pt x="516" y="125"/>
                </a:cubicBezTo>
                <a:cubicBezTo>
                  <a:pt x="509" y="126"/>
                  <a:pt x="502" y="125"/>
                  <a:pt x="504" y="131"/>
                </a:cubicBezTo>
                <a:close/>
                <a:moveTo>
                  <a:pt x="275" y="139"/>
                </a:moveTo>
                <a:cubicBezTo>
                  <a:pt x="280" y="134"/>
                  <a:pt x="291" y="135"/>
                  <a:pt x="294" y="129"/>
                </a:cubicBezTo>
                <a:cubicBezTo>
                  <a:pt x="288" y="132"/>
                  <a:pt x="276" y="134"/>
                  <a:pt x="275" y="139"/>
                </a:cubicBezTo>
                <a:close/>
                <a:moveTo>
                  <a:pt x="328" y="150"/>
                </a:moveTo>
                <a:cubicBezTo>
                  <a:pt x="342" y="148"/>
                  <a:pt x="363" y="138"/>
                  <a:pt x="377" y="130"/>
                </a:cubicBezTo>
                <a:cubicBezTo>
                  <a:pt x="360" y="134"/>
                  <a:pt x="341" y="140"/>
                  <a:pt x="328" y="150"/>
                </a:cubicBezTo>
                <a:close/>
                <a:moveTo>
                  <a:pt x="260" y="146"/>
                </a:moveTo>
                <a:cubicBezTo>
                  <a:pt x="263" y="143"/>
                  <a:pt x="270" y="144"/>
                  <a:pt x="273" y="139"/>
                </a:cubicBezTo>
                <a:cubicBezTo>
                  <a:pt x="268" y="141"/>
                  <a:pt x="261" y="140"/>
                  <a:pt x="260" y="146"/>
                </a:cubicBezTo>
                <a:close/>
                <a:moveTo>
                  <a:pt x="312" y="159"/>
                </a:moveTo>
                <a:cubicBezTo>
                  <a:pt x="318" y="157"/>
                  <a:pt x="325" y="156"/>
                  <a:pt x="328" y="151"/>
                </a:cubicBezTo>
                <a:cubicBezTo>
                  <a:pt x="324" y="148"/>
                  <a:pt x="314" y="154"/>
                  <a:pt x="312" y="159"/>
                </a:cubicBezTo>
                <a:close/>
                <a:moveTo>
                  <a:pt x="187" y="156"/>
                </a:moveTo>
                <a:cubicBezTo>
                  <a:pt x="190" y="156"/>
                  <a:pt x="192" y="156"/>
                  <a:pt x="192" y="152"/>
                </a:cubicBezTo>
                <a:cubicBezTo>
                  <a:pt x="189" y="152"/>
                  <a:pt x="187" y="153"/>
                  <a:pt x="187" y="156"/>
                </a:cubicBezTo>
                <a:close/>
                <a:moveTo>
                  <a:pt x="297" y="167"/>
                </a:moveTo>
                <a:cubicBezTo>
                  <a:pt x="302" y="164"/>
                  <a:pt x="308" y="163"/>
                  <a:pt x="311" y="158"/>
                </a:cubicBezTo>
                <a:cubicBezTo>
                  <a:pt x="306" y="161"/>
                  <a:pt x="299" y="161"/>
                  <a:pt x="297" y="167"/>
                </a:cubicBezTo>
                <a:close/>
                <a:moveTo>
                  <a:pt x="499" y="160"/>
                </a:moveTo>
                <a:cubicBezTo>
                  <a:pt x="500" y="160"/>
                  <a:pt x="500" y="161"/>
                  <a:pt x="499" y="162"/>
                </a:cubicBezTo>
                <a:cubicBezTo>
                  <a:pt x="503" y="162"/>
                  <a:pt x="507" y="161"/>
                  <a:pt x="508" y="158"/>
                </a:cubicBezTo>
                <a:cubicBezTo>
                  <a:pt x="504" y="158"/>
                  <a:pt x="501" y="158"/>
                  <a:pt x="499" y="160"/>
                </a:cubicBezTo>
                <a:close/>
                <a:moveTo>
                  <a:pt x="477" y="163"/>
                </a:moveTo>
                <a:cubicBezTo>
                  <a:pt x="480" y="163"/>
                  <a:pt x="483" y="163"/>
                  <a:pt x="483" y="161"/>
                </a:cubicBezTo>
                <a:cubicBezTo>
                  <a:pt x="480" y="161"/>
                  <a:pt x="478" y="161"/>
                  <a:pt x="477" y="163"/>
                </a:cubicBezTo>
                <a:close/>
                <a:moveTo>
                  <a:pt x="252" y="203"/>
                </a:moveTo>
                <a:cubicBezTo>
                  <a:pt x="255" y="200"/>
                  <a:pt x="262" y="200"/>
                  <a:pt x="264" y="196"/>
                </a:cubicBezTo>
                <a:cubicBezTo>
                  <a:pt x="260" y="198"/>
                  <a:pt x="250" y="199"/>
                  <a:pt x="252" y="203"/>
                </a:cubicBezTo>
                <a:close/>
                <a:moveTo>
                  <a:pt x="212" y="222"/>
                </a:moveTo>
                <a:cubicBezTo>
                  <a:pt x="225" y="216"/>
                  <a:pt x="238" y="210"/>
                  <a:pt x="249" y="203"/>
                </a:cubicBezTo>
                <a:cubicBezTo>
                  <a:pt x="235" y="207"/>
                  <a:pt x="218" y="213"/>
                  <a:pt x="212" y="222"/>
                </a:cubicBezTo>
                <a:close/>
                <a:moveTo>
                  <a:pt x="147" y="223"/>
                </a:moveTo>
                <a:cubicBezTo>
                  <a:pt x="150" y="222"/>
                  <a:pt x="155" y="223"/>
                  <a:pt x="155" y="218"/>
                </a:cubicBezTo>
                <a:cubicBezTo>
                  <a:pt x="152" y="220"/>
                  <a:pt x="149" y="221"/>
                  <a:pt x="147" y="223"/>
                </a:cubicBezTo>
                <a:close/>
                <a:moveTo>
                  <a:pt x="202" y="227"/>
                </a:moveTo>
                <a:cubicBezTo>
                  <a:pt x="205" y="227"/>
                  <a:pt x="206" y="225"/>
                  <a:pt x="207" y="223"/>
                </a:cubicBezTo>
                <a:cubicBezTo>
                  <a:pt x="204" y="223"/>
                  <a:pt x="204" y="225"/>
                  <a:pt x="202" y="227"/>
                </a:cubicBezTo>
                <a:close/>
                <a:moveTo>
                  <a:pt x="486" y="230"/>
                </a:moveTo>
                <a:cubicBezTo>
                  <a:pt x="488" y="231"/>
                  <a:pt x="484" y="231"/>
                  <a:pt x="487" y="233"/>
                </a:cubicBezTo>
                <a:cubicBezTo>
                  <a:pt x="492" y="234"/>
                  <a:pt x="492" y="228"/>
                  <a:pt x="496" y="231"/>
                </a:cubicBezTo>
                <a:cubicBezTo>
                  <a:pt x="495" y="228"/>
                  <a:pt x="499" y="229"/>
                  <a:pt x="499" y="227"/>
                </a:cubicBezTo>
                <a:cubicBezTo>
                  <a:pt x="495" y="225"/>
                  <a:pt x="489" y="228"/>
                  <a:pt x="486" y="230"/>
                </a:cubicBezTo>
                <a:close/>
                <a:moveTo>
                  <a:pt x="136" y="242"/>
                </a:moveTo>
                <a:cubicBezTo>
                  <a:pt x="139" y="242"/>
                  <a:pt x="140" y="241"/>
                  <a:pt x="140" y="239"/>
                </a:cubicBezTo>
                <a:cubicBezTo>
                  <a:pt x="138" y="239"/>
                  <a:pt x="136" y="239"/>
                  <a:pt x="136" y="242"/>
                </a:cubicBezTo>
                <a:close/>
                <a:moveTo>
                  <a:pt x="147" y="267"/>
                </a:moveTo>
                <a:cubicBezTo>
                  <a:pt x="148" y="268"/>
                  <a:pt x="152" y="266"/>
                  <a:pt x="154" y="266"/>
                </a:cubicBezTo>
                <a:cubicBezTo>
                  <a:pt x="155" y="262"/>
                  <a:pt x="160" y="258"/>
                  <a:pt x="165" y="260"/>
                </a:cubicBezTo>
                <a:cubicBezTo>
                  <a:pt x="168" y="250"/>
                  <a:pt x="181" y="250"/>
                  <a:pt x="184" y="242"/>
                </a:cubicBezTo>
                <a:cubicBezTo>
                  <a:pt x="169" y="244"/>
                  <a:pt x="156" y="258"/>
                  <a:pt x="147" y="267"/>
                </a:cubicBezTo>
                <a:close/>
                <a:moveTo>
                  <a:pt x="121" y="251"/>
                </a:moveTo>
                <a:cubicBezTo>
                  <a:pt x="125" y="250"/>
                  <a:pt x="130" y="246"/>
                  <a:pt x="129" y="243"/>
                </a:cubicBezTo>
                <a:cubicBezTo>
                  <a:pt x="127" y="246"/>
                  <a:pt x="122" y="247"/>
                  <a:pt x="121" y="251"/>
                </a:cubicBezTo>
                <a:close/>
                <a:moveTo>
                  <a:pt x="497" y="261"/>
                </a:moveTo>
                <a:cubicBezTo>
                  <a:pt x="501" y="261"/>
                  <a:pt x="505" y="261"/>
                  <a:pt x="507" y="258"/>
                </a:cubicBezTo>
                <a:cubicBezTo>
                  <a:pt x="503" y="258"/>
                  <a:pt x="505" y="256"/>
                  <a:pt x="504" y="254"/>
                </a:cubicBezTo>
                <a:cubicBezTo>
                  <a:pt x="501" y="256"/>
                  <a:pt x="498" y="257"/>
                  <a:pt x="497" y="261"/>
                </a:cubicBezTo>
                <a:close/>
                <a:moveTo>
                  <a:pt x="129" y="260"/>
                </a:moveTo>
                <a:cubicBezTo>
                  <a:pt x="133" y="260"/>
                  <a:pt x="135" y="258"/>
                  <a:pt x="136" y="256"/>
                </a:cubicBezTo>
                <a:cubicBezTo>
                  <a:pt x="133" y="257"/>
                  <a:pt x="130" y="257"/>
                  <a:pt x="129" y="260"/>
                </a:cubicBezTo>
                <a:close/>
                <a:moveTo>
                  <a:pt x="126" y="264"/>
                </a:moveTo>
                <a:cubicBezTo>
                  <a:pt x="126" y="262"/>
                  <a:pt x="131" y="261"/>
                  <a:pt x="128" y="259"/>
                </a:cubicBezTo>
                <a:cubicBezTo>
                  <a:pt x="128" y="261"/>
                  <a:pt x="123" y="262"/>
                  <a:pt x="126" y="264"/>
                </a:cubicBezTo>
                <a:close/>
                <a:moveTo>
                  <a:pt x="118" y="263"/>
                </a:moveTo>
                <a:cubicBezTo>
                  <a:pt x="118" y="264"/>
                  <a:pt x="118" y="266"/>
                  <a:pt x="117" y="266"/>
                </a:cubicBezTo>
                <a:cubicBezTo>
                  <a:pt x="120" y="267"/>
                  <a:pt x="120" y="264"/>
                  <a:pt x="124" y="265"/>
                </a:cubicBezTo>
                <a:cubicBezTo>
                  <a:pt x="123" y="261"/>
                  <a:pt x="121" y="263"/>
                  <a:pt x="118" y="263"/>
                </a:cubicBezTo>
                <a:close/>
                <a:moveTo>
                  <a:pt x="493" y="265"/>
                </a:moveTo>
                <a:cubicBezTo>
                  <a:pt x="493" y="266"/>
                  <a:pt x="493" y="267"/>
                  <a:pt x="493" y="268"/>
                </a:cubicBezTo>
                <a:cubicBezTo>
                  <a:pt x="498" y="268"/>
                  <a:pt x="502" y="267"/>
                  <a:pt x="503" y="263"/>
                </a:cubicBezTo>
                <a:cubicBezTo>
                  <a:pt x="498" y="261"/>
                  <a:pt x="497" y="268"/>
                  <a:pt x="493" y="265"/>
                </a:cubicBezTo>
                <a:close/>
                <a:moveTo>
                  <a:pt x="154" y="270"/>
                </a:moveTo>
                <a:cubicBezTo>
                  <a:pt x="155" y="268"/>
                  <a:pt x="159" y="270"/>
                  <a:pt x="158" y="267"/>
                </a:cubicBezTo>
                <a:cubicBezTo>
                  <a:pt x="156" y="267"/>
                  <a:pt x="152" y="269"/>
                  <a:pt x="154" y="270"/>
                </a:cubicBezTo>
                <a:close/>
                <a:moveTo>
                  <a:pt x="128" y="276"/>
                </a:moveTo>
                <a:cubicBezTo>
                  <a:pt x="129" y="276"/>
                  <a:pt x="129" y="276"/>
                  <a:pt x="130" y="276"/>
                </a:cubicBezTo>
                <a:cubicBezTo>
                  <a:pt x="130" y="274"/>
                  <a:pt x="130" y="273"/>
                  <a:pt x="129" y="272"/>
                </a:cubicBezTo>
                <a:cubicBezTo>
                  <a:pt x="128" y="274"/>
                  <a:pt x="127" y="274"/>
                  <a:pt x="128" y="276"/>
                </a:cubicBezTo>
                <a:close/>
                <a:moveTo>
                  <a:pt x="497" y="298"/>
                </a:moveTo>
                <a:cubicBezTo>
                  <a:pt x="497" y="296"/>
                  <a:pt x="495" y="292"/>
                  <a:pt x="494" y="295"/>
                </a:cubicBezTo>
                <a:cubicBezTo>
                  <a:pt x="497" y="295"/>
                  <a:pt x="494" y="300"/>
                  <a:pt x="497" y="298"/>
                </a:cubicBezTo>
                <a:close/>
                <a:moveTo>
                  <a:pt x="524" y="303"/>
                </a:moveTo>
                <a:cubicBezTo>
                  <a:pt x="530" y="301"/>
                  <a:pt x="536" y="299"/>
                  <a:pt x="539" y="295"/>
                </a:cubicBezTo>
                <a:cubicBezTo>
                  <a:pt x="533" y="297"/>
                  <a:pt x="528" y="299"/>
                  <a:pt x="524" y="303"/>
                </a:cubicBezTo>
                <a:close/>
                <a:moveTo>
                  <a:pt x="490" y="299"/>
                </a:moveTo>
                <a:cubicBezTo>
                  <a:pt x="491" y="299"/>
                  <a:pt x="492" y="299"/>
                  <a:pt x="493" y="299"/>
                </a:cubicBezTo>
                <a:cubicBezTo>
                  <a:pt x="493" y="297"/>
                  <a:pt x="493" y="297"/>
                  <a:pt x="491" y="296"/>
                </a:cubicBezTo>
                <a:cubicBezTo>
                  <a:pt x="491" y="298"/>
                  <a:pt x="491" y="298"/>
                  <a:pt x="490" y="299"/>
                </a:cubicBezTo>
                <a:close/>
                <a:moveTo>
                  <a:pt x="124" y="313"/>
                </a:moveTo>
                <a:cubicBezTo>
                  <a:pt x="124" y="309"/>
                  <a:pt x="127" y="308"/>
                  <a:pt x="128" y="305"/>
                </a:cubicBezTo>
                <a:cubicBezTo>
                  <a:pt x="123" y="305"/>
                  <a:pt x="122" y="309"/>
                  <a:pt x="118" y="311"/>
                </a:cubicBezTo>
                <a:cubicBezTo>
                  <a:pt x="118" y="309"/>
                  <a:pt x="119" y="308"/>
                  <a:pt x="120" y="307"/>
                </a:cubicBezTo>
                <a:cubicBezTo>
                  <a:pt x="112" y="306"/>
                  <a:pt x="109" y="310"/>
                  <a:pt x="104" y="313"/>
                </a:cubicBezTo>
                <a:cubicBezTo>
                  <a:pt x="105" y="316"/>
                  <a:pt x="97" y="318"/>
                  <a:pt x="102" y="323"/>
                </a:cubicBezTo>
                <a:cubicBezTo>
                  <a:pt x="105" y="323"/>
                  <a:pt x="108" y="322"/>
                  <a:pt x="108" y="319"/>
                </a:cubicBezTo>
                <a:cubicBezTo>
                  <a:pt x="106" y="318"/>
                  <a:pt x="104" y="321"/>
                  <a:pt x="104" y="319"/>
                </a:cubicBezTo>
                <a:cubicBezTo>
                  <a:pt x="106" y="318"/>
                  <a:pt x="107" y="315"/>
                  <a:pt x="110" y="314"/>
                </a:cubicBezTo>
                <a:cubicBezTo>
                  <a:pt x="113" y="319"/>
                  <a:pt x="119" y="312"/>
                  <a:pt x="124" y="313"/>
                </a:cubicBezTo>
                <a:close/>
                <a:moveTo>
                  <a:pt x="114" y="318"/>
                </a:moveTo>
                <a:cubicBezTo>
                  <a:pt x="113" y="316"/>
                  <a:pt x="119" y="319"/>
                  <a:pt x="118" y="316"/>
                </a:cubicBezTo>
                <a:cubicBezTo>
                  <a:pt x="116" y="316"/>
                  <a:pt x="111" y="317"/>
                  <a:pt x="114" y="318"/>
                </a:cubicBezTo>
                <a:close/>
                <a:moveTo>
                  <a:pt x="516" y="315"/>
                </a:moveTo>
                <a:cubicBezTo>
                  <a:pt x="517" y="319"/>
                  <a:pt x="514" y="318"/>
                  <a:pt x="514" y="321"/>
                </a:cubicBezTo>
                <a:cubicBezTo>
                  <a:pt x="519" y="323"/>
                  <a:pt x="520" y="317"/>
                  <a:pt x="525" y="316"/>
                </a:cubicBezTo>
                <a:cubicBezTo>
                  <a:pt x="525" y="316"/>
                  <a:pt x="525" y="315"/>
                  <a:pt x="525" y="314"/>
                </a:cubicBezTo>
                <a:cubicBezTo>
                  <a:pt x="524" y="314"/>
                  <a:pt x="524" y="314"/>
                  <a:pt x="523" y="314"/>
                </a:cubicBezTo>
                <a:cubicBezTo>
                  <a:pt x="522" y="317"/>
                  <a:pt x="521" y="315"/>
                  <a:pt x="516" y="315"/>
                </a:cubicBezTo>
                <a:close/>
                <a:moveTo>
                  <a:pt x="537" y="327"/>
                </a:moveTo>
                <a:cubicBezTo>
                  <a:pt x="537" y="324"/>
                  <a:pt x="540" y="326"/>
                  <a:pt x="542" y="326"/>
                </a:cubicBezTo>
                <a:cubicBezTo>
                  <a:pt x="543" y="321"/>
                  <a:pt x="550" y="322"/>
                  <a:pt x="552" y="317"/>
                </a:cubicBezTo>
                <a:cubicBezTo>
                  <a:pt x="548" y="316"/>
                  <a:pt x="546" y="320"/>
                  <a:pt x="543" y="317"/>
                </a:cubicBezTo>
                <a:cubicBezTo>
                  <a:pt x="542" y="321"/>
                  <a:pt x="535" y="324"/>
                  <a:pt x="537" y="327"/>
                </a:cubicBezTo>
                <a:close/>
                <a:moveTo>
                  <a:pt x="496" y="324"/>
                </a:moveTo>
                <a:cubicBezTo>
                  <a:pt x="500" y="324"/>
                  <a:pt x="504" y="324"/>
                  <a:pt x="504" y="320"/>
                </a:cubicBezTo>
                <a:cubicBezTo>
                  <a:pt x="500" y="321"/>
                  <a:pt x="498" y="322"/>
                  <a:pt x="496" y="324"/>
                </a:cubicBezTo>
                <a:close/>
                <a:moveTo>
                  <a:pt x="513" y="330"/>
                </a:moveTo>
                <a:cubicBezTo>
                  <a:pt x="510" y="327"/>
                  <a:pt x="513" y="327"/>
                  <a:pt x="513" y="321"/>
                </a:cubicBezTo>
                <a:cubicBezTo>
                  <a:pt x="506" y="324"/>
                  <a:pt x="500" y="326"/>
                  <a:pt x="496" y="331"/>
                </a:cubicBezTo>
                <a:cubicBezTo>
                  <a:pt x="503" y="335"/>
                  <a:pt x="508" y="325"/>
                  <a:pt x="513" y="330"/>
                </a:cubicBezTo>
                <a:close/>
                <a:moveTo>
                  <a:pt x="94" y="334"/>
                </a:moveTo>
                <a:cubicBezTo>
                  <a:pt x="99" y="331"/>
                  <a:pt x="105" y="331"/>
                  <a:pt x="106" y="327"/>
                </a:cubicBezTo>
                <a:cubicBezTo>
                  <a:pt x="101" y="328"/>
                  <a:pt x="98" y="331"/>
                  <a:pt x="92" y="331"/>
                </a:cubicBezTo>
                <a:cubicBezTo>
                  <a:pt x="90" y="334"/>
                  <a:pt x="87" y="337"/>
                  <a:pt x="89" y="341"/>
                </a:cubicBezTo>
                <a:cubicBezTo>
                  <a:pt x="102" y="337"/>
                  <a:pt x="113" y="332"/>
                  <a:pt x="124" y="326"/>
                </a:cubicBezTo>
                <a:cubicBezTo>
                  <a:pt x="113" y="327"/>
                  <a:pt x="104" y="335"/>
                  <a:pt x="94" y="334"/>
                </a:cubicBezTo>
                <a:close/>
                <a:moveTo>
                  <a:pt x="483" y="336"/>
                </a:moveTo>
                <a:cubicBezTo>
                  <a:pt x="483" y="334"/>
                  <a:pt x="487" y="331"/>
                  <a:pt x="485" y="329"/>
                </a:cubicBezTo>
                <a:cubicBezTo>
                  <a:pt x="484" y="330"/>
                  <a:pt x="480" y="333"/>
                  <a:pt x="483" y="336"/>
                </a:cubicBezTo>
                <a:close/>
                <a:moveTo>
                  <a:pt x="135" y="355"/>
                </a:moveTo>
                <a:cubicBezTo>
                  <a:pt x="135" y="352"/>
                  <a:pt x="140" y="354"/>
                  <a:pt x="139" y="350"/>
                </a:cubicBezTo>
                <a:cubicBezTo>
                  <a:pt x="137" y="349"/>
                  <a:pt x="136" y="353"/>
                  <a:pt x="136" y="349"/>
                </a:cubicBezTo>
                <a:cubicBezTo>
                  <a:pt x="130" y="351"/>
                  <a:pt x="131" y="356"/>
                  <a:pt x="124" y="356"/>
                </a:cubicBezTo>
                <a:cubicBezTo>
                  <a:pt x="123" y="359"/>
                  <a:pt x="126" y="359"/>
                  <a:pt x="129" y="359"/>
                </a:cubicBezTo>
                <a:cubicBezTo>
                  <a:pt x="130" y="355"/>
                  <a:pt x="136" y="349"/>
                  <a:pt x="135" y="355"/>
                </a:cubicBezTo>
                <a:close/>
                <a:moveTo>
                  <a:pt x="115" y="363"/>
                </a:moveTo>
                <a:cubicBezTo>
                  <a:pt x="118" y="363"/>
                  <a:pt x="125" y="360"/>
                  <a:pt x="122" y="357"/>
                </a:cubicBezTo>
                <a:cubicBezTo>
                  <a:pt x="121" y="360"/>
                  <a:pt x="116" y="359"/>
                  <a:pt x="115" y="363"/>
                </a:cubicBezTo>
                <a:close/>
                <a:moveTo>
                  <a:pt x="105" y="372"/>
                </a:moveTo>
                <a:cubicBezTo>
                  <a:pt x="108" y="373"/>
                  <a:pt x="111" y="370"/>
                  <a:pt x="114" y="368"/>
                </a:cubicBezTo>
                <a:cubicBezTo>
                  <a:pt x="114" y="366"/>
                  <a:pt x="112" y="364"/>
                  <a:pt x="114" y="362"/>
                </a:cubicBezTo>
                <a:cubicBezTo>
                  <a:pt x="109" y="363"/>
                  <a:pt x="104" y="369"/>
                  <a:pt x="105" y="372"/>
                </a:cubicBezTo>
                <a:close/>
                <a:moveTo>
                  <a:pt x="184" y="367"/>
                </a:moveTo>
                <a:cubicBezTo>
                  <a:pt x="180" y="367"/>
                  <a:pt x="182" y="365"/>
                  <a:pt x="184" y="363"/>
                </a:cubicBezTo>
                <a:cubicBezTo>
                  <a:pt x="183" y="362"/>
                  <a:pt x="180" y="362"/>
                  <a:pt x="178" y="363"/>
                </a:cubicBezTo>
                <a:cubicBezTo>
                  <a:pt x="181" y="367"/>
                  <a:pt x="178" y="368"/>
                  <a:pt x="175" y="368"/>
                </a:cubicBezTo>
                <a:cubicBezTo>
                  <a:pt x="175" y="370"/>
                  <a:pt x="175" y="371"/>
                  <a:pt x="175" y="372"/>
                </a:cubicBezTo>
                <a:cubicBezTo>
                  <a:pt x="182" y="371"/>
                  <a:pt x="179" y="369"/>
                  <a:pt x="184" y="367"/>
                </a:cubicBezTo>
                <a:close/>
                <a:moveTo>
                  <a:pt x="158" y="389"/>
                </a:moveTo>
                <a:cubicBezTo>
                  <a:pt x="160" y="390"/>
                  <a:pt x="160" y="392"/>
                  <a:pt x="163" y="391"/>
                </a:cubicBezTo>
                <a:cubicBezTo>
                  <a:pt x="169" y="383"/>
                  <a:pt x="184" y="379"/>
                  <a:pt x="192" y="370"/>
                </a:cubicBezTo>
                <a:cubicBezTo>
                  <a:pt x="180" y="375"/>
                  <a:pt x="162" y="375"/>
                  <a:pt x="158" y="389"/>
                </a:cubicBezTo>
                <a:close/>
                <a:moveTo>
                  <a:pt x="558" y="379"/>
                </a:moveTo>
                <a:cubicBezTo>
                  <a:pt x="557" y="382"/>
                  <a:pt x="554" y="383"/>
                  <a:pt x="553" y="386"/>
                </a:cubicBezTo>
                <a:cubicBezTo>
                  <a:pt x="555" y="393"/>
                  <a:pt x="560" y="386"/>
                  <a:pt x="564" y="386"/>
                </a:cubicBezTo>
                <a:cubicBezTo>
                  <a:pt x="566" y="384"/>
                  <a:pt x="564" y="384"/>
                  <a:pt x="565" y="381"/>
                </a:cubicBezTo>
                <a:cubicBezTo>
                  <a:pt x="571" y="381"/>
                  <a:pt x="571" y="374"/>
                  <a:pt x="575" y="372"/>
                </a:cubicBezTo>
                <a:cubicBezTo>
                  <a:pt x="574" y="371"/>
                  <a:pt x="570" y="371"/>
                  <a:pt x="567" y="371"/>
                </a:cubicBezTo>
                <a:cubicBezTo>
                  <a:pt x="570" y="378"/>
                  <a:pt x="564" y="379"/>
                  <a:pt x="558" y="379"/>
                </a:cubicBezTo>
                <a:close/>
                <a:moveTo>
                  <a:pt x="554" y="373"/>
                </a:moveTo>
                <a:cubicBezTo>
                  <a:pt x="552" y="374"/>
                  <a:pt x="565" y="375"/>
                  <a:pt x="564" y="372"/>
                </a:cubicBezTo>
                <a:cubicBezTo>
                  <a:pt x="561" y="372"/>
                  <a:pt x="556" y="371"/>
                  <a:pt x="554" y="373"/>
                </a:cubicBezTo>
                <a:close/>
                <a:moveTo>
                  <a:pt x="527" y="380"/>
                </a:moveTo>
                <a:cubicBezTo>
                  <a:pt x="524" y="383"/>
                  <a:pt x="529" y="380"/>
                  <a:pt x="530" y="383"/>
                </a:cubicBezTo>
                <a:cubicBezTo>
                  <a:pt x="530" y="384"/>
                  <a:pt x="530" y="385"/>
                  <a:pt x="530" y="386"/>
                </a:cubicBezTo>
                <a:cubicBezTo>
                  <a:pt x="520" y="387"/>
                  <a:pt x="517" y="395"/>
                  <a:pt x="510" y="395"/>
                </a:cubicBezTo>
                <a:cubicBezTo>
                  <a:pt x="512" y="396"/>
                  <a:pt x="520" y="401"/>
                  <a:pt x="517" y="401"/>
                </a:cubicBezTo>
                <a:cubicBezTo>
                  <a:pt x="518" y="401"/>
                  <a:pt x="521" y="397"/>
                  <a:pt x="521" y="397"/>
                </a:cubicBezTo>
                <a:cubicBezTo>
                  <a:pt x="522" y="396"/>
                  <a:pt x="526" y="398"/>
                  <a:pt x="527" y="397"/>
                </a:cubicBezTo>
                <a:cubicBezTo>
                  <a:pt x="530" y="395"/>
                  <a:pt x="532" y="390"/>
                  <a:pt x="538" y="391"/>
                </a:cubicBezTo>
                <a:cubicBezTo>
                  <a:pt x="538" y="393"/>
                  <a:pt x="537" y="393"/>
                  <a:pt x="537" y="394"/>
                </a:cubicBezTo>
                <a:cubicBezTo>
                  <a:pt x="540" y="395"/>
                  <a:pt x="540" y="393"/>
                  <a:pt x="542" y="393"/>
                </a:cubicBezTo>
                <a:cubicBezTo>
                  <a:pt x="541" y="387"/>
                  <a:pt x="547" y="386"/>
                  <a:pt x="550" y="382"/>
                </a:cubicBezTo>
                <a:cubicBezTo>
                  <a:pt x="543" y="383"/>
                  <a:pt x="535" y="386"/>
                  <a:pt x="532" y="380"/>
                </a:cubicBezTo>
                <a:cubicBezTo>
                  <a:pt x="534" y="378"/>
                  <a:pt x="537" y="375"/>
                  <a:pt x="536" y="373"/>
                </a:cubicBezTo>
                <a:cubicBezTo>
                  <a:pt x="519" y="378"/>
                  <a:pt x="504" y="381"/>
                  <a:pt x="490" y="390"/>
                </a:cubicBezTo>
                <a:cubicBezTo>
                  <a:pt x="501" y="388"/>
                  <a:pt x="517" y="378"/>
                  <a:pt x="527" y="380"/>
                </a:cubicBezTo>
                <a:close/>
                <a:moveTo>
                  <a:pt x="543" y="377"/>
                </a:moveTo>
                <a:cubicBezTo>
                  <a:pt x="546" y="377"/>
                  <a:pt x="548" y="377"/>
                  <a:pt x="549" y="375"/>
                </a:cubicBezTo>
                <a:cubicBezTo>
                  <a:pt x="547" y="375"/>
                  <a:pt x="544" y="375"/>
                  <a:pt x="543" y="377"/>
                </a:cubicBezTo>
                <a:close/>
                <a:moveTo>
                  <a:pt x="87" y="385"/>
                </a:moveTo>
                <a:cubicBezTo>
                  <a:pt x="89" y="384"/>
                  <a:pt x="94" y="381"/>
                  <a:pt x="91" y="378"/>
                </a:cubicBezTo>
                <a:cubicBezTo>
                  <a:pt x="91" y="380"/>
                  <a:pt x="85" y="382"/>
                  <a:pt x="87" y="385"/>
                </a:cubicBezTo>
                <a:close/>
                <a:moveTo>
                  <a:pt x="574" y="388"/>
                </a:moveTo>
                <a:cubicBezTo>
                  <a:pt x="576" y="388"/>
                  <a:pt x="577" y="388"/>
                  <a:pt x="579" y="388"/>
                </a:cubicBezTo>
                <a:cubicBezTo>
                  <a:pt x="579" y="387"/>
                  <a:pt x="579" y="386"/>
                  <a:pt x="578" y="386"/>
                </a:cubicBezTo>
                <a:cubicBezTo>
                  <a:pt x="578" y="387"/>
                  <a:pt x="574" y="386"/>
                  <a:pt x="574" y="388"/>
                </a:cubicBezTo>
                <a:close/>
                <a:moveTo>
                  <a:pt x="555" y="398"/>
                </a:moveTo>
                <a:cubicBezTo>
                  <a:pt x="555" y="396"/>
                  <a:pt x="558" y="397"/>
                  <a:pt x="559" y="394"/>
                </a:cubicBezTo>
                <a:cubicBezTo>
                  <a:pt x="555" y="394"/>
                  <a:pt x="553" y="396"/>
                  <a:pt x="551" y="397"/>
                </a:cubicBezTo>
                <a:cubicBezTo>
                  <a:pt x="555" y="397"/>
                  <a:pt x="551" y="398"/>
                  <a:pt x="552" y="401"/>
                </a:cubicBezTo>
                <a:cubicBezTo>
                  <a:pt x="564" y="400"/>
                  <a:pt x="576" y="397"/>
                  <a:pt x="583" y="390"/>
                </a:cubicBezTo>
                <a:cubicBezTo>
                  <a:pt x="574" y="389"/>
                  <a:pt x="562" y="398"/>
                  <a:pt x="555" y="398"/>
                </a:cubicBezTo>
                <a:close/>
                <a:moveTo>
                  <a:pt x="498" y="402"/>
                </a:moveTo>
                <a:cubicBezTo>
                  <a:pt x="502" y="403"/>
                  <a:pt x="502" y="400"/>
                  <a:pt x="504" y="398"/>
                </a:cubicBezTo>
                <a:cubicBezTo>
                  <a:pt x="501" y="398"/>
                  <a:pt x="499" y="400"/>
                  <a:pt x="498" y="402"/>
                </a:cubicBezTo>
                <a:close/>
                <a:moveTo>
                  <a:pt x="479" y="408"/>
                </a:moveTo>
                <a:cubicBezTo>
                  <a:pt x="481" y="408"/>
                  <a:pt x="482" y="406"/>
                  <a:pt x="483" y="405"/>
                </a:cubicBezTo>
                <a:cubicBezTo>
                  <a:pt x="481" y="405"/>
                  <a:pt x="480" y="405"/>
                  <a:pt x="479" y="405"/>
                </a:cubicBezTo>
                <a:cubicBezTo>
                  <a:pt x="479" y="406"/>
                  <a:pt x="479" y="407"/>
                  <a:pt x="479" y="408"/>
                </a:cubicBezTo>
                <a:close/>
                <a:moveTo>
                  <a:pt x="115" y="414"/>
                </a:moveTo>
                <a:cubicBezTo>
                  <a:pt x="116" y="414"/>
                  <a:pt x="116" y="414"/>
                  <a:pt x="117" y="414"/>
                </a:cubicBezTo>
                <a:cubicBezTo>
                  <a:pt x="117" y="413"/>
                  <a:pt x="118" y="413"/>
                  <a:pt x="118" y="411"/>
                </a:cubicBezTo>
                <a:cubicBezTo>
                  <a:pt x="117" y="411"/>
                  <a:pt x="117" y="411"/>
                  <a:pt x="116" y="411"/>
                </a:cubicBezTo>
                <a:cubicBezTo>
                  <a:pt x="116" y="413"/>
                  <a:pt x="115" y="413"/>
                  <a:pt x="115" y="414"/>
                </a:cubicBezTo>
                <a:close/>
                <a:moveTo>
                  <a:pt x="150" y="423"/>
                </a:moveTo>
                <a:cubicBezTo>
                  <a:pt x="156" y="422"/>
                  <a:pt x="161" y="420"/>
                  <a:pt x="164" y="416"/>
                </a:cubicBezTo>
                <a:cubicBezTo>
                  <a:pt x="160" y="419"/>
                  <a:pt x="151" y="418"/>
                  <a:pt x="150" y="423"/>
                </a:cubicBezTo>
                <a:close/>
                <a:moveTo>
                  <a:pt x="213" y="424"/>
                </a:moveTo>
                <a:cubicBezTo>
                  <a:pt x="217" y="421"/>
                  <a:pt x="227" y="420"/>
                  <a:pt x="226" y="416"/>
                </a:cubicBezTo>
                <a:cubicBezTo>
                  <a:pt x="224" y="417"/>
                  <a:pt x="210" y="418"/>
                  <a:pt x="213" y="424"/>
                </a:cubicBezTo>
                <a:close/>
                <a:moveTo>
                  <a:pt x="528" y="431"/>
                </a:moveTo>
                <a:cubicBezTo>
                  <a:pt x="524" y="426"/>
                  <a:pt x="516" y="434"/>
                  <a:pt x="510" y="436"/>
                </a:cubicBezTo>
                <a:cubicBezTo>
                  <a:pt x="501" y="440"/>
                  <a:pt x="490" y="440"/>
                  <a:pt x="488" y="447"/>
                </a:cubicBezTo>
                <a:cubicBezTo>
                  <a:pt x="505" y="444"/>
                  <a:pt x="513" y="433"/>
                  <a:pt x="531" y="434"/>
                </a:cubicBezTo>
                <a:cubicBezTo>
                  <a:pt x="533" y="433"/>
                  <a:pt x="529" y="431"/>
                  <a:pt x="532" y="430"/>
                </a:cubicBezTo>
                <a:cubicBezTo>
                  <a:pt x="536" y="428"/>
                  <a:pt x="546" y="430"/>
                  <a:pt x="550" y="424"/>
                </a:cubicBezTo>
                <a:cubicBezTo>
                  <a:pt x="542" y="424"/>
                  <a:pt x="534" y="425"/>
                  <a:pt x="528" y="431"/>
                </a:cubicBezTo>
                <a:close/>
                <a:moveTo>
                  <a:pt x="176" y="440"/>
                </a:moveTo>
                <a:cubicBezTo>
                  <a:pt x="178" y="440"/>
                  <a:pt x="180" y="439"/>
                  <a:pt x="180" y="437"/>
                </a:cubicBezTo>
                <a:cubicBezTo>
                  <a:pt x="177" y="437"/>
                  <a:pt x="176" y="439"/>
                  <a:pt x="176" y="440"/>
                </a:cubicBezTo>
                <a:close/>
                <a:moveTo>
                  <a:pt x="169" y="474"/>
                </a:moveTo>
                <a:cubicBezTo>
                  <a:pt x="170" y="478"/>
                  <a:pt x="166" y="478"/>
                  <a:pt x="168" y="481"/>
                </a:cubicBezTo>
                <a:cubicBezTo>
                  <a:pt x="174" y="479"/>
                  <a:pt x="177" y="475"/>
                  <a:pt x="181" y="472"/>
                </a:cubicBezTo>
                <a:cubicBezTo>
                  <a:pt x="177" y="469"/>
                  <a:pt x="176" y="476"/>
                  <a:pt x="169" y="474"/>
                </a:cubicBezTo>
                <a:close/>
                <a:moveTo>
                  <a:pt x="162" y="482"/>
                </a:moveTo>
                <a:cubicBezTo>
                  <a:pt x="163" y="480"/>
                  <a:pt x="165" y="480"/>
                  <a:pt x="164" y="477"/>
                </a:cubicBezTo>
                <a:cubicBezTo>
                  <a:pt x="161" y="476"/>
                  <a:pt x="160" y="481"/>
                  <a:pt x="162" y="482"/>
                </a:cubicBezTo>
                <a:close/>
                <a:moveTo>
                  <a:pt x="499" y="489"/>
                </a:moveTo>
                <a:cubicBezTo>
                  <a:pt x="500" y="490"/>
                  <a:pt x="502" y="490"/>
                  <a:pt x="505" y="490"/>
                </a:cubicBezTo>
                <a:cubicBezTo>
                  <a:pt x="505" y="488"/>
                  <a:pt x="503" y="487"/>
                  <a:pt x="506" y="486"/>
                </a:cubicBezTo>
                <a:cubicBezTo>
                  <a:pt x="507" y="486"/>
                  <a:pt x="508" y="486"/>
                  <a:pt x="509" y="486"/>
                </a:cubicBezTo>
                <a:cubicBezTo>
                  <a:pt x="508" y="488"/>
                  <a:pt x="507" y="488"/>
                  <a:pt x="510" y="488"/>
                </a:cubicBezTo>
                <a:cubicBezTo>
                  <a:pt x="510" y="488"/>
                  <a:pt x="511" y="488"/>
                  <a:pt x="512" y="488"/>
                </a:cubicBezTo>
                <a:cubicBezTo>
                  <a:pt x="511" y="484"/>
                  <a:pt x="516" y="483"/>
                  <a:pt x="517" y="479"/>
                </a:cubicBezTo>
                <a:cubicBezTo>
                  <a:pt x="512" y="476"/>
                  <a:pt x="501" y="482"/>
                  <a:pt x="499" y="489"/>
                </a:cubicBezTo>
                <a:close/>
                <a:moveTo>
                  <a:pt x="493" y="494"/>
                </a:moveTo>
                <a:cubicBezTo>
                  <a:pt x="496" y="495"/>
                  <a:pt x="497" y="491"/>
                  <a:pt x="497" y="495"/>
                </a:cubicBezTo>
                <a:cubicBezTo>
                  <a:pt x="500" y="495"/>
                  <a:pt x="500" y="493"/>
                  <a:pt x="501" y="492"/>
                </a:cubicBezTo>
                <a:cubicBezTo>
                  <a:pt x="499" y="489"/>
                  <a:pt x="493" y="488"/>
                  <a:pt x="493" y="494"/>
                </a:cubicBezTo>
                <a:close/>
                <a:moveTo>
                  <a:pt x="151" y="514"/>
                </a:moveTo>
                <a:cubicBezTo>
                  <a:pt x="154" y="512"/>
                  <a:pt x="158" y="515"/>
                  <a:pt x="158" y="508"/>
                </a:cubicBezTo>
                <a:cubicBezTo>
                  <a:pt x="155" y="510"/>
                  <a:pt x="150" y="510"/>
                  <a:pt x="151" y="514"/>
                </a:cubicBezTo>
                <a:close/>
                <a:moveTo>
                  <a:pt x="188" y="524"/>
                </a:moveTo>
                <a:cubicBezTo>
                  <a:pt x="192" y="524"/>
                  <a:pt x="192" y="520"/>
                  <a:pt x="193" y="518"/>
                </a:cubicBezTo>
                <a:cubicBezTo>
                  <a:pt x="196" y="519"/>
                  <a:pt x="199" y="514"/>
                  <a:pt x="201" y="512"/>
                </a:cubicBezTo>
                <a:cubicBezTo>
                  <a:pt x="193" y="512"/>
                  <a:pt x="191" y="518"/>
                  <a:pt x="188" y="524"/>
                </a:cubicBezTo>
                <a:close/>
                <a:moveTo>
                  <a:pt x="453" y="538"/>
                </a:moveTo>
                <a:cubicBezTo>
                  <a:pt x="449" y="541"/>
                  <a:pt x="443" y="542"/>
                  <a:pt x="441" y="547"/>
                </a:cubicBezTo>
                <a:cubicBezTo>
                  <a:pt x="437" y="545"/>
                  <a:pt x="435" y="548"/>
                  <a:pt x="435" y="552"/>
                </a:cubicBezTo>
                <a:cubicBezTo>
                  <a:pt x="453" y="553"/>
                  <a:pt x="465" y="535"/>
                  <a:pt x="487" y="533"/>
                </a:cubicBezTo>
                <a:cubicBezTo>
                  <a:pt x="486" y="530"/>
                  <a:pt x="490" y="531"/>
                  <a:pt x="491" y="530"/>
                </a:cubicBezTo>
                <a:cubicBezTo>
                  <a:pt x="491" y="526"/>
                  <a:pt x="492" y="524"/>
                  <a:pt x="493" y="523"/>
                </a:cubicBezTo>
                <a:cubicBezTo>
                  <a:pt x="490" y="522"/>
                  <a:pt x="487" y="525"/>
                  <a:pt x="490" y="527"/>
                </a:cubicBezTo>
                <a:cubicBezTo>
                  <a:pt x="485" y="527"/>
                  <a:pt x="486" y="526"/>
                  <a:pt x="480" y="528"/>
                </a:cubicBezTo>
                <a:cubicBezTo>
                  <a:pt x="478" y="529"/>
                  <a:pt x="481" y="531"/>
                  <a:pt x="479" y="531"/>
                </a:cubicBezTo>
                <a:cubicBezTo>
                  <a:pt x="469" y="528"/>
                  <a:pt x="463" y="545"/>
                  <a:pt x="453" y="538"/>
                </a:cubicBezTo>
                <a:close/>
                <a:moveTo>
                  <a:pt x="421" y="557"/>
                </a:moveTo>
                <a:cubicBezTo>
                  <a:pt x="426" y="558"/>
                  <a:pt x="432" y="554"/>
                  <a:pt x="434" y="549"/>
                </a:cubicBezTo>
                <a:cubicBezTo>
                  <a:pt x="428" y="550"/>
                  <a:pt x="423" y="552"/>
                  <a:pt x="421" y="557"/>
                </a:cubicBezTo>
                <a:close/>
                <a:moveTo>
                  <a:pt x="181" y="565"/>
                </a:moveTo>
                <a:cubicBezTo>
                  <a:pt x="186" y="566"/>
                  <a:pt x="185" y="561"/>
                  <a:pt x="190" y="562"/>
                </a:cubicBezTo>
                <a:cubicBezTo>
                  <a:pt x="190" y="560"/>
                  <a:pt x="190" y="559"/>
                  <a:pt x="188" y="558"/>
                </a:cubicBezTo>
                <a:cubicBezTo>
                  <a:pt x="187" y="561"/>
                  <a:pt x="182" y="561"/>
                  <a:pt x="181" y="565"/>
                </a:cubicBezTo>
                <a:close/>
                <a:moveTo>
                  <a:pt x="403" y="565"/>
                </a:moveTo>
                <a:cubicBezTo>
                  <a:pt x="405" y="562"/>
                  <a:pt x="412" y="564"/>
                  <a:pt x="413" y="560"/>
                </a:cubicBezTo>
                <a:cubicBezTo>
                  <a:pt x="409" y="561"/>
                  <a:pt x="403" y="563"/>
                  <a:pt x="403" y="565"/>
                </a:cubicBezTo>
                <a:close/>
                <a:moveTo>
                  <a:pt x="163" y="575"/>
                </a:moveTo>
                <a:cubicBezTo>
                  <a:pt x="167" y="573"/>
                  <a:pt x="176" y="571"/>
                  <a:pt x="175" y="567"/>
                </a:cubicBezTo>
                <a:cubicBezTo>
                  <a:pt x="173" y="572"/>
                  <a:pt x="164" y="569"/>
                  <a:pt x="163" y="575"/>
                </a:cubicBezTo>
                <a:close/>
                <a:moveTo>
                  <a:pt x="140" y="587"/>
                </a:moveTo>
                <a:cubicBezTo>
                  <a:pt x="141" y="584"/>
                  <a:pt x="147" y="585"/>
                  <a:pt x="148" y="581"/>
                </a:cubicBezTo>
                <a:cubicBezTo>
                  <a:pt x="142" y="580"/>
                  <a:pt x="139" y="585"/>
                  <a:pt x="140" y="587"/>
                </a:cubicBez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Ovr>
    <a:masterClrMapping/>
  </p:clrMapOvr>
  <p:transition advClick="0" advTm="3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直角三角形 18">
            <a:extLst>
              <a:ext uri="{FF2B5EF4-FFF2-40B4-BE49-F238E27FC236}">
                <a16:creationId xmlns:a16="http://schemas.microsoft.com/office/drawing/2014/main" id="{B5EAABAD-3394-4ABB-BCB1-511D85B0A94B}"/>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23555" name="矩形 19">
            <a:extLst>
              <a:ext uri="{FF2B5EF4-FFF2-40B4-BE49-F238E27FC236}">
                <a16:creationId xmlns:a16="http://schemas.microsoft.com/office/drawing/2014/main" id="{2F7C1F8F-0691-4497-A17A-33DDA6AFBD63}"/>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3556" name="矩形 20">
            <a:extLst>
              <a:ext uri="{FF2B5EF4-FFF2-40B4-BE49-F238E27FC236}">
                <a16:creationId xmlns:a16="http://schemas.microsoft.com/office/drawing/2014/main" id="{624B18FD-4EE1-488F-9EEC-7B7F65C4E66F}"/>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3557" name="Rectangle 5">
            <a:extLst>
              <a:ext uri="{FF2B5EF4-FFF2-40B4-BE49-F238E27FC236}">
                <a16:creationId xmlns:a16="http://schemas.microsoft.com/office/drawing/2014/main" id="{AF83B2E6-C321-4556-962B-B2ECCF3B5A6C}"/>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3558" name="TextBox 15">
            <a:extLst>
              <a:ext uri="{FF2B5EF4-FFF2-40B4-BE49-F238E27FC236}">
                <a16:creationId xmlns:a16="http://schemas.microsoft.com/office/drawing/2014/main" id="{47AB9EE7-8C52-4BE1-A2A6-40FED6A00BC5}"/>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E5820140-CB98-4AA4-8EAF-BC4C388D2FA8}"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15</a:t>
            </a:fld>
            <a:r>
              <a:rPr lang="zh-CN" altLang="en-US" sz="2400">
                <a:solidFill>
                  <a:srgbClr val="FF8500"/>
                </a:solidFill>
                <a:latin typeface="Arial Unicode MS" pitchFamily="2" charset="-122"/>
                <a:ea typeface="Arial Unicode MS" pitchFamily="2" charset="-122"/>
              </a:rPr>
              <a:t> </a:t>
            </a:r>
          </a:p>
        </p:txBody>
      </p:sp>
      <p:sp>
        <p:nvSpPr>
          <p:cNvPr id="23559" name="文本框 23">
            <a:extLst>
              <a:ext uri="{FF2B5EF4-FFF2-40B4-BE49-F238E27FC236}">
                <a16:creationId xmlns:a16="http://schemas.microsoft.com/office/drawing/2014/main" id="{21B4725F-3500-4560-84F6-36FFCF599511}"/>
              </a:ext>
            </a:extLst>
          </p:cNvPr>
          <p:cNvSpPr txBox="1">
            <a:spLocks noChangeArrowheads="1"/>
          </p:cNvSpPr>
          <p:nvPr/>
        </p:nvSpPr>
        <p:spPr bwMode="auto">
          <a:xfrm>
            <a:off x="1760538" y="287338"/>
            <a:ext cx="424484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23560" name="右箭头 24">
            <a:extLst>
              <a:ext uri="{FF2B5EF4-FFF2-40B4-BE49-F238E27FC236}">
                <a16:creationId xmlns:a16="http://schemas.microsoft.com/office/drawing/2014/main" id="{939DEBEB-2A41-4040-9840-EE039B977E7A}"/>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3561" name="Teardrop 21">
            <a:extLst>
              <a:ext uri="{FF2B5EF4-FFF2-40B4-BE49-F238E27FC236}">
                <a16:creationId xmlns:a16="http://schemas.microsoft.com/office/drawing/2014/main" id="{508E21CE-A95A-442F-8A7E-34FBA2263EF3}"/>
              </a:ext>
            </a:extLst>
          </p:cNvPr>
          <p:cNvSpPr>
            <a:spLocks/>
          </p:cNvSpPr>
          <p:nvPr/>
        </p:nvSpPr>
        <p:spPr bwMode="auto">
          <a:xfrm>
            <a:off x="1304925" y="1795463"/>
            <a:ext cx="862013" cy="862012"/>
          </a:xfrm>
          <a:custGeom>
            <a:avLst/>
            <a:gdLst>
              <a:gd name="T0" fmla="*/ 0 w 862013"/>
              <a:gd name="T1" fmla="*/ 431006 h 862012"/>
              <a:gd name="T2" fmla="*/ 431007 w 862013"/>
              <a:gd name="T3" fmla="*/ 0 h 862012"/>
              <a:gd name="T4" fmla="*/ 862013 w 862013"/>
              <a:gd name="T5" fmla="*/ 0 h 862012"/>
              <a:gd name="T6" fmla="*/ 862013 w 862013"/>
              <a:gd name="T7" fmla="*/ 431006 h 862012"/>
              <a:gd name="T8" fmla="*/ 431006 w 862013"/>
              <a:gd name="T9" fmla="*/ 862012 h 862012"/>
              <a:gd name="T10" fmla="*/ -1 w 862013"/>
              <a:gd name="T11" fmla="*/ 431006 h 862012"/>
              <a:gd name="T12" fmla="*/ 0 w 862013"/>
              <a:gd name="T13" fmla="*/ 431006 h 862012"/>
            </a:gdLst>
            <a:ahLst/>
            <a:cxnLst>
              <a:cxn ang="0">
                <a:pos x="T0" y="T1"/>
              </a:cxn>
              <a:cxn ang="0">
                <a:pos x="T2" y="T3"/>
              </a:cxn>
              <a:cxn ang="0">
                <a:pos x="T4" y="T5"/>
              </a:cxn>
              <a:cxn ang="0">
                <a:pos x="T6" y="T7"/>
              </a:cxn>
              <a:cxn ang="0">
                <a:pos x="T8" y="T9"/>
              </a:cxn>
              <a:cxn ang="0">
                <a:pos x="T10" y="T11"/>
              </a:cxn>
              <a:cxn ang="0">
                <a:pos x="T12" y="T13"/>
              </a:cxn>
            </a:cxnLst>
            <a:rect l="0" t="0" r="r" b="b"/>
            <a:pathLst>
              <a:path w="862013" h="862012">
                <a:moveTo>
                  <a:pt x="0" y="431006"/>
                </a:moveTo>
                <a:cubicBezTo>
                  <a:pt x="0" y="192968"/>
                  <a:pt x="192968" y="0"/>
                  <a:pt x="431007" y="0"/>
                </a:cubicBezTo>
                <a:lnTo>
                  <a:pt x="862013" y="0"/>
                </a:lnTo>
                <a:lnTo>
                  <a:pt x="862013" y="431006"/>
                </a:lnTo>
                <a:cubicBezTo>
                  <a:pt x="862013" y="669044"/>
                  <a:pt x="669045" y="862012"/>
                  <a:pt x="431006" y="862012"/>
                </a:cubicBezTo>
                <a:cubicBezTo>
                  <a:pt x="192967" y="862012"/>
                  <a:pt x="-1" y="669044"/>
                  <a:pt x="-1" y="431006"/>
                </a:cubicBezTo>
                <a:lnTo>
                  <a:pt x="0" y="431006"/>
                </a:ln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3562" name="Teardrop 22">
            <a:extLst>
              <a:ext uri="{FF2B5EF4-FFF2-40B4-BE49-F238E27FC236}">
                <a16:creationId xmlns:a16="http://schemas.microsoft.com/office/drawing/2014/main" id="{DFE0E8FF-8F39-41F5-8049-AE020DD19AA3}"/>
              </a:ext>
            </a:extLst>
          </p:cNvPr>
          <p:cNvSpPr>
            <a:spLocks/>
          </p:cNvSpPr>
          <p:nvPr/>
        </p:nvSpPr>
        <p:spPr bwMode="auto">
          <a:xfrm>
            <a:off x="4165600" y="1795463"/>
            <a:ext cx="862013" cy="862012"/>
          </a:xfrm>
          <a:custGeom>
            <a:avLst/>
            <a:gdLst>
              <a:gd name="T0" fmla="*/ 0 w 862013"/>
              <a:gd name="T1" fmla="*/ 431006 h 862012"/>
              <a:gd name="T2" fmla="*/ 431007 w 862013"/>
              <a:gd name="T3" fmla="*/ 0 h 862012"/>
              <a:gd name="T4" fmla="*/ 862013 w 862013"/>
              <a:gd name="T5" fmla="*/ 0 h 862012"/>
              <a:gd name="T6" fmla="*/ 862013 w 862013"/>
              <a:gd name="T7" fmla="*/ 431006 h 862012"/>
              <a:gd name="T8" fmla="*/ 431006 w 862013"/>
              <a:gd name="T9" fmla="*/ 862012 h 862012"/>
              <a:gd name="T10" fmla="*/ -1 w 862013"/>
              <a:gd name="T11" fmla="*/ 431006 h 862012"/>
              <a:gd name="T12" fmla="*/ 0 w 862013"/>
              <a:gd name="T13" fmla="*/ 431006 h 862012"/>
            </a:gdLst>
            <a:ahLst/>
            <a:cxnLst>
              <a:cxn ang="0">
                <a:pos x="T0" y="T1"/>
              </a:cxn>
              <a:cxn ang="0">
                <a:pos x="T2" y="T3"/>
              </a:cxn>
              <a:cxn ang="0">
                <a:pos x="T4" y="T5"/>
              </a:cxn>
              <a:cxn ang="0">
                <a:pos x="T6" y="T7"/>
              </a:cxn>
              <a:cxn ang="0">
                <a:pos x="T8" y="T9"/>
              </a:cxn>
              <a:cxn ang="0">
                <a:pos x="T10" y="T11"/>
              </a:cxn>
              <a:cxn ang="0">
                <a:pos x="T12" y="T13"/>
              </a:cxn>
            </a:cxnLst>
            <a:rect l="0" t="0" r="r" b="b"/>
            <a:pathLst>
              <a:path w="862013" h="862012">
                <a:moveTo>
                  <a:pt x="0" y="431006"/>
                </a:moveTo>
                <a:cubicBezTo>
                  <a:pt x="0" y="192968"/>
                  <a:pt x="192968" y="0"/>
                  <a:pt x="431007" y="0"/>
                </a:cubicBezTo>
                <a:lnTo>
                  <a:pt x="862013" y="0"/>
                </a:lnTo>
                <a:lnTo>
                  <a:pt x="862013" y="431006"/>
                </a:lnTo>
                <a:cubicBezTo>
                  <a:pt x="862013" y="669044"/>
                  <a:pt x="669045" y="862012"/>
                  <a:pt x="431006" y="862012"/>
                </a:cubicBezTo>
                <a:cubicBezTo>
                  <a:pt x="192967" y="862012"/>
                  <a:pt x="-1" y="669044"/>
                  <a:pt x="-1" y="431006"/>
                </a:cubicBezTo>
                <a:lnTo>
                  <a:pt x="0" y="431006"/>
                </a:ln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3563" name="Teardrop 23">
            <a:extLst>
              <a:ext uri="{FF2B5EF4-FFF2-40B4-BE49-F238E27FC236}">
                <a16:creationId xmlns:a16="http://schemas.microsoft.com/office/drawing/2014/main" id="{5D062F75-A5A5-4C6C-9D5F-C5FACCD3E53A}"/>
              </a:ext>
            </a:extLst>
          </p:cNvPr>
          <p:cNvSpPr>
            <a:spLocks/>
          </p:cNvSpPr>
          <p:nvPr/>
        </p:nvSpPr>
        <p:spPr bwMode="auto">
          <a:xfrm>
            <a:off x="7026275" y="1795463"/>
            <a:ext cx="862013" cy="862012"/>
          </a:xfrm>
          <a:custGeom>
            <a:avLst/>
            <a:gdLst>
              <a:gd name="T0" fmla="*/ 0 w 862013"/>
              <a:gd name="T1" fmla="*/ 431006 h 862012"/>
              <a:gd name="T2" fmla="*/ 431007 w 862013"/>
              <a:gd name="T3" fmla="*/ 0 h 862012"/>
              <a:gd name="T4" fmla="*/ 862013 w 862013"/>
              <a:gd name="T5" fmla="*/ 0 h 862012"/>
              <a:gd name="T6" fmla="*/ 862013 w 862013"/>
              <a:gd name="T7" fmla="*/ 431006 h 862012"/>
              <a:gd name="T8" fmla="*/ 431006 w 862013"/>
              <a:gd name="T9" fmla="*/ 862012 h 862012"/>
              <a:gd name="T10" fmla="*/ -1 w 862013"/>
              <a:gd name="T11" fmla="*/ 431006 h 862012"/>
              <a:gd name="T12" fmla="*/ 0 w 862013"/>
              <a:gd name="T13" fmla="*/ 431006 h 862012"/>
            </a:gdLst>
            <a:ahLst/>
            <a:cxnLst>
              <a:cxn ang="0">
                <a:pos x="T0" y="T1"/>
              </a:cxn>
              <a:cxn ang="0">
                <a:pos x="T2" y="T3"/>
              </a:cxn>
              <a:cxn ang="0">
                <a:pos x="T4" y="T5"/>
              </a:cxn>
              <a:cxn ang="0">
                <a:pos x="T6" y="T7"/>
              </a:cxn>
              <a:cxn ang="0">
                <a:pos x="T8" y="T9"/>
              </a:cxn>
              <a:cxn ang="0">
                <a:pos x="T10" y="T11"/>
              </a:cxn>
              <a:cxn ang="0">
                <a:pos x="T12" y="T13"/>
              </a:cxn>
            </a:cxnLst>
            <a:rect l="0" t="0" r="r" b="b"/>
            <a:pathLst>
              <a:path w="862013" h="862012">
                <a:moveTo>
                  <a:pt x="0" y="431006"/>
                </a:moveTo>
                <a:cubicBezTo>
                  <a:pt x="0" y="192968"/>
                  <a:pt x="192968" y="0"/>
                  <a:pt x="431007" y="0"/>
                </a:cubicBezTo>
                <a:lnTo>
                  <a:pt x="862013" y="0"/>
                </a:lnTo>
                <a:lnTo>
                  <a:pt x="862013" y="431006"/>
                </a:lnTo>
                <a:cubicBezTo>
                  <a:pt x="862013" y="669044"/>
                  <a:pt x="669045" y="862012"/>
                  <a:pt x="431006" y="862012"/>
                </a:cubicBezTo>
                <a:cubicBezTo>
                  <a:pt x="192967" y="862012"/>
                  <a:pt x="-1" y="669044"/>
                  <a:pt x="-1" y="431006"/>
                </a:cubicBezTo>
                <a:lnTo>
                  <a:pt x="0" y="431006"/>
                </a:ln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3564" name="Teardrop 36">
            <a:extLst>
              <a:ext uri="{FF2B5EF4-FFF2-40B4-BE49-F238E27FC236}">
                <a16:creationId xmlns:a16="http://schemas.microsoft.com/office/drawing/2014/main" id="{FD4DD109-775D-4D35-AA68-1023B7A909EB}"/>
              </a:ext>
            </a:extLst>
          </p:cNvPr>
          <p:cNvSpPr>
            <a:spLocks/>
          </p:cNvSpPr>
          <p:nvPr/>
        </p:nvSpPr>
        <p:spPr bwMode="auto">
          <a:xfrm>
            <a:off x="9879013" y="1795463"/>
            <a:ext cx="860425" cy="862012"/>
          </a:xfrm>
          <a:custGeom>
            <a:avLst/>
            <a:gdLst>
              <a:gd name="T0" fmla="*/ 0 w 860425"/>
              <a:gd name="T1" fmla="*/ 431006 h 862012"/>
              <a:gd name="T2" fmla="*/ 430213 w 860425"/>
              <a:gd name="T3" fmla="*/ 0 h 862012"/>
              <a:gd name="T4" fmla="*/ 860425 w 860425"/>
              <a:gd name="T5" fmla="*/ 0 h 862012"/>
              <a:gd name="T6" fmla="*/ 860425 w 860425"/>
              <a:gd name="T7" fmla="*/ 431006 h 862012"/>
              <a:gd name="T8" fmla="*/ 430212 w 860425"/>
              <a:gd name="T9" fmla="*/ 862012 h 862012"/>
              <a:gd name="T10" fmla="*/ -1 w 860425"/>
              <a:gd name="T11" fmla="*/ 431006 h 862012"/>
              <a:gd name="T12" fmla="*/ 0 w 860425"/>
              <a:gd name="T13" fmla="*/ 431006 h 862012"/>
            </a:gdLst>
            <a:ahLst/>
            <a:cxnLst>
              <a:cxn ang="0">
                <a:pos x="T0" y="T1"/>
              </a:cxn>
              <a:cxn ang="0">
                <a:pos x="T2" y="T3"/>
              </a:cxn>
              <a:cxn ang="0">
                <a:pos x="T4" y="T5"/>
              </a:cxn>
              <a:cxn ang="0">
                <a:pos x="T6" y="T7"/>
              </a:cxn>
              <a:cxn ang="0">
                <a:pos x="T8" y="T9"/>
              </a:cxn>
              <a:cxn ang="0">
                <a:pos x="T10" y="T11"/>
              </a:cxn>
              <a:cxn ang="0">
                <a:pos x="T12" y="T13"/>
              </a:cxn>
            </a:cxnLst>
            <a:rect l="0" t="0" r="r" b="b"/>
            <a:pathLst>
              <a:path w="860425" h="862012">
                <a:moveTo>
                  <a:pt x="0" y="431006"/>
                </a:moveTo>
                <a:cubicBezTo>
                  <a:pt x="0" y="192968"/>
                  <a:pt x="192613" y="0"/>
                  <a:pt x="430213" y="0"/>
                </a:cubicBezTo>
                <a:lnTo>
                  <a:pt x="860425" y="0"/>
                </a:lnTo>
                <a:lnTo>
                  <a:pt x="860425" y="431006"/>
                </a:lnTo>
                <a:cubicBezTo>
                  <a:pt x="860425" y="669044"/>
                  <a:pt x="667812" y="862012"/>
                  <a:pt x="430212" y="862012"/>
                </a:cubicBezTo>
                <a:cubicBezTo>
                  <a:pt x="192612" y="862012"/>
                  <a:pt x="-1" y="669044"/>
                  <a:pt x="-1" y="431006"/>
                </a:cubicBezTo>
                <a:lnTo>
                  <a:pt x="0" y="431006"/>
                </a:ln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3565" name="Teardrop 39">
            <a:extLst>
              <a:ext uri="{FF2B5EF4-FFF2-40B4-BE49-F238E27FC236}">
                <a16:creationId xmlns:a16="http://schemas.microsoft.com/office/drawing/2014/main" id="{EE724F02-E595-4D9C-B6A8-8FAFADD8E2FD}"/>
              </a:ext>
            </a:extLst>
          </p:cNvPr>
          <p:cNvSpPr>
            <a:spLocks/>
          </p:cNvSpPr>
          <p:nvPr/>
        </p:nvSpPr>
        <p:spPr bwMode="auto">
          <a:xfrm>
            <a:off x="1304925" y="4157663"/>
            <a:ext cx="862013" cy="862012"/>
          </a:xfrm>
          <a:custGeom>
            <a:avLst/>
            <a:gdLst>
              <a:gd name="T0" fmla="*/ 0 w 862013"/>
              <a:gd name="T1" fmla="*/ 431006 h 862012"/>
              <a:gd name="T2" fmla="*/ 431007 w 862013"/>
              <a:gd name="T3" fmla="*/ 0 h 862012"/>
              <a:gd name="T4" fmla="*/ 862013 w 862013"/>
              <a:gd name="T5" fmla="*/ 0 h 862012"/>
              <a:gd name="T6" fmla="*/ 862013 w 862013"/>
              <a:gd name="T7" fmla="*/ 431006 h 862012"/>
              <a:gd name="T8" fmla="*/ 431006 w 862013"/>
              <a:gd name="T9" fmla="*/ 862012 h 862012"/>
              <a:gd name="T10" fmla="*/ -1 w 862013"/>
              <a:gd name="T11" fmla="*/ 431006 h 862012"/>
              <a:gd name="T12" fmla="*/ 0 w 862013"/>
              <a:gd name="T13" fmla="*/ 431006 h 862012"/>
            </a:gdLst>
            <a:ahLst/>
            <a:cxnLst>
              <a:cxn ang="0">
                <a:pos x="T0" y="T1"/>
              </a:cxn>
              <a:cxn ang="0">
                <a:pos x="T2" y="T3"/>
              </a:cxn>
              <a:cxn ang="0">
                <a:pos x="T4" y="T5"/>
              </a:cxn>
              <a:cxn ang="0">
                <a:pos x="T6" y="T7"/>
              </a:cxn>
              <a:cxn ang="0">
                <a:pos x="T8" y="T9"/>
              </a:cxn>
              <a:cxn ang="0">
                <a:pos x="T10" y="T11"/>
              </a:cxn>
              <a:cxn ang="0">
                <a:pos x="T12" y="T13"/>
              </a:cxn>
            </a:cxnLst>
            <a:rect l="0" t="0" r="r" b="b"/>
            <a:pathLst>
              <a:path w="862013" h="862012">
                <a:moveTo>
                  <a:pt x="0" y="431006"/>
                </a:moveTo>
                <a:cubicBezTo>
                  <a:pt x="0" y="192968"/>
                  <a:pt x="192968" y="0"/>
                  <a:pt x="431007" y="0"/>
                </a:cubicBezTo>
                <a:lnTo>
                  <a:pt x="862013" y="0"/>
                </a:lnTo>
                <a:lnTo>
                  <a:pt x="862013" y="431006"/>
                </a:lnTo>
                <a:cubicBezTo>
                  <a:pt x="862013" y="669044"/>
                  <a:pt x="669045" y="862012"/>
                  <a:pt x="431006" y="862012"/>
                </a:cubicBezTo>
                <a:cubicBezTo>
                  <a:pt x="192967" y="862012"/>
                  <a:pt x="-1" y="669044"/>
                  <a:pt x="-1" y="431006"/>
                </a:cubicBezTo>
                <a:lnTo>
                  <a:pt x="0" y="431006"/>
                </a:ln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3566" name="Teardrop 40">
            <a:extLst>
              <a:ext uri="{FF2B5EF4-FFF2-40B4-BE49-F238E27FC236}">
                <a16:creationId xmlns:a16="http://schemas.microsoft.com/office/drawing/2014/main" id="{BB257A2D-9D0A-428B-BFB8-B5CDDE81132C}"/>
              </a:ext>
            </a:extLst>
          </p:cNvPr>
          <p:cNvSpPr>
            <a:spLocks/>
          </p:cNvSpPr>
          <p:nvPr/>
        </p:nvSpPr>
        <p:spPr bwMode="auto">
          <a:xfrm>
            <a:off x="4165600" y="4157663"/>
            <a:ext cx="862013" cy="862012"/>
          </a:xfrm>
          <a:custGeom>
            <a:avLst/>
            <a:gdLst>
              <a:gd name="T0" fmla="*/ 0 w 862013"/>
              <a:gd name="T1" fmla="*/ 431006 h 862012"/>
              <a:gd name="T2" fmla="*/ 431007 w 862013"/>
              <a:gd name="T3" fmla="*/ 0 h 862012"/>
              <a:gd name="T4" fmla="*/ 862013 w 862013"/>
              <a:gd name="T5" fmla="*/ 0 h 862012"/>
              <a:gd name="T6" fmla="*/ 862013 w 862013"/>
              <a:gd name="T7" fmla="*/ 431006 h 862012"/>
              <a:gd name="T8" fmla="*/ 431006 w 862013"/>
              <a:gd name="T9" fmla="*/ 862012 h 862012"/>
              <a:gd name="T10" fmla="*/ -1 w 862013"/>
              <a:gd name="T11" fmla="*/ 431006 h 862012"/>
              <a:gd name="T12" fmla="*/ 0 w 862013"/>
              <a:gd name="T13" fmla="*/ 431006 h 862012"/>
            </a:gdLst>
            <a:ahLst/>
            <a:cxnLst>
              <a:cxn ang="0">
                <a:pos x="T0" y="T1"/>
              </a:cxn>
              <a:cxn ang="0">
                <a:pos x="T2" y="T3"/>
              </a:cxn>
              <a:cxn ang="0">
                <a:pos x="T4" y="T5"/>
              </a:cxn>
              <a:cxn ang="0">
                <a:pos x="T6" y="T7"/>
              </a:cxn>
              <a:cxn ang="0">
                <a:pos x="T8" y="T9"/>
              </a:cxn>
              <a:cxn ang="0">
                <a:pos x="T10" y="T11"/>
              </a:cxn>
              <a:cxn ang="0">
                <a:pos x="T12" y="T13"/>
              </a:cxn>
            </a:cxnLst>
            <a:rect l="0" t="0" r="r" b="b"/>
            <a:pathLst>
              <a:path w="862013" h="862012">
                <a:moveTo>
                  <a:pt x="0" y="431006"/>
                </a:moveTo>
                <a:cubicBezTo>
                  <a:pt x="0" y="192968"/>
                  <a:pt x="192968" y="0"/>
                  <a:pt x="431007" y="0"/>
                </a:cubicBezTo>
                <a:lnTo>
                  <a:pt x="862013" y="0"/>
                </a:lnTo>
                <a:lnTo>
                  <a:pt x="862013" y="431006"/>
                </a:lnTo>
                <a:cubicBezTo>
                  <a:pt x="862013" y="669044"/>
                  <a:pt x="669045" y="862012"/>
                  <a:pt x="431006" y="862012"/>
                </a:cubicBezTo>
                <a:cubicBezTo>
                  <a:pt x="192967" y="862012"/>
                  <a:pt x="-1" y="669044"/>
                  <a:pt x="-1" y="431006"/>
                </a:cubicBezTo>
                <a:lnTo>
                  <a:pt x="0" y="431006"/>
                </a:ln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3567" name="Teardrop 41">
            <a:extLst>
              <a:ext uri="{FF2B5EF4-FFF2-40B4-BE49-F238E27FC236}">
                <a16:creationId xmlns:a16="http://schemas.microsoft.com/office/drawing/2014/main" id="{C79427D7-3122-4A1D-88A7-E13997F1D3C4}"/>
              </a:ext>
            </a:extLst>
          </p:cNvPr>
          <p:cNvSpPr>
            <a:spLocks/>
          </p:cNvSpPr>
          <p:nvPr/>
        </p:nvSpPr>
        <p:spPr bwMode="auto">
          <a:xfrm>
            <a:off x="7026275" y="4157663"/>
            <a:ext cx="862013" cy="862012"/>
          </a:xfrm>
          <a:custGeom>
            <a:avLst/>
            <a:gdLst>
              <a:gd name="T0" fmla="*/ 0 w 862013"/>
              <a:gd name="T1" fmla="*/ 431006 h 862012"/>
              <a:gd name="T2" fmla="*/ 431007 w 862013"/>
              <a:gd name="T3" fmla="*/ 0 h 862012"/>
              <a:gd name="T4" fmla="*/ 862013 w 862013"/>
              <a:gd name="T5" fmla="*/ 0 h 862012"/>
              <a:gd name="T6" fmla="*/ 862013 w 862013"/>
              <a:gd name="T7" fmla="*/ 431006 h 862012"/>
              <a:gd name="T8" fmla="*/ 431006 w 862013"/>
              <a:gd name="T9" fmla="*/ 862012 h 862012"/>
              <a:gd name="T10" fmla="*/ -1 w 862013"/>
              <a:gd name="T11" fmla="*/ 431006 h 862012"/>
              <a:gd name="T12" fmla="*/ 0 w 862013"/>
              <a:gd name="T13" fmla="*/ 431006 h 862012"/>
            </a:gdLst>
            <a:ahLst/>
            <a:cxnLst>
              <a:cxn ang="0">
                <a:pos x="T0" y="T1"/>
              </a:cxn>
              <a:cxn ang="0">
                <a:pos x="T2" y="T3"/>
              </a:cxn>
              <a:cxn ang="0">
                <a:pos x="T4" y="T5"/>
              </a:cxn>
              <a:cxn ang="0">
                <a:pos x="T6" y="T7"/>
              </a:cxn>
              <a:cxn ang="0">
                <a:pos x="T8" y="T9"/>
              </a:cxn>
              <a:cxn ang="0">
                <a:pos x="T10" y="T11"/>
              </a:cxn>
              <a:cxn ang="0">
                <a:pos x="T12" y="T13"/>
              </a:cxn>
            </a:cxnLst>
            <a:rect l="0" t="0" r="r" b="b"/>
            <a:pathLst>
              <a:path w="862013" h="862012">
                <a:moveTo>
                  <a:pt x="0" y="431006"/>
                </a:moveTo>
                <a:cubicBezTo>
                  <a:pt x="0" y="192968"/>
                  <a:pt x="192968" y="0"/>
                  <a:pt x="431007" y="0"/>
                </a:cubicBezTo>
                <a:lnTo>
                  <a:pt x="862013" y="0"/>
                </a:lnTo>
                <a:lnTo>
                  <a:pt x="862013" y="431006"/>
                </a:lnTo>
                <a:cubicBezTo>
                  <a:pt x="862013" y="669044"/>
                  <a:pt x="669045" y="862012"/>
                  <a:pt x="431006" y="862012"/>
                </a:cubicBezTo>
                <a:cubicBezTo>
                  <a:pt x="192967" y="862012"/>
                  <a:pt x="-1" y="669044"/>
                  <a:pt x="-1" y="431006"/>
                </a:cubicBezTo>
                <a:lnTo>
                  <a:pt x="0" y="431006"/>
                </a:ln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3568" name="Teardrop 48">
            <a:extLst>
              <a:ext uri="{FF2B5EF4-FFF2-40B4-BE49-F238E27FC236}">
                <a16:creationId xmlns:a16="http://schemas.microsoft.com/office/drawing/2014/main" id="{7F22300D-BBAB-4559-BA08-7D4C95624678}"/>
              </a:ext>
            </a:extLst>
          </p:cNvPr>
          <p:cNvSpPr>
            <a:spLocks/>
          </p:cNvSpPr>
          <p:nvPr/>
        </p:nvSpPr>
        <p:spPr bwMode="auto">
          <a:xfrm>
            <a:off x="9879013" y="4157663"/>
            <a:ext cx="860425" cy="862012"/>
          </a:xfrm>
          <a:custGeom>
            <a:avLst/>
            <a:gdLst>
              <a:gd name="T0" fmla="*/ 0 w 860425"/>
              <a:gd name="T1" fmla="*/ 431006 h 862012"/>
              <a:gd name="T2" fmla="*/ 430213 w 860425"/>
              <a:gd name="T3" fmla="*/ 0 h 862012"/>
              <a:gd name="T4" fmla="*/ 860425 w 860425"/>
              <a:gd name="T5" fmla="*/ 0 h 862012"/>
              <a:gd name="T6" fmla="*/ 860425 w 860425"/>
              <a:gd name="T7" fmla="*/ 431006 h 862012"/>
              <a:gd name="T8" fmla="*/ 430212 w 860425"/>
              <a:gd name="T9" fmla="*/ 862012 h 862012"/>
              <a:gd name="T10" fmla="*/ -1 w 860425"/>
              <a:gd name="T11" fmla="*/ 431006 h 862012"/>
              <a:gd name="T12" fmla="*/ 0 w 860425"/>
              <a:gd name="T13" fmla="*/ 431006 h 862012"/>
            </a:gdLst>
            <a:ahLst/>
            <a:cxnLst>
              <a:cxn ang="0">
                <a:pos x="T0" y="T1"/>
              </a:cxn>
              <a:cxn ang="0">
                <a:pos x="T2" y="T3"/>
              </a:cxn>
              <a:cxn ang="0">
                <a:pos x="T4" y="T5"/>
              </a:cxn>
              <a:cxn ang="0">
                <a:pos x="T6" y="T7"/>
              </a:cxn>
              <a:cxn ang="0">
                <a:pos x="T8" y="T9"/>
              </a:cxn>
              <a:cxn ang="0">
                <a:pos x="T10" y="T11"/>
              </a:cxn>
              <a:cxn ang="0">
                <a:pos x="T12" y="T13"/>
              </a:cxn>
            </a:cxnLst>
            <a:rect l="0" t="0" r="r" b="b"/>
            <a:pathLst>
              <a:path w="860425" h="862012">
                <a:moveTo>
                  <a:pt x="0" y="431006"/>
                </a:moveTo>
                <a:cubicBezTo>
                  <a:pt x="0" y="192968"/>
                  <a:pt x="192613" y="0"/>
                  <a:pt x="430213" y="0"/>
                </a:cubicBezTo>
                <a:lnTo>
                  <a:pt x="860425" y="0"/>
                </a:lnTo>
                <a:lnTo>
                  <a:pt x="860425" y="431006"/>
                </a:lnTo>
                <a:cubicBezTo>
                  <a:pt x="860425" y="669044"/>
                  <a:pt x="667812" y="862012"/>
                  <a:pt x="430212" y="862012"/>
                </a:cubicBezTo>
                <a:cubicBezTo>
                  <a:pt x="192612" y="862012"/>
                  <a:pt x="-1" y="669044"/>
                  <a:pt x="-1" y="431006"/>
                </a:cubicBezTo>
                <a:lnTo>
                  <a:pt x="0" y="431006"/>
                </a:ln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3569" name="Freeform 299">
            <a:extLst>
              <a:ext uri="{FF2B5EF4-FFF2-40B4-BE49-F238E27FC236}">
                <a16:creationId xmlns:a16="http://schemas.microsoft.com/office/drawing/2014/main" id="{F79BD9E2-C7B0-4554-92F2-63E4984932CF}"/>
              </a:ext>
            </a:extLst>
          </p:cNvPr>
          <p:cNvSpPr>
            <a:spLocks/>
          </p:cNvSpPr>
          <p:nvPr/>
        </p:nvSpPr>
        <p:spPr bwMode="auto">
          <a:xfrm>
            <a:off x="1543050" y="4479925"/>
            <a:ext cx="276225" cy="276225"/>
          </a:xfrm>
          <a:custGeom>
            <a:avLst/>
            <a:gdLst>
              <a:gd name="T0" fmla="*/ 181 w 206"/>
              <a:gd name="T1" fmla="*/ 172 h 206"/>
              <a:gd name="T2" fmla="*/ 172 w 206"/>
              <a:gd name="T3" fmla="*/ 180 h 206"/>
              <a:gd name="T4" fmla="*/ 35 w 206"/>
              <a:gd name="T5" fmla="*/ 180 h 206"/>
              <a:gd name="T6" fmla="*/ 26 w 206"/>
              <a:gd name="T7" fmla="*/ 172 h 206"/>
              <a:gd name="T8" fmla="*/ 26 w 206"/>
              <a:gd name="T9" fmla="*/ 34 h 206"/>
              <a:gd name="T10" fmla="*/ 35 w 206"/>
              <a:gd name="T11" fmla="*/ 25 h 206"/>
              <a:gd name="T12" fmla="*/ 154 w 206"/>
              <a:gd name="T13" fmla="*/ 25 h 206"/>
              <a:gd name="T14" fmla="*/ 179 w 206"/>
              <a:gd name="T15" fmla="*/ 0 h 206"/>
              <a:gd name="T16" fmla="*/ 172 w 206"/>
              <a:gd name="T17" fmla="*/ 0 h 206"/>
              <a:gd name="T18" fmla="*/ 35 w 206"/>
              <a:gd name="T19" fmla="*/ 0 h 206"/>
              <a:gd name="T20" fmla="*/ 0 w 206"/>
              <a:gd name="T21" fmla="*/ 34 h 206"/>
              <a:gd name="T22" fmla="*/ 0 w 206"/>
              <a:gd name="T23" fmla="*/ 172 h 206"/>
              <a:gd name="T24" fmla="*/ 35 w 206"/>
              <a:gd name="T25" fmla="*/ 206 h 206"/>
              <a:gd name="T26" fmla="*/ 172 w 206"/>
              <a:gd name="T27" fmla="*/ 206 h 206"/>
              <a:gd name="T28" fmla="*/ 206 w 206"/>
              <a:gd name="T29" fmla="*/ 172 h 206"/>
              <a:gd name="T30" fmla="*/ 206 w 206"/>
              <a:gd name="T31" fmla="*/ 95 h 206"/>
              <a:gd name="T32" fmla="*/ 181 w 206"/>
              <a:gd name="T33" fmla="*/ 121 h 206"/>
              <a:gd name="T34" fmla="*/ 181 w 206"/>
              <a:gd name="T35" fmla="*/ 17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206">
                <a:moveTo>
                  <a:pt x="181" y="172"/>
                </a:moveTo>
                <a:cubicBezTo>
                  <a:pt x="181" y="176"/>
                  <a:pt x="177" y="180"/>
                  <a:pt x="172" y="180"/>
                </a:cubicBezTo>
                <a:cubicBezTo>
                  <a:pt x="35" y="180"/>
                  <a:pt x="35" y="180"/>
                  <a:pt x="35" y="180"/>
                </a:cubicBezTo>
                <a:cubicBezTo>
                  <a:pt x="30" y="180"/>
                  <a:pt x="26" y="176"/>
                  <a:pt x="26" y="172"/>
                </a:cubicBezTo>
                <a:cubicBezTo>
                  <a:pt x="26" y="34"/>
                  <a:pt x="26" y="34"/>
                  <a:pt x="26" y="34"/>
                </a:cubicBezTo>
                <a:cubicBezTo>
                  <a:pt x="26" y="29"/>
                  <a:pt x="30" y="25"/>
                  <a:pt x="35" y="25"/>
                </a:cubicBezTo>
                <a:cubicBezTo>
                  <a:pt x="154" y="25"/>
                  <a:pt x="154" y="25"/>
                  <a:pt x="154" y="25"/>
                </a:cubicBezTo>
                <a:cubicBezTo>
                  <a:pt x="179" y="0"/>
                  <a:pt x="179" y="0"/>
                  <a:pt x="179" y="0"/>
                </a:cubicBezTo>
                <a:cubicBezTo>
                  <a:pt x="177" y="0"/>
                  <a:pt x="174" y="0"/>
                  <a:pt x="172" y="0"/>
                </a:cubicBezTo>
                <a:cubicBezTo>
                  <a:pt x="35" y="0"/>
                  <a:pt x="35" y="0"/>
                  <a:pt x="35" y="0"/>
                </a:cubicBezTo>
                <a:cubicBezTo>
                  <a:pt x="16" y="0"/>
                  <a:pt x="0" y="15"/>
                  <a:pt x="0" y="34"/>
                </a:cubicBezTo>
                <a:cubicBezTo>
                  <a:pt x="0" y="172"/>
                  <a:pt x="0" y="172"/>
                  <a:pt x="0" y="172"/>
                </a:cubicBezTo>
                <a:cubicBezTo>
                  <a:pt x="0" y="190"/>
                  <a:pt x="16" y="206"/>
                  <a:pt x="35" y="206"/>
                </a:cubicBezTo>
                <a:cubicBezTo>
                  <a:pt x="172" y="206"/>
                  <a:pt x="172" y="206"/>
                  <a:pt x="172" y="206"/>
                </a:cubicBezTo>
                <a:cubicBezTo>
                  <a:pt x="191" y="206"/>
                  <a:pt x="206" y="190"/>
                  <a:pt x="206" y="172"/>
                </a:cubicBezTo>
                <a:cubicBezTo>
                  <a:pt x="206" y="95"/>
                  <a:pt x="206" y="95"/>
                  <a:pt x="206" y="95"/>
                </a:cubicBezTo>
                <a:cubicBezTo>
                  <a:pt x="181" y="121"/>
                  <a:pt x="181" y="121"/>
                  <a:pt x="181" y="121"/>
                </a:cubicBezTo>
                <a:lnTo>
                  <a:pt x="181" y="1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0" name="Freeform 300">
            <a:extLst>
              <a:ext uri="{FF2B5EF4-FFF2-40B4-BE49-F238E27FC236}">
                <a16:creationId xmlns:a16="http://schemas.microsoft.com/office/drawing/2014/main" id="{26C6AA95-A238-403B-B2FB-2F15E2CF0173}"/>
              </a:ext>
            </a:extLst>
          </p:cNvPr>
          <p:cNvSpPr>
            <a:spLocks noEditPoints="1"/>
          </p:cNvSpPr>
          <p:nvPr/>
        </p:nvSpPr>
        <p:spPr bwMode="auto">
          <a:xfrm>
            <a:off x="1660525" y="4465638"/>
            <a:ext cx="222250" cy="222250"/>
          </a:xfrm>
          <a:custGeom>
            <a:avLst/>
            <a:gdLst>
              <a:gd name="T0" fmla="*/ 74 w 74"/>
              <a:gd name="T1" fmla="*/ 17 h 74"/>
              <a:gd name="T2" fmla="*/ 57 w 74"/>
              <a:gd name="T3" fmla="*/ 0 h 74"/>
              <a:gd name="T4" fmla="*/ 8 w 74"/>
              <a:gd name="T5" fmla="*/ 50 h 74"/>
              <a:gd name="T6" fmla="*/ 0 w 74"/>
              <a:gd name="T7" fmla="*/ 74 h 74"/>
              <a:gd name="T8" fmla="*/ 24 w 74"/>
              <a:gd name="T9" fmla="*/ 66 h 74"/>
              <a:gd name="T10" fmla="*/ 74 w 74"/>
              <a:gd name="T11" fmla="*/ 17 h 74"/>
              <a:gd name="T12" fmla="*/ 19 w 74"/>
              <a:gd name="T13" fmla="*/ 52 h 74"/>
              <a:gd name="T14" fmla="*/ 17 w 74"/>
              <a:gd name="T15" fmla="*/ 50 h 74"/>
              <a:gd name="T16" fmla="*/ 57 w 74"/>
              <a:gd name="T17" fmla="*/ 9 h 74"/>
              <a:gd name="T18" fmla="*/ 60 w 74"/>
              <a:gd name="T19" fmla="*/ 11 h 74"/>
              <a:gd name="T20" fmla="*/ 19 w 74"/>
              <a:gd name="T21" fmla="*/ 5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74">
                <a:moveTo>
                  <a:pt x="74" y="17"/>
                </a:moveTo>
                <a:lnTo>
                  <a:pt x="57" y="0"/>
                </a:lnTo>
                <a:lnTo>
                  <a:pt x="8" y="50"/>
                </a:lnTo>
                <a:lnTo>
                  <a:pt x="0" y="74"/>
                </a:lnTo>
                <a:lnTo>
                  <a:pt x="24" y="66"/>
                </a:lnTo>
                <a:lnTo>
                  <a:pt x="74" y="17"/>
                </a:lnTo>
                <a:close/>
                <a:moveTo>
                  <a:pt x="19" y="52"/>
                </a:moveTo>
                <a:lnTo>
                  <a:pt x="17" y="50"/>
                </a:lnTo>
                <a:lnTo>
                  <a:pt x="57" y="9"/>
                </a:lnTo>
                <a:lnTo>
                  <a:pt x="60" y="11"/>
                </a:lnTo>
                <a:lnTo>
                  <a:pt x="19" y="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1" name="Freeform 301">
            <a:extLst>
              <a:ext uri="{FF2B5EF4-FFF2-40B4-BE49-F238E27FC236}">
                <a16:creationId xmlns:a16="http://schemas.microsoft.com/office/drawing/2014/main" id="{222123C4-D9E7-4222-8052-3F4A86AE8ED0}"/>
              </a:ext>
            </a:extLst>
          </p:cNvPr>
          <p:cNvSpPr>
            <a:spLocks/>
          </p:cNvSpPr>
          <p:nvPr/>
        </p:nvSpPr>
        <p:spPr bwMode="auto">
          <a:xfrm>
            <a:off x="1849438" y="4416425"/>
            <a:ext cx="80962" cy="82550"/>
          </a:xfrm>
          <a:custGeom>
            <a:avLst/>
            <a:gdLst>
              <a:gd name="T0" fmla="*/ 0 w 27"/>
              <a:gd name="T1" fmla="*/ 11 h 27"/>
              <a:gd name="T2" fmla="*/ 16 w 27"/>
              <a:gd name="T3" fmla="*/ 27 h 27"/>
              <a:gd name="T4" fmla="*/ 27 w 27"/>
              <a:gd name="T5" fmla="*/ 16 h 27"/>
              <a:gd name="T6" fmla="*/ 11 w 27"/>
              <a:gd name="T7" fmla="*/ 0 h 27"/>
              <a:gd name="T8" fmla="*/ 0 w 27"/>
              <a:gd name="T9" fmla="*/ 11 h 27"/>
            </a:gdLst>
            <a:ahLst/>
            <a:cxnLst>
              <a:cxn ang="0">
                <a:pos x="T0" y="T1"/>
              </a:cxn>
              <a:cxn ang="0">
                <a:pos x="T2" y="T3"/>
              </a:cxn>
              <a:cxn ang="0">
                <a:pos x="T4" y="T5"/>
              </a:cxn>
              <a:cxn ang="0">
                <a:pos x="T6" y="T7"/>
              </a:cxn>
              <a:cxn ang="0">
                <a:pos x="T8" y="T9"/>
              </a:cxn>
            </a:cxnLst>
            <a:rect l="0" t="0" r="r" b="b"/>
            <a:pathLst>
              <a:path w="27" h="27">
                <a:moveTo>
                  <a:pt x="0" y="11"/>
                </a:moveTo>
                <a:lnTo>
                  <a:pt x="16" y="27"/>
                </a:lnTo>
                <a:lnTo>
                  <a:pt x="27" y="16"/>
                </a:lnTo>
                <a:lnTo>
                  <a:pt x="11" y="0"/>
                </a:lnTo>
                <a:lnTo>
                  <a:pt x="0"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2" name="Freeform 335">
            <a:extLst>
              <a:ext uri="{FF2B5EF4-FFF2-40B4-BE49-F238E27FC236}">
                <a16:creationId xmlns:a16="http://schemas.microsoft.com/office/drawing/2014/main" id="{B72E2497-EBB0-45A8-8F4F-C5B43845CF48}"/>
              </a:ext>
            </a:extLst>
          </p:cNvPr>
          <p:cNvSpPr>
            <a:spLocks/>
          </p:cNvSpPr>
          <p:nvPr/>
        </p:nvSpPr>
        <p:spPr bwMode="auto">
          <a:xfrm>
            <a:off x="1670050" y="2176463"/>
            <a:ext cx="101600" cy="101600"/>
          </a:xfrm>
          <a:custGeom>
            <a:avLst/>
            <a:gdLst>
              <a:gd name="T0" fmla="*/ 2 w 34"/>
              <a:gd name="T1" fmla="*/ 34 h 34"/>
              <a:gd name="T2" fmla="*/ 34 w 34"/>
              <a:gd name="T3" fmla="*/ 2 h 34"/>
              <a:gd name="T4" fmla="*/ 32 w 34"/>
              <a:gd name="T5" fmla="*/ 0 h 34"/>
              <a:gd name="T6" fmla="*/ 0 w 34"/>
              <a:gd name="T7" fmla="*/ 32 h 34"/>
              <a:gd name="T8" fmla="*/ 2 w 34"/>
              <a:gd name="T9" fmla="*/ 34 h 34"/>
            </a:gdLst>
            <a:ahLst/>
            <a:cxnLst>
              <a:cxn ang="0">
                <a:pos x="T0" y="T1"/>
              </a:cxn>
              <a:cxn ang="0">
                <a:pos x="T2" y="T3"/>
              </a:cxn>
              <a:cxn ang="0">
                <a:pos x="T4" y="T5"/>
              </a:cxn>
              <a:cxn ang="0">
                <a:pos x="T6" y="T7"/>
              </a:cxn>
              <a:cxn ang="0">
                <a:pos x="T8" y="T9"/>
              </a:cxn>
            </a:cxnLst>
            <a:rect l="0" t="0" r="r" b="b"/>
            <a:pathLst>
              <a:path w="34" h="34">
                <a:moveTo>
                  <a:pt x="2" y="34"/>
                </a:moveTo>
                <a:lnTo>
                  <a:pt x="34" y="2"/>
                </a:lnTo>
                <a:lnTo>
                  <a:pt x="32" y="0"/>
                </a:lnTo>
                <a:lnTo>
                  <a:pt x="0" y="32"/>
                </a:lnTo>
                <a:lnTo>
                  <a:pt x="2" y="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3" name="Freeform 336">
            <a:extLst>
              <a:ext uri="{FF2B5EF4-FFF2-40B4-BE49-F238E27FC236}">
                <a16:creationId xmlns:a16="http://schemas.microsoft.com/office/drawing/2014/main" id="{E4F68C8D-BF58-4DD8-BEB5-3B26A362A858}"/>
              </a:ext>
            </a:extLst>
          </p:cNvPr>
          <p:cNvSpPr>
            <a:spLocks noEditPoints="1"/>
          </p:cNvSpPr>
          <p:nvPr/>
        </p:nvSpPr>
        <p:spPr bwMode="auto">
          <a:xfrm>
            <a:off x="1543050" y="2028825"/>
            <a:ext cx="384175" cy="385763"/>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08 w 288"/>
              <a:gd name="T11" fmla="*/ 211 h 288"/>
              <a:gd name="T12" fmla="*/ 108 w 288"/>
              <a:gd name="T13" fmla="*/ 211 h 288"/>
              <a:gd name="T14" fmla="*/ 108 w 288"/>
              <a:gd name="T15" fmla="*/ 211 h 288"/>
              <a:gd name="T16" fmla="*/ 108 w 288"/>
              <a:gd name="T17" fmla="*/ 211 h 288"/>
              <a:gd name="T18" fmla="*/ 64 w 288"/>
              <a:gd name="T19" fmla="*/ 225 h 288"/>
              <a:gd name="T20" fmla="*/ 78 w 288"/>
              <a:gd name="T21" fmla="*/ 182 h 288"/>
              <a:gd name="T22" fmla="*/ 78 w 288"/>
              <a:gd name="T23" fmla="*/ 182 h 288"/>
              <a:gd name="T24" fmla="*/ 78 w 288"/>
              <a:gd name="T25" fmla="*/ 182 h 288"/>
              <a:gd name="T26" fmla="*/ 78 w 288"/>
              <a:gd name="T27" fmla="*/ 182 h 288"/>
              <a:gd name="T28" fmla="*/ 78 w 288"/>
              <a:gd name="T29" fmla="*/ 182 h 288"/>
              <a:gd name="T30" fmla="*/ 166 w 288"/>
              <a:gd name="T31" fmla="*/ 94 h 288"/>
              <a:gd name="T32" fmla="*/ 196 w 288"/>
              <a:gd name="T33" fmla="*/ 123 h 288"/>
              <a:gd name="T34" fmla="*/ 108 w 288"/>
              <a:gd name="T35" fmla="*/ 211 h 288"/>
              <a:gd name="T36" fmla="*/ 206 w 288"/>
              <a:gd name="T37" fmla="*/ 113 h 288"/>
              <a:gd name="T38" fmla="*/ 176 w 288"/>
              <a:gd name="T39" fmla="*/ 84 h 288"/>
              <a:gd name="T40" fmla="*/ 196 w 288"/>
              <a:gd name="T41" fmla="*/ 64 h 288"/>
              <a:gd name="T42" fmla="*/ 225 w 288"/>
              <a:gd name="T43" fmla="*/ 94 h 288"/>
              <a:gd name="T44" fmla="*/ 206 w 288"/>
              <a:gd name="T45" fmla="*/ 11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108" y="211"/>
                </a:moveTo>
                <a:cubicBezTo>
                  <a:pt x="108" y="211"/>
                  <a:pt x="108" y="211"/>
                  <a:pt x="108" y="211"/>
                </a:cubicBezTo>
                <a:cubicBezTo>
                  <a:pt x="108" y="211"/>
                  <a:pt x="108" y="211"/>
                  <a:pt x="108" y="211"/>
                </a:cubicBezTo>
                <a:cubicBezTo>
                  <a:pt x="108" y="211"/>
                  <a:pt x="108" y="211"/>
                  <a:pt x="108" y="211"/>
                </a:cubicBezTo>
                <a:cubicBezTo>
                  <a:pt x="64" y="225"/>
                  <a:pt x="64" y="225"/>
                  <a:pt x="64" y="225"/>
                </a:cubicBezTo>
                <a:cubicBezTo>
                  <a:pt x="78" y="182"/>
                  <a:pt x="78" y="182"/>
                  <a:pt x="78" y="182"/>
                </a:cubicBezTo>
                <a:cubicBezTo>
                  <a:pt x="78" y="182"/>
                  <a:pt x="78" y="182"/>
                  <a:pt x="78" y="182"/>
                </a:cubicBezTo>
                <a:cubicBezTo>
                  <a:pt x="78" y="182"/>
                  <a:pt x="78" y="182"/>
                  <a:pt x="78" y="182"/>
                </a:cubicBezTo>
                <a:cubicBezTo>
                  <a:pt x="78" y="182"/>
                  <a:pt x="78" y="182"/>
                  <a:pt x="78" y="182"/>
                </a:cubicBezTo>
                <a:cubicBezTo>
                  <a:pt x="78" y="182"/>
                  <a:pt x="78" y="182"/>
                  <a:pt x="78" y="182"/>
                </a:cubicBezTo>
                <a:cubicBezTo>
                  <a:pt x="166" y="94"/>
                  <a:pt x="166" y="94"/>
                  <a:pt x="166" y="94"/>
                </a:cubicBezTo>
                <a:cubicBezTo>
                  <a:pt x="196" y="123"/>
                  <a:pt x="196" y="123"/>
                  <a:pt x="196" y="123"/>
                </a:cubicBezTo>
                <a:lnTo>
                  <a:pt x="108" y="211"/>
                </a:lnTo>
                <a:close/>
                <a:moveTo>
                  <a:pt x="206" y="113"/>
                </a:moveTo>
                <a:cubicBezTo>
                  <a:pt x="176" y="84"/>
                  <a:pt x="176" y="84"/>
                  <a:pt x="176" y="84"/>
                </a:cubicBezTo>
                <a:cubicBezTo>
                  <a:pt x="196" y="64"/>
                  <a:pt x="196" y="64"/>
                  <a:pt x="196" y="64"/>
                </a:cubicBezTo>
                <a:cubicBezTo>
                  <a:pt x="225" y="94"/>
                  <a:pt x="225" y="94"/>
                  <a:pt x="225" y="94"/>
                </a:cubicBezTo>
                <a:lnTo>
                  <a:pt x="206" y="1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4" name="Freeform 369">
            <a:extLst>
              <a:ext uri="{FF2B5EF4-FFF2-40B4-BE49-F238E27FC236}">
                <a16:creationId xmlns:a16="http://schemas.microsoft.com/office/drawing/2014/main" id="{B6810A6D-35CE-4912-B7C5-ADDED3015DFA}"/>
              </a:ext>
            </a:extLst>
          </p:cNvPr>
          <p:cNvSpPr>
            <a:spLocks noEditPoints="1"/>
          </p:cNvSpPr>
          <p:nvPr/>
        </p:nvSpPr>
        <p:spPr bwMode="auto">
          <a:xfrm>
            <a:off x="7245350" y="2032000"/>
            <a:ext cx="387350" cy="384175"/>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93 w 288"/>
              <a:gd name="T11" fmla="*/ 132 h 288"/>
              <a:gd name="T12" fmla="*/ 178 w 288"/>
              <a:gd name="T13" fmla="*/ 128 h 288"/>
              <a:gd name="T14" fmla="*/ 128 w 288"/>
              <a:gd name="T15" fmla="*/ 178 h 288"/>
              <a:gd name="T16" fmla="*/ 133 w 288"/>
              <a:gd name="T17" fmla="*/ 193 h 288"/>
              <a:gd name="T18" fmla="*/ 92 w 288"/>
              <a:gd name="T19" fmla="*/ 233 h 288"/>
              <a:gd name="T20" fmla="*/ 88 w 288"/>
              <a:gd name="T21" fmla="*/ 230 h 288"/>
              <a:gd name="T22" fmla="*/ 106 w 288"/>
              <a:gd name="T23" fmla="*/ 203 h 288"/>
              <a:gd name="T24" fmla="*/ 85 w 288"/>
              <a:gd name="T25" fmla="*/ 182 h 288"/>
              <a:gd name="T26" fmla="*/ 58 w 288"/>
              <a:gd name="T27" fmla="*/ 200 h 288"/>
              <a:gd name="T28" fmla="*/ 55 w 288"/>
              <a:gd name="T29" fmla="*/ 196 h 288"/>
              <a:gd name="T30" fmla="*/ 95 w 288"/>
              <a:gd name="T31" fmla="*/ 155 h 288"/>
              <a:gd name="T32" fmla="*/ 110 w 288"/>
              <a:gd name="T33" fmla="*/ 161 h 288"/>
              <a:gd name="T34" fmla="*/ 160 w 288"/>
              <a:gd name="T35" fmla="*/ 110 h 288"/>
              <a:gd name="T36" fmla="*/ 155 w 288"/>
              <a:gd name="T37" fmla="*/ 95 h 288"/>
              <a:gd name="T38" fmla="*/ 196 w 288"/>
              <a:gd name="T39" fmla="*/ 54 h 288"/>
              <a:gd name="T40" fmla="*/ 200 w 288"/>
              <a:gd name="T41" fmla="*/ 58 h 288"/>
              <a:gd name="T42" fmla="*/ 182 w 288"/>
              <a:gd name="T43" fmla="*/ 85 h 288"/>
              <a:gd name="T44" fmla="*/ 203 w 288"/>
              <a:gd name="T45" fmla="*/ 106 h 288"/>
              <a:gd name="T46" fmla="*/ 230 w 288"/>
              <a:gd name="T47" fmla="*/ 88 h 288"/>
              <a:gd name="T48" fmla="*/ 233 w 288"/>
              <a:gd name="T49" fmla="*/ 92 h 288"/>
              <a:gd name="T50" fmla="*/ 193 w 288"/>
              <a:gd name="T51" fmla="*/ 13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193" y="132"/>
                </a:moveTo>
                <a:cubicBezTo>
                  <a:pt x="188" y="132"/>
                  <a:pt x="183" y="131"/>
                  <a:pt x="178" y="128"/>
                </a:cubicBezTo>
                <a:cubicBezTo>
                  <a:pt x="128" y="178"/>
                  <a:pt x="128" y="178"/>
                  <a:pt x="128" y="178"/>
                </a:cubicBezTo>
                <a:cubicBezTo>
                  <a:pt x="131" y="183"/>
                  <a:pt x="133" y="188"/>
                  <a:pt x="133" y="193"/>
                </a:cubicBezTo>
                <a:cubicBezTo>
                  <a:pt x="133" y="214"/>
                  <a:pt x="113" y="233"/>
                  <a:pt x="92" y="233"/>
                </a:cubicBezTo>
                <a:cubicBezTo>
                  <a:pt x="92" y="233"/>
                  <a:pt x="90" y="231"/>
                  <a:pt x="88" y="230"/>
                </a:cubicBezTo>
                <a:cubicBezTo>
                  <a:pt x="105" y="213"/>
                  <a:pt x="106" y="214"/>
                  <a:pt x="106" y="203"/>
                </a:cubicBezTo>
                <a:cubicBezTo>
                  <a:pt x="106" y="195"/>
                  <a:pt x="93" y="182"/>
                  <a:pt x="85" y="182"/>
                </a:cubicBezTo>
                <a:cubicBezTo>
                  <a:pt x="75" y="182"/>
                  <a:pt x="75" y="183"/>
                  <a:pt x="58" y="200"/>
                </a:cubicBezTo>
                <a:cubicBezTo>
                  <a:pt x="57" y="198"/>
                  <a:pt x="55" y="196"/>
                  <a:pt x="55" y="196"/>
                </a:cubicBezTo>
                <a:cubicBezTo>
                  <a:pt x="54" y="175"/>
                  <a:pt x="74" y="155"/>
                  <a:pt x="95" y="155"/>
                </a:cubicBezTo>
                <a:cubicBezTo>
                  <a:pt x="100" y="155"/>
                  <a:pt x="105" y="157"/>
                  <a:pt x="110" y="161"/>
                </a:cubicBezTo>
                <a:cubicBezTo>
                  <a:pt x="160" y="110"/>
                  <a:pt x="160" y="110"/>
                  <a:pt x="160" y="110"/>
                </a:cubicBezTo>
                <a:cubicBezTo>
                  <a:pt x="157" y="105"/>
                  <a:pt x="155" y="100"/>
                  <a:pt x="155" y="95"/>
                </a:cubicBezTo>
                <a:cubicBezTo>
                  <a:pt x="155" y="74"/>
                  <a:pt x="175" y="55"/>
                  <a:pt x="196" y="54"/>
                </a:cubicBezTo>
                <a:cubicBezTo>
                  <a:pt x="196" y="54"/>
                  <a:pt x="198" y="57"/>
                  <a:pt x="200" y="58"/>
                </a:cubicBezTo>
                <a:cubicBezTo>
                  <a:pt x="183" y="75"/>
                  <a:pt x="182" y="74"/>
                  <a:pt x="182" y="85"/>
                </a:cubicBezTo>
                <a:cubicBezTo>
                  <a:pt x="182" y="93"/>
                  <a:pt x="195" y="106"/>
                  <a:pt x="203" y="106"/>
                </a:cubicBezTo>
                <a:cubicBezTo>
                  <a:pt x="213" y="106"/>
                  <a:pt x="213" y="105"/>
                  <a:pt x="230" y="88"/>
                </a:cubicBezTo>
                <a:cubicBezTo>
                  <a:pt x="231" y="90"/>
                  <a:pt x="233" y="92"/>
                  <a:pt x="233" y="92"/>
                </a:cubicBezTo>
                <a:cubicBezTo>
                  <a:pt x="234" y="113"/>
                  <a:pt x="214" y="132"/>
                  <a:pt x="193" y="1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5" name="Freeform 372">
            <a:extLst>
              <a:ext uri="{FF2B5EF4-FFF2-40B4-BE49-F238E27FC236}">
                <a16:creationId xmlns:a16="http://schemas.microsoft.com/office/drawing/2014/main" id="{44D690DF-E1A4-40D0-8736-8447E85138A1}"/>
              </a:ext>
            </a:extLst>
          </p:cNvPr>
          <p:cNvSpPr>
            <a:spLocks/>
          </p:cNvSpPr>
          <p:nvPr/>
        </p:nvSpPr>
        <p:spPr bwMode="auto">
          <a:xfrm>
            <a:off x="7265988" y="4395788"/>
            <a:ext cx="384175" cy="384175"/>
          </a:xfrm>
          <a:custGeom>
            <a:avLst/>
            <a:gdLst>
              <a:gd name="T0" fmla="*/ 282 w 288"/>
              <a:gd name="T1" fmla="*/ 54 h 288"/>
              <a:gd name="T2" fmla="*/ 243 w 288"/>
              <a:gd name="T3" fmla="*/ 79 h 288"/>
              <a:gd name="T4" fmla="*/ 209 w 288"/>
              <a:gd name="T5" fmla="*/ 45 h 288"/>
              <a:gd name="T6" fmla="*/ 233 w 288"/>
              <a:gd name="T7" fmla="*/ 6 h 288"/>
              <a:gd name="T8" fmla="*/ 227 w 288"/>
              <a:gd name="T9" fmla="*/ 0 h 288"/>
              <a:gd name="T10" fmla="*/ 162 w 288"/>
              <a:gd name="T11" fmla="*/ 65 h 288"/>
              <a:gd name="T12" fmla="*/ 167 w 288"/>
              <a:gd name="T13" fmla="*/ 85 h 288"/>
              <a:gd name="T14" fmla="*/ 84 w 288"/>
              <a:gd name="T15" fmla="*/ 168 h 288"/>
              <a:gd name="T16" fmla="*/ 65 w 288"/>
              <a:gd name="T17" fmla="*/ 162 h 288"/>
              <a:gd name="T18" fmla="*/ 0 w 288"/>
              <a:gd name="T19" fmla="*/ 228 h 288"/>
              <a:gd name="T20" fmla="*/ 6 w 288"/>
              <a:gd name="T21" fmla="*/ 234 h 288"/>
              <a:gd name="T22" fmla="*/ 45 w 288"/>
              <a:gd name="T23" fmla="*/ 209 h 288"/>
              <a:gd name="T24" fmla="*/ 79 w 288"/>
              <a:gd name="T25" fmla="*/ 243 h 288"/>
              <a:gd name="T26" fmla="*/ 54 w 288"/>
              <a:gd name="T27" fmla="*/ 282 h 288"/>
              <a:gd name="T28" fmla="*/ 60 w 288"/>
              <a:gd name="T29" fmla="*/ 288 h 288"/>
              <a:gd name="T30" fmla="*/ 125 w 288"/>
              <a:gd name="T31" fmla="*/ 223 h 288"/>
              <a:gd name="T32" fmla="*/ 120 w 288"/>
              <a:gd name="T33" fmla="*/ 204 h 288"/>
              <a:gd name="T34" fmla="*/ 204 w 288"/>
              <a:gd name="T35" fmla="*/ 120 h 288"/>
              <a:gd name="T36" fmla="*/ 222 w 288"/>
              <a:gd name="T37" fmla="*/ 126 h 288"/>
              <a:gd name="T38" fmla="*/ 287 w 288"/>
              <a:gd name="T39" fmla="*/ 60 h 288"/>
              <a:gd name="T40" fmla="*/ 282 w 288"/>
              <a:gd name="T41" fmla="*/ 5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288">
                <a:moveTo>
                  <a:pt x="282" y="54"/>
                </a:moveTo>
                <a:cubicBezTo>
                  <a:pt x="255" y="81"/>
                  <a:pt x="259" y="79"/>
                  <a:pt x="243" y="79"/>
                </a:cubicBezTo>
                <a:cubicBezTo>
                  <a:pt x="230" y="79"/>
                  <a:pt x="209" y="58"/>
                  <a:pt x="209" y="45"/>
                </a:cubicBezTo>
                <a:cubicBezTo>
                  <a:pt x="209" y="28"/>
                  <a:pt x="206" y="33"/>
                  <a:pt x="233" y="6"/>
                </a:cubicBezTo>
                <a:cubicBezTo>
                  <a:pt x="231" y="4"/>
                  <a:pt x="227" y="0"/>
                  <a:pt x="227" y="0"/>
                </a:cubicBezTo>
                <a:cubicBezTo>
                  <a:pt x="194" y="1"/>
                  <a:pt x="162" y="32"/>
                  <a:pt x="162" y="65"/>
                </a:cubicBezTo>
                <a:cubicBezTo>
                  <a:pt x="162" y="71"/>
                  <a:pt x="164" y="78"/>
                  <a:pt x="167" y="85"/>
                </a:cubicBezTo>
                <a:cubicBezTo>
                  <a:pt x="84" y="168"/>
                  <a:pt x="84" y="168"/>
                  <a:pt x="84" y="168"/>
                </a:cubicBezTo>
                <a:cubicBezTo>
                  <a:pt x="78" y="164"/>
                  <a:pt x="71" y="162"/>
                  <a:pt x="65" y="162"/>
                </a:cubicBezTo>
                <a:cubicBezTo>
                  <a:pt x="32" y="162"/>
                  <a:pt x="0" y="194"/>
                  <a:pt x="0" y="228"/>
                </a:cubicBezTo>
                <a:cubicBezTo>
                  <a:pt x="0" y="228"/>
                  <a:pt x="4" y="231"/>
                  <a:pt x="6" y="234"/>
                </a:cubicBezTo>
                <a:cubicBezTo>
                  <a:pt x="33" y="207"/>
                  <a:pt x="28" y="209"/>
                  <a:pt x="45" y="209"/>
                </a:cubicBezTo>
                <a:cubicBezTo>
                  <a:pt x="58" y="209"/>
                  <a:pt x="79" y="230"/>
                  <a:pt x="79" y="243"/>
                </a:cubicBezTo>
                <a:cubicBezTo>
                  <a:pt x="79" y="260"/>
                  <a:pt x="82" y="255"/>
                  <a:pt x="54" y="282"/>
                </a:cubicBezTo>
                <a:cubicBezTo>
                  <a:pt x="56" y="284"/>
                  <a:pt x="60" y="288"/>
                  <a:pt x="60" y="288"/>
                </a:cubicBezTo>
                <a:cubicBezTo>
                  <a:pt x="94" y="287"/>
                  <a:pt x="125" y="256"/>
                  <a:pt x="125" y="223"/>
                </a:cubicBezTo>
                <a:cubicBezTo>
                  <a:pt x="125" y="217"/>
                  <a:pt x="123" y="210"/>
                  <a:pt x="120" y="204"/>
                </a:cubicBezTo>
                <a:cubicBezTo>
                  <a:pt x="204" y="120"/>
                  <a:pt x="204" y="120"/>
                  <a:pt x="204" y="120"/>
                </a:cubicBezTo>
                <a:cubicBezTo>
                  <a:pt x="210" y="124"/>
                  <a:pt x="216" y="126"/>
                  <a:pt x="222" y="126"/>
                </a:cubicBezTo>
                <a:cubicBezTo>
                  <a:pt x="256" y="126"/>
                  <a:pt x="288" y="94"/>
                  <a:pt x="287" y="60"/>
                </a:cubicBezTo>
                <a:cubicBezTo>
                  <a:pt x="287" y="60"/>
                  <a:pt x="284" y="56"/>
                  <a:pt x="282" y="5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6" name="Freeform 384">
            <a:extLst>
              <a:ext uri="{FF2B5EF4-FFF2-40B4-BE49-F238E27FC236}">
                <a16:creationId xmlns:a16="http://schemas.microsoft.com/office/drawing/2014/main" id="{6C23A47D-B22F-49CA-B362-72B73E8171F6}"/>
              </a:ext>
            </a:extLst>
          </p:cNvPr>
          <p:cNvSpPr>
            <a:spLocks/>
          </p:cNvSpPr>
          <p:nvPr/>
        </p:nvSpPr>
        <p:spPr bwMode="auto">
          <a:xfrm>
            <a:off x="10115550" y="4559300"/>
            <a:ext cx="185738" cy="185738"/>
          </a:xfrm>
          <a:custGeom>
            <a:avLst/>
            <a:gdLst>
              <a:gd name="T0" fmla="*/ 49 w 62"/>
              <a:gd name="T1" fmla="*/ 9 h 62"/>
              <a:gd name="T2" fmla="*/ 27 w 62"/>
              <a:gd name="T3" fmla="*/ 31 h 62"/>
              <a:gd name="T4" fmla="*/ 24 w 62"/>
              <a:gd name="T5" fmla="*/ 27 h 62"/>
              <a:gd name="T6" fmla="*/ 45 w 62"/>
              <a:gd name="T7" fmla="*/ 6 h 62"/>
              <a:gd name="T8" fmla="*/ 39 w 62"/>
              <a:gd name="T9" fmla="*/ 0 h 62"/>
              <a:gd name="T10" fmla="*/ 11 w 62"/>
              <a:gd name="T11" fmla="*/ 28 h 62"/>
              <a:gd name="T12" fmla="*/ 0 w 62"/>
              <a:gd name="T13" fmla="*/ 62 h 62"/>
              <a:gd name="T14" fmla="*/ 35 w 62"/>
              <a:gd name="T15" fmla="*/ 51 h 62"/>
              <a:gd name="T16" fmla="*/ 62 w 62"/>
              <a:gd name="T17" fmla="*/ 23 h 62"/>
              <a:gd name="T18" fmla="*/ 49 w 62"/>
              <a:gd name="T19"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49" y="9"/>
                </a:moveTo>
                <a:lnTo>
                  <a:pt x="27" y="31"/>
                </a:lnTo>
                <a:lnTo>
                  <a:pt x="24" y="27"/>
                </a:lnTo>
                <a:lnTo>
                  <a:pt x="45" y="6"/>
                </a:lnTo>
                <a:lnTo>
                  <a:pt x="39" y="0"/>
                </a:lnTo>
                <a:lnTo>
                  <a:pt x="11" y="28"/>
                </a:lnTo>
                <a:lnTo>
                  <a:pt x="0" y="62"/>
                </a:lnTo>
                <a:lnTo>
                  <a:pt x="35" y="51"/>
                </a:lnTo>
                <a:lnTo>
                  <a:pt x="62" y="23"/>
                </a:lnTo>
                <a:lnTo>
                  <a:pt x="49"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7" name="Freeform 385">
            <a:extLst>
              <a:ext uri="{FF2B5EF4-FFF2-40B4-BE49-F238E27FC236}">
                <a16:creationId xmlns:a16="http://schemas.microsoft.com/office/drawing/2014/main" id="{A2FCBC14-FF11-4CD1-9AC7-A74CFA6C0E3A}"/>
              </a:ext>
            </a:extLst>
          </p:cNvPr>
          <p:cNvSpPr>
            <a:spLocks/>
          </p:cNvSpPr>
          <p:nvPr/>
        </p:nvSpPr>
        <p:spPr bwMode="auto">
          <a:xfrm>
            <a:off x="10310813" y="4432300"/>
            <a:ext cx="120650" cy="117475"/>
          </a:xfrm>
          <a:custGeom>
            <a:avLst/>
            <a:gdLst>
              <a:gd name="T0" fmla="*/ 6 w 40"/>
              <a:gd name="T1" fmla="*/ 21 h 39"/>
              <a:gd name="T2" fmla="*/ 16 w 40"/>
              <a:gd name="T3" fmla="*/ 12 h 39"/>
              <a:gd name="T4" fmla="*/ 20 w 40"/>
              <a:gd name="T5" fmla="*/ 15 h 39"/>
              <a:gd name="T6" fmla="*/ 10 w 40"/>
              <a:gd name="T7" fmla="*/ 25 h 39"/>
              <a:gd name="T8" fmla="*/ 24 w 40"/>
              <a:gd name="T9" fmla="*/ 39 h 39"/>
              <a:gd name="T10" fmla="*/ 40 w 40"/>
              <a:gd name="T11" fmla="*/ 23 h 39"/>
              <a:gd name="T12" fmla="*/ 16 w 40"/>
              <a:gd name="T13" fmla="*/ 0 h 39"/>
              <a:gd name="T14" fmla="*/ 0 w 40"/>
              <a:gd name="T15" fmla="*/ 16 h 39"/>
              <a:gd name="T16" fmla="*/ 6 w 40"/>
              <a:gd name="T17"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9">
                <a:moveTo>
                  <a:pt x="6" y="21"/>
                </a:moveTo>
                <a:lnTo>
                  <a:pt x="16" y="12"/>
                </a:lnTo>
                <a:lnTo>
                  <a:pt x="20" y="15"/>
                </a:lnTo>
                <a:lnTo>
                  <a:pt x="10" y="25"/>
                </a:lnTo>
                <a:lnTo>
                  <a:pt x="24" y="39"/>
                </a:lnTo>
                <a:lnTo>
                  <a:pt x="40" y="23"/>
                </a:lnTo>
                <a:lnTo>
                  <a:pt x="16" y="0"/>
                </a:lnTo>
                <a:lnTo>
                  <a:pt x="0" y="16"/>
                </a:lnTo>
                <a:lnTo>
                  <a:pt x="6" y="2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8" name="Freeform 386">
            <a:extLst>
              <a:ext uri="{FF2B5EF4-FFF2-40B4-BE49-F238E27FC236}">
                <a16:creationId xmlns:a16="http://schemas.microsoft.com/office/drawing/2014/main" id="{DBCD3497-D18B-412D-821D-C27BAC0D73B7}"/>
              </a:ext>
            </a:extLst>
          </p:cNvPr>
          <p:cNvSpPr>
            <a:spLocks/>
          </p:cNvSpPr>
          <p:nvPr/>
        </p:nvSpPr>
        <p:spPr bwMode="auto">
          <a:xfrm>
            <a:off x="10382250" y="4360863"/>
            <a:ext cx="117475" cy="117475"/>
          </a:xfrm>
          <a:custGeom>
            <a:avLst/>
            <a:gdLst>
              <a:gd name="T0" fmla="*/ 15 w 39"/>
              <a:gd name="T1" fmla="*/ 0 h 39"/>
              <a:gd name="T2" fmla="*/ 0 w 39"/>
              <a:gd name="T3" fmla="*/ 16 h 39"/>
              <a:gd name="T4" fmla="*/ 23 w 39"/>
              <a:gd name="T5" fmla="*/ 39 h 39"/>
              <a:gd name="T6" fmla="*/ 39 w 39"/>
              <a:gd name="T7" fmla="*/ 24 h 39"/>
              <a:gd name="T8" fmla="*/ 15 w 39"/>
              <a:gd name="T9" fmla="*/ 0 h 39"/>
            </a:gdLst>
            <a:ahLst/>
            <a:cxnLst>
              <a:cxn ang="0">
                <a:pos x="T0" y="T1"/>
              </a:cxn>
              <a:cxn ang="0">
                <a:pos x="T2" y="T3"/>
              </a:cxn>
              <a:cxn ang="0">
                <a:pos x="T4" y="T5"/>
              </a:cxn>
              <a:cxn ang="0">
                <a:pos x="T6" y="T7"/>
              </a:cxn>
              <a:cxn ang="0">
                <a:pos x="T8" y="T9"/>
              </a:cxn>
            </a:cxnLst>
            <a:rect l="0" t="0" r="r" b="b"/>
            <a:pathLst>
              <a:path w="39" h="39">
                <a:moveTo>
                  <a:pt x="15" y="0"/>
                </a:moveTo>
                <a:lnTo>
                  <a:pt x="0" y="16"/>
                </a:lnTo>
                <a:lnTo>
                  <a:pt x="23" y="39"/>
                </a:lnTo>
                <a:lnTo>
                  <a:pt x="39" y="24"/>
                </a:lnTo>
                <a:lnTo>
                  <a:pt x="1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79" name="Freeform 387">
            <a:extLst>
              <a:ext uri="{FF2B5EF4-FFF2-40B4-BE49-F238E27FC236}">
                <a16:creationId xmlns:a16="http://schemas.microsoft.com/office/drawing/2014/main" id="{F14C3B27-E5A2-4CF2-86AA-71779D4BABF9}"/>
              </a:ext>
            </a:extLst>
          </p:cNvPr>
          <p:cNvSpPr>
            <a:spLocks/>
          </p:cNvSpPr>
          <p:nvPr/>
        </p:nvSpPr>
        <p:spPr bwMode="auto">
          <a:xfrm>
            <a:off x="10115550" y="4360863"/>
            <a:ext cx="384175" cy="384175"/>
          </a:xfrm>
          <a:custGeom>
            <a:avLst/>
            <a:gdLst>
              <a:gd name="T0" fmla="*/ 223 w 288"/>
              <a:gd name="T1" fmla="*/ 162 h 287"/>
              <a:gd name="T2" fmla="*/ 203 w 288"/>
              <a:gd name="T3" fmla="*/ 167 h 287"/>
              <a:gd name="T4" fmla="*/ 120 w 288"/>
              <a:gd name="T5" fmla="*/ 84 h 287"/>
              <a:gd name="T6" fmla="*/ 125 w 288"/>
              <a:gd name="T7" fmla="*/ 65 h 287"/>
              <a:gd name="T8" fmla="*/ 61 w 288"/>
              <a:gd name="T9" fmla="*/ 0 h 287"/>
              <a:gd name="T10" fmla="*/ 60 w 288"/>
              <a:gd name="T11" fmla="*/ 0 h 287"/>
              <a:gd name="T12" fmla="*/ 54 w 288"/>
              <a:gd name="T13" fmla="*/ 6 h 287"/>
              <a:gd name="T14" fmla="*/ 79 w 288"/>
              <a:gd name="T15" fmla="*/ 44 h 287"/>
              <a:gd name="T16" fmla="*/ 45 w 288"/>
              <a:gd name="T17" fmla="*/ 78 h 287"/>
              <a:gd name="T18" fmla="*/ 38 w 288"/>
              <a:gd name="T19" fmla="*/ 79 h 287"/>
              <a:gd name="T20" fmla="*/ 6 w 288"/>
              <a:gd name="T21" fmla="*/ 54 h 287"/>
              <a:gd name="T22" fmla="*/ 0 w 288"/>
              <a:gd name="T23" fmla="*/ 60 h 287"/>
              <a:gd name="T24" fmla="*/ 65 w 288"/>
              <a:gd name="T25" fmla="*/ 125 h 287"/>
              <a:gd name="T26" fmla="*/ 84 w 288"/>
              <a:gd name="T27" fmla="*/ 120 h 287"/>
              <a:gd name="T28" fmla="*/ 167 w 288"/>
              <a:gd name="T29" fmla="*/ 203 h 287"/>
              <a:gd name="T30" fmla="*/ 162 w 288"/>
              <a:gd name="T31" fmla="*/ 222 h 287"/>
              <a:gd name="T32" fmla="*/ 227 w 288"/>
              <a:gd name="T33" fmla="*/ 287 h 287"/>
              <a:gd name="T34" fmla="*/ 227 w 288"/>
              <a:gd name="T35" fmla="*/ 287 h 287"/>
              <a:gd name="T36" fmla="*/ 233 w 288"/>
              <a:gd name="T37" fmla="*/ 281 h 287"/>
              <a:gd name="T38" fmla="*/ 209 w 288"/>
              <a:gd name="T39" fmla="*/ 243 h 287"/>
              <a:gd name="T40" fmla="*/ 243 w 288"/>
              <a:gd name="T41" fmla="*/ 208 h 287"/>
              <a:gd name="T42" fmla="*/ 250 w 288"/>
              <a:gd name="T43" fmla="*/ 208 h 287"/>
              <a:gd name="T44" fmla="*/ 282 w 288"/>
              <a:gd name="T45" fmla="*/ 233 h 287"/>
              <a:gd name="T46" fmla="*/ 288 w 288"/>
              <a:gd name="T47" fmla="*/ 227 h 287"/>
              <a:gd name="T48" fmla="*/ 223 w 288"/>
              <a:gd name="T49" fmla="*/ 16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87">
                <a:moveTo>
                  <a:pt x="223" y="162"/>
                </a:moveTo>
                <a:cubicBezTo>
                  <a:pt x="216" y="162"/>
                  <a:pt x="210" y="164"/>
                  <a:pt x="203" y="167"/>
                </a:cubicBezTo>
                <a:cubicBezTo>
                  <a:pt x="120" y="84"/>
                  <a:pt x="120" y="84"/>
                  <a:pt x="120" y="84"/>
                </a:cubicBezTo>
                <a:cubicBezTo>
                  <a:pt x="123" y="77"/>
                  <a:pt x="125" y="71"/>
                  <a:pt x="125" y="65"/>
                </a:cubicBezTo>
                <a:cubicBezTo>
                  <a:pt x="125" y="32"/>
                  <a:pt x="94" y="0"/>
                  <a:pt x="61" y="0"/>
                </a:cubicBezTo>
                <a:cubicBezTo>
                  <a:pt x="61" y="0"/>
                  <a:pt x="60" y="0"/>
                  <a:pt x="60" y="0"/>
                </a:cubicBezTo>
                <a:cubicBezTo>
                  <a:pt x="60" y="0"/>
                  <a:pt x="56" y="3"/>
                  <a:pt x="54" y="6"/>
                </a:cubicBezTo>
                <a:cubicBezTo>
                  <a:pt x="81" y="32"/>
                  <a:pt x="79" y="28"/>
                  <a:pt x="79" y="44"/>
                </a:cubicBezTo>
                <a:cubicBezTo>
                  <a:pt x="79" y="57"/>
                  <a:pt x="58" y="78"/>
                  <a:pt x="45" y="78"/>
                </a:cubicBezTo>
                <a:cubicBezTo>
                  <a:pt x="42" y="78"/>
                  <a:pt x="40" y="79"/>
                  <a:pt x="38" y="79"/>
                </a:cubicBezTo>
                <a:cubicBezTo>
                  <a:pt x="29" y="79"/>
                  <a:pt x="29" y="77"/>
                  <a:pt x="6" y="54"/>
                </a:cubicBezTo>
                <a:cubicBezTo>
                  <a:pt x="4" y="56"/>
                  <a:pt x="0" y="60"/>
                  <a:pt x="0" y="60"/>
                </a:cubicBezTo>
                <a:cubicBezTo>
                  <a:pt x="0" y="93"/>
                  <a:pt x="32" y="125"/>
                  <a:pt x="65" y="125"/>
                </a:cubicBezTo>
                <a:cubicBezTo>
                  <a:pt x="71" y="125"/>
                  <a:pt x="78" y="123"/>
                  <a:pt x="84" y="120"/>
                </a:cubicBezTo>
                <a:cubicBezTo>
                  <a:pt x="167" y="203"/>
                  <a:pt x="167" y="203"/>
                  <a:pt x="167" y="203"/>
                </a:cubicBezTo>
                <a:cubicBezTo>
                  <a:pt x="164" y="210"/>
                  <a:pt x="162" y="216"/>
                  <a:pt x="162" y="222"/>
                </a:cubicBezTo>
                <a:cubicBezTo>
                  <a:pt x="162" y="255"/>
                  <a:pt x="194" y="287"/>
                  <a:pt x="227" y="287"/>
                </a:cubicBezTo>
                <a:cubicBezTo>
                  <a:pt x="227" y="287"/>
                  <a:pt x="227" y="287"/>
                  <a:pt x="227" y="287"/>
                </a:cubicBezTo>
                <a:cubicBezTo>
                  <a:pt x="228" y="287"/>
                  <a:pt x="231" y="283"/>
                  <a:pt x="233" y="281"/>
                </a:cubicBezTo>
                <a:cubicBezTo>
                  <a:pt x="207" y="255"/>
                  <a:pt x="209" y="259"/>
                  <a:pt x="209" y="243"/>
                </a:cubicBezTo>
                <a:cubicBezTo>
                  <a:pt x="209" y="229"/>
                  <a:pt x="230" y="208"/>
                  <a:pt x="243" y="208"/>
                </a:cubicBezTo>
                <a:cubicBezTo>
                  <a:pt x="246" y="208"/>
                  <a:pt x="248" y="208"/>
                  <a:pt x="250" y="208"/>
                </a:cubicBezTo>
                <a:cubicBezTo>
                  <a:pt x="259" y="208"/>
                  <a:pt x="259" y="210"/>
                  <a:pt x="282" y="233"/>
                </a:cubicBezTo>
                <a:cubicBezTo>
                  <a:pt x="284" y="231"/>
                  <a:pt x="288" y="227"/>
                  <a:pt x="288" y="227"/>
                </a:cubicBezTo>
                <a:cubicBezTo>
                  <a:pt x="287" y="194"/>
                  <a:pt x="256" y="162"/>
                  <a:pt x="223" y="1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80" name="Freeform 399">
            <a:extLst>
              <a:ext uri="{FF2B5EF4-FFF2-40B4-BE49-F238E27FC236}">
                <a16:creationId xmlns:a16="http://schemas.microsoft.com/office/drawing/2014/main" id="{66D79ABF-901F-4576-A3FB-581C62881BF0}"/>
              </a:ext>
            </a:extLst>
          </p:cNvPr>
          <p:cNvSpPr>
            <a:spLocks noEditPoints="1"/>
          </p:cNvSpPr>
          <p:nvPr/>
        </p:nvSpPr>
        <p:spPr bwMode="auto">
          <a:xfrm>
            <a:off x="4451350" y="4357688"/>
            <a:ext cx="384175" cy="384175"/>
          </a:xfrm>
          <a:custGeom>
            <a:avLst/>
            <a:gdLst>
              <a:gd name="T0" fmla="*/ 128 w 128"/>
              <a:gd name="T1" fmla="*/ 31 h 128"/>
              <a:gd name="T2" fmla="*/ 97 w 128"/>
              <a:gd name="T3" fmla="*/ 0 h 128"/>
              <a:gd name="T4" fmla="*/ 15 w 128"/>
              <a:gd name="T5" fmla="*/ 83 h 128"/>
              <a:gd name="T6" fmla="*/ 0 w 128"/>
              <a:gd name="T7" fmla="*/ 128 h 128"/>
              <a:gd name="T8" fmla="*/ 45 w 128"/>
              <a:gd name="T9" fmla="*/ 114 h 128"/>
              <a:gd name="T10" fmla="*/ 128 w 128"/>
              <a:gd name="T11" fmla="*/ 31 h 128"/>
              <a:gd name="T12" fmla="*/ 11 w 128"/>
              <a:gd name="T13" fmla="*/ 117 h 128"/>
              <a:gd name="T14" fmla="*/ 21 w 128"/>
              <a:gd name="T15" fmla="*/ 86 h 128"/>
              <a:gd name="T16" fmla="*/ 41 w 128"/>
              <a:gd name="T17" fmla="*/ 107 h 128"/>
              <a:gd name="T18" fmla="*/ 11 w 128"/>
              <a:gd name="T19" fmla="*/ 11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128">
                <a:moveTo>
                  <a:pt x="128" y="31"/>
                </a:moveTo>
                <a:lnTo>
                  <a:pt x="97" y="0"/>
                </a:lnTo>
                <a:lnTo>
                  <a:pt x="15" y="83"/>
                </a:lnTo>
                <a:lnTo>
                  <a:pt x="0" y="128"/>
                </a:lnTo>
                <a:lnTo>
                  <a:pt x="45" y="114"/>
                </a:lnTo>
                <a:lnTo>
                  <a:pt x="128" y="31"/>
                </a:lnTo>
                <a:close/>
                <a:moveTo>
                  <a:pt x="11" y="117"/>
                </a:moveTo>
                <a:lnTo>
                  <a:pt x="21" y="86"/>
                </a:lnTo>
                <a:lnTo>
                  <a:pt x="41" y="107"/>
                </a:lnTo>
                <a:lnTo>
                  <a:pt x="11" y="1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81" name="Freeform 421">
            <a:extLst>
              <a:ext uri="{FF2B5EF4-FFF2-40B4-BE49-F238E27FC236}">
                <a16:creationId xmlns:a16="http://schemas.microsoft.com/office/drawing/2014/main" id="{3848259F-CA55-40CF-A9E8-BD001E4E45AA}"/>
              </a:ext>
            </a:extLst>
          </p:cNvPr>
          <p:cNvSpPr>
            <a:spLocks/>
          </p:cNvSpPr>
          <p:nvPr/>
        </p:nvSpPr>
        <p:spPr bwMode="auto">
          <a:xfrm>
            <a:off x="4405313" y="2057400"/>
            <a:ext cx="330200" cy="333375"/>
          </a:xfrm>
          <a:custGeom>
            <a:avLst/>
            <a:gdLst>
              <a:gd name="T0" fmla="*/ 217 w 248"/>
              <a:gd name="T1" fmla="*/ 206 h 248"/>
              <a:gd name="T2" fmla="*/ 206 w 248"/>
              <a:gd name="T3" fmla="*/ 217 h 248"/>
              <a:gd name="T4" fmla="*/ 41 w 248"/>
              <a:gd name="T5" fmla="*/ 217 h 248"/>
              <a:gd name="T6" fmla="*/ 31 w 248"/>
              <a:gd name="T7" fmla="*/ 206 h 248"/>
              <a:gd name="T8" fmla="*/ 31 w 248"/>
              <a:gd name="T9" fmla="*/ 41 h 248"/>
              <a:gd name="T10" fmla="*/ 41 w 248"/>
              <a:gd name="T11" fmla="*/ 31 h 248"/>
              <a:gd name="T12" fmla="*/ 184 w 248"/>
              <a:gd name="T13" fmla="*/ 31 h 248"/>
              <a:gd name="T14" fmla="*/ 214 w 248"/>
              <a:gd name="T15" fmla="*/ 0 h 248"/>
              <a:gd name="T16" fmla="*/ 206 w 248"/>
              <a:gd name="T17" fmla="*/ 0 h 248"/>
              <a:gd name="T18" fmla="*/ 41 w 248"/>
              <a:gd name="T19" fmla="*/ 0 h 248"/>
              <a:gd name="T20" fmla="*/ 0 w 248"/>
              <a:gd name="T21" fmla="*/ 41 h 248"/>
              <a:gd name="T22" fmla="*/ 0 w 248"/>
              <a:gd name="T23" fmla="*/ 206 h 248"/>
              <a:gd name="T24" fmla="*/ 41 w 248"/>
              <a:gd name="T25" fmla="*/ 248 h 248"/>
              <a:gd name="T26" fmla="*/ 206 w 248"/>
              <a:gd name="T27" fmla="*/ 248 h 248"/>
              <a:gd name="T28" fmla="*/ 248 w 248"/>
              <a:gd name="T29" fmla="*/ 206 h 248"/>
              <a:gd name="T30" fmla="*/ 248 w 248"/>
              <a:gd name="T31" fmla="*/ 115 h 248"/>
              <a:gd name="T32" fmla="*/ 217 w 248"/>
              <a:gd name="T33" fmla="*/ 146 h 248"/>
              <a:gd name="T34" fmla="*/ 217 w 248"/>
              <a:gd name="T35" fmla="*/ 20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248">
                <a:moveTo>
                  <a:pt x="217" y="206"/>
                </a:moveTo>
                <a:cubicBezTo>
                  <a:pt x="217" y="212"/>
                  <a:pt x="212" y="217"/>
                  <a:pt x="206" y="217"/>
                </a:cubicBezTo>
                <a:cubicBezTo>
                  <a:pt x="41" y="217"/>
                  <a:pt x="41" y="217"/>
                  <a:pt x="41" y="217"/>
                </a:cubicBezTo>
                <a:cubicBezTo>
                  <a:pt x="35" y="217"/>
                  <a:pt x="31" y="212"/>
                  <a:pt x="31" y="206"/>
                </a:cubicBezTo>
                <a:cubicBezTo>
                  <a:pt x="31" y="41"/>
                  <a:pt x="31" y="41"/>
                  <a:pt x="31" y="41"/>
                </a:cubicBezTo>
                <a:cubicBezTo>
                  <a:pt x="31" y="35"/>
                  <a:pt x="35" y="31"/>
                  <a:pt x="41" y="31"/>
                </a:cubicBezTo>
                <a:cubicBezTo>
                  <a:pt x="184" y="31"/>
                  <a:pt x="184" y="31"/>
                  <a:pt x="184" y="31"/>
                </a:cubicBezTo>
                <a:cubicBezTo>
                  <a:pt x="214" y="0"/>
                  <a:pt x="214" y="0"/>
                  <a:pt x="214" y="0"/>
                </a:cubicBezTo>
                <a:cubicBezTo>
                  <a:pt x="212" y="0"/>
                  <a:pt x="209" y="0"/>
                  <a:pt x="206" y="0"/>
                </a:cubicBezTo>
                <a:cubicBezTo>
                  <a:pt x="41" y="0"/>
                  <a:pt x="41" y="0"/>
                  <a:pt x="41" y="0"/>
                </a:cubicBezTo>
                <a:cubicBezTo>
                  <a:pt x="18" y="0"/>
                  <a:pt x="0" y="18"/>
                  <a:pt x="0" y="41"/>
                </a:cubicBezTo>
                <a:cubicBezTo>
                  <a:pt x="0" y="206"/>
                  <a:pt x="0" y="206"/>
                  <a:pt x="0" y="206"/>
                </a:cubicBezTo>
                <a:cubicBezTo>
                  <a:pt x="0" y="229"/>
                  <a:pt x="18" y="248"/>
                  <a:pt x="41" y="248"/>
                </a:cubicBezTo>
                <a:cubicBezTo>
                  <a:pt x="206" y="248"/>
                  <a:pt x="206" y="248"/>
                  <a:pt x="206" y="248"/>
                </a:cubicBezTo>
                <a:cubicBezTo>
                  <a:pt x="229" y="248"/>
                  <a:pt x="248" y="229"/>
                  <a:pt x="248" y="206"/>
                </a:cubicBezTo>
                <a:cubicBezTo>
                  <a:pt x="248" y="115"/>
                  <a:pt x="248" y="115"/>
                  <a:pt x="248" y="115"/>
                </a:cubicBezTo>
                <a:cubicBezTo>
                  <a:pt x="217" y="146"/>
                  <a:pt x="217" y="146"/>
                  <a:pt x="217" y="146"/>
                </a:cubicBezTo>
                <a:lnTo>
                  <a:pt x="217" y="20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82" name="Freeform 422">
            <a:extLst>
              <a:ext uri="{FF2B5EF4-FFF2-40B4-BE49-F238E27FC236}">
                <a16:creationId xmlns:a16="http://schemas.microsoft.com/office/drawing/2014/main" id="{2596D4B3-FE2D-4335-93E3-E4C096F4A84F}"/>
              </a:ext>
            </a:extLst>
          </p:cNvPr>
          <p:cNvSpPr>
            <a:spLocks noEditPoints="1"/>
          </p:cNvSpPr>
          <p:nvPr/>
        </p:nvSpPr>
        <p:spPr bwMode="auto">
          <a:xfrm>
            <a:off x="4543425" y="2060575"/>
            <a:ext cx="246063" cy="246063"/>
          </a:xfrm>
          <a:custGeom>
            <a:avLst/>
            <a:gdLst>
              <a:gd name="T0" fmla="*/ 9 w 82"/>
              <a:gd name="T1" fmla="*/ 52 h 82"/>
              <a:gd name="T2" fmla="*/ 9 w 82"/>
              <a:gd name="T3" fmla="*/ 52 h 82"/>
              <a:gd name="T4" fmla="*/ 0 w 82"/>
              <a:gd name="T5" fmla="*/ 82 h 82"/>
              <a:gd name="T6" fmla="*/ 29 w 82"/>
              <a:gd name="T7" fmla="*/ 72 h 82"/>
              <a:gd name="T8" fmla="*/ 82 w 82"/>
              <a:gd name="T9" fmla="*/ 19 h 82"/>
              <a:gd name="T10" fmla="*/ 62 w 82"/>
              <a:gd name="T11" fmla="*/ 0 h 82"/>
              <a:gd name="T12" fmla="*/ 9 w 82"/>
              <a:gd name="T13" fmla="*/ 52 h 82"/>
              <a:gd name="T14" fmla="*/ 27 w 82"/>
              <a:gd name="T15" fmla="*/ 68 h 82"/>
              <a:gd name="T16" fmla="*/ 7 w 82"/>
              <a:gd name="T17" fmla="*/ 75 h 82"/>
              <a:gd name="T18" fmla="*/ 13 w 82"/>
              <a:gd name="T19" fmla="*/ 55 h 82"/>
              <a:gd name="T20" fmla="*/ 27 w 82"/>
              <a:gd name="T21" fmla="*/ 6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82">
                <a:moveTo>
                  <a:pt x="9" y="52"/>
                </a:moveTo>
                <a:lnTo>
                  <a:pt x="9" y="52"/>
                </a:lnTo>
                <a:lnTo>
                  <a:pt x="0" y="82"/>
                </a:lnTo>
                <a:lnTo>
                  <a:pt x="29" y="72"/>
                </a:lnTo>
                <a:lnTo>
                  <a:pt x="82" y="19"/>
                </a:lnTo>
                <a:lnTo>
                  <a:pt x="62" y="0"/>
                </a:lnTo>
                <a:lnTo>
                  <a:pt x="9" y="52"/>
                </a:lnTo>
                <a:close/>
                <a:moveTo>
                  <a:pt x="27" y="68"/>
                </a:moveTo>
                <a:lnTo>
                  <a:pt x="7" y="75"/>
                </a:lnTo>
                <a:lnTo>
                  <a:pt x="13" y="55"/>
                </a:lnTo>
                <a:lnTo>
                  <a:pt x="27" y="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83" name="Freeform 659">
            <a:extLst>
              <a:ext uri="{FF2B5EF4-FFF2-40B4-BE49-F238E27FC236}">
                <a16:creationId xmlns:a16="http://schemas.microsoft.com/office/drawing/2014/main" id="{0F753EFF-E5FF-4F26-936E-04545BFE241F}"/>
              </a:ext>
            </a:extLst>
          </p:cNvPr>
          <p:cNvSpPr>
            <a:spLocks/>
          </p:cNvSpPr>
          <p:nvPr/>
        </p:nvSpPr>
        <p:spPr bwMode="auto">
          <a:xfrm>
            <a:off x="10115550" y="2032000"/>
            <a:ext cx="387350" cy="387350"/>
          </a:xfrm>
          <a:custGeom>
            <a:avLst/>
            <a:gdLst>
              <a:gd name="T0" fmla="*/ 280 w 291"/>
              <a:gd name="T1" fmla="*/ 31 h 290"/>
              <a:gd name="T2" fmla="*/ 260 w 291"/>
              <a:gd name="T3" fmla="*/ 11 h 290"/>
              <a:gd name="T4" fmla="*/ 222 w 291"/>
              <a:gd name="T5" fmla="*/ 11 h 290"/>
              <a:gd name="T6" fmla="*/ 137 w 291"/>
              <a:gd name="T7" fmla="*/ 96 h 290"/>
              <a:gd name="T8" fmla="*/ 133 w 291"/>
              <a:gd name="T9" fmla="*/ 113 h 290"/>
              <a:gd name="T10" fmla="*/ 116 w 291"/>
              <a:gd name="T11" fmla="*/ 116 h 290"/>
              <a:gd name="T12" fmla="*/ 109 w 291"/>
              <a:gd name="T13" fmla="*/ 124 h 290"/>
              <a:gd name="T14" fmla="*/ 109 w 291"/>
              <a:gd name="T15" fmla="*/ 162 h 290"/>
              <a:gd name="T16" fmla="*/ 110 w 291"/>
              <a:gd name="T17" fmla="*/ 164 h 290"/>
              <a:gd name="T18" fmla="*/ 44 w 291"/>
              <a:gd name="T19" fmla="*/ 230 h 290"/>
              <a:gd name="T20" fmla="*/ 26 w 291"/>
              <a:gd name="T21" fmla="*/ 237 h 290"/>
              <a:gd name="T22" fmla="*/ 0 w 291"/>
              <a:gd name="T23" fmla="*/ 274 h 290"/>
              <a:gd name="T24" fmla="*/ 17 w 291"/>
              <a:gd name="T25" fmla="*/ 290 h 290"/>
              <a:gd name="T26" fmla="*/ 54 w 291"/>
              <a:gd name="T27" fmla="*/ 264 h 290"/>
              <a:gd name="T28" fmla="*/ 61 w 291"/>
              <a:gd name="T29" fmla="*/ 247 h 290"/>
              <a:gd name="T30" fmla="*/ 127 w 291"/>
              <a:gd name="T31" fmla="*/ 180 h 290"/>
              <a:gd name="T32" fmla="*/ 129 w 291"/>
              <a:gd name="T33" fmla="*/ 182 h 290"/>
              <a:gd name="T34" fmla="*/ 167 w 291"/>
              <a:gd name="T35" fmla="*/ 182 h 290"/>
              <a:gd name="T36" fmla="*/ 175 w 291"/>
              <a:gd name="T37" fmla="*/ 175 h 290"/>
              <a:gd name="T38" fmla="*/ 178 w 291"/>
              <a:gd name="T39" fmla="*/ 158 h 290"/>
              <a:gd name="T40" fmla="*/ 195 w 291"/>
              <a:gd name="T41" fmla="*/ 155 h 290"/>
              <a:gd name="T42" fmla="*/ 280 w 291"/>
              <a:gd name="T43" fmla="*/ 69 h 290"/>
              <a:gd name="T44" fmla="*/ 280 w 291"/>
              <a:gd name="T45" fmla="*/ 3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1" h="290">
                <a:moveTo>
                  <a:pt x="280" y="31"/>
                </a:moveTo>
                <a:cubicBezTo>
                  <a:pt x="260" y="11"/>
                  <a:pt x="260" y="11"/>
                  <a:pt x="260" y="11"/>
                </a:cubicBezTo>
                <a:cubicBezTo>
                  <a:pt x="250" y="0"/>
                  <a:pt x="232" y="0"/>
                  <a:pt x="222" y="11"/>
                </a:cubicBezTo>
                <a:cubicBezTo>
                  <a:pt x="137" y="96"/>
                  <a:pt x="137" y="96"/>
                  <a:pt x="137" y="96"/>
                </a:cubicBezTo>
                <a:cubicBezTo>
                  <a:pt x="139" y="101"/>
                  <a:pt x="137" y="109"/>
                  <a:pt x="133" y="113"/>
                </a:cubicBezTo>
                <a:cubicBezTo>
                  <a:pt x="129" y="117"/>
                  <a:pt x="122" y="119"/>
                  <a:pt x="116" y="116"/>
                </a:cubicBezTo>
                <a:cubicBezTo>
                  <a:pt x="109" y="124"/>
                  <a:pt x="109" y="124"/>
                  <a:pt x="109" y="124"/>
                </a:cubicBezTo>
                <a:cubicBezTo>
                  <a:pt x="98" y="134"/>
                  <a:pt x="98" y="152"/>
                  <a:pt x="109" y="162"/>
                </a:cubicBezTo>
                <a:cubicBezTo>
                  <a:pt x="110" y="164"/>
                  <a:pt x="110" y="164"/>
                  <a:pt x="110" y="164"/>
                </a:cubicBezTo>
                <a:cubicBezTo>
                  <a:pt x="44" y="230"/>
                  <a:pt x="44" y="230"/>
                  <a:pt x="44" y="230"/>
                </a:cubicBezTo>
                <a:cubicBezTo>
                  <a:pt x="26" y="237"/>
                  <a:pt x="26" y="237"/>
                  <a:pt x="26" y="237"/>
                </a:cubicBezTo>
                <a:cubicBezTo>
                  <a:pt x="0" y="274"/>
                  <a:pt x="0" y="274"/>
                  <a:pt x="0" y="274"/>
                </a:cubicBezTo>
                <a:cubicBezTo>
                  <a:pt x="17" y="290"/>
                  <a:pt x="17" y="290"/>
                  <a:pt x="17" y="290"/>
                </a:cubicBezTo>
                <a:cubicBezTo>
                  <a:pt x="54" y="264"/>
                  <a:pt x="54" y="264"/>
                  <a:pt x="54" y="264"/>
                </a:cubicBezTo>
                <a:cubicBezTo>
                  <a:pt x="61" y="247"/>
                  <a:pt x="61" y="247"/>
                  <a:pt x="61" y="247"/>
                </a:cubicBezTo>
                <a:cubicBezTo>
                  <a:pt x="127" y="180"/>
                  <a:pt x="127" y="180"/>
                  <a:pt x="127" y="180"/>
                </a:cubicBezTo>
                <a:cubicBezTo>
                  <a:pt x="129" y="182"/>
                  <a:pt x="129" y="182"/>
                  <a:pt x="129" y="182"/>
                </a:cubicBezTo>
                <a:cubicBezTo>
                  <a:pt x="139" y="193"/>
                  <a:pt x="157" y="193"/>
                  <a:pt x="167" y="182"/>
                </a:cubicBezTo>
                <a:cubicBezTo>
                  <a:pt x="175" y="175"/>
                  <a:pt x="175" y="175"/>
                  <a:pt x="175" y="175"/>
                </a:cubicBezTo>
                <a:cubicBezTo>
                  <a:pt x="172" y="170"/>
                  <a:pt x="174" y="162"/>
                  <a:pt x="178" y="158"/>
                </a:cubicBezTo>
                <a:cubicBezTo>
                  <a:pt x="182" y="154"/>
                  <a:pt x="190" y="152"/>
                  <a:pt x="195" y="155"/>
                </a:cubicBezTo>
                <a:cubicBezTo>
                  <a:pt x="280" y="69"/>
                  <a:pt x="280" y="69"/>
                  <a:pt x="280" y="69"/>
                </a:cubicBezTo>
                <a:cubicBezTo>
                  <a:pt x="291" y="59"/>
                  <a:pt x="291" y="42"/>
                  <a:pt x="280" y="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3584" name="TextBox 13">
            <a:extLst>
              <a:ext uri="{FF2B5EF4-FFF2-40B4-BE49-F238E27FC236}">
                <a16:creationId xmlns:a16="http://schemas.microsoft.com/office/drawing/2014/main" id="{149C3689-913A-4A98-B2FA-475D80A6E854}"/>
              </a:ext>
            </a:extLst>
          </p:cNvPr>
          <p:cNvSpPr txBox="1">
            <a:spLocks noChangeArrowheads="1"/>
          </p:cNvSpPr>
          <p:nvPr/>
        </p:nvSpPr>
        <p:spPr bwMode="auto">
          <a:xfrm>
            <a:off x="566738" y="2874963"/>
            <a:ext cx="23383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85" name="TextBox 13">
            <a:extLst>
              <a:ext uri="{FF2B5EF4-FFF2-40B4-BE49-F238E27FC236}">
                <a16:creationId xmlns:a16="http://schemas.microsoft.com/office/drawing/2014/main" id="{A7F218D6-0C69-453E-BE5D-B10C82D99A4A}"/>
              </a:ext>
            </a:extLst>
          </p:cNvPr>
          <p:cNvSpPr txBox="1">
            <a:spLocks noChangeArrowheads="1"/>
          </p:cNvSpPr>
          <p:nvPr/>
        </p:nvSpPr>
        <p:spPr bwMode="auto">
          <a:xfrm>
            <a:off x="1117600" y="3225800"/>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86" name="TextBox 13">
            <a:extLst>
              <a:ext uri="{FF2B5EF4-FFF2-40B4-BE49-F238E27FC236}">
                <a16:creationId xmlns:a16="http://schemas.microsoft.com/office/drawing/2014/main" id="{3FC7EBDE-B309-4095-8B66-04BE2D179A99}"/>
              </a:ext>
            </a:extLst>
          </p:cNvPr>
          <p:cNvSpPr txBox="1">
            <a:spLocks noChangeArrowheads="1"/>
          </p:cNvSpPr>
          <p:nvPr/>
        </p:nvSpPr>
        <p:spPr bwMode="auto">
          <a:xfrm>
            <a:off x="3427413" y="2874963"/>
            <a:ext cx="23383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87" name="TextBox 13">
            <a:extLst>
              <a:ext uri="{FF2B5EF4-FFF2-40B4-BE49-F238E27FC236}">
                <a16:creationId xmlns:a16="http://schemas.microsoft.com/office/drawing/2014/main" id="{1F959F38-B955-455E-BE4C-FF7266131E37}"/>
              </a:ext>
            </a:extLst>
          </p:cNvPr>
          <p:cNvSpPr txBox="1">
            <a:spLocks noChangeArrowheads="1"/>
          </p:cNvSpPr>
          <p:nvPr/>
        </p:nvSpPr>
        <p:spPr bwMode="auto">
          <a:xfrm>
            <a:off x="3978275" y="3225800"/>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88" name="TextBox 13">
            <a:extLst>
              <a:ext uri="{FF2B5EF4-FFF2-40B4-BE49-F238E27FC236}">
                <a16:creationId xmlns:a16="http://schemas.microsoft.com/office/drawing/2014/main" id="{EFE18E60-D57B-4AB1-9406-48EE0E828A8D}"/>
              </a:ext>
            </a:extLst>
          </p:cNvPr>
          <p:cNvSpPr txBox="1">
            <a:spLocks noChangeArrowheads="1"/>
          </p:cNvSpPr>
          <p:nvPr/>
        </p:nvSpPr>
        <p:spPr bwMode="auto">
          <a:xfrm>
            <a:off x="6296025" y="2874963"/>
            <a:ext cx="23383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89" name="TextBox 13">
            <a:extLst>
              <a:ext uri="{FF2B5EF4-FFF2-40B4-BE49-F238E27FC236}">
                <a16:creationId xmlns:a16="http://schemas.microsoft.com/office/drawing/2014/main" id="{7B350E09-A782-44A6-97A6-500FF33CEC35}"/>
              </a:ext>
            </a:extLst>
          </p:cNvPr>
          <p:cNvSpPr txBox="1">
            <a:spLocks noChangeArrowheads="1"/>
          </p:cNvSpPr>
          <p:nvPr/>
        </p:nvSpPr>
        <p:spPr bwMode="auto">
          <a:xfrm>
            <a:off x="6846888" y="3225800"/>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0" name="TextBox 13">
            <a:extLst>
              <a:ext uri="{FF2B5EF4-FFF2-40B4-BE49-F238E27FC236}">
                <a16:creationId xmlns:a16="http://schemas.microsoft.com/office/drawing/2014/main" id="{E97E139D-A1EA-4B17-959F-1D677137B5FC}"/>
              </a:ext>
            </a:extLst>
          </p:cNvPr>
          <p:cNvSpPr txBox="1">
            <a:spLocks noChangeArrowheads="1"/>
          </p:cNvSpPr>
          <p:nvPr/>
        </p:nvSpPr>
        <p:spPr bwMode="auto">
          <a:xfrm>
            <a:off x="9136063" y="2874963"/>
            <a:ext cx="23383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1" name="TextBox 13">
            <a:extLst>
              <a:ext uri="{FF2B5EF4-FFF2-40B4-BE49-F238E27FC236}">
                <a16:creationId xmlns:a16="http://schemas.microsoft.com/office/drawing/2014/main" id="{1FD96B33-3BF9-4D24-AA25-E5FAD78599FC}"/>
              </a:ext>
            </a:extLst>
          </p:cNvPr>
          <p:cNvSpPr txBox="1">
            <a:spLocks noChangeArrowheads="1"/>
          </p:cNvSpPr>
          <p:nvPr/>
        </p:nvSpPr>
        <p:spPr bwMode="auto">
          <a:xfrm>
            <a:off x="9685338" y="3225800"/>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2" name="TextBox 13">
            <a:extLst>
              <a:ext uri="{FF2B5EF4-FFF2-40B4-BE49-F238E27FC236}">
                <a16:creationId xmlns:a16="http://schemas.microsoft.com/office/drawing/2014/main" id="{393A90E6-AF34-4BFB-BD9D-B25FB5C87F7F}"/>
              </a:ext>
            </a:extLst>
          </p:cNvPr>
          <p:cNvSpPr txBox="1">
            <a:spLocks noChangeArrowheads="1"/>
          </p:cNvSpPr>
          <p:nvPr/>
        </p:nvSpPr>
        <p:spPr bwMode="auto">
          <a:xfrm>
            <a:off x="566738" y="5216525"/>
            <a:ext cx="2338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3" name="TextBox 13">
            <a:extLst>
              <a:ext uri="{FF2B5EF4-FFF2-40B4-BE49-F238E27FC236}">
                <a16:creationId xmlns:a16="http://schemas.microsoft.com/office/drawing/2014/main" id="{B63EDD17-1054-4FD8-B5C3-92F1096419E2}"/>
              </a:ext>
            </a:extLst>
          </p:cNvPr>
          <p:cNvSpPr txBox="1">
            <a:spLocks noChangeArrowheads="1"/>
          </p:cNvSpPr>
          <p:nvPr/>
        </p:nvSpPr>
        <p:spPr bwMode="auto">
          <a:xfrm>
            <a:off x="1117600" y="5565775"/>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4" name="TextBox 13">
            <a:extLst>
              <a:ext uri="{FF2B5EF4-FFF2-40B4-BE49-F238E27FC236}">
                <a16:creationId xmlns:a16="http://schemas.microsoft.com/office/drawing/2014/main" id="{5C4A5928-2954-41E7-9546-C1B02A0790FC}"/>
              </a:ext>
            </a:extLst>
          </p:cNvPr>
          <p:cNvSpPr txBox="1">
            <a:spLocks noChangeArrowheads="1"/>
          </p:cNvSpPr>
          <p:nvPr/>
        </p:nvSpPr>
        <p:spPr bwMode="auto">
          <a:xfrm>
            <a:off x="3427413" y="5216525"/>
            <a:ext cx="2338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5" name="TextBox 13">
            <a:extLst>
              <a:ext uri="{FF2B5EF4-FFF2-40B4-BE49-F238E27FC236}">
                <a16:creationId xmlns:a16="http://schemas.microsoft.com/office/drawing/2014/main" id="{0D2483EB-AC59-4A15-B2BF-D7D758EB2705}"/>
              </a:ext>
            </a:extLst>
          </p:cNvPr>
          <p:cNvSpPr txBox="1">
            <a:spLocks noChangeArrowheads="1"/>
          </p:cNvSpPr>
          <p:nvPr/>
        </p:nvSpPr>
        <p:spPr bwMode="auto">
          <a:xfrm>
            <a:off x="3978275" y="5565775"/>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6" name="TextBox 13">
            <a:extLst>
              <a:ext uri="{FF2B5EF4-FFF2-40B4-BE49-F238E27FC236}">
                <a16:creationId xmlns:a16="http://schemas.microsoft.com/office/drawing/2014/main" id="{8C5DAC31-3595-4CD7-9F07-F9FDD799BC54}"/>
              </a:ext>
            </a:extLst>
          </p:cNvPr>
          <p:cNvSpPr txBox="1">
            <a:spLocks noChangeArrowheads="1"/>
          </p:cNvSpPr>
          <p:nvPr/>
        </p:nvSpPr>
        <p:spPr bwMode="auto">
          <a:xfrm>
            <a:off x="6296025" y="5216525"/>
            <a:ext cx="2338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7" name="TextBox 13">
            <a:extLst>
              <a:ext uri="{FF2B5EF4-FFF2-40B4-BE49-F238E27FC236}">
                <a16:creationId xmlns:a16="http://schemas.microsoft.com/office/drawing/2014/main" id="{14F17277-CFBD-4821-9516-27BBC43AE5CE}"/>
              </a:ext>
            </a:extLst>
          </p:cNvPr>
          <p:cNvSpPr txBox="1">
            <a:spLocks noChangeArrowheads="1"/>
          </p:cNvSpPr>
          <p:nvPr/>
        </p:nvSpPr>
        <p:spPr bwMode="auto">
          <a:xfrm>
            <a:off x="6846888" y="5565775"/>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8" name="TextBox 13">
            <a:extLst>
              <a:ext uri="{FF2B5EF4-FFF2-40B4-BE49-F238E27FC236}">
                <a16:creationId xmlns:a16="http://schemas.microsoft.com/office/drawing/2014/main" id="{273C108B-EAA0-47A3-962B-9BB605859C41}"/>
              </a:ext>
            </a:extLst>
          </p:cNvPr>
          <p:cNvSpPr txBox="1">
            <a:spLocks noChangeArrowheads="1"/>
          </p:cNvSpPr>
          <p:nvPr/>
        </p:nvSpPr>
        <p:spPr bwMode="auto">
          <a:xfrm>
            <a:off x="9136063" y="5216525"/>
            <a:ext cx="2338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99" name="TextBox 13">
            <a:extLst>
              <a:ext uri="{FF2B5EF4-FFF2-40B4-BE49-F238E27FC236}">
                <a16:creationId xmlns:a16="http://schemas.microsoft.com/office/drawing/2014/main" id="{39D1DA25-AB40-40F7-B06F-9DCD6807624B}"/>
              </a:ext>
            </a:extLst>
          </p:cNvPr>
          <p:cNvSpPr txBox="1">
            <a:spLocks noChangeArrowheads="1"/>
          </p:cNvSpPr>
          <p:nvPr/>
        </p:nvSpPr>
        <p:spPr bwMode="auto">
          <a:xfrm>
            <a:off x="9685338" y="5565775"/>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advClick="0" advTm="3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1">
            <a:extLst>
              <a:ext uri="{FF2B5EF4-FFF2-40B4-BE49-F238E27FC236}">
                <a16:creationId xmlns:a16="http://schemas.microsoft.com/office/drawing/2014/main" id="{14E4A3ED-AAC7-4D18-B63E-D14E8446F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042" b="21732"/>
          <a:stretch>
            <a:fillRect/>
          </a:stretch>
        </p:blipFill>
        <p:spPr bwMode="auto">
          <a:xfrm>
            <a:off x="0" y="0"/>
            <a:ext cx="121920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平行四边形 2">
            <a:extLst>
              <a:ext uri="{FF2B5EF4-FFF2-40B4-BE49-F238E27FC236}">
                <a16:creationId xmlns:a16="http://schemas.microsoft.com/office/drawing/2014/main" id="{3BB5138D-461D-4D9F-92D2-6CCFD27EB353}"/>
              </a:ext>
            </a:extLst>
          </p:cNvPr>
          <p:cNvSpPr>
            <a:spLocks noChangeArrowheads="1"/>
          </p:cNvSpPr>
          <p:nvPr/>
        </p:nvSpPr>
        <p:spPr bwMode="auto">
          <a:xfrm>
            <a:off x="438150" y="0"/>
            <a:ext cx="6267450" cy="4895850"/>
          </a:xfrm>
          <a:prstGeom prst="parallelogram">
            <a:avLst>
              <a:gd name="adj" fmla="val 24999"/>
            </a:avLst>
          </a:prstGeom>
          <a:solidFill>
            <a:srgbClr val="0044A1">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4580" name="平行四边形 3">
            <a:extLst>
              <a:ext uri="{FF2B5EF4-FFF2-40B4-BE49-F238E27FC236}">
                <a16:creationId xmlns:a16="http://schemas.microsoft.com/office/drawing/2014/main" id="{ACC9CA44-70D3-4426-B5D3-E1E5DCE0C28A}"/>
              </a:ext>
            </a:extLst>
          </p:cNvPr>
          <p:cNvSpPr>
            <a:spLocks noChangeArrowheads="1"/>
          </p:cNvSpPr>
          <p:nvPr/>
        </p:nvSpPr>
        <p:spPr bwMode="auto">
          <a:xfrm>
            <a:off x="9410700" y="0"/>
            <a:ext cx="2228850" cy="4895850"/>
          </a:xfrm>
          <a:prstGeom prst="parallelogram">
            <a:avLst>
              <a:gd name="adj" fmla="val 58181"/>
            </a:avLst>
          </a:prstGeom>
          <a:solidFill>
            <a:srgbClr val="0044A1">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4581" name="平行四边形 4">
            <a:extLst>
              <a:ext uri="{FF2B5EF4-FFF2-40B4-BE49-F238E27FC236}">
                <a16:creationId xmlns:a16="http://schemas.microsoft.com/office/drawing/2014/main" id="{BACF88D6-950C-44E7-9B25-2E488686D98C}"/>
              </a:ext>
            </a:extLst>
          </p:cNvPr>
          <p:cNvSpPr>
            <a:spLocks noChangeArrowheads="1"/>
          </p:cNvSpPr>
          <p:nvPr/>
        </p:nvSpPr>
        <p:spPr bwMode="auto">
          <a:xfrm>
            <a:off x="9686925" y="361950"/>
            <a:ext cx="2228850" cy="4895850"/>
          </a:xfrm>
          <a:prstGeom prst="parallelogram">
            <a:avLst>
              <a:gd name="adj" fmla="val 58181"/>
            </a:avLst>
          </a:prstGeom>
          <a:solidFill>
            <a:srgbClr val="0044A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4582" name="TextBox 15">
            <a:extLst>
              <a:ext uri="{FF2B5EF4-FFF2-40B4-BE49-F238E27FC236}">
                <a16:creationId xmlns:a16="http://schemas.microsoft.com/office/drawing/2014/main" id="{1F7ED372-9F6A-4328-8F8A-F23279696199}"/>
              </a:ext>
            </a:extLst>
          </p:cNvPr>
          <p:cNvSpPr txBox="1">
            <a:spLocks noChangeArrowheads="1"/>
          </p:cNvSpPr>
          <p:nvPr/>
        </p:nvSpPr>
        <p:spPr bwMode="auto">
          <a:xfrm>
            <a:off x="593725" y="5353050"/>
            <a:ext cx="265198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zh-CN" sz="1800" b="1" dirty="0">
                <a:solidFill>
                  <a:srgbClr val="262626"/>
                </a:solidFill>
                <a:latin typeface="微软雅黑" panose="020B0503020204020204" pitchFamily="34" charset="-122"/>
                <a:ea typeface="微软雅黑" panose="020B0503020204020204" pitchFamily="34" charset="-122"/>
                <a:sym typeface="Gill Sans"/>
              </a:rPr>
              <a:t>Click to add a title</a:t>
            </a:r>
          </a:p>
        </p:txBody>
      </p:sp>
      <p:sp>
        <p:nvSpPr>
          <p:cNvPr id="24583" name="TextBox 16">
            <a:extLst>
              <a:ext uri="{FF2B5EF4-FFF2-40B4-BE49-F238E27FC236}">
                <a16:creationId xmlns:a16="http://schemas.microsoft.com/office/drawing/2014/main" id="{318AFA16-4A80-4C28-AAD6-E506351E3D58}"/>
              </a:ext>
            </a:extLst>
          </p:cNvPr>
          <p:cNvSpPr txBox="1">
            <a:spLocks noChangeArrowheads="1"/>
          </p:cNvSpPr>
          <p:nvPr/>
        </p:nvSpPr>
        <p:spPr bwMode="auto">
          <a:xfrm>
            <a:off x="774700" y="5748338"/>
            <a:ext cx="330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1400" dirty="0">
                <a:solidFill>
                  <a:srgbClr val="262626"/>
                </a:solidFill>
                <a:latin typeface="微软雅黑" panose="020B0503020204020204" pitchFamily="34" charset="-122"/>
                <a:ea typeface="微软雅黑" panose="020B0503020204020204" pitchFamily="34" charset="-122"/>
                <a:sym typeface="Gill Sans"/>
              </a:rPr>
              <a:t>Enter your content here, the language should be concise, the theme should be clear.</a:t>
            </a:r>
          </a:p>
        </p:txBody>
      </p:sp>
      <p:sp>
        <p:nvSpPr>
          <p:cNvPr id="24584" name="矩形 8">
            <a:extLst>
              <a:ext uri="{FF2B5EF4-FFF2-40B4-BE49-F238E27FC236}">
                <a16:creationId xmlns:a16="http://schemas.microsoft.com/office/drawing/2014/main" id="{BA684EA4-0430-4599-BA80-71745F7A9273}"/>
              </a:ext>
            </a:extLst>
          </p:cNvPr>
          <p:cNvSpPr>
            <a:spLocks/>
          </p:cNvSpPr>
          <p:nvPr/>
        </p:nvSpPr>
        <p:spPr bwMode="auto">
          <a:xfrm>
            <a:off x="5619750" y="5537200"/>
            <a:ext cx="6572250" cy="762000"/>
          </a:xfrm>
          <a:custGeom>
            <a:avLst/>
            <a:gdLst>
              <a:gd name="T0" fmla="*/ 666750 w 5876925"/>
              <a:gd name="T1" fmla="*/ 0 h 757714"/>
              <a:gd name="T2" fmla="*/ 5876925 w 5876925"/>
              <a:gd name="T3" fmla="*/ 0 h 757714"/>
              <a:gd name="T4" fmla="*/ 5876925 w 5876925"/>
              <a:gd name="T5" fmla="*/ 738664 h 757714"/>
              <a:gd name="T6" fmla="*/ 0 w 5876925"/>
              <a:gd name="T7" fmla="*/ 757714 h 757714"/>
              <a:gd name="T8" fmla="*/ 666750 w 5876925"/>
              <a:gd name="T9" fmla="*/ 0 h 757714"/>
            </a:gdLst>
            <a:ahLst/>
            <a:cxnLst>
              <a:cxn ang="0">
                <a:pos x="T0" y="T1"/>
              </a:cxn>
              <a:cxn ang="0">
                <a:pos x="T2" y="T3"/>
              </a:cxn>
              <a:cxn ang="0">
                <a:pos x="T4" y="T5"/>
              </a:cxn>
              <a:cxn ang="0">
                <a:pos x="T6" y="T7"/>
              </a:cxn>
              <a:cxn ang="0">
                <a:pos x="T8" y="T9"/>
              </a:cxn>
            </a:cxnLst>
            <a:rect l="0" t="0" r="r" b="b"/>
            <a:pathLst>
              <a:path w="5876925" h="757714">
                <a:moveTo>
                  <a:pt x="666750" y="0"/>
                </a:moveTo>
                <a:lnTo>
                  <a:pt x="5876925" y="0"/>
                </a:lnTo>
                <a:lnTo>
                  <a:pt x="5876925" y="738664"/>
                </a:lnTo>
                <a:lnTo>
                  <a:pt x="0" y="757714"/>
                </a:lnTo>
                <a:lnTo>
                  <a:pt x="66675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直角三角形 18">
            <a:extLst>
              <a:ext uri="{FF2B5EF4-FFF2-40B4-BE49-F238E27FC236}">
                <a16:creationId xmlns:a16="http://schemas.microsoft.com/office/drawing/2014/main" id="{444F9E6A-7F1D-4125-A180-9C6A85721260}"/>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25603" name="矩形 19">
            <a:extLst>
              <a:ext uri="{FF2B5EF4-FFF2-40B4-BE49-F238E27FC236}">
                <a16:creationId xmlns:a16="http://schemas.microsoft.com/office/drawing/2014/main" id="{4890A0D9-DF56-49CC-954E-4CA253E43AB7}"/>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5604" name="矩形 20">
            <a:extLst>
              <a:ext uri="{FF2B5EF4-FFF2-40B4-BE49-F238E27FC236}">
                <a16:creationId xmlns:a16="http://schemas.microsoft.com/office/drawing/2014/main" id="{C7DF2687-7DAB-4394-98D5-A9FEB920DEB1}"/>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5605" name="Rectangle 5">
            <a:extLst>
              <a:ext uri="{FF2B5EF4-FFF2-40B4-BE49-F238E27FC236}">
                <a16:creationId xmlns:a16="http://schemas.microsoft.com/office/drawing/2014/main" id="{C1DD4E57-2874-4A9F-A050-D4A08E6EC7EC}"/>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5606" name="TextBox 15">
            <a:extLst>
              <a:ext uri="{FF2B5EF4-FFF2-40B4-BE49-F238E27FC236}">
                <a16:creationId xmlns:a16="http://schemas.microsoft.com/office/drawing/2014/main" id="{0D64B481-BAAE-43B1-ADBD-69D73AAF60DE}"/>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452A9E28-9D43-4C8A-A512-66C56A7C7F4B}"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17</a:t>
            </a:fld>
            <a:r>
              <a:rPr lang="zh-CN" altLang="en-US" sz="2400">
                <a:solidFill>
                  <a:srgbClr val="FF8500"/>
                </a:solidFill>
                <a:latin typeface="Arial Unicode MS" pitchFamily="2" charset="-122"/>
                <a:ea typeface="Arial Unicode MS" pitchFamily="2" charset="-122"/>
              </a:rPr>
              <a:t> </a:t>
            </a:r>
          </a:p>
        </p:txBody>
      </p:sp>
      <p:sp>
        <p:nvSpPr>
          <p:cNvPr id="25607" name="文本框 23">
            <a:extLst>
              <a:ext uri="{FF2B5EF4-FFF2-40B4-BE49-F238E27FC236}">
                <a16:creationId xmlns:a16="http://schemas.microsoft.com/office/drawing/2014/main" id="{A9E6479F-A013-417C-B70C-DAD5A531A977}"/>
              </a:ext>
            </a:extLst>
          </p:cNvPr>
          <p:cNvSpPr txBox="1">
            <a:spLocks noChangeArrowheads="1"/>
          </p:cNvSpPr>
          <p:nvPr/>
        </p:nvSpPr>
        <p:spPr bwMode="auto">
          <a:xfrm>
            <a:off x="1760537" y="287338"/>
            <a:ext cx="4179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25608" name="右箭头 24">
            <a:extLst>
              <a:ext uri="{FF2B5EF4-FFF2-40B4-BE49-F238E27FC236}">
                <a16:creationId xmlns:a16="http://schemas.microsoft.com/office/drawing/2014/main" id="{41781E40-D4D2-4F8C-85F0-6048BBFB7044}"/>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cxnSp>
        <p:nvCxnSpPr>
          <p:cNvPr id="25609" name="Straight Connector 10">
            <a:extLst>
              <a:ext uri="{FF2B5EF4-FFF2-40B4-BE49-F238E27FC236}">
                <a16:creationId xmlns:a16="http://schemas.microsoft.com/office/drawing/2014/main" id="{D4EF54F9-1C34-4618-A0AB-901C1A0950B8}"/>
              </a:ext>
            </a:extLst>
          </p:cNvPr>
          <p:cNvCxnSpPr>
            <a:cxnSpLocks noChangeShapeType="1"/>
          </p:cNvCxnSpPr>
          <p:nvPr/>
        </p:nvCxnSpPr>
        <p:spPr bwMode="auto">
          <a:xfrm>
            <a:off x="2122488" y="2946400"/>
            <a:ext cx="1420812" cy="0"/>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cxnSp>
        <p:nvCxnSpPr>
          <p:cNvPr id="25610" name="Straight Connector 5">
            <a:extLst>
              <a:ext uri="{FF2B5EF4-FFF2-40B4-BE49-F238E27FC236}">
                <a16:creationId xmlns:a16="http://schemas.microsoft.com/office/drawing/2014/main" id="{62D007F3-8F61-4F89-9941-4CD58006A80D}"/>
              </a:ext>
            </a:extLst>
          </p:cNvPr>
          <p:cNvCxnSpPr>
            <a:cxnSpLocks noChangeShapeType="1"/>
          </p:cNvCxnSpPr>
          <p:nvPr/>
        </p:nvCxnSpPr>
        <p:spPr bwMode="auto">
          <a:xfrm>
            <a:off x="850900" y="2946400"/>
            <a:ext cx="1085850" cy="0"/>
          </a:xfrm>
          <a:prstGeom prst="line">
            <a:avLst/>
          </a:prstGeom>
          <a:noFill/>
          <a:ln w="19050" cmpd="sng">
            <a:solidFill>
              <a:srgbClr val="ADBACA"/>
            </a:solidFill>
            <a:round/>
            <a:headEnd type="oval" w="med" len="med"/>
            <a:tailEnd/>
          </a:ln>
          <a:extLst>
            <a:ext uri="{909E8E84-426E-40DD-AFC4-6F175D3DCCD1}">
              <a14:hiddenFill xmlns:a14="http://schemas.microsoft.com/office/drawing/2010/main">
                <a:noFill/>
              </a14:hiddenFill>
            </a:ext>
          </a:extLst>
        </p:spPr>
      </p:cxnSp>
      <p:cxnSp>
        <p:nvCxnSpPr>
          <p:cNvPr id="25611" name="Straight Connector 25">
            <a:extLst>
              <a:ext uri="{FF2B5EF4-FFF2-40B4-BE49-F238E27FC236}">
                <a16:creationId xmlns:a16="http://schemas.microsoft.com/office/drawing/2014/main" id="{9A573C61-A4B6-4BE5-93B9-06FEB34ED55D}"/>
              </a:ext>
            </a:extLst>
          </p:cNvPr>
          <p:cNvCxnSpPr>
            <a:cxnSpLocks noChangeShapeType="1"/>
          </p:cNvCxnSpPr>
          <p:nvPr/>
        </p:nvCxnSpPr>
        <p:spPr bwMode="auto">
          <a:xfrm>
            <a:off x="10198100" y="2946400"/>
            <a:ext cx="1085850" cy="0"/>
          </a:xfrm>
          <a:prstGeom prst="line">
            <a:avLst/>
          </a:prstGeom>
          <a:noFill/>
          <a:ln w="19050" cmpd="sng">
            <a:solidFill>
              <a:srgbClr val="ADBACA"/>
            </a:solidFill>
            <a:round/>
            <a:headEnd/>
            <a:tailEnd type="oval" w="med" len="med"/>
          </a:ln>
          <a:extLst>
            <a:ext uri="{909E8E84-426E-40DD-AFC4-6F175D3DCCD1}">
              <a14:hiddenFill xmlns:a14="http://schemas.microsoft.com/office/drawing/2010/main">
                <a:noFill/>
              </a14:hiddenFill>
            </a:ext>
          </a:extLst>
        </p:spPr>
      </p:cxnSp>
      <p:cxnSp>
        <p:nvCxnSpPr>
          <p:cNvPr id="25612" name="Straight Connector 14">
            <a:extLst>
              <a:ext uri="{FF2B5EF4-FFF2-40B4-BE49-F238E27FC236}">
                <a16:creationId xmlns:a16="http://schemas.microsoft.com/office/drawing/2014/main" id="{7A5FFF83-412B-4A9A-B0FF-84B1557BECE7}"/>
              </a:ext>
            </a:extLst>
          </p:cNvPr>
          <p:cNvCxnSpPr>
            <a:cxnSpLocks noChangeShapeType="1"/>
          </p:cNvCxnSpPr>
          <p:nvPr/>
        </p:nvCxnSpPr>
        <p:spPr bwMode="auto">
          <a:xfrm>
            <a:off x="3735388" y="2946400"/>
            <a:ext cx="1420812" cy="0"/>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cxnSp>
        <p:nvCxnSpPr>
          <p:cNvPr id="25613" name="Straight Connector 17">
            <a:extLst>
              <a:ext uri="{FF2B5EF4-FFF2-40B4-BE49-F238E27FC236}">
                <a16:creationId xmlns:a16="http://schemas.microsoft.com/office/drawing/2014/main" id="{8CA4CD4C-001F-466E-9A85-2F34D0D0E92C}"/>
              </a:ext>
            </a:extLst>
          </p:cNvPr>
          <p:cNvCxnSpPr>
            <a:cxnSpLocks noChangeShapeType="1"/>
          </p:cNvCxnSpPr>
          <p:nvPr/>
        </p:nvCxnSpPr>
        <p:spPr bwMode="auto">
          <a:xfrm>
            <a:off x="5356225" y="2946400"/>
            <a:ext cx="1420813" cy="0"/>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cxnSp>
        <p:nvCxnSpPr>
          <p:cNvPr id="25614" name="Straight Connector 20">
            <a:extLst>
              <a:ext uri="{FF2B5EF4-FFF2-40B4-BE49-F238E27FC236}">
                <a16:creationId xmlns:a16="http://schemas.microsoft.com/office/drawing/2014/main" id="{7C73E232-181D-467F-A711-97DCE0247EE4}"/>
              </a:ext>
            </a:extLst>
          </p:cNvPr>
          <p:cNvCxnSpPr>
            <a:cxnSpLocks noChangeShapeType="1"/>
          </p:cNvCxnSpPr>
          <p:nvPr/>
        </p:nvCxnSpPr>
        <p:spPr bwMode="auto">
          <a:xfrm>
            <a:off x="6962775" y="2946400"/>
            <a:ext cx="1420813" cy="0"/>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cxnSp>
        <p:nvCxnSpPr>
          <p:cNvPr id="25615" name="Straight Connector 23">
            <a:extLst>
              <a:ext uri="{FF2B5EF4-FFF2-40B4-BE49-F238E27FC236}">
                <a16:creationId xmlns:a16="http://schemas.microsoft.com/office/drawing/2014/main" id="{53AE6A6D-F3EA-482C-AE3F-3471B4D7DAA8}"/>
              </a:ext>
            </a:extLst>
          </p:cNvPr>
          <p:cNvCxnSpPr>
            <a:cxnSpLocks noChangeShapeType="1"/>
          </p:cNvCxnSpPr>
          <p:nvPr/>
        </p:nvCxnSpPr>
        <p:spPr bwMode="auto">
          <a:xfrm>
            <a:off x="8589963" y="2946400"/>
            <a:ext cx="1420812" cy="0"/>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sp>
        <p:nvSpPr>
          <p:cNvPr id="25616" name="TextBox 29">
            <a:extLst>
              <a:ext uri="{FF2B5EF4-FFF2-40B4-BE49-F238E27FC236}">
                <a16:creationId xmlns:a16="http://schemas.microsoft.com/office/drawing/2014/main" id="{250A4596-B1FB-45CD-9E1A-D7D4196A7615}"/>
              </a:ext>
            </a:extLst>
          </p:cNvPr>
          <p:cNvSpPr txBox="1">
            <a:spLocks noChangeArrowheads="1"/>
          </p:cNvSpPr>
          <p:nvPr/>
        </p:nvSpPr>
        <p:spPr bwMode="auto">
          <a:xfrm>
            <a:off x="1494064" y="2314575"/>
            <a:ext cx="106952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100" b="1" dirty="0">
                <a:solidFill>
                  <a:srgbClr val="445469"/>
                </a:solidFill>
                <a:latin typeface="Arial" panose="020B0604020202020204" pitchFamily="34" charset="0"/>
                <a:ea typeface="微软雅黑" panose="020B0503020204020204" pitchFamily="34" charset="-122"/>
                <a:sym typeface="Arial" panose="020B0604020202020204" pitchFamily="34" charset="0"/>
              </a:rPr>
              <a:t>2010</a:t>
            </a:r>
          </a:p>
        </p:txBody>
      </p:sp>
      <p:sp>
        <p:nvSpPr>
          <p:cNvPr id="25617" name="TextBox 30">
            <a:extLst>
              <a:ext uri="{FF2B5EF4-FFF2-40B4-BE49-F238E27FC236}">
                <a16:creationId xmlns:a16="http://schemas.microsoft.com/office/drawing/2014/main" id="{7EFECCE5-9957-4082-9499-255278664391}"/>
              </a:ext>
            </a:extLst>
          </p:cNvPr>
          <p:cNvSpPr txBox="1">
            <a:spLocks noChangeArrowheads="1"/>
          </p:cNvSpPr>
          <p:nvPr/>
        </p:nvSpPr>
        <p:spPr bwMode="auto">
          <a:xfrm>
            <a:off x="3111726" y="2314575"/>
            <a:ext cx="106952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100" b="1" dirty="0">
                <a:solidFill>
                  <a:srgbClr val="445469"/>
                </a:solidFill>
                <a:latin typeface="Arial" panose="020B0604020202020204" pitchFamily="34" charset="0"/>
                <a:ea typeface="微软雅黑" panose="020B0503020204020204" pitchFamily="34" charset="-122"/>
                <a:sym typeface="Arial" panose="020B0604020202020204" pitchFamily="34" charset="0"/>
              </a:rPr>
              <a:t>2012</a:t>
            </a:r>
          </a:p>
        </p:txBody>
      </p:sp>
      <p:sp>
        <p:nvSpPr>
          <p:cNvPr id="25618" name="TextBox 31">
            <a:extLst>
              <a:ext uri="{FF2B5EF4-FFF2-40B4-BE49-F238E27FC236}">
                <a16:creationId xmlns:a16="http://schemas.microsoft.com/office/drawing/2014/main" id="{02B9D6B9-4E8F-4718-A52A-45B5EA7BA484}"/>
              </a:ext>
            </a:extLst>
          </p:cNvPr>
          <p:cNvSpPr txBox="1">
            <a:spLocks noChangeArrowheads="1"/>
          </p:cNvSpPr>
          <p:nvPr/>
        </p:nvSpPr>
        <p:spPr bwMode="auto">
          <a:xfrm>
            <a:off x="4718276" y="2314575"/>
            <a:ext cx="106952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100" b="1" dirty="0">
                <a:solidFill>
                  <a:srgbClr val="445469"/>
                </a:solidFill>
                <a:latin typeface="Arial" panose="020B0604020202020204" pitchFamily="34" charset="0"/>
                <a:ea typeface="微软雅黑" panose="020B0503020204020204" pitchFamily="34" charset="-122"/>
                <a:sym typeface="Arial" panose="020B0604020202020204" pitchFamily="34" charset="0"/>
              </a:rPr>
              <a:t>2014</a:t>
            </a:r>
          </a:p>
        </p:txBody>
      </p:sp>
      <p:sp>
        <p:nvSpPr>
          <p:cNvPr id="25619" name="TextBox 32">
            <a:extLst>
              <a:ext uri="{FF2B5EF4-FFF2-40B4-BE49-F238E27FC236}">
                <a16:creationId xmlns:a16="http://schemas.microsoft.com/office/drawing/2014/main" id="{8993F734-1D9A-4160-B34F-4CB8AA41DAA3}"/>
              </a:ext>
            </a:extLst>
          </p:cNvPr>
          <p:cNvSpPr txBox="1">
            <a:spLocks noChangeArrowheads="1"/>
          </p:cNvSpPr>
          <p:nvPr/>
        </p:nvSpPr>
        <p:spPr bwMode="auto">
          <a:xfrm>
            <a:off x="6345464" y="2314575"/>
            <a:ext cx="106952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100" b="1" dirty="0">
                <a:solidFill>
                  <a:srgbClr val="445469"/>
                </a:solidFill>
                <a:latin typeface="Arial" panose="020B0604020202020204" pitchFamily="34" charset="0"/>
                <a:ea typeface="微软雅黑" panose="020B0503020204020204" pitchFamily="34" charset="-122"/>
                <a:sym typeface="Arial" panose="020B0604020202020204" pitchFamily="34" charset="0"/>
              </a:rPr>
              <a:t>2016</a:t>
            </a:r>
          </a:p>
        </p:txBody>
      </p:sp>
      <p:sp>
        <p:nvSpPr>
          <p:cNvPr id="25620" name="TextBox 33">
            <a:extLst>
              <a:ext uri="{FF2B5EF4-FFF2-40B4-BE49-F238E27FC236}">
                <a16:creationId xmlns:a16="http://schemas.microsoft.com/office/drawing/2014/main" id="{AE33EDA3-BEC7-4B13-8F08-4D206366186F}"/>
              </a:ext>
            </a:extLst>
          </p:cNvPr>
          <p:cNvSpPr txBox="1">
            <a:spLocks noChangeArrowheads="1"/>
          </p:cNvSpPr>
          <p:nvPr/>
        </p:nvSpPr>
        <p:spPr bwMode="auto">
          <a:xfrm>
            <a:off x="7952014" y="2314575"/>
            <a:ext cx="106952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100" b="1" dirty="0">
                <a:solidFill>
                  <a:srgbClr val="445469"/>
                </a:solidFill>
                <a:latin typeface="Arial" panose="020B0604020202020204" pitchFamily="34" charset="0"/>
                <a:ea typeface="微软雅黑" panose="020B0503020204020204" pitchFamily="34" charset="-122"/>
                <a:sym typeface="Arial" panose="020B0604020202020204" pitchFamily="34" charset="0"/>
              </a:rPr>
              <a:t>2018</a:t>
            </a:r>
          </a:p>
        </p:txBody>
      </p:sp>
      <p:sp>
        <p:nvSpPr>
          <p:cNvPr id="25621" name="TextBox 34">
            <a:extLst>
              <a:ext uri="{FF2B5EF4-FFF2-40B4-BE49-F238E27FC236}">
                <a16:creationId xmlns:a16="http://schemas.microsoft.com/office/drawing/2014/main" id="{74E024A3-2D7C-49BF-BB4D-92AA4B6BAAB7}"/>
              </a:ext>
            </a:extLst>
          </p:cNvPr>
          <p:cNvSpPr txBox="1">
            <a:spLocks noChangeArrowheads="1"/>
          </p:cNvSpPr>
          <p:nvPr/>
        </p:nvSpPr>
        <p:spPr bwMode="auto">
          <a:xfrm>
            <a:off x="9579201" y="2314575"/>
            <a:ext cx="106952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100" b="1" dirty="0">
                <a:solidFill>
                  <a:srgbClr val="445469"/>
                </a:solidFill>
                <a:latin typeface="Arial" panose="020B0604020202020204" pitchFamily="34" charset="0"/>
                <a:ea typeface="微软雅黑" panose="020B0503020204020204" pitchFamily="34" charset="-122"/>
                <a:sym typeface="Arial" panose="020B0604020202020204" pitchFamily="34" charset="0"/>
              </a:rPr>
              <a:t>2020</a:t>
            </a:r>
          </a:p>
        </p:txBody>
      </p:sp>
      <p:cxnSp>
        <p:nvCxnSpPr>
          <p:cNvPr id="25622" name="Straight Connector 36">
            <a:extLst>
              <a:ext uri="{FF2B5EF4-FFF2-40B4-BE49-F238E27FC236}">
                <a16:creationId xmlns:a16="http://schemas.microsoft.com/office/drawing/2014/main" id="{B2BCD66C-30BA-4D5D-81BE-07A8CAF450A9}"/>
              </a:ext>
            </a:extLst>
          </p:cNvPr>
          <p:cNvCxnSpPr>
            <a:cxnSpLocks noChangeShapeType="1"/>
          </p:cNvCxnSpPr>
          <p:nvPr/>
        </p:nvCxnSpPr>
        <p:spPr bwMode="auto">
          <a:xfrm>
            <a:off x="2028825" y="3049588"/>
            <a:ext cx="0" cy="954087"/>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sp>
        <p:nvSpPr>
          <p:cNvPr id="25623" name="Oval 39">
            <a:extLst>
              <a:ext uri="{FF2B5EF4-FFF2-40B4-BE49-F238E27FC236}">
                <a16:creationId xmlns:a16="http://schemas.microsoft.com/office/drawing/2014/main" id="{DD038DDD-FC34-46BE-8E06-C749206125C8}"/>
              </a:ext>
            </a:extLst>
          </p:cNvPr>
          <p:cNvSpPr>
            <a:spLocks noChangeArrowheads="1"/>
          </p:cNvSpPr>
          <p:nvPr/>
        </p:nvSpPr>
        <p:spPr bwMode="auto">
          <a:xfrm>
            <a:off x="1616075" y="4008438"/>
            <a:ext cx="827088" cy="827087"/>
          </a:xfrm>
          <a:prstGeom prst="ellipse">
            <a:avLst/>
          </a:pr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5624" name="Straight Connector 43">
            <a:extLst>
              <a:ext uri="{FF2B5EF4-FFF2-40B4-BE49-F238E27FC236}">
                <a16:creationId xmlns:a16="http://schemas.microsoft.com/office/drawing/2014/main" id="{A2F7B2F1-5393-426E-8ADA-48EEA55CA9F6}"/>
              </a:ext>
            </a:extLst>
          </p:cNvPr>
          <p:cNvCxnSpPr>
            <a:cxnSpLocks noChangeShapeType="1"/>
          </p:cNvCxnSpPr>
          <p:nvPr/>
        </p:nvCxnSpPr>
        <p:spPr bwMode="auto">
          <a:xfrm>
            <a:off x="3646488" y="3049588"/>
            <a:ext cx="0" cy="954087"/>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sp>
        <p:nvSpPr>
          <p:cNvPr id="25625" name="Oval 45">
            <a:extLst>
              <a:ext uri="{FF2B5EF4-FFF2-40B4-BE49-F238E27FC236}">
                <a16:creationId xmlns:a16="http://schemas.microsoft.com/office/drawing/2014/main" id="{D2F6D9A9-3270-4688-86B9-C3E1A81997D5}"/>
              </a:ext>
            </a:extLst>
          </p:cNvPr>
          <p:cNvSpPr>
            <a:spLocks noChangeArrowheads="1"/>
          </p:cNvSpPr>
          <p:nvPr/>
        </p:nvSpPr>
        <p:spPr bwMode="auto">
          <a:xfrm>
            <a:off x="3232150" y="4008438"/>
            <a:ext cx="827088" cy="827087"/>
          </a:xfrm>
          <a:prstGeom prst="ellipse">
            <a:avLst/>
          </a:pr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5626" name="Straight Connector 48">
            <a:extLst>
              <a:ext uri="{FF2B5EF4-FFF2-40B4-BE49-F238E27FC236}">
                <a16:creationId xmlns:a16="http://schemas.microsoft.com/office/drawing/2014/main" id="{EE1256B9-20DB-459B-B5BA-0B34F9E1C387}"/>
              </a:ext>
            </a:extLst>
          </p:cNvPr>
          <p:cNvCxnSpPr>
            <a:cxnSpLocks noChangeShapeType="1"/>
          </p:cNvCxnSpPr>
          <p:nvPr/>
        </p:nvCxnSpPr>
        <p:spPr bwMode="auto">
          <a:xfrm>
            <a:off x="5253038" y="3049588"/>
            <a:ext cx="0" cy="954087"/>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sp>
        <p:nvSpPr>
          <p:cNvPr id="25627" name="Oval 50">
            <a:extLst>
              <a:ext uri="{FF2B5EF4-FFF2-40B4-BE49-F238E27FC236}">
                <a16:creationId xmlns:a16="http://schemas.microsoft.com/office/drawing/2014/main" id="{7BB76024-0D4B-4728-B646-32706BD8255F}"/>
              </a:ext>
            </a:extLst>
          </p:cNvPr>
          <p:cNvSpPr>
            <a:spLocks noChangeArrowheads="1"/>
          </p:cNvSpPr>
          <p:nvPr/>
        </p:nvSpPr>
        <p:spPr bwMode="auto">
          <a:xfrm>
            <a:off x="4838700" y="4008438"/>
            <a:ext cx="828675" cy="827087"/>
          </a:xfrm>
          <a:prstGeom prst="ellipse">
            <a:avLst/>
          </a:prstGeom>
          <a:solidFill>
            <a:srgbClr val="0A4383"/>
          </a:solidFill>
          <a:ln w="9525" cmpd="sng">
            <a:solidFill>
              <a:srgbClr val="1C8EE4"/>
            </a:solidFill>
            <a:round/>
            <a:headEnd/>
            <a:tailEnd/>
          </a:ln>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5628" name="Straight Connector 53">
            <a:extLst>
              <a:ext uri="{FF2B5EF4-FFF2-40B4-BE49-F238E27FC236}">
                <a16:creationId xmlns:a16="http://schemas.microsoft.com/office/drawing/2014/main" id="{08D2D84B-7DF1-4B91-A2D1-0F0D264F8A14}"/>
              </a:ext>
            </a:extLst>
          </p:cNvPr>
          <p:cNvCxnSpPr>
            <a:cxnSpLocks noChangeShapeType="1"/>
          </p:cNvCxnSpPr>
          <p:nvPr/>
        </p:nvCxnSpPr>
        <p:spPr bwMode="auto">
          <a:xfrm>
            <a:off x="6880225" y="3049588"/>
            <a:ext cx="0" cy="954087"/>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sp>
        <p:nvSpPr>
          <p:cNvPr id="25629" name="Oval 55">
            <a:extLst>
              <a:ext uri="{FF2B5EF4-FFF2-40B4-BE49-F238E27FC236}">
                <a16:creationId xmlns:a16="http://schemas.microsoft.com/office/drawing/2014/main" id="{62712D6F-2565-4E7F-BAC1-8C1B7412C22C}"/>
              </a:ext>
            </a:extLst>
          </p:cNvPr>
          <p:cNvSpPr>
            <a:spLocks noChangeArrowheads="1"/>
          </p:cNvSpPr>
          <p:nvPr/>
        </p:nvSpPr>
        <p:spPr bwMode="auto">
          <a:xfrm>
            <a:off x="6465888" y="4008438"/>
            <a:ext cx="828675" cy="827087"/>
          </a:xfrm>
          <a:prstGeom prst="ellipse">
            <a:avLst/>
          </a:pr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5630" name="Straight Connector 58">
            <a:extLst>
              <a:ext uri="{FF2B5EF4-FFF2-40B4-BE49-F238E27FC236}">
                <a16:creationId xmlns:a16="http://schemas.microsoft.com/office/drawing/2014/main" id="{2A78022E-9473-4412-BD3A-C0BF5498393D}"/>
              </a:ext>
            </a:extLst>
          </p:cNvPr>
          <p:cNvCxnSpPr>
            <a:cxnSpLocks noChangeShapeType="1"/>
          </p:cNvCxnSpPr>
          <p:nvPr/>
        </p:nvCxnSpPr>
        <p:spPr bwMode="auto">
          <a:xfrm>
            <a:off x="8486775" y="3049588"/>
            <a:ext cx="0" cy="954087"/>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sp>
        <p:nvSpPr>
          <p:cNvPr id="25631" name="Oval 60">
            <a:extLst>
              <a:ext uri="{FF2B5EF4-FFF2-40B4-BE49-F238E27FC236}">
                <a16:creationId xmlns:a16="http://schemas.microsoft.com/office/drawing/2014/main" id="{F6583D00-CDA1-4FB6-8F09-780012BC968C}"/>
              </a:ext>
            </a:extLst>
          </p:cNvPr>
          <p:cNvSpPr>
            <a:spLocks noChangeArrowheads="1"/>
          </p:cNvSpPr>
          <p:nvPr/>
        </p:nvSpPr>
        <p:spPr bwMode="auto">
          <a:xfrm>
            <a:off x="8072438" y="4008438"/>
            <a:ext cx="828675" cy="827087"/>
          </a:xfrm>
          <a:prstGeom prst="ellipse">
            <a:avLst/>
          </a:pr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5632" name="Straight Connector 63">
            <a:extLst>
              <a:ext uri="{FF2B5EF4-FFF2-40B4-BE49-F238E27FC236}">
                <a16:creationId xmlns:a16="http://schemas.microsoft.com/office/drawing/2014/main" id="{6461C30B-A98A-4C28-9D56-767B767F0C86}"/>
              </a:ext>
            </a:extLst>
          </p:cNvPr>
          <p:cNvCxnSpPr>
            <a:cxnSpLocks noChangeShapeType="1"/>
          </p:cNvCxnSpPr>
          <p:nvPr/>
        </p:nvCxnSpPr>
        <p:spPr bwMode="auto">
          <a:xfrm>
            <a:off x="10113963" y="3049588"/>
            <a:ext cx="0" cy="954087"/>
          </a:xfrm>
          <a:prstGeom prst="line">
            <a:avLst/>
          </a:prstGeom>
          <a:noFill/>
          <a:ln w="19050" cmpd="sng">
            <a:solidFill>
              <a:srgbClr val="ADBACA"/>
            </a:solidFill>
            <a:round/>
            <a:headEnd/>
            <a:tailEnd/>
          </a:ln>
          <a:extLst>
            <a:ext uri="{909E8E84-426E-40DD-AFC4-6F175D3DCCD1}">
              <a14:hiddenFill xmlns:a14="http://schemas.microsoft.com/office/drawing/2010/main">
                <a:noFill/>
              </a14:hiddenFill>
            </a:ext>
          </a:extLst>
        </p:spPr>
      </p:cxnSp>
      <p:sp>
        <p:nvSpPr>
          <p:cNvPr id="25633" name="Oval 65">
            <a:extLst>
              <a:ext uri="{FF2B5EF4-FFF2-40B4-BE49-F238E27FC236}">
                <a16:creationId xmlns:a16="http://schemas.microsoft.com/office/drawing/2014/main" id="{6587B670-6063-4FE4-99CB-F703E679D860}"/>
              </a:ext>
            </a:extLst>
          </p:cNvPr>
          <p:cNvSpPr>
            <a:spLocks noChangeArrowheads="1"/>
          </p:cNvSpPr>
          <p:nvPr/>
        </p:nvSpPr>
        <p:spPr bwMode="auto">
          <a:xfrm>
            <a:off x="9699625" y="4008438"/>
            <a:ext cx="828675" cy="827087"/>
          </a:xfrm>
          <a:prstGeom prst="ellipse">
            <a:avLst/>
          </a:pr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34" name="Freeform 116">
            <a:extLst>
              <a:ext uri="{FF2B5EF4-FFF2-40B4-BE49-F238E27FC236}">
                <a16:creationId xmlns:a16="http://schemas.microsoft.com/office/drawing/2014/main" id="{86B515A3-1E56-4AD9-9AAF-D4EF12CC4E95}"/>
              </a:ext>
            </a:extLst>
          </p:cNvPr>
          <p:cNvSpPr>
            <a:spLocks noEditPoints="1"/>
          </p:cNvSpPr>
          <p:nvPr/>
        </p:nvSpPr>
        <p:spPr bwMode="auto">
          <a:xfrm>
            <a:off x="1822450" y="4256088"/>
            <a:ext cx="412750" cy="333375"/>
          </a:xfrm>
          <a:custGeom>
            <a:avLst/>
            <a:gdLst>
              <a:gd name="T0" fmla="*/ 55 w 57"/>
              <a:gd name="T1" fmla="*/ 27 h 46"/>
              <a:gd name="T2" fmla="*/ 54 w 57"/>
              <a:gd name="T3" fmla="*/ 27 h 46"/>
              <a:gd name="T4" fmla="*/ 54 w 57"/>
              <a:gd name="T5" fmla="*/ 27 h 46"/>
              <a:gd name="T6" fmla="*/ 53 w 57"/>
              <a:gd name="T7" fmla="*/ 27 h 46"/>
              <a:gd name="T8" fmla="*/ 28 w 57"/>
              <a:gd name="T9" fmla="*/ 6 h 46"/>
              <a:gd name="T10" fmla="*/ 4 w 57"/>
              <a:gd name="T11" fmla="*/ 27 h 46"/>
              <a:gd name="T12" fmla="*/ 3 w 57"/>
              <a:gd name="T13" fmla="*/ 27 h 46"/>
              <a:gd name="T14" fmla="*/ 2 w 57"/>
              <a:gd name="T15" fmla="*/ 27 h 46"/>
              <a:gd name="T16" fmla="*/ 0 w 57"/>
              <a:gd name="T17" fmla="*/ 24 h 46"/>
              <a:gd name="T18" fmla="*/ 0 w 57"/>
              <a:gd name="T19" fmla="*/ 23 h 46"/>
              <a:gd name="T20" fmla="*/ 26 w 57"/>
              <a:gd name="T21" fmla="*/ 1 h 46"/>
              <a:gd name="T22" fmla="*/ 31 w 57"/>
              <a:gd name="T23" fmla="*/ 1 h 46"/>
              <a:gd name="T24" fmla="*/ 40 w 57"/>
              <a:gd name="T25" fmla="*/ 8 h 46"/>
              <a:gd name="T26" fmla="*/ 40 w 57"/>
              <a:gd name="T27" fmla="*/ 1 h 46"/>
              <a:gd name="T28" fmla="*/ 41 w 57"/>
              <a:gd name="T29" fmla="*/ 0 h 46"/>
              <a:gd name="T30" fmla="*/ 48 w 57"/>
              <a:gd name="T31" fmla="*/ 0 h 46"/>
              <a:gd name="T32" fmla="*/ 49 w 57"/>
              <a:gd name="T33" fmla="*/ 1 h 46"/>
              <a:gd name="T34" fmla="*/ 49 w 57"/>
              <a:gd name="T35" fmla="*/ 16 h 46"/>
              <a:gd name="T36" fmla="*/ 57 w 57"/>
              <a:gd name="T37" fmla="*/ 23 h 46"/>
              <a:gd name="T38" fmla="*/ 57 w 57"/>
              <a:gd name="T39" fmla="*/ 24 h 46"/>
              <a:gd name="T40" fmla="*/ 55 w 57"/>
              <a:gd name="T41" fmla="*/ 27 h 46"/>
              <a:gd name="T42" fmla="*/ 49 w 57"/>
              <a:gd name="T43" fmla="*/ 44 h 46"/>
              <a:gd name="T44" fmla="*/ 47 w 57"/>
              <a:gd name="T45" fmla="*/ 46 h 46"/>
              <a:gd name="T46" fmla="*/ 33 w 57"/>
              <a:gd name="T47" fmla="*/ 46 h 46"/>
              <a:gd name="T48" fmla="*/ 33 w 57"/>
              <a:gd name="T49" fmla="*/ 32 h 46"/>
              <a:gd name="T50" fmla="*/ 24 w 57"/>
              <a:gd name="T51" fmla="*/ 32 h 46"/>
              <a:gd name="T52" fmla="*/ 24 w 57"/>
              <a:gd name="T53" fmla="*/ 46 h 46"/>
              <a:gd name="T54" fmla="*/ 10 w 57"/>
              <a:gd name="T55" fmla="*/ 46 h 46"/>
              <a:gd name="T56" fmla="*/ 8 w 57"/>
              <a:gd name="T57" fmla="*/ 44 h 46"/>
              <a:gd name="T58" fmla="*/ 8 w 57"/>
              <a:gd name="T59" fmla="*/ 27 h 46"/>
              <a:gd name="T60" fmla="*/ 8 w 57"/>
              <a:gd name="T61" fmla="*/ 26 h 46"/>
              <a:gd name="T62" fmla="*/ 28 w 57"/>
              <a:gd name="T63" fmla="*/ 9 h 46"/>
              <a:gd name="T64" fmla="*/ 49 w 57"/>
              <a:gd name="T65" fmla="*/ 26 h 46"/>
              <a:gd name="T66" fmla="*/ 49 w 57"/>
              <a:gd name="T67" fmla="*/ 27 h 46"/>
              <a:gd name="T68" fmla="*/ 49 w 57"/>
              <a:gd name="T69"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5635" name="Freeform 101">
            <a:extLst>
              <a:ext uri="{FF2B5EF4-FFF2-40B4-BE49-F238E27FC236}">
                <a16:creationId xmlns:a16="http://schemas.microsoft.com/office/drawing/2014/main" id="{30D87CC4-B57A-497D-AECD-56A4886EB60F}"/>
              </a:ext>
            </a:extLst>
          </p:cNvPr>
          <p:cNvSpPr>
            <a:spLocks noEditPoints="1"/>
          </p:cNvSpPr>
          <p:nvPr/>
        </p:nvSpPr>
        <p:spPr bwMode="auto">
          <a:xfrm>
            <a:off x="3417888" y="4211638"/>
            <a:ext cx="457200" cy="422275"/>
          </a:xfrm>
          <a:custGeom>
            <a:avLst/>
            <a:gdLst>
              <a:gd name="T0" fmla="*/ 39 w 68"/>
              <a:gd name="T1" fmla="*/ 36 h 63"/>
              <a:gd name="T2" fmla="*/ 41 w 68"/>
              <a:gd name="T3" fmla="*/ 44 h 63"/>
              <a:gd name="T4" fmla="*/ 35 w 68"/>
              <a:gd name="T5" fmla="*/ 50 h 63"/>
              <a:gd name="T6" fmla="*/ 27 w 68"/>
              <a:gd name="T7" fmla="*/ 53 h 63"/>
              <a:gd name="T8" fmla="*/ 18 w 68"/>
              <a:gd name="T9" fmla="*/ 53 h 63"/>
              <a:gd name="T10" fmla="*/ 11 w 68"/>
              <a:gd name="T11" fmla="*/ 50 h 63"/>
              <a:gd name="T12" fmla="*/ 4 w 68"/>
              <a:gd name="T13" fmla="*/ 44 h 63"/>
              <a:gd name="T14" fmla="*/ 6 w 68"/>
              <a:gd name="T15" fmla="*/ 36 h 63"/>
              <a:gd name="T16" fmla="*/ 0 w 68"/>
              <a:gd name="T17" fmla="*/ 28 h 63"/>
              <a:gd name="T18" fmla="*/ 7 w 68"/>
              <a:gd name="T19" fmla="*/ 23 h 63"/>
              <a:gd name="T20" fmla="*/ 4 w 68"/>
              <a:gd name="T21" fmla="*/ 18 h 63"/>
              <a:gd name="T22" fmla="*/ 15 w 68"/>
              <a:gd name="T23" fmla="*/ 16 h 63"/>
              <a:gd name="T24" fmla="*/ 19 w 68"/>
              <a:gd name="T25" fmla="*/ 8 h 63"/>
              <a:gd name="T26" fmla="*/ 28 w 68"/>
              <a:gd name="T27" fmla="*/ 15 h 63"/>
              <a:gd name="T28" fmla="*/ 35 w 68"/>
              <a:gd name="T29" fmla="*/ 12 h 63"/>
              <a:gd name="T30" fmla="*/ 41 w 68"/>
              <a:gd name="T31" fmla="*/ 19 h 63"/>
              <a:gd name="T32" fmla="*/ 45 w 68"/>
              <a:gd name="T33" fmla="*/ 27 h 63"/>
              <a:gd name="T34" fmla="*/ 23 w 68"/>
              <a:gd name="T35" fmla="*/ 22 h 63"/>
              <a:gd name="T36" fmla="*/ 32 w 68"/>
              <a:gd name="T37" fmla="*/ 31 h 63"/>
              <a:gd name="T38" fmla="*/ 63 w 68"/>
              <a:gd name="T39" fmla="*/ 16 h 63"/>
              <a:gd name="T40" fmla="*/ 64 w 68"/>
              <a:gd name="T41" fmla="*/ 24 h 63"/>
              <a:gd name="T42" fmla="*/ 55 w 68"/>
              <a:gd name="T43" fmla="*/ 22 h 63"/>
              <a:gd name="T44" fmla="*/ 46 w 68"/>
              <a:gd name="T45" fmla="*/ 24 h 63"/>
              <a:gd name="T46" fmla="*/ 46 w 68"/>
              <a:gd name="T47" fmla="*/ 16 h 63"/>
              <a:gd name="T48" fmla="*/ 46 w 68"/>
              <a:gd name="T49" fmla="*/ 9 h 63"/>
              <a:gd name="T50" fmla="*/ 46 w 68"/>
              <a:gd name="T51" fmla="*/ 2 h 63"/>
              <a:gd name="T52" fmla="*/ 55 w 68"/>
              <a:gd name="T53" fmla="*/ 4 h 63"/>
              <a:gd name="T54" fmla="*/ 59 w 68"/>
              <a:gd name="T55" fmla="*/ 0 h 63"/>
              <a:gd name="T56" fmla="*/ 62 w 68"/>
              <a:gd name="T57" fmla="*/ 7 h 63"/>
              <a:gd name="T58" fmla="*/ 68 w 68"/>
              <a:gd name="T59" fmla="*/ 15 h 63"/>
              <a:gd name="T60" fmla="*/ 62 w 68"/>
              <a:gd name="T61" fmla="*/ 55 h 63"/>
              <a:gd name="T62" fmla="*/ 59 w 68"/>
              <a:gd name="T63" fmla="*/ 63 h 63"/>
              <a:gd name="T64" fmla="*/ 54 w 68"/>
              <a:gd name="T65" fmla="*/ 59 h 63"/>
              <a:gd name="T66" fmla="*/ 45 w 68"/>
              <a:gd name="T67" fmla="*/ 60 h 63"/>
              <a:gd name="T68" fmla="*/ 41 w 68"/>
              <a:gd name="T69" fmla="*/ 52 h 63"/>
              <a:gd name="T70" fmla="*/ 47 w 68"/>
              <a:gd name="T71" fmla="*/ 44 h 63"/>
              <a:gd name="T72" fmla="*/ 50 w 68"/>
              <a:gd name="T73" fmla="*/ 36 h 63"/>
              <a:gd name="T74" fmla="*/ 56 w 68"/>
              <a:gd name="T75" fmla="*/ 40 h 63"/>
              <a:gd name="T76" fmla="*/ 64 w 68"/>
              <a:gd name="T77" fmla="*/ 39 h 63"/>
              <a:gd name="T78" fmla="*/ 63 w 68"/>
              <a:gd name="T79" fmla="*/ 46 h 63"/>
              <a:gd name="T80" fmla="*/ 55 w 68"/>
              <a:gd name="T81" fmla="*/ 8 h 63"/>
              <a:gd name="T82" fmla="*/ 59 w 68"/>
              <a:gd name="T83" fmla="*/ 13 h 63"/>
              <a:gd name="T84" fmla="*/ 50 w 68"/>
              <a:gd name="T85" fmla="*/ 49 h 63"/>
              <a:gd name="T86" fmla="*/ 55 w 68"/>
              <a:gd name="T87"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5636" name="Freeform 157">
            <a:extLst>
              <a:ext uri="{FF2B5EF4-FFF2-40B4-BE49-F238E27FC236}">
                <a16:creationId xmlns:a16="http://schemas.microsoft.com/office/drawing/2014/main" id="{2815CD9A-F63A-4803-B7E8-94E41F9196E3}"/>
              </a:ext>
            </a:extLst>
          </p:cNvPr>
          <p:cNvSpPr>
            <a:spLocks noEditPoints="1"/>
          </p:cNvSpPr>
          <p:nvPr/>
        </p:nvSpPr>
        <p:spPr bwMode="auto">
          <a:xfrm>
            <a:off x="5073650" y="4224338"/>
            <a:ext cx="357188" cy="395287"/>
          </a:xfrm>
          <a:custGeom>
            <a:avLst/>
            <a:gdLst>
              <a:gd name="T0" fmla="*/ 46 w 56"/>
              <a:gd name="T1" fmla="*/ 62 h 62"/>
              <a:gd name="T2" fmla="*/ 10 w 56"/>
              <a:gd name="T3" fmla="*/ 62 h 62"/>
              <a:gd name="T4" fmla="*/ 0 w 56"/>
              <a:gd name="T5" fmla="*/ 52 h 62"/>
              <a:gd name="T6" fmla="*/ 14 w 56"/>
              <a:gd name="T7" fmla="*/ 29 h 62"/>
              <a:gd name="T8" fmla="*/ 28 w 56"/>
              <a:gd name="T9" fmla="*/ 34 h 62"/>
              <a:gd name="T10" fmla="*/ 42 w 56"/>
              <a:gd name="T11" fmla="*/ 29 h 62"/>
              <a:gd name="T12" fmla="*/ 56 w 56"/>
              <a:gd name="T13" fmla="*/ 52 h 62"/>
              <a:gd name="T14" fmla="*/ 46 w 56"/>
              <a:gd name="T15" fmla="*/ 62 h 62"/>
              <a:gd name="T16" fmla="*/ 28 w 56"/>
              <a:gd name="T17" fmla="*/ 31 h 62"/>
              <a:gd name="T18" fmla="*/ 13 w 56"/>
              <a:gd name="T19" fmla="*/ 16 h 62"/>
              <a:gd name="T20" fmla="*/ 28 w 56"/>
              <a:gd name="T21" fmla="*/ 0 h 62"/>
              <a:gd name="T22" fmla="*/ 43 w 56"/>
              <a:gd name="T23" fmla="*/ 16 h 62"/>
              <a:gd name="T24" fmla="*/ 28 w 56"/>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5637" name="Freeform 145">
            <a:extLst>
              <a:ext uri="{FF2B5EF4-FFF2-40B4-BE49-F238E27FC236}">
                <a16:creationId xmlns:a16="http://schemas.microsoft.com/office/drawing/2014/main" id="{82BC6426-79DB-4A66-A2D1-C54E879B4A2E}"/>
              </a:ext>
            </a:extLst>
          </p:cNvPr>
          <p:cNvSpPr>
            <a:spLocks noChangeAspect="1"/>
          </p:cNvSpPr>
          <p:nvPr/>
        </p:nvSpPr>
        <p:spPr bwMode="auto">
          <a:xfrm>
            <a:off x="6650038" y="4224338"/>
            <a:ext cx="460375" cy="396875"/>
          </a:xfrm>
          <a:custGeom>
            <a:avLst/>
            <a:gdLst>
              <a:gd name="T0" fmla="*/ 64 w 64"/>
              <a:gd name="T1" fmla="*/ 51 h 55"/>
              <a:gd name="T2" fmla="*/ 60 w 64"/>
              <a:gd name="T3" fmla="*/ 55 h 55"/>
              <a:gd name="T4" fmla="*/ 49 w 64"/>
              <a:gd name="T5" fmla="*/ 55 h 55"/>
              <a:gd name="T6" fmla="*/ 45 w 64"/>
              <a:gd name="T7" fmla="*/ 51 h 55"/>
              <a:gd name="T8" fmla="*/ 45 w 64"/>
              <a:gd name="T9" fmla="*/ 40 h 55"/>
              <a:gd name="T10" fmla="*/ 49 w 64"/>
              <a:gd name="T11" fmla="*/ 36 h 55"/>
              <a:gd name="T12" fmla="*/ 52 w 64"/>
              <a:gd name="T13" fmla="*/ 36 h 55"/>
              <a:gd name="T14" fmla="*/ 52 w 64"/>
              <a:gd name="T15" fmla="*/ 30 h 55"/>
              <a:gd name="T16" fmla="*/ 34 w 64"/>
              <a:gd name="T17" fmla="*/ 30 h 55"/>
              <a:gd name="T18" fmla="*/ 34 w 64"/>
              <a:gd name="T19" fmla="*/ 36 h 55"/>
              <a:gd name="T20" fmla="*/ 37 w 64"/>
              <a:gd name="T21" fmla="*/ 36 h 55"/>
              <a:gd name="T22" fmla="*/ 41 w 64"/>
              <a:gd name="T23" fmla="*/ 40 h 55"/>
              <a:gd name="T24" fmla="*/ 41 w 64"/>
              <a:gd name="T25" fmla="*/ 51 h 55"/>
              <a:gd name="T26" fmla="*/ 37 w 64"/>
              <a:gd name="T27" fmla="*/ 55 h 55"/>
              <a:gd name="T28" fmla="*/ 26 w 64"/>
              <a:gd name="T29" fmla="*/ 55 h 55"/>
              <a:gd name="T30" fmla="*/ 23 w 64"/>
              <a:gd name="T31" fmla="*/ 51 h 55"/>
              <a:gd name="T32" fmla="*/ 23 w 64"/>
              <a:gd name="T33" fmla="*/ 40 h 55"/>
              <a:gd name="T34" fmla="*/ 26 w 64"/>
              <a:gd name="T35" fmla="*/ 36 h 55"/>
              <a:gd name="T36" fmla="*/ 29 w 64"/>
              <a:gd name="T37" fmla="*/ 36 h 55"/>
              <a:gd name="T38" fmla="*/ 29 w 64"/>
              <a:gd name="T39" fmla="*/ 30 h 55"/>
              <a:gd name="T40" fmla="*/ 11 w 64"/>
              <a:gd name="T41" fmla="*/ 30 h 55"/>
              <a:gd name="T42" fmla="*/ 11 w 64"/>
              <a:gd name="T43" fmla="*/ 36 h 55"/>
              <a:gd name="T44" fmla="*/ 15 w 64"/>
              <a:gd name="T45" fmla="*/ 36 h 55"/>
              <a:gd name="T46" fmla="*/ 18 w 64"/>
              <a:gd name="T47" fmla="*/ 40 h 55"/>
              <a:gd name="T48" fmla="*/ 18 w 64"/>
              <a:gd name="T49" fmla="*/ 51 h 55"/>
              <a:gd name="T50" fmla="*/ 15 w 64"/>
              <a:gd name="T51" fmla="*/ 55 h 55"/>
              <a:gd name="T52" fmla="*/ 3 w 64"/>
              <a:gd name="T53" fmla="*/ 55 h 55"/>
              <a:gd name="T54" fmla="*/ 0 w 64"/>
              <a:gd name="T55" fmla="*/ 51 h 55"/>
              <a:gd name="T56" fmla="*/ 0 w 64"/>
              <a:gd name="T57" fmla="*/ 40 h 55"/>
              <a:gd name="T58" fmla="*/ 3 w 64"/>
              <a:gd name="T59" fmla="*/ 36 h 55"/>
              <a:gd name="T60" fmla="*/ 7 w 64"/>
              <a:gd name="T61" fmla="*/ 36 h 55"/>
              <a:gd name="T62" fmla="*/ 7 w 64"/>
              <a:gd name="T63" fmla="*/ 30 h 55"/>
              <a:gd name="T64" fmla="*/ 11 w 64"/>
              <a:gd name="T65" fmla="*/ 25 h 55"/>
              <a:gd name="T66" fmla="*/ 29 w 64"/>
              <a:gd name="T67" fmla="*/ 25 h 55"/>
              <a:gd name="T68" fmla="*/ 29 w 64"/>
              <a:gd name="T69" fmla="*/ 18 h 55"/>
              <a:gd name="T70" fmla="*/ 26 w 64"/>
              <a:gd name="T71" fmla="*/ 18 h 55"/>
              <a:gd name="T72" fmla="*/ 23 w 64"/>
              <a:gd name="T73" fmla="*/ 15 h 55"/>
              <a:gd name="T74" fmla="*/ 23 w 64"/>
              <a:gd name="T75" fmla="*/ 3 h 55"/>
              <a:gd name="T76" fmla="*/ 26 w 64"/>
              <a:gd name="T77" fmla="*/ 0 h 55"/>
              <a:gd name="T78" fmla="*/ 37 w 64"/>
              <a:gd name="T79" fmla="*/ 0 h 55"/>
              <a:gd name="T80" fmla="*/ 41 w 64"/>
              <a:gd name="T81" fmla="*/ 3 h 55"/>
              <a:gd name="T82" fmla="*/ 41 w 64"/>
              <a:gd name="T83" fmla="*/ 15 h 55"/>
              <a:gd name="T84" fmla="*/ 37 w 64"/>
              <a:gd name="T85" fmla="*/ 18 h 55"/>
              <a:gd name="T86" fmla="*/ 34 w 64"/>
              <a:gd name="T87" fmla="*/ 18 h 55"/>
              <a:gd name="T88" fmla="*/ 34 w 64"/>
              <a:gd name="T89" fmla="*/ 25 h 55"/>
              <a:gd name="T90" fmla="*/ 52 w 64"/>
              <a:gd name="T91" fmla="*/ 25 h 55"/>
              <a:gd name="T92" fmla="*/ 57 w 64"/>
              <a:gd name="T93" fmla="*/ 30 h 55"/>
              <a:gd name="T94" fmla="*/ 57 w 64"/>
              <a:gd name="T95" fmla="*/ 36 h 55"/>
              <a:gd name="T96" fmla="*/ 60 w 64"/>
              <a:gd name="T97" fmla="*/ 36 h 55"/>
              <a:gd name="T98" fmla="*/ 64 w 64"/>
              <a:gd name="T99" fmla="*/ 40 h 55"/>
              <a:gd name="T100" fmla="*/ 64 w 64"/>
              <a:gd name="T101"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5638" name="Freeform 157">
            <a:extLst>
              <a:ext uri="{FF2B5EF4-FFF2-40B4-BE49-F238E27FC236}">
                <a16:creationId xmlns:a16="http://schemas.microsoft.com/office/drawing/2014/main" id="{1DC663B1-4FE6-4E70-B1E0-92E1301E205B}"/>
              </a:ext>
            </a:extLst>
          </p:cNvPr>
          <p:cNvSpPr>
            <a:spLocks noChangeAspect="1" noEditPoints="1"/>
          </p:cNvSpPr>
          <p:nvPr/>
        </p:nvSpPr>
        <p:spPr bwMode="auto">
          <a:xfrm>
            <a:off x="8324850" y="4224338"/>
            <a:ext cx="323850" cy="396875"/>
          </a:xfrm>
          <a:custGeom>
            <a:avLst/>
            <a:gdLst>
              <a:gd name="T0" fmla="*/ 41 w 41"/>
              <a:gd name="T1" fmla="*/ 44 h 50"/>
              <a:gd name="T2" fmla="*/ 35 w 41"/>
              <a:gd name="T3" fmla="*/ 50 h 50"/>
              <a:gd name="T4" fmla="*/ 5 w 41"/>
              <a:gd name="T5" fmla="*/ 50 h 50"/>
              <a:gd name="T6" fmla="*/ 0 w 41"/>
              <a:gd name="T7" fmla="*/ 44 h 50"/>
              <a:gd name="T8" fmla="*/ 0 w 41"/>
              <a:gd name="T9" fmla="*/ 5 h 50"/>
              <a:gd name="T10" fmla="*/ 5 w 41"/>
              <a:gd name="T11" fmla="*/ 0 h 50"/>
              <a:gd name="T12" fmla="*/ 35 w 41"/>
              <a:gd name="T13" fmla="*/ 0 h 50"/>
              <a:gd name="T14" fmla="*/ 41 w 41"/>
              <a:gd name="T15" fmla="*/ 5 h 50"/>
              <a:gd name="T16" fmla="*/ 41 w 41"/>
              <a:gd name="T17" fmla="*/ 44 h 50"/>
              <a:gd name="T18" fmla="*/ 36 w 41"/>
              <a:gd name="T19" fmla="*/ 5 h 50"/>
              <a:gd name="T20" fmla="*/ 35 w 41"/>
              <a:gd name="T21" fmla="*/ 4 h 50"/>
              <a:gd name="T22" fmla="*/ 5 w 41"/>
              <a:gd name="T23" fmla="*/ 4 h 50"/>
              <a:gd name="T24" fmla="*/ 4 w 41"/>
              <a:gd name="T25" fmla="*/ 5 h 50"/>
              <a:gd name="T26" fmla="*/ 4 w 41"/>
              <a:gd name="T27" fmla="*/ 40 h 50"/>
              <a:gd name="T28" fmla="*/ 5 w 41"/>
              <a:gd name="T29" fmla="*/ 41 h 50"/>
              <a:gd name="T30" fmla="*/ 35 w 41"/>
              <a:gd name="T31" fmla="*/ 41 h 50"/>
              <a:gd name="T32" fmla="*/ 36 w 41"/>
              <a:gd name="T33" fmla="*/ 40 h 50"/>
              <a:gd name="T34" fmla="*/ 36 w 41"/>
              <a:gd name="T35" fmla="*/ 5 h 50"/>
              <a:gd name="T36" fmla="*/ 20 w 41"/>
              <a:gd name="T37" fmla="*/ 43 h 50"/>
              <a:gd name="T38" fmla="*/ 18 w 41"/>
              <a:gd name="T39" fmla="*/ 45 h 50"/>
              <a:gd name="T40" fmla="*/ 20 w 41"/>
              <a:gd name="T41" fmla="*/ 48 h 50"/>
              <a:gd name="T42" fmla="*/ 23 w 41"/>
              <a:gd name="T43" fmla="*/ 45 h 50"/>
              <a:gd name="T44" fmla="*/ 20 w 41"/>
              <a:gd name="T45"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50">
                <a:moveTo>
                  <a:pt x="41" y="44"/>
                </a:moveTo>
                <a:cubicBezTo>
                  <a:pt x="41" y="47"/>
                  <a:pt x="38" y="50"/>
                  <a:pt x="35" y="50"/>
                </a:cubicBezTo>
                <a:cubicBezTo>
                  <a:pt x="5" y="50"/>
                  <a:pt x="5" y="50"/>
                  <a:pt x="5" y="50"/>
                </a:cubicBezTo>
                <a:cubicBezTo>
                  <a:pt x="2" y="50"/>
                  <a:pt x="0" y="47"/>
                  <a:pt x="0" y="44"/>
                </a:cubicBezTo>
                <a:cubicBezTo>
                  <a:pt x="0" y="5"/>
                  <a:pt x="0" y="5"/>
                  <a:pt x="0" y="5"/>
                </a:cubicBezTo>
                <a:cubicBezTo>
                  <a:pt x="0" y="2"/>
                  <a:pt x="2" y="0"/>
                  <a:pt x="5" y="0"/>
                </a:cubicBezTo>
                <a:cubicBezTo>
                  <a:pt x="35" y="0"/>
                  <a:pt x="35" y="0"/>
                  <a:pt x="35" y="0"/>
                </a:cubicBezTo>
                <a:cubicBezTo>
                  <a:pt x="38" y="0"/>
                  <a:pt x="41" y="2"/>
                  <a:pt x="41" y="5"/>
                </a:cubicBezTo>
                <a:lnTo>
                  <a:pt x="41" y="44"/>
                </a:lnTo>
                <a:close/>
                <a:moveTo>
                  <a:pt x="36" y="5"/>
                </a:moveTo>
                <a:cubicBezTo>
                  <a:pt x="36" y="5"/>
                  <a:pt x="36" y="4"/>
                  <a:pt x="35" y="4"/>
                </a:cubicBezTo>
                <a:cubicBezTo>
                  <a:pt x="5" y="4"/>
                  <a:pt x="5" y="4"/>
                  <a:pt x="5" y="4"/>
                </a:cubicBezTo>
                <a:cubicBezTo>
                  <a:pt x="5" y="4"/>
                  <a:pt x="4" y="5"/>
                  <a:pt x="4" y="5"/>
                </a:cubicBezTo>
                <a:cubicBezTo>
                  <a:pt x="4" y="40"/>
                  <a:pt x="4" y="40"/>
                  <a:pt x="4" y="40"/>
                </a:cubicBezTo>
                <a:cubicBezTo>
                  <a:pt x="4" y="40"/>
                  <a:pt x="5" y="41"/>
                  <a:pt x="5" y="41"/>
                </a:cubicBezTo>
                <a:cubicBezTo>
                  <a:pt x="35" y="41"/>
                  <a:pt x="35" y="41"/>
                  <a:pt x="35" y="41"/>
                </a:cubicBezTo>
                <a:cubicBezTo>
                  <a:pt x="36" y="41"/>
                  <a:pt x="36" y="40"/>
                  <a:pt x="36" y="40"/>
                </a:cubicBezTo>
                <a:lnTo>
                  <a:pt x="36" y="5"/>
                </a:lnTo>
                <a:close/>
                <a:moveTo>
                  <a:pt x="20" y="43"/>
                </a:moveTo>
                <a:cubicBezTo>
                  <a:pt x="19" y="43"/>
                  <a:pt x="18" y="44"/>
                  <a:pt x="18" y="45"/>
                </a:cubicBezTo>
                <a:cubicBezTo>
                  <a:pt x="18" y="46"/>
                  <a:pt x="19" y="48"/>
                  <a:pt x="20" y="48"/>
                </a:cubicBezTo>
                <a:cubicBezTo>
                  <a:pt x="22" y="48"/>
                  <a:pt x="23" y="46"/>
                  <a:pt x="23" y="45"/>
                </a:cubicBezTo>
                <a:cubicBezTo>
                  <a:pt x="23" y="44"/>
                  <a:pt x="22" y="43"/>
                  <a:pt x="20" y="4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5639" name="Freeform 109">
            <a:extLst>
              <a:ext uri="{FF2B5EF4-FFF2-40B4-BE49-F238E27FC236}">
                <a16:creationId xmlns:a16="http://schemas.microsoft.com/office/drawing/2014/main" id="{BF7AAF3F-A47F-48CD-A012-ECCBC9060997}"/>
              </a:ext>
            </a:extLst>
          </p:cNvPr>
          <p:cNvSpPr>
            <a:spLocks noChangeAspect="1" noEditPoints="1"/>
          </p:cNvSpPr>
          <p:nvPr/>
        </p:nvSpPr>
        <p:spPr bwMode="auto">
          <a:xfrm>
            <a:off x="9907588" y="4248150"/>
            <a:ext cx="412750" cy="349250"/>
          </a:xfrm>
          <a:custGeom>
            <a:avLst/>
            <a:gdLst>
              <a:gd name="T0" fmla="*/ 10 w 68"/>
              <a:gd name="T1" fmla="*/ 57 h 58"/>
              <a:gd name="T2" fmla="*/ 9 w 68"/>
              <a:gd name="T3" fmla="*/ 58 h 58"/>
              <a:gd name="T4" fmla="*/ 2 w 68"/>
              <a:gd name="T5" fmla="*/ 58 h 58"/>
              <a:gd name="T6" fmla="*/ 0 w 68"/>
              <a:gd name="T7" fmla="*/ 57 h 58"/>
              <a:gd name="T8" fmla="*/ 0 w 68"/>
              <a:gd name="T9" fmla="*/ 49 h 58"/>
              <a:gd name="T10" fmla="*/ 2 w 68"/>
              <a:gd name="T11" fmla="*/ 48 h 58"/>
              <a:gd name="T12" fmla="*/ 9 w 68"/>
              <a:gd name="T13" fmla="*/ 48 h 58"/>
              <a:gd name="T14" fmla="*/ 10 w 68"/>
              <a:gd name="T15" fmla="*/ 49 h 58"/>
              <a:gd name="T16" fmla="*/ 10 w 68"/>
              <a:gd name="T17" fmla="*/ 57 h 58"/>
              <a:gd name="T18" fmla="*/ 25 w 68"/>
              <a:gd name="T19" fmla="*/ 57 h 58"/>
              <a:gd name="T20" fmla="*/ 24 w 68"/>
              <a:gd name="T21" fmla="*/ 58 h 58"/>
              <a:gd name="T22" fmla="*/ 16 w 68"/>
              <a:gd name="T23" fmla="*/ 58 h 58"/>
              <a:gd name="T24" fmla="*/ 15 w 68"/>
              <a:gd name="T25" fmla="*/ 57 h 58"/>
              <a:gd name="T26" fmla="*/ 15 w 68"/>
              <a:gd name="T27" fmla="*/ 44 h 58"/>
              <a:gd name="T28" fmla="*/ 16 w 68"/>
              <a:gd name="T29" fmla="*/ 43 h 58"/>
              <a:gd name="T30" fmla="*/ 24 w 68"/>
              <a:gd name="T31" fmla="*/ 43 h 58"/>
              <a:gd name="T32" fmla="*/ 25 w 68"/>
              <a:gd name="T33" fmla="*/ 44 h 58"/>
              <a:gd name="T34" fmla="*/ 25 w 68"/>
              <a:gd name="T35" fmla="*/ 57 h 58"/>
              <a:gd name="T36" fmla="*/ 39 w 68"/>
              <a:gd name="T37" fmla="*/ 57 h 58"/>
              <a:gd name="T38" fmla="*/ 38 w 68"/>
              <a:gd name="T39" fmla="*/ 58 h 58"/>
              <a:gd name="T40" fmla="*/ 31 w 68"/>
              <a:gd name="T41" fmla="*/ 58 h 58"/>
              <a:gd name="T42" fmla="*/ 30 w 68"/>
              <a:gd name="T43" fmla="*/ 57 h 58"/>
              <a:gd name="T44" fmla="*/ 30 w 68"/>
              <a:gd name="T45" fmla="*/ 35 h 58"/>
              <a:gd name="T46" fmla="*/ 31 w 68"/>
              <a:gd name="T47" fmla="*/ 34 h 58"/>
              <a:gd name="T48" fmla="*/ 38 w 68"/>
              <a:gd name="T49" fmla="*/ 34 h 58"/>
              <a:gd name="T50" fmla="*/ 39 w 68"/>
              <a:gd name="T51" fmla="*/ 35 h 58"/>
              <a:gd name="T52" fmla="*/ 39 w 68"/>
              <a:gd name="T53" fmla="*/ 57 h 58"/>
              <a:gd name="T54" fmla="*/ 54 w 68"/>
              <a:gd name="T55" fmla="*/ 57 h 58"/>
              <a:gd name="T56" fmla="*/ 53 w 68"/>
              <a:gd name="T57" fmla="*/ 58 h 58"/>
              <a:gd name="T58" fmla="*/ 45 w 68"/>
              <a:gd name="T59" fmla="*/ 58 h 58"/>
              <a:gd name="T60" fmla="*/ 44 w 68"/>
              <a:gd name="T61" fmla="*/ 57 h 58"/>
              <a:gd name="T62" fmla="*/ 44 w 68"/>
              <a:gd name="T63" fmla="*/ 20 h 58"/>
              <a:gd name="T64" fmla="*/ 45 w 68"/>
              <a:gd name="T65" fmla="*/ 19 h 58"/>
              <a:gd name="T66" fmla="*/ 53 w 68"/>
              <a:gd name="T67" fmla="*/ 19 h 58"/>
              <a:gd name="T68" fmla="*/ 54 w 68"/>
              <a:gd name="T69" fmla="*/ 20 h 58"/>
              <a:gd name="T70" fmla="*/ 54 w 68"/>
              <a:gd name="T71" fmla="*/ 57 h 58"/>
              <a:gd name="T72" fmla="*/ 68 w 68"/>
              <a:gd name="T73" fmla="*/ 57 h 58"/>
              <a:gd name="T74" fmla="*/ 67 w 68"/>
              <a:gd name="T75" fmla="*/ 58 h 58"/>
              <a:gd name="T76" fmla="*/ 60 w 68"/>
              <a:gd name="T77" fmla="*/ 58 h 58"/>
              <a:gd name="T78" fmla="*/ 59 w 68"/>
              <a:gd name="T79" fmla="*/ 57 h 58"/>
              <a:gd name="T80" fmla="*/ 59 w 68"/>
              <a:gd name="T81" fmla="*/ 1 h 58"/>
              <a:gd name="T82" fmla="*/ 60 w 68"/>
              <a:gd name="T83" fmla="*/ 0 h 58"/>
              <a:gd name="T84" fmla="*/ 67 w 68"/>
              <a:gd name="T85" fmla="*/ 0 h 58"/>
              <a:gd name="T86" fmla="*/ 68 w 68"/>
              <a:gd name="T87" fmla="*/ 1 h 58"/>
              <a:gd name="T88" fmla="*/ 68 w 68"/>
              <a:gd name="T89"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58">
                <a:moveTo>
                  <a:pt x="10" y="57"/>
                </a:moveTo>
                <a:cubicBezTo>
                  <a:pt x="10" y="57"/>
                  <a:pt x="10" y="58"/>
                  <a:pt x="9" y="58"/>
                </a:cubicBezTo>
                <a:cubicBezTo>
                  <a:pt x="2" y="58"/>
                  <a:pt x="2" y="58"/>
                  <a:pt x="2" y="58"/>
                </a:cubicBezTo>
                <a:cubicBezTo>
                  <a:pt x="1" y="58"/>
                  <a:pt x="0" y="57"/>
                  <a:pt x="0" y="57"/>
                </a:cubicBezTo>
                <a:cubicBezTo>
                  <a:pt x="0" y="49"/>
                  <a:pt x="0" y="49"/>
                  <a:pt x="0" y="49"/>
                </a:cubicBezTo>
                <a:cubicBezTo>
                  <a:pt x="0" y="49"/>
                  <a:pt x="1" y="48"/>
                  <a:pt x="2" y="48"/>
                </a:cubicBezTo>
                <a:cubicBezTo>
                  <a:pt x="9" y="48"/>
                  <a:pt x="9" y="48"/>
                  <a:pt x="9" y="48"/>
                </a:cubicBezTo>
                <a:cubicBezTo>
                  <a:pt x="10" y="48"/>
                  <a:pt x="10" y="49"/>
                  <a:pt x="10" y="49"/>
                </a:cubicBezTo>
                <a:lnTo>
                  <a:pt x="10" y="57"/>
                </a:lnTo>
                <a:close/>
                <a:moveTo>
                  <a:pt x="25" y="57"/>
                </a:moveTo>
                <a:cubicBezTo>
                  <a:pt x="25" y="57"/>
                  <a:pt x="24" y="58"/>
                  <a:pt x="24" y="58"/>
                </a:cubicBezTo>
                <a:cubicBezTo>
                  <a:pt x="16" y="58"/>
                  <a:pt x="16" y="58"/>
                  <a:pt x="16" y="58"/>
                </a:cubicBezTo>
                <a:cubicBezTo>
                  <a:pt x="16" y="58"/>
                  <a:pt x="15" y="57"/>
                  <a:pt x="15" y="57"/>
                </a:cubicBezTo>
                <a:cubicBezTo>
                  <a:pt x="15" y="44"/>
                  <a:pt x="15" y="44"/>
                  <a:pt x="15" y="44"/>
                </a:cubicBezTo>
                <a:cubicBezTo>
                  <a:pt x="15" y="44"/>
                  <a:pt x="16" y="43"/>
                  <a:pt x="16" y="43"/>
                </a:cubicBezTo>
                <a:cubicBezTo>
                  <a:pt x="24" y="43"/>
                  <a:pt x="24" y="43"/>
                  <a:pt x="24" y="43"/>
                </a:cubicBezTo>
                <a:cubicBezTo>
                  <a:pt x="24" y="43"/>
                  <a:pt x="25" y="44"/>
                  <a:pt x="25" y="44"/>
                </a:cubicBezTo>
                <a:lnTo>
                  <a:pt x="25" y="57"/>
                </a:lnTo>
                <a:close/>
                <a:moveTo>
                  <a:pt x="39" y="57"/>
                </a:moveTo>
                <a:cubicBezTo>
                  <a:pt x="39" y="57"/>
                  <a:pt x="39" y="58"/>
                  <a:pt x="38" y="58"/>
                </a:cubicBezTo>
                <a:cubicBezTo>
                  <a:pt x="31" y="58"/>
                  <a:pt x="31" y="58"/>
                  <a:pt x="31" y="58"/>
                </a:cubicBezTo>
                <a:cubicBezTo>
                  <a:pt x="30" y="58"/>
                  <a:pt x="30" y="57"/>
                  <a:pt x="30" y="57"/>
                </a:cubicBezTo>
                <a:cubicBezTo>
                  <a:pt x="30" y="35"/>
                  <a:pt x="30" y="35"/>
                  <a:pt x="30" y="35"/>
                </a:cubicBezTo>
                <a:cubicBezTo>
                  <a:pt x="30" y="34"/>
                  <a:pt x="30" y="34"/>
                  <a:pt x="31" y="34"/>
                </a:cubicBezTo>
                <a:cubicBezTo>
                  <a:pt x="38" y="34"/>
                  <a:pt x="38" y="34"/>
                  <a:pt x="38" y="34"/>
                </a:cubicBezTo>
                <a:cubicBezTo>
                  <a:pt x="39" y="34"/>
                  <a:pt x="39" y="34"/>
                  <a:pt x="39" y="35"/>
                </a:cubicBezTo>
                <a:lnTo>
                  <a:pt x="39" y="57"/>
                </a:lnTo>
                <a:close/>
                <a:moveTo>
                  <a:pt x="54" y="57"/>
                </a:moveTo>
                <a:cubicBezTo>
                  <a:pt x="54" y="57"/>
                  <a:pt x="53" y="58"/>
                  <a:pt x="53" y="58"/>
                </a:cubicBezTo>
                <a:cubicBezTo>
                  <a:pt x="45" y="58"/>
                  <a:pt x="45" y="58"/>
                  <a:pt x="45" y="58"/>
                </a:cubicBezTo>
                <a:cubicBezTo>
                  <a:pt x="45" y="58"/>
                  <a:pt x="44" y="57"/>
                  <a:pt x="44" y="57"/>
                </a:cubicBezTo>
                <a:cubicBezTo>
                  <a:pt x="44" y="20"/>
                  <a:pt x="44" y="20"/>
                  <a:pt x="44" y="20"/>
                </a:cubicBezTo>
                <a:cubicBezTo>
                  <a:pt x="44" y="20"/>
                  <a:pt x="45" y="19"/>
                  <a:pt x="45" y="19"/>
                </a:cubicBezTo>
                <a:cubicBezTo>
                  <a:pt x="53" y="19"/>
                  <a:pt x="53" y="19"/>
                  <a:pt x="53" y="19"/>
                </a:cubicBezTo>
                <a:cubicBezTo>
                  <a:pt x="53" y="19"/>
                  <a:pt x="54" y="20"/>
                  <a:pt x="54" y="20"/>
                </a:cubicBezTo>
                <a:lnTo>
                  <a:pt x="54" y="57"/>
                </a:lnTo>
                <a:close/>
                <a:moveTo>
                  <a:pt x="68" y="57"/>
                </a:moveTo>
                <a:cubicBezTo>
                  <a:pt x="68" y="57"/>
                  <a:pt x="68" y="58"/>
                  <a:pt x="67" y="58"/>
                </a:cubicBezTo>
                <a:cubicBezTo>
                  <a:pt x="60" y="58"/>
                  <a:pt x="60" y="58"/>
                  <a:pt x="60" y="58"/>
                </a:cubicBezTo>
                <a:cubicBezTo>
                  <a:pt x="59" y="58"/>
                  <a:pt x="59" y="57"/>
                  <a:pt x="59" y="57"/>
                </a:cubicBezTo>
                <a:cubicBezTo>
                  <a:pt x="59" y="1"/>
                  <a:pt x="59" y="1"/>
                  <a:pt x="59" y="1"/>
                </a:cubicBezTo>
                <a:cubicBezTo>
                  <a:pt x="59" y="0"/>
                  <a:pt x="59" y="0"/>
                  <a:pt x="60" y="0"/>
                </a:cubicBezTo>
                <a:cubicBezTo>
                  <a:pt x="67" y="0"/>
                  <a:pt x="67" y="0"/>
                  <a:pt x="67" y="0"/>
                </a:cubicBezTo>
                <a:cubicBezTo>
                  <a:pt x="68" y="0"/>
                  <a:pt x="68" y="0"/>
                  <a:pt x="68" y="1"/>
                </a:cubicBezTo>
                <a:lnTo>
                  <a:pt x="68" y="5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25640" name="TextBox 13">
            <a:extLst>
              <a:ext uri="{FF2B5EF4-FFF2-40B4-BE49-F238E27FC236}">
                <a16:creationId xmlns:a16="http://schemas.microsoft.com/office/drawing/2014/main" id="{A13363BA-2F0A-4B33-B865-16E1CB80CE51}"/>
              </a:ext>
            </a:extLst>
          </p:cNvPr>
          <p:cNvSpPr txBox="1">
            <a:spLocks noChangeArrowheads="1"/>
          </p:cNvSpPr>
          <p:nvPr/>
        </p:nvSpPr>
        <p:spPr bwMode="auto">
          <a:xfrm>
            <a:off x="1273175" y="4976813"/>
            <a:ext cx="13763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41" name="TextBox 13">
            <a:extLst>
              <a:ext uri="{FF2B5EF4-FFF2-40B4-BE49-F238E27FC236}">
                <a16:creationId xmlns:a16="http://schemas.microsoft.com/office/drawing/2014/main" id="{0AE12E70-B87E-49D4-B3BC-C63AA828C74A}"/>
              </a:ext>
            </a:extLst>
          </p:cNvPr>
          <p:cNvSpPr txBox="1">
            <a:spLocks noChangeArrowheads="1"/>
          </p:cNvSpPr>
          <p:nvPr/>
        </p:nvSpPr>
        <p:spPr bwMode="auto">
          <a:xfrm>
            <a:off x="1273175" y="5272088"/>
            <a:ext cx="15065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42" name="TextBox 13">
            <a:extLst>
              <a:ext uri="{FF2B5EF4-FFF2-40B4-BE49-F238E27FC236}">
                <a16:creationId xmlns:a16="http://schemas.microsoft.com/office/drawing/2014/main" id="{16D1A1D9-72DF-48EA-9E5B-7D84C12C7113}"/>
              </a:ext>
            </a:extLst>
          </p:cNvPr>
          <p:cNvSpPr txBox="1">
            <a:spLocks noChangeArrowheads="1"/>
          </p:cNvSpPr>
          <p:nvPr/>
        </p:nvSpPr>
        <p:spPr bwMode="auto">
          <a:xfrm>
            <a:off x="2957513" y="4976813"/>
            <a:ext cx="13763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43" name="TextBox 13">
            <a:extLst>
              <a:ext uri="{FF2B5EF4-FFF2-40B4-BE49-F238E27FC236}">
                <a16:creationId xmlns:a16="http://schemas.microsoft.com/office/drawing/2014/main" id="{25592CBD-06D4-47D3-B8A1-A18966B43FE7}"/>
              </a:ext>
            </a:extLst>
          </p:cNvPr>
          <p:cNvSpPr txBox="1">
            <a:spLocks noChangeArrowheads="1"/>
          </p:cNvSpPr>
          <p:nvPr/>
        </p:nvSpPr>
        <p:spPr bwMode="auto">
          <a:xfrm>
            <a:off x="2957513" y="5272088"/>
            <a:ext cx="15081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44" name="TextBox 13">
            <a:extLst>
              <a:ext uri="{FF2B5EF4-FFF2-40B4-BE49-F238E27FC236}">
                <a16:creationId xmlns:a16="http://schemas.microsoft.com/office/drawing/2014/main" id="{5E94E34C-1801-469D-945A-1249A0A9D055}"/>
              </a:ext>
            </a:extLst>
          </p:cNvPr>
          <p:cNvSpPr txBox="1">
            <a:spLocks noChangeArrowheads="1"/>
          </p:cNvSpPr>
          <p:nvPr/>
        </p:nvSpPr>
        <p:spPr bwMode="auto">
          <a:xfrm>
            <a:off x="4564063" y="4976813"/>
            <a:ext cx="13763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45" name="TextBox 13">
            <a:extLst>
              <a:ext uri="{FF2B5EF4-FFF2-40B4-BE49-F238E27FC236}">
                <a16:creationId xmlns:a16="http://schemas.microsoft.com/office/drawing/2014/main" id="{116EC75E-B654-45EF-8E8F-D7069102324A}"/>
              </a:ext>
            </a:extLst>
          </p:cNvPr>
          <p:cNvSpPr txBox="1">
            <a:spLocks noChangeArrowheads="1"/>
          </p:cNvSpPr>
          <p:nvPr/>
        </p:nvSpPr>
        <p:spPr bwMode="auto">
          <a:xfrm>
            <a:off x="4564063" y="5272088"/>
            <a:ext cx="15081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46" name="TextBox 13">
            <a:extLst>
              <a:ext uri="{FF2B5EF4-FFF2-40B4-BE49-F238E27FC236}">
                <a16:creationId xmlns:a16="http://schemas.microsoft.com/office/drawing/2014/main" id="{FB12626B-884D-47A3-8ED7-AE4CDF0593FA}"/>
              </a:ext>
            </a:extLst>
          </p:cNvPr>
          <p:cNvSpPr txBox="1">
            <a:spLocks noChangeArrowheads="1"/>
          </p:cNvSpPr>
          <p:nvPr/>
        </p:nvSpPr>
        <p:spPr bwMode="auto">
          <a:xfrm>
            <a:off x="6191250" y="4976813"/>
            <a:ext cx="1377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47" name="TextBox 13">
            <a:extLst>
              <a:ext uri="{FF2B5EF4-FFF2-40B4-BE49-F238E27FC236}">
                <a16:creationId xmlns:a16="http://schemas.microsoft.com/office/drawing/2014/main" id="{E75E5002-B83C-4687-9AC0-D0EFB24F8402}"/>
              </a:ext>
            </a:extLst>
          </p:cNvPr>
          <p:cNvSpPr txBox="1">
            <a:spLocks noChangeArrowheads="1"/>
          </p:cNvSpPr>
          <p:nvPr/>
        </p:nvSpPr>
        <p:spPr bwMode="auto">
          <a:xfrm>
            <a:off x="6191250" y="5272088"/>
            <a:ext cx="15081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48" name="TextBox 13">
            <a:extLst>
              <a:ext uri="{FF2B5EF4-FFF2-40B4-BE49-F238E27FC236}">
                <a16:creationId xmlns:a16="http://schemas.microsoft.com/office/drawing/2014/main" id="{878A011F-6B56-4A06-A763-55DD5462F1B7}"/>
              </a:ext>
            </a:extLst>
          </p:cNvPr>
          <p:cNvSpPr txBox="1">
            <a:spLocks noChangeArrowheads="1"/>
          </p:cNvSpPr>
          <p:nvPr/>
        </p:nvSpPr>
        <p:spPr bwMode="auto">
          <a:xfrm>
            <a:off x="7820025" y="4976813"/>
            <a:ext cx="13763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49" name="TextBox 13">
            <a:extLst>
              <a:ext uri="{FF2B5EF4-FFF2-40B4-BE49-F238E27FC236}">
                <a16:creationId xmlns:a16="http://schemas.microsoft.com/office/drawing/2014/main" id="{4220D508-8BAB-4003-B3DE-CA4BA334C3A4}"/>
              </a:ext>
            </a:extLst>
          </p:cNvPr>
          <p:cNvSpPr txBox="1">
            <a:spLocks noChangeArrowheads="1"/>
          </p:cNvSpPr>
          <p:nvPr/>
        </p:nvSpPr>
        <p:spPr bwMode="auto">
          <a:xfrm>
            <a:off x="7820025" y="5272088"/>
            <a:ext cx="15065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50" name="TextBox 13">
            <a:extLst>
              <a:ext uri="{FF2B5EF4-FFF2-40B4-BE49-F238E27FC236}">
                <a16:creationId xmlns:a16="http://schemas.microsoft.com/office/drawing/2014/main" id="{85E6FE6D-4664-4E88-A07F-450A9E624E38}"/>
              </a:ext>
            </a:extLst>
          </p:cNvPr>
          <p:cNvSpPr txBox="1">
            <a:spLocks noChangeArrowheads="1"/>
          </p:cNvSpPr>
          <p:nvPr/>
        </p:nvSpPr>
        <p:spPr bwMode="auto">
          <a:xfrm>
            <a:off x="9447213" y="4976813"/>
            <a:ext cx="13763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Keywords</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51" name="TextBox 13">
            <a:extLst>
              <a:ext uri="{FF2B5EF4-FFF2-40B4-BE49-F238E27FC236}">
                <a16:creationId xmlns:a16="http://schemas.microsoft.com/office/drawing/2014/main" id="{249A1FE0-93ED-46E3-AF05-7839083423A3}"/>
              </a:ext>
            </a:extLst>
          </p:cNvPr>
          <p:cNvSpPr txBox="1">
            <a:spLocks noChangeArrowheads="1"/>
          </p:cNvSpPr>
          <p:nvPr/>
        </p:nvSpPr>
        <p:spPr bwMode="auto">
          <a:xfrm>
            <a:off x="9447213" y="5272088"/>
            <a:ext cx="15065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52" name="椭圆 58">
            <a:extLst>
              <a:ext uri="{FF2B5EF4-FFF2-40B4-BE49-F238E27FC236}">
                <a16:creationId xmlns:a16="http://schemas.microsoft.com/office/drawing/2014/main" id="{DE85EED9-8AFF-416F-ABB0-3512A1A65B49}"/>
              </a:ext>
            </a:extLst>
          </p:cNvPr>
          <p:cNvSpPr>
            <a:spLocks noChangeArrowheads="1"/>
          </p:cNvSpPr>
          <p:nvPr/>
        </p:nvSpPr>
        <p:spPr bwMode="auto">
          <a:xfrm>
            <a:off x="1939925" y="2870200"/>
            <a:ext cx="171450" cy="171450"/>
          </a:xfrm>
          <a:prstGeom prst="ellipse">
            <a:avLst/>
          </a:prstGeom>
          <a:noFill/>
          <a:ln w="28575" cmpd="sng">
            <a:solidFill>
              <a:srgbClr val="ADBACA"/>
            </a:solidFill>
            <a:round/>
            <a:headEnd/>
            <a:tailEnd/>
          </a:ln>
          <a:extLst>
            <a:ext uri="{909E8E84-426E-40DD-AFC4-6F175D3DCCD1}">
              <a14:hiddenFill xmlns:a14="http://schemas.microsoft.com/office/drawing/2010/main">
                <a:solidFill>
                  <a:srgbClr val="FFFFFF"/>
                </a:solidFill>
              </a14:hiddenFill>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53" name="椭圆 59">
            <a:extLst>
              <a:ext uri="{FF2B5EF4-FFF2-40B4-BE49-F238E27FC236}">
                <a16:creationId xmlns:a16="http://schemas.microsoft.com/office/drawing/2014/main" id="{5057C74E-E77E-4A08-8BED-704C0D5074DA}"/>
              </a:ext>
            </a:extLst>
          </p:cNvPr>
          <p:cNvSpPr>
            <a:spLocks noChangeArrowheads="1"/>
          </p:cNvSpPr>
          <p:nvPr/>
        </p:nvSpPr>
        <p:spPr bwMode="auto">
          <a:xfrm>
            <a:off x="3557588" y="2870200"/>
            <a:ext cx="171450" cy="171450"/>
          </a:xfrm>
          <a:prstGeom prst="ellipse">
            <a:avLst/>
          </a:prstGeom>
          <a:noFill/>
          <a:ln w="28575" cmpd="sng">
            <a:solidFill>
              <a:srgbClr val="ADBACA"/>
            </a:solidFill>
            <a:round/>
            <a:headEnd/>
            <a:tailEnd/>
          </a:ln>
          <a:extLst>
            <a:ext uri="{909E8E84-426E-40DD-AFC4-6F175D3DCCD1}">
              <a14:hiddenFill xmlns:a14="http://schemas.microsoft.com/office/drawing/2010/main">
                <a:solidFill>
                  <a:srgbClr val="FFFFFF"/>
                </a:solidFill>
              </a14:hiddenFill>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54" name="椭圆 60">
            <a:extLst>
              <a:ext uri="{FF2B5EF4-FFF2-40B4-BE49-F238E27FC236}">
                <a16:creationId xmlns:a16="http://schemas.microsoft.com/office/drawing/2014/main" id="{17ADC460-0E48-487C-8257-3A3FC6C062BB}"/>
              </a:ext>
            </a:extLst>
          </p:cNvPr>
          <p:cNvSpPr>
            <a:spLocks noChangeArrowheads="1"/>
          </p:cNvSpPr>
          <p:nvPr/>
        </p:nvSpPr>
        <p:spPr bwMode="auto">
          <a:xfrm>
            <a:off x="5164138" y="2870200"/>
            <a:ext cx="173037" cy="171450"/>
          </a:xfrm>
          <a:prstGeom prst="ellipse">
            <a:avLst/>
          </a:prstGeom>
          <a:noFill/>
          <a:ln w="28575" cmpd="sng">
            <a:solidFill>
              <a:srgbClr val="ADBACA"/>
            </a:solidFill>
            <a:round/>
            <a:headEnd/>
            <a:tailEnd/>
          </a:ln>
          <a:extLst>
            <a:ext uri="{909E8E84-426E-40DD-AFC4-6F175D3DCCD1}">
              <a14:hiddenFill xmlns:a14="http://schemas.microsoft.com/office/drawing/2010/main">
                <a:solidFill>
                  <a:srgbClr val="FFFFFF"/>
                </a:solidFill>
              </a14:hiddenFill>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55" name="椭圆 61">
            <a:extLst>
              <a:ext uri="{FF2B5EF4-FFF2-40B4-BE49-F238E27FC236}">
                <a16:creationId xmlns:a16="http://schemas.microsoft.com/office/drawing/2014/main" id="{73327670-4479-4E6F-80F5-DB8BB0AA373A}"/>
              </a:ext>
            </a:extLst>
          </p:cNvPr>
          <p:cNvSpPr>
            <a:spLocks noChangeArrowheads="1"/>
          </p:cNvSpPr>
          <p:nvPr/>
        </p:nvSpPr>
        <p:spPr bwMode="auto">
          <a:xfrm>
            <a:off x="6788150" y="2870200"/>
            <a:ext cx="171450" cy="171450"/>
          </a:xfrm>
          <a:prstGeom prst="ellipse">
            <a:avLst/>
          </a:prstGeom>
          <a:noFill/>
          <a:ln w="28575" cmpd="sng">
            <a:solidFill>
              <a:srgbClr val="ADBACA"/>
            </a:solidFill>
            <a:round/>
            <a:headEnd/>
            <a:tailEnd/>
          </a:ln>
          <a:extLst>
            <a:ext uri="{909E8E84-426E-40DD-AFC4-6F175D3DCCD1}">
              <a14:hiddenFill xmlns:a14="http://schemas.microsoft.com/office/drawing/2010/main">
                <a:solidFill>
                  <a:srgbClr val="FFFFFF"/>
                </a:solidFill>
              </a14:hiddenFill>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56" name="椭圆 62">
            <a:extLst>
              <a:ext uri="{FF2B5EF4-FFF2-40B4-BE49-F238E27FC236}">
                <a16:creationId xmlns:a16="http://schemas.microsoft.com/office/drawing/2014/main" id="{CE516B16-35D9-43B4-B3DA-006D8167E736}"/>
              </a:ext>
            </a:extLst>
          </p:cNvPr>
          <p:cNvSpPr>
            <a:spLocks noChangeArrowheads="1"/>
          </p:cNvSpPr>
          <p:nvPr/>
        </p:nvSpPr>
        <p:spPr bwMode="auto">
          <a:xfrm>
            <a:off x="8391525" y="2870200"/>
            <a:ext cx="171450" cy="171450"/>
          </a:xfrm>
          <a:prstGeom prst="ellipse">
            <a:avLst/>
          </a:prstGeom>
          <a:noFill/>
          <a:ln w="28575" cmpd="sng">
            <a:solidFill>
              <a:srgbClr val="ADBACA"/>
            </a:solidFill>
            <a:round/>
            <a:headEnd/>
            <a:tailEnd/>
          </a:ln>
          <a:extLst>
            <a:ext uri="{909E8E84-426E-40DD-AFC4-6F175D3DCCD1}">
              <a14:hiddenFill xmlns:a14="http://schemas.microsoft.com/office/drawing/2010/main">
                <a:solidFill>
                  <a:srgbClr val="FFFFFF"/>
                </a:solidFill>
              </a14:hiddenFill>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657" name="椭圆 63">
            <a:extLst>
              <a:ext uri="{FF2B5EF4-FFF2-40B4-BE49-F238E27FC236}">
                <a16:creationId xmlns:a16="http://schemas.microsoft.com/office/drawing/2014/main" id="{E51A83C0-7404-4B3E-B165-EC664FD59668}"/>
              </a:ext>
            </a:extLst>
          </p:cNvPr>
          <p:cNvSpPr>
            <a:spLocks noChangeArrowheads="1"/>
          </p:cNvSpPr>
          <p:nvPr/>
        </p:nvSpPr>
        <p:spPr bwMode="auto">
          <a:xfrm>
            <a:off x="10017125" y="2870200"/>
            <a:ext cx="173038" cy="171450"/>
          </a:xfrm>
          <a:prstGeom prst="ellipse">
            <a:avLst/>
          </a:prstGeom>
          <a:noFill/>
          <a:ln w="28575" cmpd="sng">
            <a:solidFill>
              <a:srgbClr val="ADBACA"/>
            </a:solidFill>
            <a:round/>
            <a:headEnd/>
            <a:tailEnd/>
          </a:ln>
          <a:extLst>
            <a:ext uri="{909E8E84-426E-40DD-AFC4-6F175D3DCCD1}">
              <a14:hiddenFill xmlns:a14="http://schemas.microsoft.com/office/drawing/2010/main">
                <a:solidFill>
                  <a:srgbClr val="FFFFFF"/>
                </a:solidFill>
              </a14:hiddenFill>
            </a:ext>
          </a:extLst>
        </p:spPr>
        <p:txBody>
          <a:bodyPr lIns="121682" tIns="60841" rIns="121682" bIns="6084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直角三角形 18">
            <a:extLst>
              <a:ext uri="{FF2B5EF4-FFF2-40B4-BE49-F238E27FC236}">
                <a16:creationId xmlns:a16="http://schemas.microsoft.com/office/drawing/2014/main" id="{6E9134EA-AB09-47CE-A7D7-C2075BFCF3D7}"/>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26627" name="矩形 19">
            <a:extLst>
              <a:ext uri="{FF2B5EF4-FFF2-40B4-BE49-F238E27FC236}">
                <a16:creationId xmlns:a16="http://schemas.microsoft.com/office/drawing/2014/main" id="{F20C00F3-DCAA-4406-B728-429EBD4C6381}"/>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6628" name="矩形 20">
            <a:extLst>
              <a:ext uri="{FF2B5EF4-FFF2-40B4-BE49-F238E27FC236}">
                <a16:creationId xmlns:a16="http://schemas.microsoft.com/office/drawing/2014/main" id="{FE53A213-1104-47B3-9B6D-B029D27756E5}"/>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6629" name="Rectangle 5">
            <a:extLst>
              <a:ext uri="{FF2B5EF4-FFF2-40B4-BE49-F238E27FC236}">
                <a16:creationId xmlns:a16="http://schemas.microsoft.com/office/drawing/2014/main" id="{7BCA08C2-5EF2-4A69-B1C6-2E58C965BC1A}"/>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6630" name="TextBox 15">
            <a:extLst>
              <a:ext uri="{FF2B5EF4-FFF2-40B4-BE49-F238E27FC236}">
                <a16:creationId xmlns:a16="http://schemas.microsoft.com/office/drawing/2014/main" id="{F2213331-AE93-44C2-B203-D4708D4BDB34}"/>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8A82CC08-CBCB-4FB3-92EF-7235E410A4E8}"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18</a:t>
            </a:fld>
            <a:r>
              <a:rPr lang="zh-CN" altLang="en-US" sz="2400">
                <a:solidFill>
                  <a:srgbClr val="FF8500"/>
                </a:solidFill>
                <a:latin typeface="Arial Unicode MS" pitchFamily="2" charset="-122"/>
                <a:ea typeface="Arial Unicode MS" pitchFamily="2" charset="-122"/>
              </a:rPr>
              <a:t> </a:t>
            </a:r>
          </a:p>
        </p:txBody>
      </p:sp>
      <p:sp>
        <p:nvSpPr>
          <p:cNvPr id="26631" name="文本框 23">
            <a:extLst>
              <a:ext uri="{FF2B5EF4-FFF2-40B4-BE49-F238E27FC236}">
                <a16:creationId xmlns:a16="http://schemas.microsoft.com/office/drawing/2014/main" id="{9AD384A4-AAF9-44E4-9965-D43AF382766E}"/>
              </a:ext>
            </a:extLst>
          </p:cNvPr>
          <p:cNvSpPr txBox="1">
            <a:spLocks noChangeArrowheads="1"/>
          </p:cNvSpPr>
          <p:nvPr/>
        </p:nvSpPr>
        <p:spPr bwMode="auto">
          <a:xfrm>
            <a:off x="1760538" y="287338"/>
            <a:ext cx="282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a:solidFill>
                  <a:srgbClr val="FFFFFF"/>
                </a:solidFill>
                <a:latin typeface="微软雅黑" panose="020B0503020204020204" pitchFamily="34" charset="-122"/>
                <a:ea typeface="微软雅黑" panose="020B0503020204020204" pitchFamily="34" charset="-122"/>
              </a:rPr>
              <a:t>Click here to add a text title</a:t>
            </a:r>
          </a:p>
        </p:txBody>
      </p:sp>
      <p:sp>
        <p:nvSpPr>
          <p:cNvPr id="26632" name="右箭头 24">
            <a:extLst>
              <a:ext uri="{FF2B5EF4-FFF2-40B4-BE49-F238E27FC236}">
                <a16:creationId xmlns:a16="http://schemas.microsoft.com/office/drawing/2014/main" id="{B56A662B-FF08-48E9-88F6-8781C5746F70}"/>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6633" name="Rectangle 22">
            <a:extLst>
              <a:ext uri="{FF2B5EF4-FFF2-40B4-BE49-F238E27FC236}">
                <a16:creationId xmlns:a16="http://schemas.microsoft.com/office/drawing/2014/main" id="{0AAE45A1-C3BF-43B2-B6F0-001C87F726A6}"/>
              </a:ext>
            </a:extLst>
          </p:cNvPr>
          <p:cNvSpPr>
            <a:spLocks noChangeArrowheads="1"/>
          </p:cNvSpPr>
          <p:nvPr/>
        </p:nvSpPr>
        <p:spPr bwMode="auto">
          <a:xfrm>
            <a:off x="1503363" y="2419350"/>
            <a:ext cx="4857750" cy="2968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9200">
              <a:defRPr>
                <a:solidFill>
                  <a:schemeClr val="tx1"/>
                </a:solidFill>
                <a:latin typeface="Calibri" panose="020F0502020204030204" pitchFamily="34" charset="0"/>
                <a:ea typeface="宋体" panose="02010600030101010101" pitchFamily="2" charset="-122"/>
              </a:defRPr>
            </a:lvl1pPr>
            <a:lvl2pPr marL="742950" indent="-285750" defTabSz="1219200">
              <a:defRPr>
                <a:solidFill>
                  <a:schemeClr val="tx1"/>
                </a:solidFill>
                <a:latin typeface="Calibri" panose="020F0502020204030204" pitchFamily="34" charset="0"/>
                <a:ea typeface="宋体" panose="02010600030101010101" pitchFamily="2" charset="-122"/>
              </a:defRPr>
            </a:lvl2pPr>
            <a:lvl3pPr marL="1143000" indent="-228600" defTabSz="1219200">
              <a:defRPr>
                <a:solidFill>
                  <a:schemeClr val="tx1"/>
                </a:solidFill>
                <a:latin typeface="Calibri" panose="020F0502020204030204" pitchFamily="34" charset="0"/>
                <a:ea typeface="宋体" panose="02010600030101010101" pitchFamily="2" charset="-122"/>
              </a:defRPr>
            </a:lvl3pPr>
            <a:lvl4pPr marL="1600200" indent="-228600" defTabSz="1219200">
              <a:defRPr>
                <a:solidFill>
                  <a:schemeClr val="tx1"/>
                </a:solidFill>
                <a:latin typeface="Calibri" panose="020F0502020204030204" pitchFamily="34" charset="0"/>
                <a:ea typeface="宋体" panose="02010600030101010101" pitchFamily="2" charset="-122"/>
              </a:defRPr>
            </a:lvl4pPr>
            <a:lvl5pPr marL="2057400" indent="-228600" defTabSz="1219200">
              <a:defRPr>
                <a:solidFill>
                  <a:schemeClr val="tx1"/>
                </a:solidFill>
                <a:latin typeface="Calibri" panose="020F0502020204030204" pitchFamily="34" charset="0"/>
                <a:ea typeface="宋体" panose="02010600030101010101" pitchFamily="2" charset="-122"/>
              </a:defRPr>
            </a:lvl5pPr>
            <a:lvl6pPr marL="2514600" indent="-228600" defTabSz="1219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9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9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92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6634" name="Picture 1">
            <a:extLst>
              <a:ext uri="{FF2B5EF4-FFF2-40B4-BE49-F238E27FC236}">
                <a16:creationId xmlns:a16="http://schemas.microsoft.com/office/drawing/2014/main" id="{370A4359-1906-4C87-BFCF-8273C3A51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071688"/>
            <a:ext cx="74469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Freeform 34">
            <a:extLst>
              <a:ext uri="{FF2B5EF4-FFF2-40B4-BE49-F238E27FC236}">
                <a16:creationId xmlns:a16="http://schemas.microsoft.com/office/drawing/2014/main" id="{48AEB383-C169-4CF7-AC7E-CF6CF8E7FF2E}"/>
              </a:ext>
            </a:extLst>
          </p:cNvPr>
          <p:cNvSpPr>
            <a:spLocks/>
          </p:cNvSpPr>
          <p:nvPr/>
        </p:nvSpPr>
        <p:spPr bwMode="auto">
          <a:xfrm rot="10800000" flipH="1" flipV="1">
            <a:off x="5715000" y="4905375"/>
            <a:ext cx="2338388" cy="635000"/>
          </a:xfrm>
          <a:custGeom>
            <a:avLst/>
            <a:gdLst>
              <a:gd name="T0" fmla="*/ 0 w 1112520"/>
              <a:gd name="T1" fmla="*/ 0 h 508000"/>
              <a:gd name="T2" fmla="*/ 604520 w 1112520"/>
              <a:gd name="T3" fmla="*/ 0 h 508000"/>
              <a:gd name="T4" fmla="*/ 1112520 w 1112520"/>
              <a:gd name="T5" fmla="*/ 508000 h 508000"/>
            </a:gdLst>
            <a:ahLst/>
            <a:cxnLst>
              <a:cxn ang="0">
                <a:pos x="T0" y="T1"/>
              </a:cxn>
              <a:cxn ang="0">
                <a:pos x="T2" y="T3"/>
              </a:cxn>
              <a:cxn ang="0">
                <a:pos x="T4" y="T5"/>
              </a:cxn>
            </a:cxnLst>
            <a:rect l="0" t="0" r="r" b="b"/>
            <a:pathLst>
              <a:path w="1112520" h="508000">
                <a:moveTo>
                  <a:pt x="0" y="0"/>
                </a:moveTo>
                <a:lnTo>
                  <a:pt x="604520" y="0"/>
                </a:lnTo>
                <a:lnTo>
                  <a:pt x="1112520" y="508000"/>
                </a:lnTo>
              </a:path>
            </a:pathLst>
          </a:custGeom>
          <a:noFill/>
          <a:ln w="38100" cap="flat" cmpd="sng">
            <a:solidFill>
              <a:srgbClr val="969696"/>
            </a:solidFill>
            <a:round/>
            <a:headEnd/>
            <a:tailEnd type="oval" w="lg" len="lg"/>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6636" name="Freeform 35">
            <a:extLst>
              <a:ext uri="{FF2B5EF4-FFF2-40B4-BE49-F238E27FC236}">
                <a16:creationId xmlns:a16="http://schemas.microsoft.com/office/drawing/2014/main" id="{369E6F4C-7617-4CF7-BEB1-0A6391A085C0}"/>
              </a:ext>
            </a:extLst>
          </p:cNvPr>
          <p:cNvSpPr>
            <a:spLocks/>
          </p:cNvSpPr>
          <p:nvPr/>
        </p:nvSpPr>
        <p:spPr bwMode="auto">
          <a:xfrm rot="10800000" flipH="1">
            <a:off x="5715000" y="2555875"/>
            <a:ext cx="2338388" cy="635000"/>
          </a:xfrm>
          <a:custGeom>
            <a:avLst/>
            <a:gdLst>
              <a:gd name="T0" fmla="*/ 0 w 1112520"/>
              <a:gd name="T1" fmla="*/ 0 h 508000"/>
              <a:gd name="T2" fmla="*/ 604520 w 1112520"/>
              <a:gd name="T3" fmla="*/ 0 h 508000"/>
              <a:gd name="T4" fmla="*/ 1112520 w 1112520"/>
              <a:gd name="T5" fmla="*/ 508000 h 508000"/>
            </a:gdLst>
            <a:ahLst/>
            <a:cxnLst>
              <a:cxn ang="0">
                <a:pos x="T0" y="T1"/>
              </a:cxn>
              <a:cxn ang="0">
                <a:pos x="T2" y="T3"/>
              </a:cxn>
              <a:cxn ang="0">
                <a:pos x="T4" y="T5"/>
              </a:cxn>
            </a:cxnLst>
            <a:rect l="0" t="0" r="r" b="b"/>
            <a:pathLst>
              <a:path w="1112520" h="508000">
                <a:moveTo>
                  <a:pt x="0" y="0"/>
                </a:moveTo>
                <a:lnTo>
                  <a:pt x="604520" y="0"/>
                </a:lnTo>
                <a:lnTo>
                  <a:pt x="1112520" y="508000"/>
                </a:lnTo>
              </a:path>
            </a:pathLst>
          </a:custGeom>
          <a:noFill/>
          <a:ln w="38100" cap="flat" cmpd="sng">
            <a:solidFill>
              <a:srgbClr val="969696"/>
            </a:solidFill>
            <a:round/>
            <a:headEnd/>
            <a:tailEnd type="oval" w="lg" len="lg"/>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6637" name="Freeform 61">
            <a:extLst>
              <a:ext uri="{FF2B5EF4-FFF2-40B4-BE49-F238E27FC236}">
                <a16:creationId xmlns:a16="http://schemas.microsoft.com/office/drawing/2014/main" id="{B93C1959-BBCB-42F3-BF61-4093970191FE}"/>
              </a:ext>
            </a:extLst>
          </p:cNvPr>
          <p:cNvSpPr>
            <a:spLocks/>
          </p:cNvSpPr>
          <p:nvPr/>
        </p:nvSpPr>
        <p:spPr bwMode="auto">
          <a:xfrm rot="10800000" flipH="1">
            <a:off x="5715000" y="4022725"/>
            <a:ext cx="2338388" cy="1588"/>
          </a:xfrm>
          <a:custGeom>
            <a:avLst/>
            <a:gdLst>
              <a:gd name="T0" fmla="*/ 0 w 9960"/>
              <a:gd name="T1" fmla="*/ 0 h 3954"/>
              <a:gd name="T2" fmla="*/ 5310 w 9960"/>
              <a:gd name="T3" fmla="*/ 0 h 3954"/>
              <a:gd name="T4" fmla="*/ 9960 w 9960"/>
              <a:gd name="T5" fmla="*/ 3954 h 3954"/>
            </a:gdLst>
            <a:ahLst/>
            <a:cxnLst>
              <a:cxn ang="0">
                <a:pos x="T0" y="T1"/>
              </a:cxn>
              <a:cxn ang="0">
                <a:pos x="T2" y="T3"/>
              </a:cxn>
              <a:cxn ang="0">
                <a:pos x="T4" y="T5"/>
              </a:cxn>
            </a:cxnLst>
            <a:rect l="0" t="0" r="r" b="b"/>
            <a:pathLst>
              <a:path w="9960" h="3954">
                <a:moveTo>
                  <a:pt x="0" y="0"/>
                </a:moveTo>
                <a:lnTo>
                  <a:pt x="5310" y="0"/>
                </a:lnTo>
                <a:lnTo>
                  <a:pt x="9960" y="3954"/>
                </a:lnTo>
              </a:path>
            </a:pathLst>
          </a:custGeom>
          <a:noFill/>
          <a:ln w="38100" cap="flat" cmpd="sng">
            <a:solidFill>
              <a:srgbClr val="969696"/>
            </a:solidFill>
            <a:round/>
            <a:headEnd/>
            <a:tailEnd type="oval" w="lg" len="lg"/>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26638" name="TextBox 13">
            <a:extLst>
              <a:ext uri="{FF2B5EF4-FFF2-40B4-BE49-F238E27FC236}">
                <a16:creationId xmlns:a16="http://schemas.microsoft.com/office/drawing/2014/main" id="{6C80A338-AFDE-42BA-BBA8-965E4E7BAE0A}"/>
              </a:ext>
            </a:extLst>
          </p:cNvPr>
          <p:cNvSpPr txBox="1">
            <a:spLocks noChangeArrowheads="1"/>
          </p:cNvSpPr>
          <p:nvPr/>
        </p:nvSpPr>
        <p:spPr bwMode="auto">
          <a:xfrm>
            <a:off x="8313738" y="2295525"/>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9" name="TextBox 13">
            <a:extLst>
              <a:ext uri="{FF2B5EF4-FFF2-40B4-BE49-F238E27FC236}">
                <a16:creationId xmlns:a16="http://schemas.microsoft.com/office/drawing/2014/main" id="{878E79EE-CA3E-4396-AEB6-9C08AA02D4DC}"/>
              </a:ext>
            </a:extLst>
          </p:cNvPr>
          <p:cNvSpPr txBox="1">
            <a:spLocks noChangeArrowheads="1"/>
          </p:cNvSpPr>
          <p:nvPr/>
        </p:nvSpPr>
        <p:spPr bwMode="auto">
          <a:xfrm>
            <a:off x="8318500" y="2581275"/>
            <a:ext cx="233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40" name="TextBox 13">
            <a:extLst>
              <a:ext uri="{FF2B5EF4-FFF2-40B4-BE49-F238E27FC236}">
                <a16:creationId xmlns:a16="http://schemas.microsoft.com/office/drawing/2014/main" id="{68F4C7CB-8DB3-4936-9518-6CB1E5CC98EB}"/>
              </a:ext>
            </a:extLst>
          </p:cNvPr>
          <p:cNvSpPr txBox="1">
            <a:spLocks noChangeArrowheads="1"/>
          </p:cNvSpPr>
          <p:nvPr/>
        </p:nvSpPr>
        <p:spPr bwMode="auto">
          <a:xfrm>
            <a:off x="8313738" y="3702050"/>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41" name="TextBox 13">
            <a:extLst>
              <a:ext uri="{FF2B5EF4-FFF2-40B4-BE49-F238E27FC236}">
                <a16:creationId xmlns:a16="http://schemas.microsoft.com/office/drawing/2014/main" id="{F840CBAB-451F-4329-A872-87B074C94A8C}"/>
              </a:ext>
            </a:extLst>
          </p:cNvPr>
          <p:cNvSpPr txBox="1">
            <a:spLocks noChangeArrowheads="1"/>
          </p:cNvSpPr>
          <p:nvPr/>
        </p:nvSpPr>
        <p:spPr bwMode="auto">
          <a:xfrm>
            <a:off x="8318500" y="3987800"/>
            <a:ext cx="233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42" name="TextBox 13">
            <a:extLst>
              <a:ext uri="{FF2B5EF4-FFF2-40B4-BE49-F238E27FC236}">
                <a16:creationId xmlns:a16="http://schemas.microsoft.com/office/drawing/2014/main" id="{8933FAF8-BD3A-45CE-9A63-C4CAE1A3173A}"/>
              </a:ext>
            </a:extLst>
          </p:cNvPr>
          <p:cNvSpPr txBox="1">
            <a:spLocks noChangeArrowheads="1"/>
          </p:cNvSpPr>
          <p:nvPr/>
        </p:nvSpPr>
        <p:spPr bwMode="auto">
          <a:xfrm>
            <a:off x="8313738" y="5270500"/>
            <a:ext cx="1952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43" name="TextBox 13">
            <a:extLst>
              <a:ext uri="{FF2B5EF4-FFF2-40B4-BE49-F238E27FC236}">
                <a16:creationId xmlns:a16="http://schemas.microsoft.com/office/drawing/2014/main" id="{EE6E6DE2-299B-4CA7-AE01-4551630F5F74}"/>
              </a:ext>
            </a:extLst>
          </p:cNvPr>
          <p:cNvSpPr txBox="1">
            <a:spLocks noChangeArrowheads="1"/>
          </p:cNvSpPr>
          <p:nvPr/>
        </p:nvSpPr>
        <p:spPr bwMode="auto">
          <a:xfrm>
            <a:off x="8318500" y="5556250"/>
            <a:ext cx="233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6644" name="图片 17">
            <a:extLst>
              <a:ext uri="{FF2B5EF4-FFF2-40B4-BE49-F238E27FC236}">
                <a16:creationId xmlns:a16="http://schemas.microsoft.com/office/drawing/2014/main" id="{4F1AD8B4-FD3E-4AA5-AF9B-063A6A072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088" y="2462213"/>
            <a:ext cx="4735512"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直角三角形 18">
            <a:extLst>
              <a:ext uri="{FF2B5EF4-FFF2-40B4-BE49-F238E27FC236}">
                <a16:creationId xmlns:a16="http://schemas.microsoft.com/office/drawing/2014/main" id="{64E4D0AE-E9A5-4F18-8404-510CDE4292FB}"/>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27651" name="矩形 19">
            <a:extLst>
              <a:ext uri="{FF2B5EF4-FFF2-40B4-BE49-F238E27FC236}">
                <a16:creationId xmlns:a16="http://schemas.microsoft.com/office/drawing/2014/main" id="{AE86DC89-1896-4DD5-9610-DE8741D24B81}"/>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7652" name="矩形 20">
            <a:extLst>
              <a:ext uri="{FF2B5EF4-FFF2-40B4-BE49-F238E27FC236}">
                <a16:creationId xmlns:a16="http://schemas.microsoft.com/office/drawing/2014/main" id="{0DF7F1B3-BED9-40B1-A48D-1A23DAB8D86F}"/>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7653" name="Rectangle 5">
            <a:extLst>
              <a:ext uri="{FF2B5EF4-FFF2-40B4-BE49-F238E27FC236}">
                <a16:creationId xmlns:a16="http://schemas.microsoft.com/office/drawing/2014/main" id="{5D6A817C-5A2B-4EBC-A39C-A96F6EE7CA10}"/>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27654" name="TextBox 15">
            <a:extLst>
              <a:ext uri="{FF2B5EF4-FFF2-40B4-BE49-F238E27FC236}">
                <a16:creationId xmlns:a16="http://schemas.microsoft.com/office/drawing/2014/main" id="{CB3A3542-ECE4-42EF-8268-48B1E6C1A819}"/>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842F67DB-6DD6-4C14-84E8-F45CE39FB8B0}"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19</a:t>
            </a:fld>
            <a:r>
              <a:rPr lang="zh-CN" altLang="en-US" sz="2400">
                <a:solidFill>
                  <a:srgbClr val="FF8500"/>
                </a:solidFill>
                <a:latin typeface="Arial Unicode MS" pitchFamily="2" charset="-122"/>
                <a:ea typeface="Arial Unicode MS" pitchFamily="2" charset="-122"/>
              </a:rPr>
              <a:t> </a:t>
            </a:r>
          </a:p>
        </p:txBody>
      </p:sp>
      <p:sp>
        <p:nvSpPr>
          <p:cNvPr id="27655" name="文本框 23">
            <a:extLst>
              <a:ext uri="{FF2B5EF4-FFF2-40B4-BE49-F238E27FC236}">
                <a16:creationId xmlns:a16="http://schemas.microsoft.com/office/drawing/2014/main" id="{D08BBC7D-7081-44AA-B9EF-82EC334BCF29}"/>
              </a:ext>
            </a:extLst>
          </p:cNvPr>
          <p:cNvSpPr txBox="1">
            <a:spLocks noChangeArrowheads="1"/>
          </p:cNvSpPr>
          <p:nvPr/>
        </p:nvSpPr>
        <p:spPr bwMode="auto">
          <a:xfrm>
            <a:off x="1760537" y="287338"/>
            <a:ext cx="4421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27656" name="右箭头 24">
            <a:extLst>
              <a:ext uri="{FF2B5EF4-FFF2-40B4-BE49-F238E27FC236}">
                <a16:creationId xmlns:a16="http://schemas.microsoft.com/office/drawing/2014/main" id="{8E2AE16C-C65A-47F0-A27E-455083CF5580}"/>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7657" name="Shape 2729">
            <a:extLst>
              <a:ext uri="{FF2B5EF4-FFF2-40B4-BE49-F238E27FC236}">
                <a16:creationId xmlns:a16="http://schemas.microsoft.com/office/drawing/2014/main" id="{9F3F190A-41B8-42A4-9283-CB58C2569412}"/>
              </a:ext>
            </a:extLst>
          </p:cNvPr>
          <p:cNvSpPr>
            <a:spLocks/>
          </p:cNvSpPr>
          <p:nvPr/>
        </p:nvSpPr>
        <p:spPr bwMode="auto">
          <a:xfrm>
            <a:off x="1511300" y="3730625"/>
            <a:ext cx="2147888" cy="1098550"/>
          </a:xfrm>
          <a:custGeom>
            <a:avLst/>
            <a:gdLst>
              <a:gd name="T0" fmla="*/ 5547 w 21600"/>
              <a:gd name="T1" fmla="*/ 4050 h 21600"/>
              <a:gd name="T2" fmla="*/ 2093 w 21600"/>
              <a:gd name="T3" fmla="*/ 10800 h 21600"/>
              <a:gd name="T4" fmla="*/ 5547 w 21600"/>
              <a:gd name="T5" fmla="*/ 17550 h 21600"/>
              <a:gd name="T6" fmla="*/ 16053 w 21600"/>
              <a:gd name="T7" fmla="*/ 17550 h 21600"/>
              <a:gd name="T8" fmla="*/ 19507 w 21600"/>
              <a:gd name="T9" fmla="*/ 10800 h 21600"/>
              <a:gd name="T10" fmla="*/ 16053 w 21600"/>
              <a:gd name="T11" fmla="*/ 4050 h 21600"/>
              <a:gd name="T12" fmla="*/ 5547 w 21600"/>
              <a:gd name="T13" fmla="*/ 4050 h 21600"/>
              <a:gd name="T14" fmla="*/ 16053 w 21600"/>
              <a:gd name="T15" fmla="*/ 21600 h 21600"/>
              <a:gd name="T16" fmla="*/ 5547 w 21600"/>
              <a:gd name="T17" fmla="*/ 21600 h 21600"/>
              <a:gd name="T18" fmla="*/ 0 w 21600"/>
              <a:gd name="T19" fmla="*/ 10800 h 21600"/>
              <a:gd name="T20" fmla="*/ 5547 w 21600"/>
              <a:gd name="T21" fmla="*/ 0 h 21600"/>
              <a:gd name="T22" fmla="*/ 16053 w 21600"/>
              <a:gd name="T23" fmla="*/ 0 h 21600"/>
              <a:gd name="T24" fmla="*/ 21600 w 21600"/>
              <a:gd name="T25" fmla="*/ 10800 h 21600"/>
              <a:gd name="T26" fmla="*/ 16053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38100" tIns="38100" rIns="38100" bIns="38100" anchor="ctr"/>
          <a:lstStyle/>
          <a:p>
            <a:endParaRPr lang="zh-CN" altLang="en-US"/>
          </a:p>
        </p:txBody>
      </p:sp>
      <p:sp>
        <p:nvSpPr>
          <p:cNvPr id="27658" name="Shape 2730">
            <a:extLst>
              <a:ext uri="{FF2B5EF4-FFF2-40B4-BE49-F238E27FC236}">
                <a16:creationId xmlns:a16="http://schemas.microsoft.com/office/drawing/2014/main" id="{CB386D13-A4B4-4893-A0D9-63839F5F31FE}"/>
              </a:ext>
            </a:extLst>
          </p:cNvPr>
          <p:cNvSpPr>
            <a:spLocks/>
          </p:cNvSpPr>
          <p:nvPr/>
        </p:nvSpPr>
        <p:spPr bwMode="auto">
          <a:xfrm>
            <a:off x="3846513" y="3730625"/>
            <a:ext cx="2147887" cy="1098550"/>
          </a:xfrm>
          <a:custGeom>
            <a:avLst/>
            <a:gdLst>
              <a:gd name="T0" fmla="*/ 5547 w 21600"/>
              <a:gd name="T1" fmla="*/ 4050 h 21600"/>
              <a:gd name="T2" fmla="*/ 2093 w 21600"/>
              <a:gd name="T3" fmla="*/ 10800 h 21600"/>
              <a:gd name="T4" fmla="*/ 5547 w 21600"/>
              <a:gd name="T5" fmla="*/ 17550 h 21600"/>
              <a:gd name="T6" fmla="*/ 16053 w 21600"/>
              <a:gd name="T7" fmla="*/ 17550 h 21600"/>
              <a:gd name="T8" fmla="*/ 19507 w 21600"/>
              <a:gd name="T9" fmla="*/ 10800 h 21600"/>
              <a:gd name="T10" fmla="*/ 16053 w 21600"/>
              <a:gd name="T11" fmla="*/ 4050 h 21600"/>
              <a:gd name="T12" fmla="*/ 5547 w 21600"/>
              <a:gd name="T13" fmla="*/ 4050 h 21600"/>
              <a:gd name="T14" fmla="*/ 16053 w 21600"/>
              <a:gd name="T15" fmla="*/ 21600 h 21600"/>
              <a:gd name="T16" fmla="*/ 5547 w 21600"/>
              <a:gd name="T17" fmla="*/ 21600 h 21600"/>
              <a:gd name="T18" fmla="*/ 0 w 21600"/>
              <a:gd name="T19" fmla="*/ 10800 h 21600"/>
              <a:gd name="T20" fmla="*/ 5547 w 21600"/>
              <a:gd name="T21" fmla="*/ 0 h 21600"/>
              <a:gd name="T22" fmla="*/ 16053 w 21600"/>
              <a:gd name="T23" fmla="*/ 0 h 21600"/>
              <a:gd name="T24" fmla="*/ 21600 w 21600"/>
              <a:gd name="T25" fmla="*/ 10800 h 21600"/>
              <a:gd name="T26" fmla="*/ 16053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38100" tIns="38100" rIns="38100" bIns="38100" anchor="ctr"/>
          <a:lstStyle/>
          <a:p>
            <a:endParaRPr lang="zh-CN" altLang="en-US"/>
          </a:p>
        </p:txBody>
      </p:sp>
      <p:sp>
        <p:nvSpPr>
          <p:cNvPr id="27659" name="Shape 2731">
            <a:extLst>
              <a:ext uri="{FF2B5EF4-FFF2-40B4-BE49-F238E27FC236}">
                <a16:creationId xmlns:a16="http://schemas.microsoft.com/office/drawing/2014/main" id="{52AB83FA-0400-4B3B-88EF-BDD1F82FFF82}"/>
              </a:ext>
            </a:extLst>
          </p:cNvPr>
          <p:cNvSpPr>
            <a:spLocks/>
          </p:cNvSpPr>
          <p:nvPr/>
        </p:nvSpPr>
        <p:spPr bwMode="auto">
          <a:xfrm>
            <a:off x="6181725" y="3730625"/>
            <a:ext cx="2146300" cy="1098550"/>
          </a:xfrm>
          <a:custGeom>
            <a:avLst/>
            <a:gdLst>
              <a:gd name="T0" fmla="*/ 5547 w 21600"/>
              <a:gd name="T1" fmla="*/ 4050 h 21600"/>
              <a:gd name="T2" fmla="*/ 2093 w 21600"/>
              <a:gd name="T3" fmla="*/ 10800 h 21600"/>
              <a:gd name="T4" fmla="*/ 5547 w 21600"/>
              <a:gd name="T5" fmla="*/ 17550 h 21600"/>
              <a:gd name="T6" fmla="*/ 16053 w 21600"/>
              <a:gd name="T7" fmla="*/ 17550 h 21600"/>
              <a:gd name="T8" fmla="*/ 19507 w 21600"/>
              <a:gd name="T9" fmla="*/ 10800 h 21600"/>
              <a:gd name="T10" fmla="*/ 16053 w 21600"/>
              <a:gd name="T11" fmla="*/ 4050 h 21600"/>
              <a:gd name="T12" fmla="*/ 5547 w 21600"/>
              <a:gd name="T13" fmla="*/ 4050 h 21600"/>
              <a:gd name="T14" fmla="*/ 16053 w 21600"/>
              <a:gd name="T15" fmla="*/ 21600 h 21600"/>
              <a:gd name="T16" fmla="*/ 5547 w 21600"/>
              <a:gd name="T17" fmla="*/ 21600 h 21600"/>
              <a:gd name="T18" fmla="*/ 0 w 21600"/>
              <a:gd name="T19" fmla="*/ 10800 h 21600"/>
              <a:gd name="T20" fmla="*/ 5547 w 21600"/>
              <a:gd name="T21" fmla="*/ 0 h 21600"/>
              <a:gd name="T22" fmla="*/ 16053 w 21600"/>
              <a:gd name="T23" fmla="*/ 0 h 21600"/>
              <a:gd name="T24" fmla="*/ 21600 w 21600"/>
              <a:gd name="T25" fmla="*/ 10800 h 21600"/>
              <a:gd name="T26" fmla="*/ 16053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38100" tIns="38100" rIns="38100" bIns="38100" anchor="ctr"/>
          <a:lstStyle/>
          <a:p>
            <a:endParaRPr lang="zh-CN" altLang="en-US"/>
          </a:p>
        </p:txBody>
      </p:sp>
      <p:sp>
        <p:nvSpPr>
          <p:cNvPr id="27660" name="Shape 2732">
            <a:extLst>
              <a:ext uri="{FF2B5EF4-FFF2-40B4-BE49-F238E27FC236}">
                <a16:creationId xmlns:a16="http://schemas.microsoft.com/office/drawing/2014/main" id="{1C251EB9-1810-42E5-A7C0-77AF55DAC263}"/>
              </a:ext>
            </a:extLst>
          </p:cNvPr>
          <p:cNvSpPr>
            <a:spLocks/>
          </p:cNvSpPr>
          <p:nvPr/>
        </p:nvSpPr>
        <p:spPr bwMode="auto">
          <a:xfrm>
            <a:off x="8504238" y="3730625"/>
            <a:ext cx="2147887" cy="1098550"/>
          </a:xfrm>
          <a:custGeom>
            <a:avLst/>
            <a:gdLst>
              <a:gd name="T0" fmla="*/ 5547 w 21600"/>
              <a:gd name="T1" fmla="*/ 4050 h 21600"/>
              <a:gd name="T2" fmla="*/ 2093 w 21600"/>
              <a:gd name="T3" fmla="*/ 10800 h 21600"/>
              <a:gd name="T4" fmla="*/ 5547 w 21600"/>
              <a:gd name="T5" fmla="*/ 17550 h 21600"/>
              <a:gd name="T6" fmla="*/ 16053 w 21600"/>
              <a:gd name="T7" fmla="*/ 17550 h 21600"/>
              <a:gd name="T8" fmla="*/ 19507 w 21600"/>
              <a:gd name="T9" fmla="*/ 10800 h 21600"/>
              <a:gd name="T10" fmla="*/ 16053 w 21600"/>
              <a:gd name="T11" fmla="*/ 4050 h 21600"/>
              <a:gd name="T12" fmla="*/ 5547 w 21600"/>
              <a:gd name="T13" fmla="*/ 4050 h 21600"/>
              <a:gd name="T14" fmla="*/ 16053 w 21600"/>
              <a:gd name="T15" fmla="*/ 21600 h 21600"/>
              <a:gd name="T16" fmla="*/ 5547 w 21600"/>
              <a:gd name="T17" fmla="*/ 21600 h 21600"/>
              <a:gd name="T18" fmla="*/ 0 w 21600"/>
              <a:gd name="T19" fmla="*/ 10800 h 21600"/>
              <a:gd name="T20" fmla="*/ 5547 w 21600"/>
              <a:gd name="T21" fmla="*/ 0 h 21600"/>
              <a:gd name="T22" fmla="*/ 16053 w 21600"/>
              <a:gd name="T23" fmla="*/ 0 h 21600"/>
              <a:gd name="T24" fmla="*/ 21600 w 21600"/>
              <a:gd name="T25" fmla="*/ 10800 h 21600"/>
              <a:gd name="T26" fmla="*/ 16053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38100" tIns="38100" rIns="38100" bIns="38100" anchor="ctr"/>
          <a:lstStyle/>
          <a:p>
            <a:endParaRPr lang="zh-CN" altLang="en-US"/>
          </a:p>
        </p:txBody>
      </p:sp>
      <p:sp>
        <p:nvSpPr>
          <p:cNvPr id="27661" name="Shape 2733">
            <a:extLst>
              <a:ext uri="{FF2B5EF4-FFF2-40B4-BE49-F238E27FC236}">
                <a16:creationId xmlns:a16="http://schemas.microsoft.com/office/drawing/2014/main" id="{BD6C410B-FD5E-4214-BF93-1232A4C23C91}"/>
              </a:ext>
            </a:extLst>
          </p:cNvPr>
          <p:cNvSpPr>
            <a:spLocks/>
          </p:cNvSpPr>
          <p:nvPr/>
        </p:nvSpPr>
        <p:spPr bwMode="auto">
          <a:xfrm>
            <a:off x="2908300" y="4130675"/>
            <a:ext cx="1701800" cy="285750"/>
          </a:xfrm>
          <a:custGeom>
            <a:avLst/>
            <a:gdLst>
              <a:gd name="T0" fmla="*/ 21600 w 21600"/>
              <a:gd name="T1" fmla="*/ 10800 h 21600"/>
              <a:gd name="T2" fmla="*/ 19800 w 21600"/>
              <a:gd name="T3" fmla="*/ 21600 h 21600"/>
              <a:gd name="T4" fmla="*/ 1800 w 21600"/>
              <a:gd name="T5" fmla="*/ 21600 h 21600"/>
              <a:gd name="T6" fmla="*/ 0 w 21600"/>
              <a:gd name="T7" fmla="*/ 10800 h 21600"/>
              <a:gd name="T8" fmla="*/ 0 w 21600"/>
              <a:gd name="T9" fmla="*/ 10800 h 21600"/>
              <a:gd name="T10" fmla="*/ 1800 w 21600"/>
              <a:gd name="T11" fmla="*/ 0 h 21600"/>
              <a:gd name="T12" fmla="*/ 19800 w 21600"/>
              <a:gd name="T13" fmla="*/ 0 h 21600"/>
              <a:gd name="T14" fmla="*/ 21600 w 21600"/>
              <a:gd name="T15" fmla="*/ 10800 h 21600"/>
              <a:gd name="T16" fmla="*/ 21600 w 21600"/>
              <a:gd name="T17"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44546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a:p>
        </p:txBody>
      </p:sp>
      <p:sp>
        <p:nvSpPr>
          <p:cNvPr id="27662" name="Shape 2734">
            <a:extLst>
              <a:ext uri="{FF2B5EF4-FFF2-40B4-BE49-F238E27FC236}">
                <a16:creationId xmlns:a16="http://schemas.microsoft.com/office/drawing/2014/main" id="{BA58785C-DECB-40CD-870C-4992DC6CBF25}"/>
              </a:ext>
            </a:extLst>
          </p:cNvPr>
          <p:cNvSpPr>
            <a:spLocks/>
          </p:cNvSpPr>
          <p:nvPr/>
        </p:nvSpPr>
        <p:spPr bwMode="auto">
          <a:xfrm>
            <a:off x="5241925" y="4130675"/>
            <a:ext cx="1703388" cy="285750"/>
          </a:xfrm>
          <a:custGeom>
            <a:avLst/>
            <a:gdLst>
              <a:gd name="T0" fmla="*/ 21600 w 21600"/>
              <a:gd name="T1" fmla="*/ 10800 h 21600"/>
              <a:gd name="T2" fmla="*/ 19800 w 21600"/>
              <a:gd name="T3" fmla="*/ 21600 h 21600"/>
              <a:gd name="T4" fmla="*/ 1800 w 21600"/>
              <a:gd name="T5" fmla="*/ 21600 h 21600"/>
              <a:gd name="T6" fmla="*/ 0 w 21600"/>
              <a:gd name="T7" fmla="*/ 10800 h 21600"/>
              <a:gd name="T8" fmla="*/ 0 w 21600"/>
              <a:gd name="T9" fmla="*/ 10800 h 21600"/>
              <a:gd name="T10" fmla="*/ 1800 w 21600"/>
              <a:gd name="T11" fmla="*/ 0 h 21600"/>
              <a:gd name="T12" fmla="*/ 19800 w 21600"/>
              <a:gd name="T13" fmla="*/ 0 h 21600"/>
              <a:gd name="T14" fmla="*/ 21600 w 21600"/>
              <a:gd name="T15" fmla="*/ 10800 h 21600"/>
              <a:gd name="T16" fmla="*/ 21600 w 21600"/>
              <a:gd name="T17"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44546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a:p>
        </p:txBody>
      </p:sp>
      <p:sp>
        <p:nvSpPr>
          <p:cNvPr id="27663" name="Shape 2735">
            <a:extLst>
              <a:ext uri="{FF2B5EF4-FFF2-40B4-BE49-F238E27FC236}">
                <a16:creationId xmlns:a16="http://schemas.microsoft.com/office/drawing/2014/main" id="{1A8BD194-684A-4139-A7F7-2514382B7C77}"/>
              </a:ext>
            </a:extLst>
          </p:cNvPr>
          <p:cNvSpPr>
            <a:spLocks/>
          </p:cNvSpPr>
          <p:nvPr/>
        </p:nvSpPr>
        <p:spPr bwMode="auto">
          <a:xfrm>
            <a:off x="7566025" y="4130675"/>
            <a:ext cx="1703388" cy="285750"/>
          </a:xfrm>
          <a:custGeom>
            <a:avLst/>
            <a:gdLst>
              <a:gd name="T0" fmla="*/ 21600 w 21600"/>
              <a:gd name="T1" fmla="*/ 10800 h 21600"/>
              <a:gd name="T2" fmla="*/ 19800 w 21600"/>
              <a:gd name="T3" fmla="*/ 21600 h 21600"/>
              <a:gd name="T4" fmla="*/ 1800 w 21600"/>
              <a:gd name="T5" fmla="*/ 21600 h 21600"/>
              <a:gd name="T6" fmla="*/ 0 w 21600"/>
              <a:gd name="T7" fmla="*/ 10800 h 21600"/>
              <a:gd name="T8" fmla="*/ 0 w 21600"/>
              <a:gd name="T9" fmla="*/ 10800 h 21600"/>
              <a:gd name="T10" fmla="*/ 1800 w 21600"/>
              <a:gd name="T11" fmla="*/ 0 h 21600"/>
              <a:gd name="T12" fmla="*/ 19800 w 21600"/>
              <a:gd name="T13" fmla="*/ 0 h 21600"/>
              <a:gd name="T14" fmla="*/ 21600 w 21600"/>
              <a:gd name="T15" fmla="*/ 10800 h 21600"/>
              <a:gd name="T16" fmla="*/ 21600 w 21600"/>
              <a:gd name="T17"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44546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p>
            <a:endParaRPr lang="zh-CN" altLang="en-US"/>
          </a:p>
        </p:txBody>
      </p:sp>
      <p:sp>
        <p:nvSpPr>
          <p:cNvPr id="27664" name="TextBox 13">
            <a:extLst>
              <a:ext uri="{FF2B5EF4-FFF2-40B4-BE49-F238E27FC236}">
                <a16:creationId xmlns:a16="http://schemas.microsoft.com/office/drawing/2014/main" id="{6830EB5A-B364-435C-8A08-94B9DB31B78B}"/>
              </a:ext>
            </a:extLst>
          </p:cNvPr>
          <p:cNvSpPr txBox="1">
            <a:spLocks noChangeArrowheads="1"/>
          </p:cNvSpPr>
          <p:nvPr/>
        </p:nvSpPr>
        <p:spPr bwMode="auto">
          <a:xfrm>
            <a:off x="1765300" y="2478088"/>
            <a:ext cx="23383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65" name="TextBox 13">
            <a:extLst>
              <a:ext uri="{FF2B5EF4-FFF2-40B4-BE49-F238E27FC236}">
                <a16:creationId xmlns:a16="http://schemas.microsoft.com/office/drawing/2014/main" id="{94D6BD0E-C7B6-486B-AE5B-4C415B504BC9}"/>
              </a:ext>
            </a:extLst>
          </p:cNvPr>
          <p:cNvSpPr txBox="1">
            <a:spLocks noChangeArrowheads="1"/>
          </p:cNvSpPr>
          <p:nvPr/>
        </p:nvSpPr>
        <p:spPr bwMode="auto">
          <a:xfrm>
            <a:off x="1768475" y="2763838"/>
            <a:ext cx="14747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66" name="TextBox 13">
            <a:extLst>
              <a:ext uri="{FF2B5EF4-FFF2-40B4-BE49-F238E27FC236}">
                <a16:creationId xmlns:a16="http://schemas.microsoft.com/office/drawing/2014/main" id="{5249B19D-E44D-4FBF-8239-EF79E2A81ADC}"/>
              </a:ext>
            </a:extLst>
          </p:cNvPr>
          <p:cNvSpPr txBox="1">
            <a:spLocks noChangeArrowheads="1"/>
          </p:cNvSpPr>
          <p:nvPr/>
        </p:nvSpPr>
        <p:spPr bwMode="auto">
          <a:xfrm>
            <a:off x="4113213" y="2478088"/>
            <a:ext cx="2338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67" name="TextBox 13">
            <a:extLst>
              <a:ext uri="{FF2B5EF4-FFF2-40B4-BE49-F238E27FC236}">
                <a16:creationId xmlns:a16="http://schemas.microsoft.com/office/drawing/2014/main" id="{2050061A-58D3-439E-A46C-C1AB409BB8A0}"/>
              </a:ext>
            </a:extLst>
          </p:cNvPr>
          <p:cNvSpPr txBox="1">
            <a:spLocks noChangeArrowheads="1"/>
          </p:cNvSpPr>
          <p:nvPr/>
        </p:nvSpPr>
        <p:spPr bwMode="auto">
          <a:xfrm>
            <a:off x="4116388" y="2763838"/>
            <a:ext cx="14747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68" name="TextBox 13">
            <a:extLst>
              <a:ext uri="{FF2B5EF4-FFF2-40B4-BE49-F238E27FC236}">
                <a16:creationId xmlns:a16="http://schemas.microsoft.com/office/drawing/2014/main" id="{0A88E7E5-6BA4-4389-ABD5-4AA2D5305825}"/>
              </a:ext>
            </a:extLst>
          </p:cNvPr>
          <p:cNvSpPr txBox="1">
            <a:spLocks noChangeArrowheads="1"/>
          </p:cNvSpPr>
          <p:nvPr/>
        </p:nvSpPr>
        <p:spPr bwMode="auto">
          <a:xfrm>
            <a:off x="6461125" y="2478088"/>
            <a:ext cx="23383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69" name="TextBox 13">
            <a:extLst>
              <a:ext uri="{FF2B5EF4-FFF2-40B4-BE49-F238E27FC236}">
                <a16:creationId xmlns:a16="http://schemas.microsoft.com/office/drawing/2014/main" id="{DA843C8B-5573-4A47-B38D-EC60E52D054C}"/>
              </a:ext>
            </a:extLst>
          </p:cNvPr>
          <p:cNvSpPr txBox="1">
            <a:spLocks noChangeArrowheads="1"/>
          </p:cNvSpPr>
          <p:nvPr/>
        </p:nvSpPr>
        <p:spPr bwMode="auto">
          <a:xfrm>
            <a:off x="6464300" y="2763838"/>
            <a:ext cx="14747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70" name="TextBox 13">
            <a:extLst>
              <a:ext uri="{FF2B5EF4-FFF2-40B4-BE49-F238E27FC236}">
                <a16:creationId xmlns:a16="http://schemas.microsoft.com/office/drawing/2014/main" id="{241DBA34-D991-4116-BA32-11F05F87D6A6}"/>
              </a:ext>
            </a:extLst>
          </p:cNvPr>
          <p:cNvSpPr txBox="1">
            <a:spLocks noChangeArrowheads="1"/>
          </p:cNvSpPr>
          <p:nvPr/>
        </p:nvSpPr>
        <p:spPr bwMode="auto">
          <a:xfrm>
            <a:off x="8809038" y="2478088"/>
            <a:ext cx="2338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71" name="TextBox 13">
            <a:extLst>
              <a:ext uri="{FF2B5EF4-FFF2-40B4-BE49-F238E27FC236}">
                <a16:creationId xmlns:a16="http://schemas.microsoft.com/office/drawing/2014/main" id="{D06541F8-5085-492A-8A27-4F1995EC9157}"/>
              </a:ext>
            </a:extLst>
          </p:cNvPr>
          <p:cNvSpPr txBox="1">
            <a:spLocks noChangeArrowheads="1"/>
          </p:cNvSpPr>
          <p:nvPr/>
        </p:nvSpPr>
        <p:spPr bwMode="auto">
          <a:xfrm>
            <a:off x="8813800" y="2763838"/>
            <a:ext cx="1473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7672" name="矩形 30">
            <a:extLst>
              <a:ext uri="{FF2B5EF4-FFF2-40B4-BE49-F238E27FC236}">
                <a16:creationId xmlns:a16="http://schemas.microsoft.com/office/drawing/2014/main" id="{5DD5EF06-E5FE-43A3-BF78-32C22BFF88A3}"/>
              </a:ext>
            </a:extLst>
          </p:cNvPr>
          <p:cNvSpPr>
            <a:spLocks noChangeArrowheads="1"/>
          </p:cNvSpPr>
          <p:nvPr/>
        </p:nvSpPr>
        <p:spPr bwMode="auto">
          <a:xfrm>
            <a:off x="1951038" y="5346700"/>
            <a:ext cx="84597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spcBef>
                <a:spcPct val="20000"/>
              </a:spcBef>
              <a:buFont typeface="Arial" panose="020B0604020202020204" pitchFamily="34" charset="0"/>
              <a:buNone/>
            </a:pPr>
            <a:r>
              <a:rPr lang="zh-CN" altLang="en-US" sz="1400" dirty="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endParaRPr lang="en-US" altLang="zh-CN" sz="14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16">
            <a:extLst>
              <a:ext uri="{FF2B5EF4-FFF2-40B4-BE49-F238E27FC236}">
                <a16:creationId xmlns:a16="http://schemas.microsoft.com/office/drawing/2014/main" id="{2A0CB904-7103-42D9-BABE-3EAD014EF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237"/>
          <a:stretch>
            <a:fillRect/>
          </a:stretch>
        </p:blipFill>
        <p:spPr bwMode="auto">
          <a:xfrm>
            <a:off x="6873875" y="4360863"/>
            <a:ext cx="2020888"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图片 17">
            <a:extLst>
              <a:ext uri="{FF2B5EF4-FFF2-40B4-BE49-F238E27FC236}">
                <a16:creationId xmlns:a16="http://schemas.microsoft.com/office/drawing/2014/main" id="{8BEAD2A2-D355-4117-9611-46B17AF36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446"/>
          <a:stretch>
            <a:fillRect/>
          </a:stretch>
        </p:blipFill>
        <p:spPr bwMode="auto">
          <a:xfrm>
            <a:off x="3581400" y="4371975"/>
            <a:ext cx="1757363"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图片 18">
            <a:extLst>
              <a:ext uri="{FF2B5EF4-FFF2-40B4-BE49-F238E27FC236}">
                <a16:creationId xmlns:a16="http://schemas.microsoft.com/office/drawing/2014/main" id="{525B31C0-DB1A-4EA0-AAEB-F480DDA6C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009"/>
          <a:stretch>
            <a:fillRect/>
          </a:stretch>
        </p:blipFill>
        <p:spPr bwMode="auto">
          <a:xfrm>
            <a:off x="1912938" y="3292475"/>
            <a:ext cx="16891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图片 19">
            <a:extLst>
              <a:ext uri="{FF2B5EF4-FFF2-40B4-BE49-F238E27FC236}">
                <a16:creationId xmlns:a16="http://schemas.microsoft.com/office/drawing/2014/main" id="{E2ADEA9A-DB3A-46FE-AA9C-611333F701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7345"/>
          <a:stretch>
            <a:fillRect/>
          </a:stretch>
        </p:blipFill>
        <p:spPr bwMode="auto">
          <a:xfrm>
            <a:off x="9718675" y="3297238"/>
            <a:ext cx="19304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图片 20">
            <a:extLst>
              <a:ext uri="{FF2B5EF4-FFF2-40B4-BE49-F238E27FC236}">
                <a16:creationId xmlns:a16="http://schemas.microsoft.com/office/drawing/2014/main" id="{6EE58C77-38F4-44A2-856A-C7C4C8E7B8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7138"/>
          <a:stretch>
            <a:fillRect/>
          </a:stretch>
        </p:blipFill>
        <p:spPr bwMode="auto">
          <a:xfrm>
            <a:off x="5003800" y="2100263"/>
            <a:ext cx="19637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矩形 21">
            <a:extLst>
              <a:ext uri="{FF2B5EF4-FFF2-40B4-BE49-F238E27FC236}">
                <a16:creationId xmlns:a16="http://schemas.microsoft.com/office/drawing/2014/main" id="{456F7069-8D88-4271-B281-3D381298C8C1}"/>
              </a:ext>
            </a:extLst>
          </p:cNvPr>
          <p:cNvSpPr>
            <a:spLocks noChangeArrowheads="1"/>
          </p:cNvSpPr>
          <p:nvPr/>
        </p:nvSpPr>
        <p:spPr bwMode="auto">
          <a:xfrm>
            <a:off x="612775" y="3292475"/>
            <a:ext cx="1300163" cy="1079500"/>
          </a:xfrm>
          <a:prstGeom prst="rect">
            <a:avLst/>
          </a:prstGeom>
          <a:solidFill>
            <a:srgbClr val="0A43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0248" name="矩形 22">
            <a:extLst>
              <a:ext uri="{FF2B5EF4-FFF2-40B4-BE49-F238E27FC236}">
                <a16:creationId xmlns:a16="http://schemas.microsoft.com/office/drawing/2014/main" id="{2A78EF04-6DA2-433C-8DE1-92671E3F5EC5}"/>
              </a:ext>
            </a:extLst>
          </p:cNvPr>
          <p:cNvSpPr>
            <a:spLocks noChangeArrowheads="1"/>
          </p:cNvSpPr>
          <p:nvPr/>
        </p:nvSpPr>
        <p:spPr bwMode="auto">
          <a:xfrm>
            <a:off x="3582988" y="3292475"/>
            <a:ext cx="1411287" cy="1079500"/>
          </a:xfrm>
          <a:prstGeom prst="rect">
            <a:avLst/>
          </a:prstGeom>
          <a:solidFill>
            <a:srgbClr val="0A438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0249" name="矩形 23">
            <a:extLst>
              <a:ext uri="{FF2B5EF4-FFF2-40B4-BE49-F238E27FC236}">
                <a16:creationId xmlns:a16="http://schemas.microsoft.com/office/drawing/2014/main" id="{1FDCBE21-89FB-4EA9-B2F8-6DFED1CFA7B2}"/>
              </a:ext>
            </a:extLst>
          </p:cNvPr>
          <p:cNvSpPr>
            <a:spLocks noChangeArrowheads="1"/>
          </p:cNvSpPr>
          <p:nvPr/>
        </p:nvSpPr>
        <p:spPr bwMode="auto">
          <a:xfrm>
            <a:off x="4994275" y="3292475"/>
            <a:ext cx="1354138" cy="1079500"/>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0250" name="矩形 24">
            <a:extLst>
              <a:ext uri="{FF2B5EF4-FFF2-40B4-BE49-F238E27FC236}">
                <a16:creationId xmlns:a16="http://schemas.microsoft.com/office/drawing/2014/main" id="{EC9ECD7F-3AC1-411B-B873-03E7BB68FF7E}"/>
              </a:ext>
            </a:extLst>
          </p:cNvPr>
          <p:cNvSpPr>
            <a:spLocks noChangeArrowheads="1"/>
          </p:cNvSpPr>
          <p:nvPr/>
        </p:nvSpPr>
        <p:spPr bwMode="auto">
          <a:xfrm>
            <a:off x="7829550" y="3292475"/>
            <a:ext cx="1924050" cy="107950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10251" name="图片 25">
            <a:extLst>
              <a:ext uri="{FF2B5EF4-FFF2-40B4-BE49-F238E27FC236}">
                <a16:creationId xmlns:a16="http://schemas.microsoft.com/office/drawing/2014/main" id="{E46AB501-9A86-4675-8511-487CB12F30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8413" y="3292475"/>
            <a:ext cx="14811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2" name="组合 26">
            <a:extLst>
              <a:ext uri="{FF2B5EF4-FFF2-40B4-BE49-F238E27FC236}">
                <a16:creationId xmlns:a16="http://schemas.microsoft.com/office/drawing/2014/main" id="{7518DC15-6985-4DC6-A60B-98F90A92CE1B}"/>
              </a:ext>
            </a:extLst>
          </p:cNvPr>
          <p:cNvGrpSpPr>
            <a:grpSpLocks/>
          </p:cNvGrpSpPr>
          <p:nvPr/>
        </p:nvGrpSpPr>
        <p:grpSpPr bwMode="auto">
          <a:xfrm>
            <a:off x="508000" y="2676525"/>
            <a:ext cx="2754313" cy="585788"/>
            <a:chOff x="0" y="0"/>
            <a:chExt cx="2754035" cy="584775"/>
          </a:xfrm>
        </p:grpSpPr>
        <p:sp>
          <p:nvSpPr>
            <p:cNvPr id="10253" name="文本框 27">
              <a:extLst>
                <a:ext uri="{FF2B5EF4-FFF2-40B4-BE49-F238E27FC236}">
                  <a16:creationId xmlns:a16="http://schemas.microsoft.com/office/drawing/2014/main" id="{60FB0797-D1AF-4F32-90FE-DDC058A9D39F}"/>
                </a:ext>
              </a:extLst>
            </p:cNvPr>
            <p:cNvSpPr txBox="1">
              <a:spLocks noChangeArrowheads="1"/>
            </p:cNvSpPr>
            <p:nvPr/>
          </p:nvSpPr>
          <p:spPr bwMode="auto">
            <a:xfrm>
              <a:off x="0" y="0"/>
              <a:ext cx="20316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3200" b="1">
                  <a:solidFill>
                    <a:srgbClr val="000000"/>
                  </a:solidFill>
                  <a:latin typeface="微软雅黑" panose="020B0503020204020204" pitchFamily="34" charset="-122"/>
                  <a:ea typeface="微软雅黑" panose="020B0503020204020204" pitchFamily="34" charset="-122"/>
                </a:rPr>
                <a:t>Contents</a:t>
              </a:r>
              <a:endParaRPr lang="zh-CN" altLang="en-US" sz="3200" b="1">
                <a:solidFill>
                  <a:srgbClr val="000000"/>
                </a:solidFill>
                <a:latin typeface="微软雅黑" panose="020B0503020204020204" pitchFamily="34" charset="-122"/>
                <a:ea typeface="微软雅黑" panose="020B0503020204020204" pitchFamily="34" charset="-122"/>
              </a:endParaRPr>
            </a:p>
          </p:txBody>
        </p:sp>
        <p:sp>
          <p:nvSpPr>
            <p:cNvPr id="10254" name="文本框 28">
              <a:extLst>
                <a:ext uri="{FF2B5EF4-FFF2-40B4-BE49-F238E27FC236}">
                  <a16:creationId xmlns:a16="http://schemas.microsoft.com/office/drawing/2014/main" id="{8BCC2563-4996-4306-9B57-FE6828768D15}"/>
                </a:ext>
              </a:extLst>
            </p:cNvPr>
            <p:cNvSpPr txBox="1">
              <a:spLocks noChangeArrowheads="1"/>
            </p:cNvSpPr>
            <p:nvPr/>
          </p:nvSpPr>
          <p:spPr bwMode="auto">
            <a:xfrm>
              <a:off x="1925658" y="61554"/>
              <a:ext cx="8283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zh-CN" sz="2400" b="1" dirty="0">
                <a:solidFill>
                  <a:srgbClr val="FFFFFF"/>
                </a:solidFill>
                <a:latin typeface="微软雅黑" panose="020B0503020204020204" pitchFamily="34" charset="-122"/>
                <a:ea typeface="微软雅黑" panose="020B0503020204020204" pitchFamily="34" charset="-122"/>
              </a:endParaRPr>
            </a:p>
          </p:txBody>
        </p:sp>
      </p:grpSp>
      <p:grpSp>
        <p:nvGrpSpPr>
          <p:cNvPr id="10255" name="组合 29">
            <a:extLst>
              <a:ext uri="{FF2B5EF4-FFF2-40B4-BE49-F238E27FC236}">
                <a16:creationId xmlns:a16="http://schemas.microsoft.com/office/drawing/2014/main" id="{CE233AC1-37D9-4820-80BF-0FEAC5906329}"/>
              </a:ext>
            </a:extLst>
          </p:cNvPr>
          <p:cNvGrpSpPr>
            <a:grpSpLocks/>
          </p:cNvGrpSpPr>
          <p:nvPr/>
        </p:nvGrpSpPr>
        <p:grpSpPr bwMode="auto">
          <a:xfrm>
            <a:off x="601663" y="3732213"/>
            <a:ext cx="1497012" cy="622300"/>
            <a:chOff x="0" y="0"/>
            <a:chExt cx="1496359" cy="623129"/>
          </a:xfrm>
        </p:grpSpPr>
        <p:sp>
          <p:nvSpPr>
            <p:cNvPr id="10256" name="文本框 30">
              <a:extLst>
                <a:ext uri="{FF2B5EF4-FFF2-40B4-BE49-F238E27FC236}">
                  <a16:creationId xmlns:a16="http://schemas.microsoft.com/office/drawing/2014/main" id="{CB533DE6-A791-4FA8-94B5-68F1FB87F376}"/>
                </a:ext>
              </a:extLst>
            </p:cNvPr>
            <p:cNvSpPr txBox="1">
              <a:spLocks noChangeArrowheads="1"/>
            </p:cNvSpPr>
            <p:nvPr/>
          </p:nvSpPr>
          <p:spPr bwMode="auto">
            <a:xfrm>
              <a:off x="0" y="0"/>
              <a:ext cx="605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400" b="1">
                  <a:solidFill>
                    <a:srgbClr val="FFFFFF"/>
                  </a:solidFill>
                  <a:latin typeface="微软雅黑" panose="020B0503020204020204" pitchFamily="34" charset="-122"/>
                  <a:ea typeface="微软雅黑" panose="020B0503020204020204" pitchFamily="34" charset="-122"/>
                </a:rPr>
                <a:t>01</a:t>
              </a:r>
              <a:endParaRPr lang="zh-CN" altLang="en-US" sz="2400" b="1">
                <a:solidFill>
                  <a:srgbClr val="FFFFFF"/>
                </a:solidFill>
                <a:latin typeface="微软雅黑" panose="020B0503020204020204" pitchFamily="34" charset="-122"/>
                <a:ea typeface="微软雅黑" panose="020B0503020204020204" pitchFamily="34" charset="-122"/>
              </a:endParaRPr>
            </a:p>
          </p:txBody>
        </p:sp>
        <p:sp>
          <p:nvSpPr>
            <p:cNvPr id="10257" name="文本框 31">
              <a:extLst>
                <a:ext uri="{FF2B5EF4-FFF2-40B4-BE49-F238E27FC236}">
                  <a16:creationId xmlns:a16="http://schemas.microsoft.com/office/drawing/2014/main" id="{13DF46BB-C761-4835-8A1B-94D518EB23B6}"/>
                </a:ext>
              </a:extLst>
            </p:cNvPr>
            <p:cNvSpPr txBox="1">
              <a:spLocks noChangeArrowheads="1"/>
            </p:cNvSpPr>
            <p:nvPr/>
          </p:nvSpPr>
          <p:spPr bwMode="auto">
            <a:xfrm>
              <a:off x="459376" y="135374"/>
              <a:ext cx="1036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1200">
                  <a:solidFill>
                    <a:srgbClr val="FFFFFF"/>
                  </a:solidFill>
                  <a:latin typeface="微软雅黑" panose="020B0503020204020204" pitchFamily="34" charset="-122"/>
                  <a:ea typeface="微软雅黑" panose="020B0503020204020204" pitchFamily="34" charset="-122"/>
                </a:rPr>
                <a:t>Your title</a:t>
              </a:r>
            </a:p>
          </p:txBody>
        </p:sp>
        <p:sp>
          <p:nvSpPr>
            <p:cNvPr id="10258" name="文本框 32">
              <a:extLst>
                <a:ext uri="{FF2B5EF4-FFF2-40B4-BE49-F238E27FC236}">
                  <a16:creationId xmlns:a16="http://schemas.microsoft.com/office/drawing/2014/main" id="{C1C0F335-846E-4F7E-A621-1F9AC1B09650}"/>
                </a:ext>
              </a:extLst>
            </p:cNvPr>
            <p:cNvSpPr txBox="1">
              <a:spLocks noChangeArrowheads="1"/>
            </p:cNvSpPr>
            <p:nvPr/>
          </p:nvSpPr>
          <p:spPr bwMode="auto">
            <a:xfrm>
              <a:off x="9284" y="361519"/>
              <a:ext cx="13838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100">
                  <a:solidFill>
                    <a:srgbClr val="FFFFFF"/>
                  </a:solidFill>
                  <a:latin typeface="微软雅黑" panose="020B0503020204020204" pitchFamily="34" charset="-122"/>
                  <a:ea typeface="微软雅黑" panose="020B0503020204020204" pitchFamily="34" charset="-122"/>
                </a:rPr>
                <a:t>ADD YOUR TITLE</a:t>
              </a:r>
              <a:endParaRPr lang="zh-CN" altLang="en-US" sz="1100">
                <a:solidFill>
                  <a:srgbClr val="FFFFFF"/>
                </a:solidFill>
                <a:latin typeface="微软雅黑" panose="020B0503020204020204" pitchFamily="34" charset="-122"/>
                <a:ea typeface="微软雅黑" panose="020B0503020204020204" pitchFamily="34" charset="-122"/>
              </a:endParaRPr>
            </a:p>
          </p:txBody>
        </p:sp>
      </p:grpSp>
      <p:grpSp>
        <p:nvGrpSpPr>
          <p:cNvPr id="10259" name="组合 33">
            <a:extLst>
              <a:ext uri="{FF2B5EF4-FFF2-40B4-BE49-F238E27FC236}">
                <a16:creationId xmlns:a16="http://schemas.microsoft.com/office/drawing/2014/main" id="{A795EED0-0465-47FF-8A32-9F3EFED25697}"/>
              </a:ext>
            </a:extLst>
          </p:cNvPr>
          <p:cNvGrpSpPr>
            <a:grpSpLocks/>
          </p:cNvGrpSpPr>
          <p:nvPr/>
        </p:nvGrpSpPr>
        <p:grpSpPr bwMode="auto">
          <a:xfrm>
            <a:off x="7815263" y="3294063"/>
            <a:ext cx="1495425" cy="623887"/>
            <a:chOff x="0" y="0"/>
            <a:chExt cx="1496359" cy="623129"/>
          </a:xfrm>
        </p:grpSpPr>
        <p:sp>
          <p:nvSpPr>
            <p:cNvPr id="10260" name="文本框 34">
              <a:extLst>
                <a:ext uri="{FF2B5EF4-FFF2-40B4-BE49-F238E27FC236}">
                  <a16:creationId xmlns:a16="http://schemas.microsoft.com/office/drawing/2014/main" id="{FD9F3A65-36A3-45F3-861A-57BEB6657461}"/>
                </a:ext>
              </a:extLst>
            </p:cNvPr>
            <p:cNvSpPr txBox="1">
              <a:spLocks noChangeArrowheads="1"/>
            </p:cNvSpPr>
            <p:nvPr/>
          </p:nvSpPr>
          <p:spPr bwMode="auto">
            <a:xfrm>
              <a:off x="0" y="0"/>
              <a:ext cx="605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400" b="1">
                  <a:solidFill>
                    <a:srgbClr val="FFFFFF"/>
                  </a:solidFill>
                  <a:latin typeface="微软雅黑" panose="020B0503020204020204" pitchFamily="34" charset="-122"/>
                  <a:ea typeface="微软雅黑" panose="020B0503020204020204" pitchFamily="34" charset="-122"/>
                </a:rPr>
                <a:t>04</a:t>
              </a:r>
              <a:endParaRPr lang="zh-CN" altLang="en-US" sz="2400" b="1">
                <a:solidFill>
                  <a:srgbClr val="FFFFFF"/>
                </a:solidFill>
                <a:latin typeface="微软雅黑" panose="020B0503020204020204" pitchFamily="34" charset="-122"/>
                <a:ea typeface="微软雅黑" panose="020B0503020204020204" pitchFamily="34" charset="-122"/>
              </a:endParaRPr>
            </a:p>
          </p:txBody>
        </p:sp>
        <p:sp>
          <p:nvSpPr>
            <p:cNvPr id="10261" name="文本框 35">
              <a:extLst>
                <a:ext uri="{FF2B5EF4-FFF2-40B4-BE49-F238E27FC236}">
                  <a16:creationId xmlns:a16="http://schemas.microsoft.com/office/drawing/2014/main" id="{8BAF4D2F-00BA-494A-BD60-9566B701C020}"/>
                </a:ext>
              </a:extLst>
            </p:cNvPr>
            <p:cNvSpPr txBox="1">
              <a:spLocks noChangeArrowheads="1"/>
            </p:cNvSpPr>
            <p:nvPr/>
          </p:nvSpPr>
          <p:spPr bwMode="auto">
            <a:xfrm>
              <a:off x="459376" y="135374"/>
              <a:ext cx="1036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1200">
                  <a:solidFill>
                    <a:srgbClr val="FFFFFF"/>
                  </a:solidFill>
                  <a:latin typeface="微软雅黑" panose="020B0503020204020204" pitchFamily="34" charset="-122"/>
                  <a:ea typeface="微软雅黑" panose="020B0503020204020204" pitchFamily="34" charset="-122"/>
                </a:rPr>
                <a:t>Your title</a:t>
              </a:r>
            </a:p>
          </p:txBody>
        </p:sp>
        <p:sp>
          <p:nvSpPr>
            <p:cNvPr id="10262" name="文本框 36">
              <a:extLst>
                <a:ext uri="{FF2B5EF4-FFF2-40B4-BE49-F238E27FC236}">
                  <a16:creationId xmlns:a16="http://schemas.microsoft.com/office/drawing/2014/main" id="{012EF3F7-DECB-40DE-AE76-19D636B5BAAB}"/>
                </a:ext>
              </a:extLst>
            </p:cNvPr>
            <p:cNvSpPr txBox="1">
              <a:spLocks noChangeArrowheads="1"/>
            </p:cNvSpPr>
            <p:nvPr/>
          </p:nvSpPr>
          <p:spPr bwMode="auto">
            <a:xfrm>
              <a:off x="9284" y="361519"/>
              <a:ext cx="13838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100">
                  <a:solidFill>
                    <a:srgbClr val="FFFFFF"/>
                  </a:solidFill>
                  <a:latin typeface="微软雅黑" panose="020B0503020204020204" pitchFamily="34" charset="-122"/>
                  <a:ea typeface="微软雅黑" panose="020B0503020204020204" pitchFamily="34" charset="-122"/>
                </a:rPr>
                <a:t>ADD YOUR TITLE</a:t>
              </a:r>
              <a:endParaRPr lang="zh-CN" altLang="en-US" sz="1100">
                <a:solidFill>
                  <a:srgbClr val="FFFFFF"/>
                </a:solidFill>
                <a:latin typeface="微软雅黑" panose="020B0503020204020204" pitchFamily="34" charset="-122"/>
                <a:ea typeface="微软雅黑" panose="020B0503020204020204" pitchFamily="34" charset="-122"/>
              </a:endParaRPr>
            </a:p>
          </p:txBody>
        </p:sp>
      </p:grpSp>
      <p:grpSp>
        <p:nvGrpSpPr>
          <p:cNvPr id="10263" name="组合 37">
            <a:extLst>
              <a:ext uri="{FF2B5EF4-FFF2-40B4-BE49-F238E27FC236}">
                <a16:creationId xmlns:a16="http://schemas.microsoft.com/office/drawing/2014/main" id="{7326920E-A08F-4827-8BCB-F236C1F814D2}"/>
              </a:ext>
            </a:extLst>
          </p:cNvPr>
          <p:cNvGrpSpPr>
            <a:grpSpLocks/>
          </p:cNvGrpSpPr>
          <p:nvPr/>
        </p:nvGrpSpPr>
        <p:grpSpPr bwMode="auto">
          <a:xfrm>
            <a:off x="3498850" y="5489575"/>
            <a:ext cx="1495425" cy="623888"/>
            <a:chOff x="0" y="0"/>
            <a:chExt cx="1496359" cy="623129"/>
          </a:xfrm>
        </p:grpSpPr>
        <p:sp>
          <p:nvSpPr>
            <p:cNvPr id="10264" name="文本框 38">
              <a:extLst>
                <a:ext uri="{FF2B5EF4-FFF2-40B4-BE49-F238E27FC236}">
                  <a16:creationId xmlns:a16="http://schemas.microsoft.com/office/drawing/2014/main" id="{C3578C67-4A63-40D5-80B3-40215080EA4F}"/>
                </a:ext>
              </a:extLst>
            </p:cNvPr>
            <p:cNvSpPr txBox="1">
              <a:spLocks noChangeArrowheads="1"/>
            </p:cNvSpPr>
            <p:nvPr/>
          </p:nvSpPr>
          <p:spPr bwMode="auto">
            <a:xfrm>
              <a:off x="0" y="0"/>
              <a:ext cx="605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400" b="1">
                  <a:solidFill>
                    <a:srgbClr val="404040"/>
                  </a:solidFill>
                  <a:latin typeface="微软雅黑" panose="020B0503020204020204" pitchFamily="34" charset="-122"/>
                  <a:ea typeface="微软雅黑" panose="020B0503020204020204" pitchFamily="34" charset="-122"/>
                </a:rPr>
                <a:t>02</a:t>
              </a:r>
              <a:endParaRPr lang="zh-CN" altLang="en-US" sz="2400" b="1">
                <a:solidFill>
                  <a:srgbClr val="404040"/>
                </a:solidFill>
                <a:latin typeface="微软雅黑" panose="020B0503020204020204" pitchFamily="34" charset="-122"/>
                <a:ea typeface="微软雅黑" panose="020B0503020204020204" pitchFamily="34" charset="-122"/>
              </a:endParaRPr>
            </a:p>
          </p:txBody>
        </p:sp>
        <p:sp>
          <p:nvSpPr>
            <p:cNvPr id="10265" name="文本框 39">
              <a:extLst>
                <a:ext uri="{FF2B5EF4-FFF2-40B4-BE49-F238E27FC236}">
                  <a16:creationId xmlns:a16="http://schemas.microsoft.com/office/drawing/2014/main" id="{892E57DB-B775-4DDB-9197-AFF296851A91}"/>
                </a:ext>
              </a:extLst>
            </p:cNvPr>
            <p:cNvSpPr txBox="1">
              <a:spLocks noChangeArrowheads="1"/>
            </p:cNvSpPr>
            <p:nvPr/>
          </p:nvSpPr>
          <p:spPr bwMode="auto">
            <a:xfrm>
              <a:off x="459376" y="135374"/>
              <a:ext cx="1036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1200">
                  <a:solidFill>
                    <a:srgbClr val="404040"/>
                  </a:solidFill>
                  <a:latin typeface="微软雅黑" panose="020B0503020204020204" pitchFamily="34" charset="-122"/>
                  <a:ea typeface="微软雅黑" panose="020B0503020204020204" pitchFamily="34" charset="-122"/>
                </a:rPr>
                <a:t>Your title</a:t>
              </a:r>
            </a:p>
          </p:txBody>
        </p:sp>
        <p:sp>
          <p:nvSpPr>
            <p:cNvPr id="10266" name="文本框 40">
              <a:extLst>
                <a:ext uri="{FF2B5EF4-FFF2-40B4-BE49-F238E27FC236}">
                  <a16:creationId xmlns:a16="http://schemas.microsoft.com/office/drawing/2014/main" id="{5DD81A81-45E3-4EC1-B98D-A7707E3ABC04}"/>
                </a:ext>
              </a:extLst>
            </p:cNvPr>
            <p:cNvSpPr txBox="1">
              <a:spLocks noChangeArrowheads="1"/>
            </p:cNvSpPr>
            <p:nvPr/>
          </p:nvSpPr>
          <p:spPr bwMode="auto">
            <a:xfrm>
              <a:off x="9284" y="361519"/>
              <a:ext cx="13838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100">
                  <a:solidFill>
                    <a:srgbClr val="404040"/>
                  </a:solidFill>
                  <a:latin typeface="微软雅黑" panose="020B0503020204020204" pitchFamily="34" charset="-122"/>
                  <a:ea typeface="微软雅黑" panose="020B0503020204020204" pitchFamily="34" charset="-122"/>
                </a:rPr>
                <a:t>ADD YOUR TITLE</a:t>
              </a:r>
              <a:endParaRPr lang="zh-CN" altLang="en-US" sz="1100">
                <a:solidFill>
                  <a:srgbClr val="404040"/>
                </a:solidFill>
                <a:latin typeface="微软雅黑" panose="020B0503020204020204" pitchFamily="34" charset="-122"/>
                <a:ea typeface="微软雅黑" panose="020B0503020204020204" pitchFamily="34" charset="-122"/>
              </a:endParaRPr>
            </a:p>
          </p:txBody>
        </p:sp>
      </p:grpSp>
      <p:grpSp>
        <p:nvGrpSpPr>
          <p:cNvPr id="10267" name="组合 41">
            <a:extLst>
              <a:ext uri="{FF2B5EF4-FFF2-40B4-BE49-F238E27FC236}">
                <a16:creationId xmlns:a16="http://schemas.microsoft.com/office/drawing/2014/main" id="{D177F043-0AF9-4A76-B5FC-6CF00EA5F379}"/>
              </a:ext>
            </a:extLst>
          </p:cNvPr>
          <p:cNvGrpSpPr>
            <a:grpSpLocks/>
          </p:cNvGrpSpPr>
          <p:nvPr/>
        </p:nvGrpSpPr>
        <p:grpSpPr bwMode="auto">
          <a:xfrm>
            <a:off x="6958013" y="2216150"/>
            <a:ext cx="1497012" cy="622300"/>
            <a:chOff x="0" y="0"/>
            <a:chExt cx="1496359" cy="623129"/>
          </a:xfrm>
        </p:grpSpPr>
        <p:sp>
          <p:nvSpPr>
            <p:cNvPr id="10268" name="文本框 42">
              <a:extLst>
                <a:ext uri="{FF2B5EF4-FFF2-40B4-BE49-F238E27FC236}">
                  <a16:creationId xmlns:a16="http://schemas.microsoft.com/office/drawing/2014/main" id="{1F9868A0-96E0-473C-9A26-42E7575749B8}"/>
                </a:ext>
              </a:extLst>
            </p:cNvPr>
            <p:cNvSpPr txBox="1">
              <a:spLocks noChangeArrowheads="1"/>
            </p:cNvSpPr>
            <p:nvPr/>
          </p:nvSpPr>
          <p:spPr bwMode="auto">
            <a:xfrm>
              <a:off x="0" y="0"/>
              <a:ext cx="605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400" b="1">
                  <a:solidFill>
                    <a:srgbClr val="404040"/>
                  </a:solidFill>
                  <a:latin typeface="微软雅黑" panose="020B0503020204020204" pitchFamily="34" charset="-122"/>
                  <a:ea typeface="微软雅黑" panose="020B0503020204020204" pitchFamily="34" charset="-122"/>
                </a:rPr>
                <a:t>03</a:t>
              </a:r>
              <a:endParaRPr lang="zh-CN" altLang="en-US" sz="2400" b="1">
                <a:solidFill>
                  <a:srgbClr val="404040"/>
                </a:solidFill>
                <a:latin typeface="微软雅黑" panose="020B0503020204020204" pitchFamily="34" charset="-122"/>
                <a:ea typeface="微软雅黑" panose="020B0503020204020204" pitchFamily="34" charset="-122"/>
              </a:endParaRPr>
            </a:p>
          </p:txBody>
        </p:sp>
        <p:sp>
          <p:nvSpPr>
            <p:cNvPr id="10269" name="文本框 43">
              <a:extLst>
                <a:ext uri="{FF2B5EF4-FFF2-40B4-BE49-F238E27FC236}">
                  <a16:creationId xmlns:a16="http://schemas.microsoft.com/office/drawing/2014/main" id="{7641F702-AC97-4E7F-AD55-71A59E44BCC6}"/>
                </a:ext>
              </a:extLst>
            </p:cNvPr>
            <p:cNvSpPr txBox="1">
              <a:spLocks noChangeArrowheads="1"/>
            </p:cNvSpPr>
            <p:nvPr/>
          </p:nvSpPr>
          <p:spPr bwMode="auto">
            <a:xfrm>
              <a:off x="459376" y="135374"/>
              <a:ext cx="1036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1200">
                  <a:solidFill>
                    <a:srgbClr val="404040"/>
                  </a:solidFill>
                  <a:latin typeface="微软雅黑" panose="020B0503020204020204" pitchFamily="34" charset="-122"/>
                  <a:ea typeface="微软雅黑" panose="020B0503020204020204" pitchFamily="34" charset="-122"/>
                </a:rPr>
                <a:t>Your title</a:t>
              </a:r>
            </a:p>
          </p:txBody>
        </p:sp>
        <p:sp>
          <p:nvSpPr>
            <p:cNvPr id="10270" name="文本框 44">
              <a:extLst>
                <a:ext uri="{FF2B5EF4-FFF2-40B4-BE49-F238E27FC236}">
                  <a16:creationId xmlns:a16="http://schemas.microsoft.com/office/drawing/2014/main" id="{9920FA44-BCB3-42B3-BC61-6436425C50CA}"/>
                </a:ext>
              </a:extLst>
            </p:cNvPr>
            <p:cNvSpPr txBox="1">
              <a:spLocks noChangeArrowheads="1"/>
            </p:cNvSpPr>
            <p:nvPr/>
          </p:nvSpPr>
          <p:spPr bwMode="auto">
            <a:xfrm>
              <a:off x="9284" y="361519"/>
              <a:ext cx="13838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100">
                  <a:solidFill>
                    <a:srgbClr val="404040"/>
                  </a:solidFill>
                  <a:latin typeface="微软雅黑" panose="020B0503020204020204" pitchFamily="34" charset="-122"/>
                  <a:ea typeface="微软雅黑" panose="020B0503020204020204" pitchFamily="34" charset="-122"/>
                </a:rPr>
                <a:t>ADD YOUR TITLE</a:t>
              </a:r>
              <a:endParaRPr lang="zh-CN" altLang="en-US" sz="1100">
                <a:solidFill>
                  <a:srgbClr val="404040"/>
                </a:solidFill>
                <a:latin typeface="微软雅黑" panose="020B0503020204020204" pitchFamily="34" charset="-122"/>
                <a:ea typeface="微软雅黑" panose="020B0503020204020204" pitchFamily="34" charset="-122"/>
              </a:endParaRPr>
            </a:p>
          </p:txBody>
        </p:sp>
      </p:grpSp>
      <p:grpSp>
        <p:nvGrpSpPr>
          <p:cNvPr id="10271" name="组合 45">
            <a:extLst>
              <a:ext uri="{FF2B5EF4-FFF2-40B4-BE49-F238E27FC236}">
                <a16:creationId xmlns:a16="http://schemas.microsoft.com/office/drawing/2014/main" id="{2EA16979-7BEF-4254-899A-F0A6E79A4B0B}"/>
              </a:ext>
            </a:extLst>
          </p:cNvPr>
          <p:cNvGrpSpPr>
            <a:grpSpLocks/>
          </p:cNvGrpSpPr>
          <p:nvPr/>
        </p:nvGrpSpPr>
        <p:grpSpPr bwMode="auto">
          <a:xfrm>
            <a:off x="8904288" y="4427538"/>
            <a:ext cx="1497012" cy="623887"/>
            <a:chOff x="0" y="0"/>
            <a:chExt cx="1496359" cy="623129"/>
          </a:xfrm>
        </p:grpSpPr>
        <p:sp>
          <p:nvSpPr>
            <p:cNvPr id="10272" name="文本框 46">
              <a:extLst>
                <a:ext uri="{FF2B5EF4-FFF2-40B4-BE49-F238E27FC236}">
                  <a16:creationId xmlns:a16="http://schemas.microsoft.com/office/drawing/2014/main" id="{1A4B0C8D-76E6-42F6-B392-26BFEFAEDDF8}"/>
                </a:ext>
              </a:extLst>
            </p:cNvPr>
            <p:cNvSpPr txBox="1">
              <a:spLocks noChangeArrowheads="1"/>
            </p:cNvSpPr>
            <p:nvPr/>
          </p:nvSpPr>
          <p:spPr bwMode="auto">
            <a:xfrm>
              <a:off x="0" y="0"/>
              <a:ext cx="605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2400" b="1">
                  <a:solidFill>
                    <a:srgbClr val="404040"/>
                  </a:solidFill>
                  <a:latin typeface="微软雅黑" panose="020B0503020204020204" pitchFamily="34" charset="-122"/>
                  <a:ea typeface="微软雅黑" panose="020B0503020204020204" pitchFamily="34" charset="-122"/>
                </a:rPr>
                <a:t>05</a:t>
              </a:r>
              <a:endParaRPr lang="zh-CN" altLang="en-US" sz="2400" b="1">
                <a:solidFill>
                  <a:srgbClr val="404040"/>
                </a:solidFill>
                <a:latin typeface="微软雅黑" panose="020B0503020204020204" pitchFamily="34" charset="-122"/>
                <a:ea typeface="微软雅黑" panose="020B0503020204020204" pitchFamily="34" charset="-122"/>
              </a:endParaRPr>
            </a:p>
          </p:txBody>
        </p:sp>
        <p:sp>
          <p:nvSpPr>
            <p:cNvPr id="10273" name="文本框 47">
              <a:extLst>
                <a:ext uri="{FF2B5EF4-FFF2-40B4-BE49-F238E27FC236}">
                  <a16:creationId xmlns:a16="http://schemas.microsoft.com/office/drawing/2014/main" id="{8CF6B705-0DB0-4A84-930C-F94743B49FFF}"/>
                </a:ext>
              </a:extLst>
            </p:cNvPr>
            <p:cNvSpPr txBox="1">
              <a:spLocks noChangeArrowheads="1"/>
            </p:cNvSpPr>
            <p:nvPr/>
          </p:nvSpPr>
          <p:spPr bwMode="auto">
            <a:xfrm>
              <a:off x="459376" y="135374"/>
              <a:ext cx="10369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1200">
                  <a:solidFill>
                    <a:srgbClr val="404040"/>
                  </a:solidFill>
                  <a:latin typeface="微软雅黑" panose="020B0503020204020204" pitchFamily="34" charset="-122"/>
                  <a:ea typeface="微软雅黑" panose="020B0503020204020204" pitchFamily="34" charset="-122"/>
                </a:rPr>
                <a:t>Your title</a:t>
              </a:r>
            </a:p>
          </p:txBody>
        </p:sp>
        <p:sp>
          <p:nvSpPr>
            <p:cNvPr id="10274" name="文本框 48">
              <a:extLst>
                <a:ext uri="{FF2B5EF4-FFF2-40B4-BE49-F238E27FC236}">
                  <a16:creationId xmlns:a16="http://schemas.microsoft.com/office/drawing/2014/main" id="{94FB952A-861A-43C2-B07E-9B401F73EBC6}"/>
                </a:ext>
              </a:extLst>
            </p:cNvPr>
            <p:cNvSpPr txBox="1">
              <a:spLocks noChangeArrowheads="1"/>
            </p:cNvSpPr>
            <p:nvPr/>
          </p:nvSpPr>
          <p:spPr bwMode="auto">
            <a:xfrm>
              <a:off x="9284" y="361519"/>
              <a:ext cx="138381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100">
                  <a:solidFill>
                    <a:srgbClr val="404040"/>
                  </a:solidFill>
                  <a:latin typeface="微软雅黑" panose="020B0503020204020204" pitchFamily="34" charset="-122"/>
                  <a:ea typeface="微软雅黑" panose="020B0503020204020204" pitchFamily="34" charset="-122"/>
                </a:rPr>
                <a:t>ADD YOUR TITLE</a:t>
              </a:r>
              <a:endParaRPr lang="zh-CN" altLang="en-US" sz="1100">
                <a:solidFill>
                  <a:srgbClr val="404040"/>
                </a:solidFill>
                <a:latin typeface="微软雅黑" panose="020B0503020204020204" pitchFamily="34" charset="-122"/>
                <a:ea typeface="微软雅黑" panose="020B0503020204020204" pitchFamily="34" charset="-122"/>
              </a:endParaRPr>
            </a:p>
          </p:txBody>
        </p:sp>
      </p:grpSp>
      <p:sp>
        <p:nvSpPr>
          <p:cNvPr id="10275" name="文本框 78">
            <a:extLst>
              <a:ext uri="{FF2B5EF4-FFF2-40B4-BE49-F238E27FC236}">
                <a16:creationId xmlns:a16="http://schemas.microsoft.com/office/drawing/2014/main" id="{F8BC8541-A02E-4B9C-ACD0-53F34772FCD5}"/>
              </a:ext>
            </a:extLst>
          </p:cNvPr>
          <p:cNvSpPr txBox="1">
            <a:spLocks noChangeArrowheads="1"/>
          </p:cNvSpPr>
          <p:nvPr/>
        </p:nvSpPr>
        <p:spPr bwMode="auto">
          <a:xfrm>
            <a:off x="511175" y="342900"/>
            <a:ext cx="515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b="1" dirty="0">
                <a:solidFill>
                  <a:srgbClr val="262626"/>
                </a:solidFill>
                <a:latin typeface="Arial" panose="020B0604020202020204" pitchFamily="34" charset="0"/>
                <a:ea typeface="微软雅黑" panose="020B0503020204020204" pitchFamily="34" charset="-122"/>
              </a:rPr>
              <a:t>CONTENT </a:t>
            </a:r>
            <a:endParaRPr lang="zh-CN" altLang="en-US" b="1" dirty="0">
              <a:solidFill>
                <a:srgbClr val="262626"/>
              </a:solidFill>
              <a:latin typeface="Arial" panose="020B0604020202020204" pitchFamily="34" charset="0"/>
              <a:ea typeface="微软雅黑" panose="020B0503020204020204" pitchFamily="34" charset="-122"/>
            </a:endParaRPr>
          </a:p>
        </p:txBody>
      </p:sp>
      <p:pic>
        <p:nvPicPr>
          <p:cNvPr id="10276" name="图片 50">
            <a:extLst>
              <a:ext uri="{FF2B5EF4-FFF2-40B4-BE49-F238E27FC236}">
                <a16:creationId xmlns:a16="http://schemas.microsoft.com/office/drawing/2014/main" id="{2527EBE9-5CF2-46BE-81BD-BAE1E5037B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935" b="6084"/>
          <a:stretch>
            <a:fillRect/>
          </a:stretch>
        </p:blipFill>
        <p:spPr bwMode="auto">
          <a:xfrm>
            <a:off x="6242050" y="3292475"/>
            <a:ext cx="15906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1">
            <a:extLst>
              <a:ext uri="{FF2B5EF4-FFF2-40B4-BE49-F238E27FC236}">
                <a16:creationId xmlns:a16="http://schemas.microsoft.com/office/drawing/2014/main" id="{F3B577C2-9960-49C1-B775-358032864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938" b="-31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矩形 17">
            <a:extLst>
              <a:ext uri="{FF2B5EF4-FFF2-40B4-BE49-F238E27FC236}">
                <a16:creationId xmlns:a16="http://schemas.microsoft.com/office/drawing/2014/main" id="{9E867761-C8E0-4144-8C89-335FE2E86B15}"/>
              </a:ext>
            </a:extLst>
          </p:cNvPr>
          <p:cNvSpPr>
            <a:spLocks noChangeArrowheads="1"/>
          </p:cNvSpPr>
          <p:nvPr/>
        </p:nvSpPr>
        <p:spPr bwMode="auto">
          <a:xfrm rot="16200000">
            <a:off x="5010150" y="-1030287"/>
            <a:ext cx="2212975" cy="12192000"/>
          </a:xfrm>
          <a:prstGeom prst="rect">
            <a:avLst/>
          </a:prstGeom>
          <a:solidFill>
            <a:srgbClr val="018DC9">
              <a:alpha val="8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微软雅黑" panose="020B0503020204020204" pitchFamily="34" charset="-122"/>
              <a:ea typeface="微软雅黑" panose="020B0503020204020204" pitchFamily="34" charset="-122"/>
            </a:endParaRPr>
          </a:p>
        </p:txBody>
      </p:sp>
      <p:sp>
        <p:nvSpPr>
          <p:cNvPr id="28676" name="TextBox 6">
            <a:extLst>
              <a:ext uri="{FF2B5EF4-FFF2-40B4-BE49-F238E27FC236}">
                <a16:creationId xmlns:a16="http://schemas.microsoft.com/office/drawing/2014/main" id="{5B9708B1-5E3C-428F-857E-63EDFCB22BDD}"/>
              </a:ext>
            </a:extLst>
          </p:cNvPr>
          <p:cNvSpPr txBox="1">
            <a:spLocks noChangeArrowheads="1"/>
          </p:cNvSpPr>
          <p:nvPr/>
        </p:nvSpPr>
        <p:spPr bwMode="auto">
          <a:xfrm>
            <a:off x="1658938" y="-457200"/>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en-US" altLang="zh-CN" sz="1800">
              <a:solidFill>
                <a:srgbClr val="000000"/>
              </a:solidFill>
              <a:latin typeface="微软雅黑" panose="020B0503020204020204" pitchFamily="34" charset="-122"/>
              <a:ea typeface="微软雅黑" panose="020B0503020204020204" pitchFamily="34" charset="-122"/>
            </a:endParaRPr>
          </a:p>
        </p:txBody>
      </p:sp>
      <p:sp>
        <p:nvSpPr>
          <p:cNvPr id="28677" name="文本框 36">
            <a:extLst>
              <a:ext uri="{FF2B5EF4-FFF2-40B4-BE49-F238E27FC236}">
                <a16:creationId xmlns:a16="http://schemas.microsoft.com/office/drawing/2014/main" id="{3A308233-83BC-45B4-A220-9A605CAD4199}"/>
              </a:ext>
            </a:extLst>
          </p:cNvPr>
          <p:cNvSpPr txBox="1">
            <a:spLocks noChangeArrowheads="1"/>
          </p:cNvSpPr>
          <p:nvPr/>
        </p:nvSpPr>
        <p:spPr bwMode="auto">
          <a:xfrm>
            <a:off x="4229100" y="5446713"/>
            <a:ext cx="4005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 typeface="Arial" panose="020B0604020202020204" pitchFamily="34" charset="0"/>
              <a:buNone/>
            </a:pPr>
            <a:r>
              <a:rPr lang="en-US" altLang="zh-CN" sz="2000">
                <a:solidFill>
                  <a:srgbClr val="FFFFFF"/>
                </a:solidFill>
                <a:latin typeface="Arial" panose="020B0604020202020204" pitchFamily="34" charset="0"/>
                <a:ea typeface="微软雅黑" panose="020B0503020204020204" pitchFamily="34" charset="-122"/>
              </a:rPr>
              <a:t>THANKS FOR YOUR </a:t>
            </a:r>
            <a:r>
              <a:rPr lang="en-US" altLang="zh-CN" sz="1600">
                <a:solidFill>
                  <a:srgbClr val="FFFFFF"/>
                </a:solidFill>
                <a:latin typeface="Arial" panose="020B0604020202020204" pitchFamily="34" charset="0"/>
                <a:ea typeface="微软雅黑" panose="020B0503020204020204" pitchFamily="34" charset="-122"/>
              </a:rPr>
              <a:t>ATTENTION</a:t>
            </a:r>
            <a:endParaRPr lang="zh-CN" altLang="en-US" sz="2000">
              <a:solidFill>
                <a:srgbClr val="FFFFFF"/>
              </a:solidFill>
              <a:latin typeface="Arial" panose="020B0604020202020204" pitchFamily="34" charset="0"/>
              <a:ea typeface="微软雅黑" panose="020B0503020204020204" pitchFamily="34" charset="-122"/>
            </a:endParaRPr>
          </a:p>
        </p:txBody>
      </p:sp>
      <p:sp>
        <p:nvSpPr>
          <p:cNvPr id="28678" name="文本框 92">
            <a:extLst>
              <a:ext uri="{FF2B5EF4-FFF2-40B4-BE49-F238E27FC236}">
                <a16:creationId xmlns:a16="http://schemas.microsoft.com/office/drawing/2014/main" id="{9AD3A36B-FB47-4FA0-BC0E-1AB02EA2D53D}"/>
              </a:ext>
            </a:extLst>
          </p:cNvPr>
          <p:cNvSpPr txBox="1">
            <a:spLocks noChangeArrowheads="1"/>
          </p:cNvSpPr>
          <p:nvPr/>
        </p:nvSpPr>
        <p:spPr bwMode="auto">
          <a:xfrm>
            <a:off x="1260389" y="4364038"/>
            <a:ext cx="105938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6000" b="1" dirty="0">
                <a:solidFill>
                  <a:srgbClr val="FFFFFF"/>
                </a:solidFill>
                <a:latin typeface="微软雅黑" panose="020B0503020204020204" pitchFamily="34" charset="-122"/>
                <a:ea typeface="微软雅黑" panose="020B0503020204020204" pitchFamily="34" charset="-122"/>
              </a:rPr>
              <a:t>Thanks for the guidance!</a:t>
            </a:r>
          </a:p>
        </p:txBody>
      </p:sp>
    </p:spTree>
  </p:cSld>
  <p:clrMapOvr>
    <a:masterClrMapping/>
  </p:clrMapOvr>
  <p:transition spd="slow">
    <p:check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1">
            <a:extLst>
              <a:ext uri="{FF2B5EF4-FFF2-40B4-BE49-F238E27FC236}">
                <a16:creationId xmlns:a16="http://schemas.microsoft.com/office/drawing/2014/main" id="{3FE342DC-64BF-4835-9A60-24E300779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15" b="10008"/>
          <a:stretch>
            <a:fillRect/>
          </a:stretch>
        </p:blipFill>
        <p:spPr bwMode="auto">
          <a:xfrm>
            <a:off x="-65088" y="0"/>
            <a:ext cx="12257088"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矩形 6">
            <a:extLst>
              <a:ext uri="{FF2B5EF4-FFF2-40B4-BE49-F238E27FC236}">
                <a16:creationId xmlns:a16="http://schemas.microsoft.com/office/drawing/2014/main" id="{3169E926-DBCA-4A00-904D-E2280BFA28F7}"/>
              </a:ext>
            </a:extLst>
          </p:cNvPr>
          <p:cNvSpPr>
            <a:spLocks noChangeArrowheads="1"/>
          </p:cNvSpPr>
          <p:nvPr/>
        </p:nvSpPr>
        <p:spPr bwMode="auto">
          <a:xfrm>
            <a:off x="4452938" y="2133600"/>
            <a:ext cx="809625" cy="808038"/>
          </a:xfrm>
          <a:prstGeom prst="rect">
            <a:avLst/>
          </a:prstGeom>
          <a:solidFill>
            <a:srgbClr val="FFC00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1268" name="剪去单角的矩形 2">
            <a:extLst>
              <a:ext uri="{FF2B5EF4-FFF2-40B4-BE49-F238E27FC236}">
                <a16:creationId xmlns:a16="http://schemas.microsoft.com/office/drawing/2014/main" id="{578AC081-4B30-4B16-9300-0558AC926644}"/>
              </a:ext>
            </a:extLst>
          </p:cNvPr>
          <p:cNvSpPr>
            <a:spLocks/>
          </p:cNvSpPr>
          <p:nvPr/>
        </p:nvSpPr>
        <p:spPr bwMode="auto">
          <a:xfrm>
            <a:off x="4857750" y="2438400"/>
            <a:ext cx="6267450" cy="3376613"/>
          </a:xfrm>
          <a:custGeom>
            <a:avLst/>
            <a:gdLst>
              <a:gd name="T0" fmla="*/ 0 w 6267450"/>
              <a:gd name="T1" fmla="*/ 0 h 3376613"/>
              <a:gd name="T2" fmla="*/ 5571327 w 6267450"/>
              <a:gd name="T3" fmla="*/ 0 h 3376613"/>
              <a:gd name="T4" fmla="*/ 6267450 w 6267450"/>
              <a:gd name="T5" fmla="*/ 696123 h 3376613"/>
              <a:gd name="T6" fmla="*/ 6267450 w 6267450"/>
              <a:gd name="T7" fmla="*/ 3376613 h 3376613"/>
              <a:gd name="T8" fmla="*/ 0 w 6267450"/>
              <a:gd name="T9" fmla="*/ 3376613 h 3376613"/>
              <a:gd name="T10" fmla="*/ 0 w 6267450"/>
              <a:gd name="T11" fmla="*/ 0 h 3376613"/>
            </a:gdLst>
            <a:ahLst/>
            <a:cxnLst>
              <a:cxn ang="0">
                <a:pos x="T0" y="T1"/>
              </a:cxn>
              <a:cxn ang="0">
                <a:pos x="T2" y="T3"/>
              </a:cxn>
              <a:cxn ang="0">
                <a:pos x="T4" y="T5"/>
              </a:cxn>
              <a:cxn ang="0">
                <a:pos x="T6" y="T7"/>
              </a:cxn>
              <a:cxn ang="0">
                <a:pos x="T8" y="T9"/>
              </a:cxn>
              <a:cxn ang="0">
                <a:pos x="T10" y="T11"/>
              </a:cxn>
            </a:cxnLst>
            <a:rect l="0" t="0" r="r" b="b"/>
            <a:pathLst>
              <a:path w="6267450" h="3376613">
                <a:moveTo>
                  <a:pt x="0" y="0"/>
                </a:moveTo>
                <a:lnTo>
                  <a:pt x="5571327" y="0"/>
                </a:lnTo>
                <a:lnTo>
                  <a:pt x="6267450" y="696123"/>
                </a:lnTo>
                <a:lnTo>
                  <a:pt x="6267450" y="3376613"/>
                </a:lnTo>
                <a:lnTo>
                  <a:pt x="0" y="3376613"/>
                </a:lnTo>
                <a:lnTo>
                  <a:pt x="0" y="0"/>
                </a:lnTo>
                <a:close/>
              </a:path>
            </a:pathLst>
          </a:custGeom>
          <a:solidFill>
            <a:srgbClr val="0044A1">
              <a:alpha val="75999"/>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1269" name="TextBox 15">
            <a:extLst>
              <a:ext uri="{FF2B5EF4-FFF2-40B4-BE49-F238E27FC236}">
                <a16:creationId xmlns:a16="http://schemas.microsoft.com/office/drawing/2014/main" id="{35778C7D-BA0D-4E99-A798-D4D0309D49A1}"/>
              </a:ext>
            </a:extLst>
          </p:cNvPr>
          <p:cNvSpPr txBox="1">
            <a:spLocks noChangeArrowheads="1"/>
          </p:cNvSpPr>
          <p:nvPr/>
        </p:nvSpPr>
        <p:spPr bwMode="auto">
          <a:xfrm>
            <a:off x="5445125" y="2941638"/>
            <a:ext cx="334464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400" b="1" dirty="0">
                <a:solidFill>
                  <a:srgbClr val="FFFFFF"/>
                </a:solidFill>
                <a:latin typeface="微软雅黑" panose="020B0503020204020204" pitchFamily="34" charset="-122"/>
                <a:ea typeface="微软雅黑" panose="020B0503020204020204" pitchFamily="34" charset="-122"/>
                <a:sym typeface="Gill Sans"/>
              </a:rPr>
              <a:t>Click to add a title</a:t>
            </a:r>
          </a:p>
        </p:txBody>
      </p:sp>
      <p:sp>
        <p:nvSpPr>
          <p:cNvPr id="11270" name="TextBox 16">
            <a:extLst>
              <a:ext uri="{FF2B5EF4-FFF2-40B4-BE49-F238E27FC236}">
                <a16:creationId xmlns:a16="http://schemas.microsoft.com/office/drawing/2014/main" id="{B128B681-A1E1-4A18-937E-81E82E39979A}"/>
              </a:ext>
            </a:extLst>
          </p:cNvPr>
          <p:cNvSpPr txBox="1">
            <a:spLocks noChangeArrowheads="1"/>
          </p:cNvSpPr>
          <p:nvPr/>
        </p:nvSpPr>
        <p:spPr bwMode="auto">
          <a:xfrm>
            <a:off x="5422900" y="3429000"/>
            <a:ext cx="492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1800" dirty="0">
                <a:solidFill>
                  <a:srgbClr val="FFFFFF"/>
                </a:solidFill>
                <a:latin typeface="微软雅黑" panose="020B0503020204020204" pitchFamily="34" charset="-122"/>
                <a:ea typeface="微软雅黑" panose="020B0503020204020204" pitchFamily="34" charset="-122"/>
                <a:sym typeface="Gill Sans"/>
              </a:rPr>
              <a:t>Enter your content here, the language should be concise, the theme should be clear.</a:t>
            </a:r>
            <a:endParaRPr lang="en-US" altLang="zh-CN" sz="1800" dirty="0">
              <a:solidFill>
                <a:srgbClr val="FFFFFF"/>
              </a:solidFill>
              <a:latin typeface="微软雅黑" panose="020B0503020204020204" pitchFamily="34" charset="-122"/>
              <a:ea typeface="微软雅黑" panose="020B0503020204020204" pitchFamily="34" charset="-122"/>
              <a:sym typeface="Gill Sans"/>
            </a:endParaRPr>
          </a:p>
        </p:txBody>
      </p:sp>
      <p:sp>
        <p:nvSpPr>
          <p:cNvPr id="11271" name="TextBox 16">
            <a:extLst>
              <a:ext uri="{FF2B5EF4-FFF2-40B4-BE49-F238E27FC236}">
                <a16:creationId xmlns:a16="http://schemas.microsoft.com/office/drawing/2014/main" id="{3CAF04B9-85D3-4531-A7A8-5802A0BE3665}"/>
              </a:ext>
            </a:extLst>
          </p:cNvPr>
          <p:cNvSpPr txBox="1">
            <a:spLocks noChangeArrowheads="1"/>
          </p:cNvSpPr>
          <p:nvPr/>
        </p:nvSpPr>
        <p:spPr bwMode="auto">
          <a:xfrm>
            <a:off x="5422900" y="4127500"/>
            <a:ext cx="492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None/>
            </a:pPr>
            <a:r>
              <a:rPr lang="zh-CN" altLang="en-US" sz="1800" dirty="0">
                <a:solidFill>
                  <a:srgbClr val="FFFFFF"/>
                </a:solidFill>
                <a:latin typeface="微软雅黑" panose="020B0503020204020204" pitchFamily="34" charset="-122"/>
                <a:ea typeface="微软雅黑" panose="020B0503020204020204" pitchFamily="34" charset="-122"/>
                <a:sym typeface="Gill Sans"/>
              </a:rPr>
              <a:t>Enter your content here, the language should be concise, the theme should be clear.</a:t>
            </a:r>
            <a:endParaRPr lang="en-US" altLang="zh-CN" sz="1800" dirty="0">
              <a:solidFill>
                <a:srgbClr val="FFFFFF"/>
              </a:solidFill>
              <a:latin typeface="微软雅黑" panose="020B0503020204020204" pitchFamily="34" charset="-122"/>
              <a:ea typeface="微软雅黑" panose="020B0503020204020204" pitchFamily="34" charset="-122"/>
              <a:sym typeface="Gill Sans"/>
            </a:endParaRPr>
          </a:p>
        </p:txBody>
      </p:sp>
      <p:sp>
        <p:nvSpPr>
          <p:cNvPr id="11272" name="矩形 7">
            <a:extLst>
              <a:ext uri="{FF2B5EF4-FFF2-40B4-BE49-F238E27FC236}">
                <a16:creationId xmlns:a16="http://schemas.microsoft.com/office/drawing/2014/main" id="{F68ED47E-0EA9-4F82-A387-C1C7F285FC2F}"/>
              </a:ext>
            </a:extLst>
          </p:cNvPr>
          <p:cNvSpPr>
            <a:spLocks noChangeArrowheads="1"/>
          </p:cNvSpPr>
          <p:nvPr/>
        </p:nvSpPr>
        <p:spPr bwMode="auto">
          <a:xfrm>
            <a:off x="10845800" y="5500688"/>
            <a:ext cx="558800" cy="557212"/>
          </a:xfrm>
          <a:prstGeom prst="rect">
            <a:avLst/>
          </a:prstGeom>
          <a:solidFill>
            <a:srgbClr val="FFC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1273" name="矩形 8">
            <a:extLst>
              <a:ext uri="{FF2B5EF4-FFF2-40B4-BE49-F238E27FC236}">
                <a16:creationId xmlns:a16="http://schemas.microsoft.com/office/drawing/2014/main" id="{2EB1CE12-FD1D-453F-83CE-DE81196228A5}"/>
              </a:ext>
            </a:extLst>
          </p:cNvPr>
          <p:cNvSpPr>
            <a:spLocks noChangeArrowheads="1"/>
          </p:cNvSpPr>
          <p:nvPr/>
        </p:nvSpPr>
        <p:spPr bwMode="auto">
          <a:xfrm>
            <a:off x="11242675" y="5326063"/>
            <a:ext cx="347663" cy="347662"/>
          </a:xfrm>
          <a:prstGeom prst="rect">
            <a:avLst/>
          </a:prstGeom>
          <a:solidFill>
            <a:srgbClr val="FFC000">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直角三角形 18">
            <a:extLst>
              <a:ext uri="{FF2B5EF4-FFF2-40B4-BE49-F238E27FC236}">
                <a16:creationId xmlns:a16="http://schemas.microsoft.com/office/drawing/2014/main" id="{8DBF943C-B2D9-411D-AB28-BAE924532449}"/>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12291" name="矩形 19">
            <a:extLst>
              <a:ext uri="{FF2B5EF4-FFF2-40B4-BE49-F238E27FC236}">
                <a16:creationId xmlns:a16="http://schemas.microsoft.com/office/drawing/2014/main" id="{240D7E3F-DCB1-4305-AB20-F891504345FF}"/>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2292" name="矩形 20">
            <a:extLst>
              <a:ext uri="{FF2B5EF4-FFF2-40B4-BE49-F238E27FC236}">
                <a16:creationId xmlns:a16="http://schemas.microsoft.com/office/drawing/2014/main" id="{1D0D5548-4FE3-4F9B-8CB0-B2CCC0B1F1BC}"/>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2293" name="Rectangle 5">
            <a:extLst>
              <a:ext uri="{FF2B5EF4-FFF2-40B4-BE49-F238E27FC236}">
                <a16:creationId xmlns:a16="http://schemas.microsoft.com/office/drawing/2014/main" id="{FF0F9998-1DD9-4710-AB3F-14DED074AA20}"/>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2294" name="TextBox 15">
            <a:extLst>
              <a:ext uri="{FF2B5EF4-FFF2-40B4-BE49-F238E27FC236}">
                <a16:creationId xmlns:a16="http://schemas.microsoft.com/office/drawing/2014/main" id="{0E0C6275-C645-4715-8A78-5E3562EEF282}"/>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F63020E3-FD8F-43B7-B192-50D646F7E86A}"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4</a:t>
            </a:fld>
            <a:r>
              <a:rPr lang="zh-CN" altLang="en-US" sz="2400">
                <a:solidFill>
                  <a:srgbClr val="FF8500"/>
                </a:solidFill>
                <a:latin typeface="Arial Unicode MS" pitchFamily="2" charset="-122"/>
                <a:ea typeface="Arial Unicode MS" pitchFamily="2" charset="-122"/>
              </a:rPr>
              <a:t> </a:t>
            </a:r>
          </a:p>
        </p:txBody>
      </p:sp>
      <p:sp>
        <p:nvSpPr>
          <p:cNvPr id="12295" name="文本框 23">
            <a:extLst>
              <a:ext uri="{FF2B5EF4-FFF2-40B4-BE49-F238E27FC236}">
                <a16:creationId xmlns:a16="http://schemas.microsoft.com/office/drawing/2014/main" id="{8D4FC876-940A-46D7-B11E-C4B2E1544560}"/>
              </a:ext>
            </a:extLst>
          </p:cNvPr>
          <p:cNvSpPr txBox="1">
            <a:spLocks noChangeArrowheads="1"/>
          </p:cNvSpPr>
          <p:nvPr/>
        </p:nvSpPr>
        <p:spPr bwMode="auto">
          <a:xfrm>
            <a:off x="1760537" y="287338"/>
            <a:ext cx="405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12296" name="右箭头 24">
            <a:extLst>
              <a:ext uri="{FF2B5EF4-FFF2-40B4-BE49-F238E27FC236}">
                <a16:creationId xmlns:a16="http://schemas.microsoft.com/office/drawing/2014/main" id="{DF6C0CC3-B211-4947-BE62-C91480DE9E80}"/>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2297" name="Freeform 3">
            <a:extLst>
              <a:ext uri="{FF2B5EF4-FFF2-40B4-BE49-F238E27FC236}">
                <a16:creationId xmlns:a16="http://schemas.microsoft.com/office/drawing/2014/main" id="{ECE606D0-6982-4E08-8950-F7F189C8448E}"/>
              </a:ext>
            </a:extLst>
          </p:cNvPr>
          <p:cNvSpPr>
            <a:spLocks/>
          </p:cNvSpPr>
          <p:nvPr/>
        </p:nvSpPr>
        <p:spPr bwMode="auto">
          <a:xfrm rot="13978264">
            <a:off x="3976688" y="3514725"/>
            <a:ext cx="2087562" cy="2116138"/>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1910" tIns="60955" rIns="121910" bIns="60955" anchor="ctr"/>
          <a:lstStyle/>
          <a:p>
            <a:endParaRPr lang="zh-CN" altLang="en-US"/>
          </a:p>
        </p:txBody>
      </p:sp>
      <p:sp>
        <p:nvSpPr>
          <p:cNvPr id="12298" name="Freeform 3">
            <a:extLst>
              <a:ext uri="{FF2B5EF4-FFF2-40B4-BE49-F238E27FC236}">
                <a16:creationId xmlns:a16="http://schemas.microsoft.com/office/drawing/2014/main" id="{796213D7-E4FA-4C3A-AB21-8E213B7A17B6}"/>
              </a:ext>
            </a:extLst>
          </p:cNvPr>
          <p:cNvSpPr>
            <a:spLocks/>
          </p:cNvSpPr>
          <p:nvPr/>
        </p:nvSpPr>
        <p:spPr bwMode="auto">
          <a:xfrm rot="19397468">
            <a:off x="4473575" y="2028825"/>
            <a:ext cx="2085975" cy="211772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1910" tIns="60955" rIns="121910" bIns="60955" anchor="ctr"/>
          <a:lstStyle/>
          <a:p>
            <a:endParaRPr lang="zh-CN" altLang="en-US"/>
          </a:p>
        </p:txBody>
      </p:sp>
      <p:sp>
        <p:nvSpPr>
          <p:cNvPr id="12299" name="Freeform 3">
            <a:extLst>
              <a:ext uri="{FF2B5EF4-FFF2-40B4-BE49-F238E27FC236}">
                <a16:creationId xmlns:a16="http://schemas.microsoft.com/office/drawing/2014/main" id="{534203D8-A89B-43D7-9A16-ECE09C83E1CB}"/>
              </a:ext>
            </a:extLst>
          </p:cNvPr>
          <p:cNvSpPr>
            <a:spLocks/>
          </p:cNvSpPr>
          <p:nvPr/>
        </p:nvSpPr>
        <p:spPr bwMode="auto">
          <a:xfrm rot="3202081">
            <a:off x="5945981" y="2521744"/>
            <a:ext cx="2087563" cy="2117725"/>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1910" tIns="60955" rIns="121910" bIns="60955" anchor="ctr"/>
          <a:lstStyle/>
          <a:p>
            <a:endParaRPr lang="zh-CN" altLang="en-US"/>
          </a:p>
        </p:txBody>
      </p:sp>
      <p:sp>
        <p:nvSpPr>
          <p:cNvPr id="12300" name="Freeform 3">
            <a:extLst>
              <a:ext uri="{FF2B5EF4-FFF2-40B4-BE49-F238E27FC236}">
                <a16:creationId xmlns:a16="http://schemas.microsoft.com/office/drawing/2014/main" id="{3B9A0806-3AF2-4939-B46F-01E34C4D2856}"/>
              </a:ext>
            </a:extLst>
          </p:cNvPr>
          <p:cNvSpPr>
            <a:spLocks/>
          </p:cNvSpPr>
          <p:nvPr/>
        </p:nvSpPr>
        <p:spPr bwMode="auto">
          <a:xfrm rot="8579122">
            <a:off x="5449888" y="3997325"/>
            <a:ext cx="2085975" cy="2116138"/>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1910" tIns="60955" rIns="121910" bIns="60955" anchor="ctr"/>
          <a:lstStyle/>
          <a:p>
            <a:endParaRPr lang="zh-CN" altLang="en-US"/>
          </a:p>
        </p:txBody>
      </p:sp>
      <p:sp>
        <p:nvSpPr>
          <p:cNvPr id="12301" name="TextBox 22">
            <a:extLst>
              <a:ext uri="{FF2B5EF4-FFF2-40B4-BE49-F238E27FC236}">
                <a16:creationId xmlns:a16="http://schemas.microsoft.com/office/drawing/2014/main" id="{1C8BE8B5-B32F-4625-AA9E-9FF008EB7EC5}"/>
              </a:ext>
            </a:extLst>
          </p:cNvPr>
          <p:cNvSpPr txBox="1">
            <a:spLocks noChangeArrowheads="1"/>
          </p:cNvSpPr>
          <p:nvPr/>
        </p:nvSpPr>
        <p:spPr bwMode="auto">
          <a:xfrm>
            <a:off x="4813300" y="2519363"/>
            <a:ext cx="13192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4" tIns="60941" rIns="121884" bIns="60941">
            <a:spAutoFit/>
          </a:bodyPr>
          <a:lstStyle>
            <a:lvl1pPr defTabSz="5429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5429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5429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5429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5429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5400" b="1">
                <a:solidFill>
                  <a:srgbClr val="FFFFFF"/>
                </a:solidFill>
                <a:latin typeface="Arial" panose="020B0604020202020204" pitchFamily="34" charset="0"/>
                <a:ea typeface="微软雅黑" panose="020B0503020204020204" pitchFamily="34" charset="-122"/>
                <a:sym typeface="Arial" panose="020B0604020202020204" pitchFamily="34" charset="0"/>
              </a:rPr>
              <a:t>S</a:t>
            </a:r>
            <a:endParaRPr lang="ru-RU" altLang="en-US" sz="54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2" name="TextBox 24">
            <a:extLst>
              <a:ext uri="{FF2B5EF4-FFF2-40B4-BE49-F238E27FC236}">
                <a16:creationId xmlns:a16="http://schemas.microsoft.com/office/drawing/2014/main" id="{0E95AD12-91CA-4C19-B2D9-6598E83A9022}"/>
              </a:ext>
            </a:extLst>
          </p:cNvPr>
          <p:cNvSpPr txBox="1">
            <a:spLocks noChangeArrowheads="1"/>
          </p:cNvSpPr>
          <p:nvPr/>
        </p:nvSpPr>
        <p:spPr bwMode="auto">
          <a:xfrm>
            <a:off x="5815013" y="4779963"/>
            <a:ext cx="1319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4" tIns="60941" rIns="121884" bIns="60941">
            <a:spAutoFit/>
          </a:bodyPr>
          <a:lstStyle>
            <a:lvl1pPr defTabSz="5429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5429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5429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5429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5429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5400" b="1">
                <a:solidFill>
                  <a:srgbClr val="FFFFFF"/>
                </a:solidFill>
                <a:latin typeface="Arial" panose="020B0604020202020204" pitchFamily="34" charset="0"/>
                <a:ea typeface="微软雅黑" panose="020B0503020204020204" pitchFamily="34" charset="-122"/>
                <a:sym typeface="Arial" panose="020B0604020202020204" pitchFamily="34" charset="0"/>
              </a:rPr>
              <a:t>T</a:t>
            </a:r>
            <a:endParaRPr lang="ru-RU" altLang="en-US" sz="54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3" name="TextBox 25">
            <a:extLst>
              <a:ext uri="{FF2B5EF4-FFF2-40B4-BE49-F238E27FC236}">
                <a16:creationId xmlns:a16="http://schemas.microsoft.com/office/drawing/2014/main" id="{A4EE6B6B-C1F1-44CB-83CC-0900C90B7502}"/>
              </a:ext>
            </a:extLst>
          </p:cNvPr>
          <p:cNvSpPr txBox="1">
            <a:spLocks noChangeArrowheads="1"/>
          </p:cNvSpPr>
          <p:nvPr/>
        </p:nvSpPr>
        <p:spPr bwMode="auto">
          <a:xfrm>
            <a:off x="6450013" y="3181350"/>
            <a:ext cx="1320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4" tIns="60941" rIns="121884" bIns="60941">
            <a:spAutoFit/>
          </a:bodyPr>
          <a:lstStyle>
            <a:lvl1pPr defTabSz="5429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5429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5429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5429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5429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5400" b="1">
                <a:solidFill>
                  <a:srgbClr val="FFFFFF"/>
                </a:solidFill>
                <a:latin typeface="Arial" panose="020B0604020202020204" pitchFamily="34" charset="0"/>
                <a:ea typeface="微软雅黑" panose="020B0503020204020204" pitchFamily="34" charset="-122"/>
                <a:sym typeface="Arial" panose="020B0604020202020204" pitchFamily="34" charset="0"/>
              </a:rPr>
              <a:t>W</a:t>
            </a:r>
            <a:endParaRPr lang="ru-RU" altLang="en-US" sz="54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4" name="TextBox 33">
            <a:extLst>
              <a:ext uri="{FF2B5EF4-FFF2-40B4-BE49-F238E27FC236}">
                <a16:creationId xmlns:a16="http://schemas.microsoft.com/office/drawing/2014/main" id="{5C38A339-2E34-4DDC-8F06-536CF3B243E3}"/>
              </a:ext>
            </a:extLst>
          </p:cNvPr>
          <p:cNvSpPr txBox="1">
            <a:spLocks noChangeArrowheads="1"/>
          </p:cNvSpPr>
          <p:nvPr/>
        </p:nvSpPr>
        <p:spPr bwMode="auto">
          <a:xfrm>
            <a:off x="4327525" y="4127500"/>
            <a:ext cx="1319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4" tIns="60941" rIns="121884" bIns="60941">
            <a:spAutoFit/>
          </a:bodyPr>
          <a:lstStyle>
            <a:lvl1pPr defTabSz="5429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5429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5429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5429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5429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5429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5400" b="1">
                <a:solidFill>
                  <a:srgbClr val="FFFFFF"/>
                </a:solidFill>
                <a:latin typeface="Arial" panose="020B0604020202020204" pitchFamily="34" charset="0"/>
                <a:ea typeface="微软雅黑" panose="020B0503020204020204" pitchFamily="34" charset="-122"/>
                <a:sym typeface="Arial" panose="020B0604020202020204" pitchFamily="34" charset="0"/>
              </a:rPr>
              <a:t>O</a:t>
            </a:r>
            <a:endParaRPr lang="ru-RU" altLang="en-US" sz="54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5" name="TextBox 13">
            <a:extLst>
              <a:ext uri="{FF2B5EF4-FFF2-40B4-BE49-F238E27FC236}">
                <a16:creationId xmlns:a16="http://schemas.microsoft.com/office/drawing/2014/main" id="{0E642962-7E4B-4F14-972D-772F468B392E}"/>
              </a:ext>
            </a:extLst>
          </p:cNvPr>
          <p:cNvSpPr txBox="1">
            <a:spLocks noChangeArrowheads="1"/>
          </p:cNvSpPr>
          <p:nvPr/>
        </p:nvSpPr>
        <p:spPr bwMode="auto">
          <a:xfrm>
            <a:off x="1835150" y="2560638"/>
            <a:ext cx="233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6" name="TextBox 13">
            <a:extLst>
              <a:ext uri="{FF2B5EF4-FFF2-40B4-BE49-F238E27FC236}">
                <a16:creationId xmlns:a16="http://schemas.microsoft.com/office/drawing/2014/main" id="{B690F5B6-8E2F-4C0B-A2F2-E806675598F2}"/>
              </a:ext>
            </a:extLst>
          </p:cNvPr>
          <p:cNvSpPr txBox="1">
            <a:spLocks noChangeArrowheads="1"/>
          </p:cNvSpPr>
          <p:nvPr/>
        </p:nvSpPr>
        <p:spPr bwMode="auto">
          <a:xfrm>
            <a:off x="1835150" y="2859088"/>
            <a:ext cx="2030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7" name="TextBox 13">
            <a:extLst>
              <a:ext uri="{FF2B5EF4-FFF2-40B4-BE49-F238E27FC236}">
                <a16:creationId xmlns:a16="http://schemas.microsoft.com/office/drawing/2014/main" id="{0089C098-E0CF-48DA-AC02-BD1889E21E96}"/>
              </a:ext>
            </a:extLst>
          </p:cNvPr>
          <p:cNvSpPr txBox="1">
            <a:spLocks noChangeArrowheads="1"/>
          </p:cNvSpPr>
          <p:nvPr/>
        </p:nvSpPr>
        <p:spPr bwMode="auto">
          <a:xfrm>
            <a:off x="1835150" y="4600575"/>
            <a:ext cx="233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8" name="TextBox 13">
            <a:extLst>
              <a:ext uri="{FF2B5EF4-FFF2-40B4-BE49-F238E27FC236}">
                <a16:creationId xmlns:a16="http://schemas.microsoft.com/office/drawing/2014/main" id="{8AE8E9F3-CFF4-490F-93E8-944E7EFC97B9}"/>
              </a:ext>
            </a:extLst>
          </p:cNvPr>
          <p:cNvSpPr txBox="1">
            <a:spLocks noChangeArrowheads="1"/>
          </p:cNvSpPr>
          <p:nvPr/>
        </p:nvSpPr>
        <p:spPr bwMode="auto">
          <a:xfrm>
            <a:off x="1835150" y="4899025"/>
            <a:ext cx="203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09" name="TextBox 13">
            <a:extLst>
              <a:ext uri="{FF2B5EF4-FFF2-40B4-BE49-F238E27FC236}">
                <a16:creationId xmlns:a16="http://schemas.microsoft.com/office/drawing/2014/main" id="{429A2FA9-94B6-46DA-88BB-B8E4D3F289E2}"/>
              </a:ext>
            </a:extLst>
          </p:cNvPr>
          <p:cNvSpPr txBox="1">
            <a:spLocks noChangeArrowheads="1"/>
          </p:cNvSpPr>
          <p:nvPr/>
        </p:nvSpPr>
        <p:spPr bwMode="auto">
          <a:xfrm>
            <a:off x="8280400" y="2560638"/>
            <a:ext cx="23383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10" name="TextBox 13">
            <a:extLst>
              <a:ext uri="{FF2B5EF4-FFF2-40B4-BE49-F238E27FC236}">
                <a16:creationId xmlns:a16="http://schemas.microsoft.com/office/drawing/2014/main" id="{E24D626F-B0D5-4BB9-8D05-01B09F18F816}"/>
              </a:ext>
            </a:extLst>
          </p:cNvPr>
          <p:cNvSpPr txBox="1">
            <a:spLocks noChangeArrowheads="1"/>
          </p:cNvSpPr>
          <p:nvPr/>
        </p:nvSpPr>
        <p:spPr bwMode="auto">
          <a:xfrm>
            <a:off x="8280400" y="2859088"/>
            <a:ext cx="2030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11" name="TextBox 13">
            <a:extLst>
              <a:ext uri="{FF2B5EF4-FFF2-40B4-BE49-F238E27FC236}">
                <a16:creationId xmlns:a16="http://schemas.microsoft.com/office/drawing/2014/main" id="{EDFBC209-D401-4827-9180-C233921F3D5F}"/>
              </a:ext>
            </a:extLst>
          </p:cNvPr>
          <p:cNvSpPr txBox="1">
            <a:spLocks noChangeArrowheads="1"/>
          </p:cNvSpPr>
          <p:nvPr/>
        </p:nvSpPr>
        <p:spPr bwMode="auto">
          <a:xfrm>
            <a:off x="8280400" y="4600575"/>
            <a:ext cx="2338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12" name="TextBox 13">
            <a:extLst>
              <a:ext uri="{FF2B5EF4-FFF2-40B4-BE49-F238E27FC236}">
                <a16:creationId xmlns:a16="http://schemas.microsoft.com/office/drawing/2014/main" id="{040D11E4-06B4-45DD-8C36-384F852C84A2}"/>
              </a:ext>
            </a:extLst>
          </p:cNvPr>
          <p:cNvSpPr txBox="1">
            <a:spLocks noChangeArrowheads="1"/>
          </p:cNvSpPr>
          <p:nvPr/>
        </p:nvSpPr>
        <p:spPr bwMode="auto">
          <a:xfrm>
            <a:off x="8280400" y="4899025"/>
            <a:ext cx="203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advClick="0"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直角三角形 18">
            <a:extLst>
              <a:ext uri="{FF2B5EF4-FFF2-40B4-BE49-F238E27FC236}">
                <a16:creationId xmlns:a16="http://schemas.microsoft.com/office/drawing/2014/main" id="{BDFF571D-65E5-4C72-A994-1C7F49472247}"/>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13315" name="矩形 19">
            <a:extLst>
              <a:ext uri="{FF2B5EF4-FFF2-40B4-BE49-F238E27FC236}">
                <a16:creationId xmlns:a16="http://schemas.microsoft.com/office/drawing/2014/main" id="{7830B340-AB80-4261-93FD-A856E1B1EED3}"/>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316" name="矩形 20">
            <a:extLst>
              <a:ext uri="{FF2B5EF4-FFF2-40B4-BE49-F238E27FC236}">
                <a16:creationId xmlns:a16="http://schemas.microsoft.com/office/drawing/2014/main" id="{E99D2C94-11DB-4874-AB08-CB594522335E}"/>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317" name="Rectangle 5">
            <a:extLst>
              <a:ext uri="{FF2B5EF4-FFF2-40B4-BE49-F238E27FC236}">
                <a16:creationId xmlns:a16="http://schemas.microsoft.com/office/drawing/2014/main" id="{73536E63-323F-46E1-AFD3-8627DB66E278}"/>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3318" name="TextBox 15">
            <a:extLst>
              <a:ext uri="{FF2B5EF4-FFF2-40B4-BE49-F238E27FC236}">
                <a16:creationId xmlns:a16="http://schemas.microsoft.com/office/drawing/2014/main" id="{AFF5DD01-F183-4142-8261-2CDF047E18FB}"/>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BEBFCD25-651C-4759-8FFB-69E2B4D31AC6}"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5</a:t>
            </a:fld>
            <a:r>
              <a:rPr lang="zh-CN" altLang="en-US" sz="2400">
                <a:solidFill>
                  <a:srgbClr val="FF8500"/>
                </a:solidFill>
                <a:latin typeface="Arial Unicode MS" pitchFamily="2" charset="-122"/>
                <a:ea typeface="Arial Unicode MS" pitchFamily="2" charset="-122"/>
              </a:rPr>
              <a:t> </a:t>
            </a:r>
          </a:p>
        </p:txBody>
      </p:sp>
      <p:sp>
        <p:nvSpPr>
          <p:cNvPr id="13319" name="文本框 23">
            <a:extLst>
              <a:ext uri="{FF2B5EF4-FFF2-40B4-BE49-F238E27FC236}">
                <a16:creationId xmlns:a16="http://schemas.microsoft.com/office/drawing/2014/main" id="{3D9E393E-0F94-4278-9BED-2E1A5FC2A899}"/>
              </a:ext>
            </a:extLst>
          </p:cNvPr>
          <p:cNvSpPr txBox="1">
            <a:spLocks noChangeArrowheads="1"/>
          </p:cNvSpPr>
          <p:nvPr/>
        </p:nvSpPr>
        <p:spPr bwMode="auto">
          <a:xfrm>
            <a:off x="1760537" y="287338"/>
            <a:ext cx="4063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13320" name="右箭头 24">
            <a:extLst>
              <a:ext uri="{FF2B5EF4-FFF2-40B4-BE49-F238E27FC236}">
                <a16:creationId xmlns:a16="http://schemas.microsoft.com/office/drawing/2014/main" id="{07960629-FAEB-464A-846C-ED7D2A0FF303}"/>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13321" name="图片 12">
            <a:extLst>
              <a:ext uri="{FF2B5EF4-FFF2-40B4-BE49-F238E27FC236}">
                <a16:creationId xmlns:a16="http://schemas.microsoft.com/office/drawing/2014/main" id="{CA420EC0-9917-4246-AE8E-52179F177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8283"/>
          <a:stretch>
            <a:fillRect/>
          </a:stretch>
        </p:blipFill>
        <p:spPr bwMode="auto">
          <a:xfrm>
            <a:off x="6088063" y="4041775"/>
            <a:ext cx="464343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图片 3">
            <a:extLst>
              <a:ext uri="{FF2B5EF4-FFF2-40B4-BE49-F238E27FC236}">
                <a16:creationId xmlns:a16="http://schemas.microsoft.com/office/drawing/2014/main" id="{1918DEA0-6B79-4BEB-92FB-E1CD8240E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92"/>
          <a:stretch>
            <a:fillRect/>
          </a:stretch>
        </p:blipFill>
        <p:spPr bwMode="auto">
          <a:xfrm>
            <a:off x="1377950" y="2082800"/>
            <a:ext cx="4630738"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Rectangle 11">
            <a:extLst>
              <a:ext uri="{FF2B5EF4-FFF2-40B4-BE49-F238E27FC236}">
                <a16:creationId xmlns:a16="http://schemas.microsoft.com/office/drawing/2014/main" id="{1D2B2A0C-57D3-4D0E-AEED-64CEA32794B9}"/>
              </a:ext>
            </a:extLst>
          </p:cNvPr>
          <p:cNvSpPr>
            <a:spLocks noChangeArrowheads="1"/>
          </p:cNvSpPr>
          <p:nvPr/>
        </p:nvSpPr>
        <p:spPr bwMode="auto">
          <a:xfrm>
            <a:off x="6065838" y="2082800"/>
            <a:ext cx="2298700" cy="1905000"/>
          </a:xfrm>
          <a:prstGeom prst="rect">
            <a:avLst/>
          </a:prstGeom>
          <a:solidFill>
            <a:srgbClr val="018DC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endParaRPr>
          </a:p>
        </p:txBody>
      </p:sp>
      <p:sp>
        <p:nvSpPr>
          <p:cNvPr id="13324" name="Rectangle 12">
            <a:extLst>
              <a:ext uri="{FF2B5EF4-FFF2-40B4-BE49-F238E27FC236}">
                <a16:creationId xmlns:a16="http://schemas.microsoft.com/office/drawing/2014/main" id="{D7678CF6-CF51-4A6F-8C93-D06891E6E916}"/>
              </a:ext>
            </a:extLst>
          </p:cNvPr>
          <p:cNvSpPr>
            <a:spLocks noChangeArrowheads="1"/>
          </p:cNvSpPr>
          <p:nvPr/>
        </p:nvSpPr>
        <p:spPr bwMode="auto">
          <a:xfrm>
            <a:off x="8410575" y="2082800"/>
            <a:ext cx="2298700" cy="1905000"/>
          </a:xfrm>
          <a:prstGeom prst="rect">
            <a:avLst/>
          </a:prstGeom>
          <a:solidFill>
            <a:srgbClr val="44546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sz="5400">
              <a:solidFill>
                <a:srgbClr val="FFFFFF"/>
              </a:solidFill>
            </a:endParaRPr>
          </a:p>
        </p:txBody>
      </p:sp>
      <p:sp>
        <p:nvSpPr>
          <p:cNvPr id="13325" name="Freeform 211">
            <a:extLst>
              <a:ext uri="{FF2B5EF4-FFF2-40B4-BE49-F238E27FC236}">
                <a16:creationId xmlns:a16="http://schemas.microsoft.com/office/drawing/2014/main" id="{323C9697-7D78-46AC-9F40-2F5045AB6905}"/>
              </a:ext>
            </a:extLst>
          </p:cNvPr>
          <p:cNvSpPr>
            <a:spLocks noEditPoints="1"/>
          </p:cNvSpPr>
          <p:nvPr/>
        </p:nvSpPr>
        <p:spPr bwMode="auto">
          <a:xfrm>
            <a:off x="6886575" y="2601913"/>
            <a:ext cx="658813" cy="866775"/>
          </a:xfrm>
          <a:custGeom>
            <a:avLst/>
            <a:gdLst>
              <a:gd name="T0" fmla="*/ 191 w 218"/>
              <a:gd name="T1" fmla="*/ 36 h 288"/>
              <a:gd name="T2" fmla="*/ 157 w 218"/>
              <a:gd name="T3" fmla="*/ 0 h 288"/>
              <a:gd name="T4" fmla="*/ 61 w 218"/>
              <a:gd name="T5" fmla="*/ 0 h 288"/>
              <a:gd name="T6" fmla="*/ 28 w 218"/>
              <a:gd name="T7" fmla="*/ 36 h 288"/>
              <a:gd name="T8" fmla="*/ 0 w 218"/>
              <a:gd name="T9" fmla="*/ 36 h 288"/>
              <a:gd name="T10" fmla="*/ 0 w 218"/>
              <a:gd name="T11" fmla="*/ 288 h 288"/>
              <a:gd name="T12" fmla="*/ 218 w 218"/>
              <a:gd name="T13" fmla="*/ 288 h 288"/>
              <a:gd name="T14" fmla="*/ 218 w 218"/>
              <a:gd name="T15" fmla="*/ 36 h 288"/>
              <a:gd name="T16" fmla="*/ 191 w 218"/>
              <a:gd name="T17" fmla="*/ 36 h 288"/>
              <a:gd name="T18" fmla="*/ 74 w 218"/>
              <a:gd name="T19" fmla="*/ 16 h 288"/>
              <a:gd name="T20" fmla="*/ 142 w 218"/>
              <a:gd name="T21" fmla="*/ 16 h 288"/>
              <a:gd name="T22" fmla="*/ 151 w 218"/>
              <a:gd name="T23" fmla="*/ 24 h 288"/>
              <a:gd name="T24" fmla="*/ 142 w 218"/>
              <a:gd name="T25" fmla="*/ 33 h 288"/>
              <a:gd name="T26" fmla="*/ 74 w 218"/>
              <a:gd name="T27" fmla="*/ 33 h 288"/>
              <a:gd name="T28" fmla="*/ 66 w 218"/>
              <a:gd name="T29" fmla="*/ 24 h 288"/>
              <a:gd name="T30" fmla="*/ 74 w 218"/>
              <a:gd name="T31" fmla="*/ 16 h 288"/>
              <a:gd name="T32" fmla="*/ 171 w 218"/>
              <a:gd name="T33" fmla="*/ 236 h 288"/>
              <a:gd name="T34" fmla="*/ 45 w 218"/>
              <a:gd name="T35" fmla="*/ 236 h 288"/>
              <a:gd name="T36" fmla="*/ 45 w 218"/>
              <a:gd name="T37" fmla="*/ 217 h 288"/>
              <a:gd name="T38" fmla="*/ 171 w 218"/>
              <a:gd name="T39" fmla="*/ 217 h 288"/>
              <a:gd name="T40" fmla="*/ 171 w 218"/>
              <a:gd name="T41" fmla="*/ 236 h 288"/>
              <a:gd name="T42" fmla="*/ 171 w 218"/>
              <a:gd name="T43" fmla="*/ 193 h 288"/>
              <a:gd name="T44" fmla="*/ 45 w 218"/>
              <a:gd name="T45" fmla="*/ 193 h 288"/>
              <a:gd name="T46" fmla="*/ 45 w 218"/>
              <a:gd name="T47" fmla="*/ 174 h 288"/>
              <a:gd name="T48" fmla="*/ 171 w 218"/>
              <a:gd name="T49" fmla="*/ 174 h 288"/>
              <a:gd name="T50" fmla="*/ 171 w 218"/>
              <a:gd name="T51" fmla="*/ 193 h 288"/>
              <a:gd name="T52" fmla="*/ 171 w 218"/>
              <a:gd name="T53" fmla="*/ 150 h 288"/>
              <a:gd name="T54" fmla="*/ 45 w 218"/>
              <a:gd name="T55" fmla="*/ 150 h 288"/>
              <a:gd name="T56" fmla="*/ 45 w 218"/>
              <a:gd name="T57" fmla="*/ 131 h 288"/>
              <a:gd name="T58" fmla="*/ 171 w 218"/>
              <a:gd name="T59" fmla="*/ 131 h 288"/>
              <a:gd name="T60" fmla="*/ 171 w 218"/>
              <a:gd name="T61" fmla="*/ 150 h 288"/>
              <a:gd name="T62" fmla="*/ 171 w 218"/>
              <a:gd name="T63" fmla="*/ 107 h 288"/>
              <a:gd name="T64" fmla="*/ 45 w 218"/>
              <a:gd name="T65" fmla="*/ 107 h 288"/>
              <a:gd name="T66" fmla="*/ 45 w 218"/>
              <a:gd name="T67" fmla="*/ 88 h 288"/>
              <a:gd name="T68" fmla="*/ 171 w 218"/>
              <a:gd name="T69" fmla="*/ 88 h 288"/>
              <a:gd name="T70" fmla="*/ 171 w 218"/>
              <a:gd name="T71" fmla="*/ 10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 h="288">
                <a:moveTo>
                  <a:pt x="191" y="36"/>
                </a:moveTo>
                <a:cubicBezTo>
                  <a:pt x="183" y="21"/>
                  <a:pt x="169" y="0"/>
                  <a:pt x="157" y="0"/>
                </a:cubicBezTo>
                <a:cubicBezTo>
                  <a:pt x="61" y="0"/>
                  <a:pt x="61" y="0"/>
                  <a:pt x="61" y="0"/>
                </a:cubicBezTo>
                <a:cubicBezTo>
                  <a:pt x="49" y="0"/>
                  <a:pt x="36" y="19"/>
                  <a:pt x="28" y="36"/>
                </a:cubicBezTo>
                <a:cubicBezTo>
                  <a:pt x="0" y="36"/>
                  <a:pt x="0" y="36"/>
                  <a:pt x="0" y="36"/>
                </a:cubicBezTo>
                <a:cubicBezTo>
                  <a:pt x="0" y="288"/>
                  <a:pt x="0" y="288"/>
                  <a:pt x="0" y="288"/>
                </a:cubicBezTo>
                <a:cubicBezTo>
                  <a:pt x="218" y="288"/>
                  <a:pt x="218" y="288"/>
                  <a:pt x="218" y="288"/>
                </a:cubicBezTo>
                <a:cubicBezTo>
                  <a:pt x="218" y="36"/>
                  <a:pt x="218" y="36"/>
                  <a:pt x="218" y="36"/>
                </a:cubicBezTo>
                <a:lnTo>
                  <a:pt x="191" y="36"/>
                </a:lnTo>
                <a:close/>
                <a:moveTo>
                  <a:pt x="74" y="16"/>
                </a:moveTo>
                <a:cubicBezTo>
                  <a:pt x="142" y="16"/>
                  <a:pt x="142" y="16"/>
                  <a:pt x="142" y="16"/>
                </a:cubicBezTo>
                <a:cubicBezTo>
                  <a:pt x="147" y="16"/>
                  <a:pt x="151" y="20"/>
                  <a:pt x="151" y="24"/>
                </a:cubicBezTo>
                <a:cubicBezTo>
                  <a:pt x="151" y="29"/>
                  <a:pt x="147" y="33"/>
                  <a:pt x="142" y="33"/>
                </a:cubicBezTo>
                <a:cubicBezTo>
                  <a:pt x="74" y="33"/>
                  <a:pt x="74" y="33"/>
                  <a:pt x="74" y="33"/>
                </a:cubicBezTo>
                <a:cubicBezTo>
                  <a:pt x="70" y="33"/>
                  <a:pt x="66" y="29"/>
                  <a:pt x="66" y="24"/>
                </a:cubicBezTo>
                <a:cubicBezTo>
                  <a:pt x="66" y="20"/>
                  <a:pt x="70" y="16"/>
                  <a:pt x="74" y="16"/>
                </a:cubicBezTo>
                <a:close/>
                <a:moveTo>
                  <a:pt x="171" y="236"/>
                </a:moveTo>
                <a:cubicBezTo>
                  <a:pt x="45" y="236"/>
                  <a:pt x="45" y="236"/>
                  <a:pt x="45" y="236"/>
                </a:cubicBezTo>
                <a:cubicBezTo>
                  <a:pt x="45" y="217"/>
                  <a:pt x="45" y="217"/>
                  <a:pt x="45" y="217"/>
                </a:cubicBezTo>
                <a:cubicBezTo>
                  <a:pt x="171" y="217"/>
                  <a:pt x="171" y="217"/>
                  <a:pt x="171" y="217"/>
                </a:cubicBezTo>
                <a:lnTo>
                  <a:pt x="171" y="236"/>
                </a:lnTo>
                <a:close/>
                <a:moveTo>
                  <a:pt x="171" y="193"/>
                </a:moveTo>
                <a:cubicBezTo>
                  <a:pt x="45" y="193"/>
                  <a:pt x="45" y="193"/>
                  <a:pt x="45" y="193"/>
                </a:cubicBezTo>
                <a:cubicBezTo>
                  <a:pt x="45" y="174"/>
                  <a:pt x="45" y="174"/>
                  <a:pt x="45" y="174"/>
                </a:cubicBezTo>
                <a:cubicBezTo>
                  <a:pt x="171" y="174"/>
                  <a:pt x="171" y="174"/>
                  <a:pt x="171" y="174"/>
                </a:cubicBezTo>
                <a:lnTo>
                  <a:pt x="171" y="193"/>
                </a:lnTo>
                <a:close/>
                <a:moveTo>
                  <a:pt x="171" y="150"/>
                </a:moveTo>
                <a:cubicBezTo>
                  <a:pt x="45" y="150"/>
                  <a:pt x="45" y="150"/>
                  <a:pt x="45" y="150"/>
                </a:cubicBezTo>
                <a:cubicBezTo>
                  <a:pt x="45" y="131"/>
                  <a:pt x="45" y="131"/>
                  <a:pt x="45" y="131"/>
                </a:cubicBezTo>
                <a:cubicBezTo>
                  <a:pt x="171" y="131"/>
                  <a:pt x="171" y="131"/>
                  <a:pt x="171" y="131"/>
                </a:cubicBezTo>
                <a:lnTo>
                  <a:pt x="171" y="150"/>
                </a:lnTo>
                <a:close/>
                <a:moveTo>
                  <a:pt x="171" y="107"/>
                </a:moveTo>
                <a:cubicBezTo>
                  <a:pt x="45" y="107"/>
                  <a:pt x="45" y="107"/>
                  <a:pt x="45" y="107"/>
                </a:cubicBezTo>
                <a:cubicBezTo>
                  <a:pt x="45" y="88"/>
                  <a:pt x="45" y="88"/>
                  <a:pt x="45" y="88"/>
                </a:cubicBezTo>
                <a:cubicBezTo>
                  <a:pt x="171" y="88"/>
                  <a:pt x="171" y="88"/>
                  <a:pt x="171" y="88"/>
                </a:cubicBezTo>
                <a:lnTo>
                  <a:pt x="171" y="10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326" name="TextBox 13">
            <a:extLst>
              <a:ext uri="{FF2B5EF4-FFF2-40B4-BE49-F238E27FC236}">
                <a16:creationId xmlns:a16="http://schemas.microsoft.com/office/drawing/2014/main" id="{BFC37DFD-93FA-48DD-B444-92F449ED1B43}"/>
              </a:ext>
            </a:extLst>
          </p:cNvPr>
          <p:cNvSpPr txBox="1">
            <a:spLocks noChangeArrowheads="1"/>
          </p:cNvSpPr>
          <p:nvPr/>
        </p:nvSpPr>
        <p:spPr bwMode="auto">
          <a:xfrm>
            <a:off x="8410575" y="2601913"/>
            <a:ext cx="23383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1">
                <a:solidFill>
                  <a:srgbClr val="FFFFFF"/>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3327" name="TextBox 13">
            <a:extLst>
              <a:ext uri="{FF2B5EF4-FFF2-40B4-BE49-F238E27FC236}">
                <a16:creationId xmlns:a16="http://schemas.microsoft.com/office/drawing/2014/main" id="{E5FBCA1A-1311-4564-9234-00746781CBA4}"/>
              </a:ext>
            </a:extLst>
          </p:cNvPr>
          <p:cNvSpPr txBox="1">
            <a:spLocks noChangeArrowheads="1"/>
          </p:cNvSpPr>
          <p:nvPr/>
        </p:nvSpPr>
        <p:spPr bwMode="auto">
          <a:xfrm>
            <a:off x="8763000" y="2944813"/>
            <a:ext cx="16335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200">
                <a:solidFill>
                  <a:srgbClr val="FFFFFF"/>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直角三角形 18">
            <a:extLst>
              <a:ext uri="{FF2B5EF4-FFF2-40B4-BE49-F238E27FC236}">
                <a16:creationId xmlns:a16="http://schemas.microsoft.com/office/drawing/2014/main" id="{2D7AB68F-E136-4903-A5AB-8F0083496BE6}"/>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14339" name="矩形 19">
            <a:extLst>
              <a:ext uri="{FF2B5EF4-FFF2-40B4-BE49-F238E27FC236}">
                <a16:creationId xmlns:a16="http://schemas.microsoft.com/office/drawing/2014/main" id="{5F9342D8-4AEB-4DCB-9981-A1E32CD8C3B3}"/>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4340" name="矩形 20">
            <a:extLst>
              <a:ext uri="{FF2B5EF4-FFF2-40B4-BE49-F238E27FC236}">
                <a16:creationId xmlns:a16="http://schemas.microsoft.com/office/drawing/2014/main" id="{197EE5FC-F7D7-4173-AB5B-5AFC52BB911C}"/>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4341" name="Rectangle 5">
            <a:extLst>
              <a:ext uri="{FF2B5EF4-FFF2-40B4-BE49-F238E27FC236}">
                <a16:creationId xmlns:a16="http://schemas.microsoft.com/office/drawing/2014/main" id="{9B45D539-10EA-4CBF-85B1-2EAA8045CC2E}"/>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4342" name="TextBox 15">
            <a:extLst>
              <a:ext uri="{FF2B5EF4-FFF2-40B4-BE49-F238E27FC236}">
                <a16:creationId xmlns:a16="http://schemas.microsoft.com/office/drawing/2014/main" id="{476C17C4-A253-4E12-9C58-1137072760BA}"/>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AB6324A2-3BA3-47FC-BD48-9FA6B346DC4A}"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6</a:t>
            </a:fld>
            <a:r>
              <a:rPr lang="zh-CN" altLang="en-US" sz="2400">
                <a:solidFill>
                  <a:srgbClr val="FF8500"/>
                </a:solidFill>
                <a:latin typeface="Arial Unicode MS" pitchFamily="2" charset="-122"/>
                <a:ea typeface="Arial Unicode MS" pitchFamily="2" charset="-122"/>
              </a:rPr>
              <a:t> </a:t>
            </a:r>
          </a:p>
        </p:txBody>
      </p:sp>
      <p:sp>
        <p:nvSpPr>
          <p:cNvPr id="14343" name="文本框 23">
            <a:extLst>
              <a:ext uri="{FF2B5EF4-FFF2-40B4-BE49-F238E27FC236}">
                <a16:creationId xmlns:a16="http://schemas.microsoft.com/office/drawing/2014/main" id="{745CD505-C92F-44DA-BDC5-87ECAF95E08A}"/>
              </a:ext>
            </a:extLst>
          </p:cNvPr>
          <p:cNvSpPr txBox="1">
            <a:spLocks noChangeArrowheads="1"/>
          </p:cNvSpPr>
          <p:nvPr/>
        </p:nvSpPr>
        <p:spPr bwMode="auto">
          <a:xfrm>
            <a:off x="1760537" y="287338"/>
            <a:ext cx="4402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14344" name="右箭头 24">
            <a:extLst>
              <a:ext uri="{FF2B5EF4-FFF2-40B4-BE49-F238E27FC236}">
                <a16:creationId xmlns:a16="http://schemas.microsoft.com/office/drawing/2014/main" id="{5AF5E514-EF1A-4212-9F21-9C555D049010}"/>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4345" name="Freeform 144">
            <a:extLst>
              <a:ext uri="{FF2B5EF4-FFF2-40B4-BE49-F238E27FC236}">
                <a16:creationId xmlns:a16="http://schemas.microsoft.com/office/drawing/2014/main" id="{640E2A0C-22DA-4777-A3C2-C2E6DAE82DD8}"/>
              </a:ext>
            </a:extLst>
          </p:cNvPr>
          <p:cNvSpPr>
            <a:spLocks noEditPoints="1"/>
          </p:cNvSpPr>
          <p:nvPr/>
        </p:nvSpPr>
        <p:spPr bwMode="auto">
          <a:xfrm>
            <a:off x="6230938" y="3816350"/>
            <a:ext cx="1338262" cy="1412875"/>
          </a:xfrm>
          <a:custGeom>
            <a:avLst/>
            <a:gdLst>
              <a:gd name="T0" fmla="*/ 5 w 764"/>
              <a:gd name="T1" fmla="*/ 693 h 693"/>
              <a:gd name="T2" fmla="*/ 12 w 764"/>
              <a:gd name="T3" fmla="*/ 639 h 693"/>
              <a:gd name="T4" fmla="*/ 24 w 764"/>
              <a:gd name="T5" fmla="*/ 642 h 693"/>
              <a:gd name="T6" fmla="*/ 7 w 764"/>
              <a:gd name="T7" fmla="*/ 693 h 693"/>
              <a:gd name="T8" fmla="*/ 30 w 764"/>
              <a:gd name="T9" fmla="*/ 601 h 693"/>
              <a:gd name="T10" fmla="*/ 42 w 764"/>
              <a:gd name="T11" fmla="*/ 547 h 693"/>
              <a:gd name="T12" fmla="*/ 53 w 764"/>
              <a:gd name="T13" fmla="*/ 552 h 693"/>
              <a:gd name="T14" fmla="*/ 32 w 764"/>
              <a:gd name="T15" fmla="*/ 601 h 693"/>
              <a:gd name="T16" fmla="*/ 62 w 764"/>
              <a:gd name="T17" fmla="*/ 510 h 693"/>
              <a:gd name="T18" fmla="*/ 78 w 764"/>
              <a:gd name="T19" fmla="*/ 459 h 693"/>
              <a:gd name="T20" fmla="*/ 89 w 764"/>
              <a:gd name="T21" fmla="*/ 464 h 693"/>
              <a:gd name="T22" fmla="*/ 64 w 764"/>
              <a:gd name="T23" fmla="*/ 511 h 693"/>
              <a:gd name="T24" fmla="*/ 102 w 764"/>
              <a:gd name="T25" fmla="*/ 424 h 693"/>
              <a:gd name="T26" fmla="*/ 123 w 764"/>
              <a:gd name="T27" fmla="*/ 373 h 693"/>
              <a:gd name="T28" fmla="*/ 134 w 764"/>
              <a:gd name="T29" fmla="*/ 380 h 693"/>
              <a:gd name="T30" fmla="*/ 105 w 764"/>
              <a:gd name="T31" fmla="*/ 424 h 693"/>
              <a:gd name="T32" fmla="*/ 151 w 764"/>
              <a:gd name="T33" fmla="*/ 341 h 693"/>
              <a:gd name="T34" fmla="*/ 177 w 764"/>
              <a:gd name="T35" fmla="*/ 293 h 693"/>
              <a:gd name="T36" fmla="*/ 187 w 764"/>
              <a:gd name="T37" fmla="*/ 301 h 693"/>
              <a:gd name="T38" fmla="*/ 154 w 764"/>
              <a:gd name="T39" fmla="*/ 342 h 693"/>
              <a:gd name="T40" fmla="*/ 208 w 764"/>
              <a:gd name="T41" fmla="*/ 264 h 693"/>
              <a:gd name="T42" fmla="*/ 239 w 764"/>
              <a:gd name="T43" fmla="*/ 220 h 693"/>
              <a:gd name="T44" fmla="*/ 248 w 764"/>
              <a:gd name="T45" fmla="*/ 228 h 693"/>
              <a:gd name="T46" fmla="*/ 212 w 764"/>
              <a:gd name="T47" fmla="*/ 266 h 693"/>
              <a:gd name="T48" fmla="*/ 274 w 764"/>
              <a:gd name="T49" fmla="*/ 195 h 693"/>
              <a:gd name="T50" fmla="*/ 311 w 764"/>
              <a:gd name="T51" fmla="*/ 155 h 693"/>
              <a:gd name="T52" fmla="*/ 318 w 764"/>
              <a:gd name="T53" fmla="*/ 165 h 693"/>
              <a:gd name="T54" fmla="*/ 278 w 764"/>
              <a:gd name="T55" fmla="*/ 197 h 693"/>
              <a:gd name="T56" fmla="*/ 348 w 764"/>
              <a:gd name="T57" fmla="*/ 135 h 693"/>
              <a:gd name="T58" fmla="*/ 390 w 764"/>
              <a:gd name="T59" fmla="*/ 101 h 693"/>
              <a:gd name="T60" fmla="*/ 396 w 764"/>
              <a:gd name="T61" fmla="*/ 111 h 693"/>
              <a:gd name="T62" fmla="*/ 353 w 764"/>
              <a:gd name="T63" fmla="*/ 138 h 693"/>
              <a:gd name="T64" fmla="*/ 430 w 764"/>
              <a:gd name="T65" fmla="*/ 86 h 693"/>
              <a:gd name="T66" fmla="*/ 476 w 764"/>
              <a:gd name="T67" fmla="*/ 58 h 693"/>
              <a:gd name="T68" fmla="*/ 481 w 764"/>
              <a:gd name="T69" fmla="*/ 69 h 693"/>
              <a:gd name="T70" fmla="*/ 435 w 764"/>
              <a:gd name="T71" fmla="*/ 89 h 693"/>
              <a:gd name="T72" fmla="*/ 518 w 764"/>
              <a:gd name="T73" fmla="*/ 49 h 693"/>
              <a:gd name="T74" fmla="*/ 568 w 764"/>
              <a:gd name="T75" fmla="*/ 27 h 693"/>
              <a:gd name="T76" fmla="*/ 571 w 764"/>
              <a:gd name="T77" fmla="*/ 39 h 693"/>
              <a:gd name="T78" fmla="*/ 523 w 764"/>
              <a:gd name="T79" fmla="*/ 53 h 693"/>
              <a:gd name="T80" fmla="*/ 610 w 764"/>
              <a:gd name="T81" fmla="*/ 23 h 693"/>
              <a:gd name="T82" fmla="*/ 662 w 764"/>
              <a:gd name="T83" fmla="*/ 8 h 693"/>
              <a:gd name="T84" fmla="*/ 664 w 764"/>
              <a:gd name="T85" fmla="*/ 20 h 693"/>
              <a:gd name="T86" fmla="*/ 616 w 764"/>
              <a:gd name="T87" fmla="*/ 28 h 693"/>
              <a:gd name="T88" fmla="*/ 704 w 764"/>
              <a:gd name="T89" fmla="*/ 9 h 693"/>
              <a:gd name="T90" fmla="*/ 758 w 764"/>
              <a:gd name="T91" fmla="*/ 0 h 693"/>
              <a:gd name="T92" fmla="*/ 758 w 764"/>
              <a:gd name="T93" fmla="*/ 12 h 693"/>
              <a:gd name="T94" fmla="*/ 710 w 764"/>
              <a:gd name="T95" fmla="*/ 1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4" h="693">
                <a:moveTo>
                  <a:pt x="7" y="693"/>
                </a:moveTo>
                <a:cubicBezTo>
                  <a:pt x="6" y="693"/>
                  <a:pt x="6" y="693"/>
                  <a:pt x="5" y="693"/>
                </a:cubicBezTo>
                <a:cubicBezTo>
                  <a:pt x="2" y="693"/>
                  <a:pt x="0" y="689"/>
                  <a:pt x="1" y="686"/>
                </a:cubicBezTo>
                <a:cubicBezTo>
                  <a:pt x="4" y="671"/>
                  <a:pt x="8" y="655"/>
                  <a:pt x="12" y="639"/>
                </a:cubicBezTo>
                <a:cubicBezTo>
                  <a:pt x="13" y="636"/>
                  <a:pt x="17" y="634"/>
                  <a:pt x="20" y="635"/>
                </a:cubicBezTo>
                <a:cubicBezTo>
                  <a:pt x="23" y="636"/>
                  <a:pt x="25" y="639"/>
                  <a:pt x="24" y="642"/>
                </a:cubicBezTo>
                <a:cubicBezTo>
                  <a:pt x="20" y="658"/>
                  <a:pt x="16" y="673"/>
                  <a:pt x="13" y="689"/>
                </a:cubicBezTo>
                <a:cubicBezTo>
                  <a:pt x="12" y="691"/>
                  <a:pt x="10" y="693"/>
                  <a:pt x="7" y="693"/>
                </a:cubicBezTo>
                <a:close/>
                <a:moveTo>
                  <a:pt x="32" y="601"/>
                </a:moveTo>
                <a:cubicBezTo>
                  <a:pt x="31" y="601"/>
                  <a:pt x="31" y="601"/>
                  <a:pt x="30" y="601"/>
                </a:cubicBezTo>
                <a:cubicBezTo>
                  <a:pt x="27" y="600"/>
                  <a:pt x="25" y="596"/>
                  <a:pt x="26" y="593"/>
                </a:cubicBezTo>
                <a:cubicBezTo>
                  <a:pt x="31" y="578"/>
                  <a:pt x="36" y="562"/>
                  <a:pt x="42" y="547"/>
                </a:cubicBezTo>
                <a:cubicBezTo>
                  <a:pt x="43" y="544"/>
                  <a:pt x="46" y="543"/>
                  <a:pt x="49" y="544"/>
                </a:cubicBezTo>
                <a:cubicBezTo>
                  <a:pt x="52" y="545"/>
                  <a:pt x="54" y="548"/>
                  <a:pt x="53" y="552"/>
                </a:cubicBezTo>
                <a:cubicBezTo>
                  <a:pt x="47" y="566"/>
                  <a:pt x="42" y="582"/>
                  <a:pt x="37" y="597"/>
                </a:cubicBezTo>
                <a:cubicBezTo>
                  <a:pt x="37" y="599"/>
                  <a:pt x="34" y="601"/>
                  <a:pt x="32" y="601"/>
                </a:cubicBezTo>
                <a:close/>
                <a:moveTo>
                  <a:pt x="64" y="511"/>
                </a:moveTo>
                <a:cubicBezTo>
                  <a:pt x="64" y="511"/>
                  <a:pt x="63" y="511"/>
                  <a:pt x="62" y="510"/>
                </a:cubicBezTo>
                <a:cubicBezTo>
                  <a:pt x="59" y="509"/>
                  <a:pt x="58" y="506"/>
                  <a:pt x="59" y="503"/>
                </a:cubicBezTo>
                <a:cubicBezTo>
                  <a:pt x="65" y="488"/>
                  <a:pt x="72" y="473"/>
                  <a:pt x="78" y="459"/>
                </a:cubicBezTo>
                <a:cubicBezTo>
                  <a:pt x="80" y="456"/>
                  <a:pt x="83" y="454"/>
                  <a:pt x="86" y="456"/>
                </a:cubicBezTo>
                <a:cubicBezTo>
                  <a:pt x="89" y="457"/>
                  <a:pt x="91" y="461"/>
                  <a:pt x="89" y="464"/>
                </a:cubicBezTo>
                <a:cubicBezTo>
                  <a:pt x="83" y="478"/>
                  <a:pt x="76" y="492"/>
                  <a:pt x="70" y="507"/>
                </a:cubicBezTo>
                <a:cubicBezTo>
                  <a:pt x="69" y="510"/>
                  <a:pt x="67" y="511"/>
                  <a:pt x="64" y="511"/>
                </a:cubicBezTo>
                <a:close/>
                <a:moveTo>
                  <a:pt x="105" y="424"/>
                </a:moveTo>
                <a:cubicBezTo>
                  <a:pt x="104" y="424"/>
                  <a:pt x="103" y="424"/>
                  <a:pt x="102" y="424"/>
                </a:cubicBezTo>
                <a:cubicBezTo>
                  <a:pt x="99" y="422"/>
                  <a:pt x="98" y="418"/>
                  <a:pt x="100" y="415"/>
                </a:cubicBezTo>
                <a:cubicBezTo>
                  <a:pt x="107" y="401"/>
                  <a:pt x="115" y="387"/>
                  <a:pt x="123" y="373"/>
                </a:cubicBezTo>
                <a:cubicBezTo>
                  <a:pt x="125" y="371"/>
                  <a:pt x="129" y="370"/>
                  <a:pt x="132" y="371"/>
                </a:cubicBezTo>
                <a:cubicBezTo>
                  <a:pt x="134" y="373"/>
                  <a:pt x="135" y="377"/>
                  <a:pt x="134" y="380"/>
                </a:cubicBezTo>
                <a:cubicBezTo>
                  <a:pt x="126" y="393"/>
                  <a:pt x="118" y="407"/>
                  <a:pt x="110" y="421"/>
                </a:cubicBezTo>
                <a:cubicBezTo>
                  <a:pt x="109" y="423"/>
                  <a:pt x="107" y="424"/>
                  <a:pt x="105" y="424"/>
                </a:cubicBezTo>
                <a:close/>
                <a:moveTo>
                  <a:pt x="154" y="342"/>
                </a:moveTo>
                <a:cubicBezTo>
                  <a:pt x="153" y="342"/>
                  <a:pt x="152" y="342"/>
                  <a:pt x="151" y="341"/>
                </a:cubicBezTo>
                <a:cubicBezTo>
                  <a:pt x="148" y="339"/>
                  <a:pt x="147" y="335"/>
                  <a:pt x="149" y="333"/>
                </a:cubicBezTo>
                <a:cubicBezTo>
                  <a:pt x="158" y="319"/>
                  <a:pt x="167" y="306"/>
                  <a:pt x="177" y="293"/>
                </a:cubicBezTo>
                <a:cubicBezTo>
                  <a:pt x="179" y="291"/>
                  <a:pt x="183" y="290"/>
                  <a:pt x="185" y="292"/>
                </a:cubicBezTo>
                <a:cubicBezTo>
                  <a:pt x="188" y="294"/>
                  <a:pt x="189" y="298"/>
                  <a:pt x="187" y="301"/>
                </a:cubicBezTo>
                <a:cubicBezTo>
                  <a:pt x="177" y="313"/>
                  <a:pt x="168" y="326"/>
                  <a:pt x="159" y="339"/>
                </a:cubicBezTo>
                <a:cubicBezTo>
                  <a:pt x="158" y="341"/>
                  <a:pt x="156" y="342"/>
                  <a:pt x="154" y="342"/>
                </a:cubicBezTo>
                <a:close/>
                <a:moveTo>
                  <a:pt x="212" y="266"/>
                </a:moveTo>
                <a:cubicBezTo>
                  <a:pt x="210" y="266"/>
                  <a:pt x="209" y="265"/>
                  <a:pt x="208" y="264"/>
                </a:cubicBezTo>
                <a:cubicBezTo>
                  <a:pt x="205" y="262"/>
                  <a:pt x="205" y="258"/>
                  <a:pt x="207" y="256"/>
                </a:cubicBezTo>
                <a:cubicBezTo>
                  <a:pt x="218" y="244"/>
                  <a:pt x="228" y="232"/>
                  <a:pt x="239" y="220"/>
                </a:cubicBezTo>
                <a:cubicBezTo>
                  <a:pt x="242" y="218"/>
                  <a:pt x="246" y="218"/>
                  <a:pt x="248" y="220"/>
                </a:cubicBezTo>
                <a:cubicBezTo>
                  <a:pt x="250" y="222"/>
                  <a:pt x="250" y="226"/>
                  <a:pt x="248" y="228"/>
                </a:cubicBezTo>
                <a:cubicBezTo>
                  <a:pt x="237" y="240"/>
                  <a:pt x="227" y="252"/>
                  <a:pt x="216" y="264"/>
                </a:cubicBezTo>
                <a:cubicBezTo>
                  <a:pt x="215" y="265"/>
                  <a:pt x="213" y="266"/>
                  <a:pt x="212" y="266"/>
                </a:cubicBezTo>
                <a:close/>
                <a:moveTo>
                  <a:pt x="278" y="197"/>
                </a:moveTo>
                <a:cubicBezTo>
                  <a:pt x="276" y="197"/>
                  <a:pt x="275" y="196"/>
                  <a:pt x="274" y="195"/>
                </a:cubicBezTo>
                <a:cubicBezTo>
                  <a:pt x="271" y="193"/>
                  <a:pt x="272" y="189"/>
                  <a:pt x="274" y="187"/>
                </a:cubicBezTo>
                <a:cubicBezTo>
                  <a:pt x="286" y="176"/>
                  <a:pt x="298" y="165"/>
                  <a:pt x="311" y="155"/>
                </a:cubicBezTo>
                <a:cubicBezTo>
                  <a:pt x="313" y="153"/>
                  <a:pt x="317" y="154"/>
                  <a:pt x="319" y="156"/>
                </a:cubicBezTo>
                <a:cubicBezTo>
                  <a:pt x="321" y="159"/>
                  <a:pt x="321" y="163"/>
                  <a:pt x="318" y="165"/>
                </a:cubicBezTo>
                <a:cubicBezTo>
                  <a:pt x="306" y="174"/>
                  <a:pt x="294" y="185"/>
                  <a:pt x="282" y="195"/>
                </a:cubicBezTo>
                <a:cubicBezTo>
                  <a:pt x="281" y="196"/>
                  <a:pt x="280" y="197"/>
                  <a:pt x="278" y="197"/>
                </a:cubicBezTo>
                <a:close/>
                <a:moveTo>
                  <a:pt x="353" y="138"/>
                </a:moveTo>
                <a:cubicBezTo>
                  <a:pt x="351" y="138"/>
                  <a:pt x="349" y="137"/>
                  <a:pt x="348" y="135"/>
                </a:cubicBezTo>
                <a:cubicBezTo>
                  <a:pt x="346" y="132"/>
                  <a:pt x="347" y="129"/>
                  <a:pt x="350" y="127"/>
                </a:cubicBezTo>
                <a:cubicBezTo>
                  <a:pt x="363" y="118"/>
                  <a:pt x="376" y="109"/>
                  <a:pt x="390" y="101"/>
                </a:cubicBezTo>
                <a:cubicBezTo>
                  <a:pt x="393" y="99"/>
                  <a:pt x="397" y="100"/>
                  <a:pt x="398" y="103"/>
                </a:cubicBezTo>
                <a:cubicBezTo>
                  <a:pt x="400" y="106"/>
                  <a:pt x="399" y="110"/>
                  <a:pt x="396" y="111"/>
                </a:cubicBezTo>
                <a:cubicBezTo>
                  <a:pt x="383" y="119"/>
                  <a:pt x="369" y="128"/>
                  <a:pt x="356" y="137"/>
                </a:cubicBezTo>
                <a:cubicBezTo>
                  <a:pt x="355" y="137"/>
                  <a:pt x="354" y="138"/>
                  <a:pt x="353" y="138"/>
                </a:cubicBezTo>
                <a:close/>
                <a:moveTo>
                  <a:pt x="435" y="89"/>
                </a:moveTo>
                <a:cubicBezTo>
                  <a:pt x="433" y="89"/>
                  <a:pt x="431" y="88"/>
                  <a:pt x="430" y="86"/>
                </a:cubicBezTo>
                <a:cubicBezTo>
                  <a:pt x="428" y="83"/>
                  <a:pt x="430" y="79"/>
                  <a:pt x="433" y="78"/>
                </a:cubicBezTo>
                <a:cubicBezTo>
                  <a:pt x="447" y="71"/>
                  <a:pt x="462" y="64"/>
                  <a:pt x="476" y="58"/>
                </a:cubicBezTo>
                <a:cubicBezTo>
                  <a:pt x="480" y="57"/>
                  <a:pt x="483" y="58"/>
                  <a:pt x="484" y="61"/>
                </a:cubicBezTo>
                <a:cubicBezTo>
                  <a:pt x="486" y="64"/>
                  <a:pt x="484" y="68"/>
                  <a:pt x="481" y="69"/>
                </a:cubicBezTo>
                <a:cubicBezTo>
                  <a:pt x="466" y="75"/>
                  <a:pt x="452" y="82"/>
                  <a:pt x="438" y="89"/>
                </a:cubicBezTo>
                <a:cubicBezTo>
                  <a:pt x="437" y="89"/>
                  <a:pt x="436" y="89"/>
                  <a:pt x="435" y="89"/>
                </a:cubicBezTo>
                <a:close/>
                <a:moveTo>
                  <a:pt x="523" y="53"/>
                </a:moveTo>
                <a:cubicBezTo>
                  <a:pt x="521" y="53"/>
                  <a:pt x="519" y="51"/>
                  <a:pt x="518" y="49"/>
                </a:cubicBezTo>
                <a:cubicBezTo>
                  <a:pt x="517" y="45"/>
                  <a:pt x="518" y="42"/>
                  <a:pt x="522" y="41"/>
                </a:cubicBezTo>
                <a:cubicBezTo>
                  <a:pt x="537" y="36"/>
                  <a:pt x="552" y="31"/>
                  <a:pt x="568" y="27"/>
                </a:cubicBezTo>
                <a:cubicBezTo>
                  <a:pt x="571" y="26"/>
                  <a:pt x="574" y="28"/>
                  <a:pt x="575" y="31"/>
                </a:cubicBezTo>
                <a:cubicBezTo>
                  <a:pt x="576" y="35"/>
                  <a:pt x="574" y="38"/>
                  <a:pt x="571" y="39"/>
                </a:cubicBezTo>
                <a:cubicBezTo>
                  <a:pt x="555" y="43"/>
                  <a:pt x="540" y="47"/>
                  <a:pt x="525" y="52"/>
                </a:cubicBezTo>
                <a:cubicBezTo>
                  <a:pt x="525" y="53"/>
                  <a:pt x="524" y="53"/>
                  <a:pt x="523" y="53"/>
                </a:cubicBezTo>
                <a:close/>
                <a:moveTo>
                  <a:pt x="616" y="28"/>
                </a:moveTo>
                <a:cubicBezTo>
                  <a:pt x="613" y="28"/>
                  <a:pt x="610" y="26"/>
                  <a:pt x="610" y="23"/>
                </a:cubicBezTo>
                <a:cubicBezTo>
                  <a:pt x="609" y="20"/>
                  <a:pt x="611" y="17"/>
                  <a:pt x="615" y="16"/>
                </a:cubicBezTo>
                <a:cubicBezTo>
                  <a:pt x="630" y="13"/>
                  <a:pt x="646" y="10"/>
                  <a:pt x="662" y="8"/>
                </a:cubicBezTo>
                <a:cubicBezTo>
                  <a:pt x="665" y="8"/>
                  <a:pt x="668" y="10"/>
                  <a:pt x="669" y="13"/>
                </a:cubicBezTo>
                <a:cubicBezTo>
                  <a:pt x="669" y="16"/>
                  <a:pt x="667" y="19"/>
                  <a:pt x="664" y="20"/>
                </a:cubicBezTo>
                <a:cubicBezTo>
                  <a:pt x="648" y="22"/>
                  <a:pt x="632" y="25"/>
                  <a:pt x="617" y="28"/>
                </a:cubicBezTo>
                <a:cubicBezTo>
                  <a:pt x="616" y="28"/>
                  <a:pt x="616" y="28"/>
                  <a:pt x="616" y="28"/>
                </a:cubicBezTo>
                <a:close/>
                <a:moveTo>
                  <a:pt x="710" y="15"/>
                </a:moveTo>
                <a:cubicBezTo>
                  <a:pt x="707" y="15"/>
                  <a:pt x="705" y="12"/>
                  <a:pt x="704" y="9"/>
                </a:cubicBezTo>
                <a:cubicBezTo>
                  <a:pt x="704" y="6"/>
                  <a:pt x="706" y="3"/>
                  <a:pt x="710" y="3"/>
                </a:cubicBezTo>
                <a:cubicBezTo>
                  <a:pt x="725" y="1"/>
                  <a:pt x="742" y="0"/>
                  <a:pt x="758" y="0"/>
                </a:cubicBezTo>
                <a:cubicBezTo>
                  <a:pt x="761" y="0"/>
                  <a:pt x="764" y="2"/>
                  <a:pt x="764" y="6"/>
                </a:cubicBezTo>
                <a:cubicBezTo>
                  <a:pt x="764" y="9"/>
                  <a:pt x="761" y="12"/>
                  <a:pt x="758" y="12"/>
                </a:cubicBezTo>
                <a:cubicBezTo>
                  <a:pt x="742" y="12"/>
                  <a:pt x="726" y="13"/>
                  <a:pt x="711" y="15"/>
                </a:cubicBezTo>
                <a:lnTo>
                  <a:pt x="710" y="15"/>
                </a:ln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46" name="Freeform 146">
            <a:extLst>
              <a:ext uri="{FF2B5EF4-FFF2-40B4-BE49-F238E27FC236}">
                <a16:creationId xmlns:a16="http://schemas.microsoft.com/office/drawing/2014/main" id="{3C0D8989-FF5F-4630-AE4F-D7183F41BE9C}"/>
              </a:ext>
            </a:extLst>
          </p:cNvPr>
          <p:cNvSpPr>
            <a:spLocks noEditPoints="1"/>
          </p:cNvSpPr>
          <p:nvPr/>
        </p:nvSpPr>
        <p:spPr bwMode="auto">
          <a:xfrm>
            <a:off x="6015038" y="3740150"/>
            <a:ext cx="266700" cy="1617663"/>
          </a:xfrm>
          <a:custGeom>
            <a:avLst/>
            <a:gdLst>
              <a:gd name="T0" fmla="*/ 5 w 130"/>
              <a:gd name="T1" fmla="*/ 787 h 793"/>
              <a:gd name="T2" fmla="*/ 8 w 130"/>
              <a:gd name="T3" fmla="*/ 733 h 793"/>
              <a:gd name="T4" fmla="*/ 17 w 130"/>
              <a:gd name="T5" fmla="*/ 787 h 793"/>
              <a:gd name="T6" fmla="*/ 7 w 130"/>
              <a:gd name="T7" fmla="*/ 699 h 793"/>
              <a:gd name="T8" fmla="*/ 0 w 130"/>
              <a:gd name="T9" fmla="*/ 645 h 793"/>
              <a:gd name="T10" fmla="*/ 6 w 130"/>
              <a:gd name="T11" fmla="*/ 639 h 793"/>
              <a:gd name="T12" fmla="*/ 13 w 130"/>
              <a:gd name="T13" fmla="*/ 692 h 793"/>
              <a:gd name="T14" fmla="*/ 6 w 130"/>
              <a:gd name="T15" fmla="*/ 603 h 793"/>
              <a:gd name="T16" fmla="*/ 0 w 130"/>
              <a:gd name="T17" fmla="*/ 596 h 793"/>
              <a:gd name="T18" fmla="*/ 8 w 130"/>
              <a:gd name="T19" fmla="*/ 541 h 793"/>
              <a:gd name="T20" fmla="*/ 12 w 130"/>
              <a:gd name="T21" fmla="*/ 596 h 793"/>
              <a:gd name="T22" fmla="*/ 9 w 130"/>
              <a:gd name="T23" fmla="*/ 505 h 793"/>
              <a:gd name="T24" fmla="*/ 3 w 130"/>
              <a:gd name="T25" fmla="*/ 499 h 793"/>
              <a:gd name="T26" fmla="*/ 13 w 130"/>
              <a:gd name="T27" fmla="*/ 445 h 793"/>
              <a:gd name="T28" fmla="*/ 15 w 130"/>
              <a:gd name="T29" fmla="*/ 499 h 793"/>
              <a:gd name="T30" fmla="*/ 16 w 130"/>
              <a:gd name="T31" fmla="*/ 409 h 793"/>
              <a:gd name="T32" fmla="*/ 10 w 130"/>
              <a:gd name="T33" fmla="*/ 403 h 793"/>
              <a:gd name="T34" fmla="*/ 22 w 130"/>
              <a:gd name="T35" fmla="*/ 349 h 793"/>
              <a:gd name="T36" fmla="*/ 22 w 130"/>
              <a:gd name="T37" fmla="*/ 404 h 793"/>
              <a:gd name="T38" fmla="*/ 28 w 130"/>
              <a:gd name="T39" fmla="*/ 314 h 793"/>
              <a:gd name="T40" fmla="*/ 22 w 130"/>
              <a:gd name="T41" fmla="*/ 307 h 793"/>
              <a:gd name="T42" fmla="*/ 37 w 130"/>
              <a:gd name="T43" fmla="*/ 255 h 793"/>
              <a:gd name="T44" fmla="*/ 34 w 130"/>
              <a:gd name="T45" fmla="*/ 309 h 793"/>
              <a:gd name="T46" fmla="*/ 45 w 130"/>
              <a:gd name="T47" fmla="*/ 219 h 793"/>
              <a:gd name="T48" fmla="*/ 40 w 130"/>
              <a:gd name="T49" fmla="*/ 212 h 793"/>
              <a:gd name="T50" fmla="*/ 59 w 130"/>
              <a:gd name="T51" fmla="*/ 161 h 793"/>
              <a:gd name="T52" fmla="*/ 51 w 130"/>
              <a:gd name="T53" fmla="*/ 215 h 793"/>
              <a:gd name="T54" fmla="*/ 71 w 130"/>
              <a:gd name="T55" fmla="*/ 127 h 793"/>
              <a:gd name="T56" fmla="*/ 65 w 130"/>
              <a:gd name="T57" fmla="*/ 119 h 793"/>
              <a:gd name="T58" fmla="*/ 90 w 130"/>
              <a:gd name="T59" fmla="*/ 70 h 793"/>
              <a:gd name="T60" fmla="*/ 77 w 130"/>
              <a:gd name="T61" fmla="*/ 123 h 793"/>
              <a:gd name="T62" fmla="*/ 108 w 130"/>
              <a:gd name="T63" fmla="*/ 39 h 793"/>
              <a:gd name="T64" fmla="*/ 103 w 130"/>
              <a:gd name="T65" fmla="*/ 30 h 793"/>
              <a:gd name="T66" fmla="*/ 126 w 130"/>
              <a:gd name="T67" fmla="*/ 2 h 793"/>
              <a:gd name="T68" fmla="*/ 114 w 130"/>
              <a:gd name="T69" fmla="*/ 35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0" h="793">
                <a:moveTo>
                  <a:pt x="11" y="793"/>
                </a:moveTo>
                <a:cubicBezTo>
                  <a:pt x="8" y="793"/>
                  <a:pt x="5" y="791"/>
                  <a:pt x="5" y="787"/>
                </a:cubicBezTo>
                <a:cubicBezTo>
                  <a:pt x="5" y="787"/>
                  <a:pt x="4" y="769"/>
                  <a:pt x="2" y="739"/>
                </a:cubicBezTo>
                <a:cubicBezTo>
                  <a:pt x="2" y="736"/>
                  <a:pt x="5" y="733"/>
                  <a:pt x="8" y="733"/>
                </a:cubicBezTo>
                <a:cubicBezTo>
                  <a:pt x="11" y="733"/>
                  <a:pt x="14" y="735"/>
                  <a:pt x="14" y="739"/>
                </a:cubicBezTo>
                <a:cubicBezTo>
                  <a:pt x="16" y="769"/>
                  <a:pt x="17" y="786"/>
                  <a:pt x="17" y="787"/>
                </a:cubicBezTo>
                <a:cubicBezTo>
                  <a:pt x="17" y="790"/>
                  <a:pt x="15" y="793"/>
                  <a:pt x="11" y="793"/>
                </a:cubicBezTo>
                <a:close/>
                <a:moveTo>
                  <a:pt x="7" y="699"/>
                </a:moveTo>
                <a:cubicBezTo>
                  <a:pt x="4" y="699"/>
                  <a:pt x="1" y="695"/>
                  <a:pt x="1" y="692"/>
                </a:cubicBezTo>
                <a:cubicBezTo>
                  <a:pt x="1" y="676"/>
                  <a:pt x="0" y="661"/>
                  <a:pt x="0" y="645"/>
                </a:cubicBezTo>
                <a:cubicBezTo>
                  <a:pt x="0" y="641"/>
                  <a:pt x="3" y="639"/>
                  <a:pt x="6" y="639"/>
                </a:cubicBezTo>
                <a:cubicBezTo>
                  <a:pt x="6" y="639"/>
                  <a:pt x="6" y="639"/>
                  <a:pt x="6" y="639"/>
                </a:cubicBezTo>
                <a:cubicBezTo>
                  <a:pt x="10" y="639"/>
                  <a:pt x="12" y="641"/>
                  <a:pt x="12" y="644"/>
                </a:cubicBezTo>
                <a:cubicBezTo>
                  <a:pt x="12" y="660"/>
                  <a:pt x="13" y="677"/>
                  <a:pt x="13" y="692"/>
                </a:cubicBezTo>
                <a:cubicBezTo>
                  <a:pt x="13" y="696"/>
                  <a:pt x="10" y="695"/>
                  <a:pt x="7" y="699"/>
                </a:cubicBezTo>
                <a:close/>
                <a:moveTo>
                  <a:pt x="6" y="603"/>
                </a:moveTo>
                <a:cubicBezTo>
                  <a:pt x="6" y="603"/>
                  <a:pt x="6" y="603"/>
                  <a:pt x="6" y="603"/>
                </a:cubicBezTo>
                <a:cubicBezTo>
                  <a:pt x="3" y="599"/>
                  <a:pt x="0" y="599"/>
                  <a:pt x="0" y="596"/>
                </a:cubicBezTo>
                <a:cubicBezTo>
                  <a:pt x="1" y="580"/>
                  <a:pt x="1" y="563"/>
                  <a:pt x="2" y="547"/>
                </a:cubicBezTo>
                <a:cubicBezTo>
                  <a:pt x="2" y="544"/>
                  <a:pt x="4" y="541"/>
                  <a:pt x="8" y="541"/>
                </a:cubicBezTo>
                <a:cubicBezTo>
                  <a:pt x="11" y="541"/>
                  <a:pt x="14" y="544"/>
                  <a:pt x="14" y="547"/>
                </a:cubicBezTo>
                <a:cubicBezTo>
                  <a:pt x="13" y="563"/>
                  <a:pt x="13" y="580"/>
                  <a:pt x="12" y="596"/>
                </a:cubicBezTo>
                <a:cubicBezTo>
                  <a:pt x="12" y="599"/>
                  <a:pt x="10" y="603"/>
                  <a:pt x="6" y="603"/>
                </a:cubicBezTo>
                <a:close/>
                <a:moveTo>
                  <a:pt x="9" y="505"/>
                </a:moveTo>
                <a:cubicBezTo>
                  <a:pt x="9" y="505"/>
                  <a:pt x="9" y="505"/>
                  <a:pt x="9" y="505"/>
                </a:cubicBezTo>
                <a:cubicBezTo>
                  <a:pt x="6" y="505"/>
                  <a:pt x="3" y="502"/>
                  <a:pt x="3" y="499"/>
                </a:cubicBezTo>
                <a:cubicBezTo>
                  <a:pt x="4" y="483"/>
                  <a:pt x="5" y="466"/>
                  <a:pt x="6" y="451"/>
                </a:cubicBezTo>
                <a:cubicBezTo>
                  <a:pt x="7" y="447"/>
                  <a:pt x="10" y="445"/>
                  <a:pt x="13" y="445"/>
                </a:cubicBezTo>
                <a:cubicBezTo>
                  <a:pt x="16" y="445"/>
                  <a:pt x="19" y="448"/>
                  <a:pt x="18" y="451"/>
                </a:cubicBezTo>
                <a:cubicBezTo>
                  <a:pt x="17" y="467"/>
                  <a:pt x="16" y="483"/>
                  <a:pt x="15" y="499"/>
                </a:cubicBezTo>
                <a:cubicBezTo>
                  <a:pt x="15" y="503"/>
                  <a:pt x="13" y="505"/>
                  <a:pt x="9" y="505"/>
                </a:cubicBezTo>
                <a:close/>
                <a:moveTo>
                  <a:pt x="16" y="409"/>
                </a:moveTo>
                <a:cubicBezTo>
                  <a:pt x="16" y="409"/>
                  <a:pt x="16" y="409"/>
                  <a:pt x="16" y="409"/>
                </a:cubicBezTo>
                <a:cubicBezTo>
                  <a:pt x="12" y="409"/>
                  <a:pt x="10" y="406"/>
                  <a:pt x="10" y="403"/>
                </a:cubicBezTo>
                <a:cubicBezTo>
                  <a:pt x="12" y="386"/>
                  <a:pt x="14" y="370"/>
                  <a:pt x="15" y="355"/>
                </a:cubicBezTo>
                <a:cubicBezTo>
                  <a:pt x="16" y="351"/>
                  <a:pt x="19" y="349"/>
                  <a:pt x="22" y="349"/>
                </a:cubicBezTo>
                <a:cubicBezTo>
                  <a:pt x="25" y="350"/>
                  <a:pt x="28" y="353"/>
                  <a:pt x="27" y="356"/>
                </a:cubicBezTo>
                <a:cubicBezTo>
                  <a:pt x="26" y="372"/>
                  <a:pt x="24" y="388"/>
                  <a:pt x="22" y="404"/>
                </a:cubicBezTo>
                <a:cubicBezTo>
                  <a:pt x="22" y="407"/>
                  <a:pt x="19" y="409"/>
                  <a:pt x="16" y="409"/>
                </a:cubicBezTo>
                <a:close/>
                <a:moveTo>
                  <a:pt x="28" y="314"/>
                </a:moveTo>
                <a:cubicBezTo>
                  <a:pt x="27" y="314"/>
                  <a:pt x="27" y="314"/>
                  <a:pt x="27" y="314"/>
                </a:cubicBezTo>
                <a:cubicBezTo>
                  <a:pt x="24" y="313"/>
                  <a:pt x="21" y="310"/>
                  <a:pt x="22" y="307"/>
                </a:cubicBezTo>
                <a:cubicBezTo>
                  <a:pt x="24" y="291"/>
                  <a:pt x="27" y="275"/>
                  <a:pt x="30" y="259"/>
                </a:cubicBezTo>
                <a:cubicBezTo>
                  <a:pt x="30" y="256"/>
                  <a:pt x="34" y="254"/>
                  <a:pt x="37" y="255"/>
                </a:cubicBezTo>
                <a:cubicBezTo>
                  <a:pt x="40" y="255"/>
                  <a:pt x="42" y="258"/>
                  <a:pt x="42" y="262"/>
                </a:cubicBezTo>
                <a:cubicBezTo>
                  <a:pt x="39" y="277"/>
                  <a:pt x="36" y="293"/>
                  <a:pt x="34" y="309"/>
                </a:cubicBezTo>
                <a:cubicBezTo>
                  <a:pt x="33" y="312"/>
                  <a:pt x="31" y="314"/>
                  <a:pt x="28" y="314"/>
                </a:cubicBezTo>
                <a:close/>
                <a:moveTo>
                  <a:pt x="45" y="219"/>
                </a:moveTo>
                <a:cubicBezTo>
                  <a:pt x="45" y="219"/>
                  <a:pt x="44" y="219"/>
                  <a:pt x="44" y="219"/>
                </a:cubicBezTo>
                <a:cubicBezTo>
                  <a:pt x="41" y="219"/>
                  <a:pt x="39" y="215"/>
                  <a:pt x="40" y="212"/>
                </a:cubicBezTo>
                <a:cubicBezTo>
                  <a:pt x="43" y="196"/>
                  <a:pt x="47" y="180"/>
                  <a:pt x="51" y="165"/>
                </a:cubicBezTo>
                <a:cubicBezTo>
                  <a:pt x="52" y="162"/>
                  <a:pt x="55" y="160"/>
                  <a:pt x="59" y="161"/>
                </a:cubicBezTo>
                <a:cubicBezTo>
                  <a:pt x="62" y="162"/>
                  <a:pt x="64" y="165"/>
                  <a:pt x="63" y="168"/>
                </a:cubicBezTo>
                <a:cubicBezTo>
                  <a:pt x="59" y="183"/>
                  <a:pt x="55" y="199"/>
                  <a:pt x="51" y="215"/>
                </a:cubicBezTo>
                <a:cubicBezTo>
                  <a:pt x="51" y="218"/>
                  <a:pt x="48" y="219"/>
                  <a:pt x="45" y="219"/>
                </a:cubicBezTo>
                <a:close/>
                <a:moveTo>
                  <a:pt x="71" y="127"/>
                </a:moveTo>
                <a:cubicBezTo>
                  <a:pt x="70" y="127"/>
                  <a:pt x="70" y="127"/>
                  <a:pt x="69" y="127"/>
                </a:cubicBezTo>
                <a:cubicBezTo>
                  <a:pt x="66" y="126"/>
                  <a:pt x="64" y="122"/>
                  <a:pt x="65" y="119"/>
                </a:cubicBezTo>
                <a:cubicBezTo>
                  <a:pt x="71" y="103"/>
                  <a:pt x="76" y="88"/>
                  <a:pt x="82" y="74"/>
                </a:cubicBezTo>
                <a:cubicBezTo>
                  <a:pt x="84" y="71"/>
                  <a:pt x="87" y="69"/>
                  <a:pt x="90" y="70"/>
                </a:cubicBezTo>
                <a:cubicBezTo>
                  <a:pt x="93" y="72"/>
                  <a:pt x="95" y="75"/>
                  <a:pt x="93" y="78"/>
                </a:cubicBezTo>
                <a:cubicBezTo>
                  <a:pt x="88" y="92"/>
                  <a:pt x="82" y="107"/>
                  <a:pt x="77" y="123"/>
                </a:cubicBezTo>
                <a:cubicBezTo>
                  <a:pt x="76" y="125"/>
                  <a:pt x="73" y="127"/>
                  <a:pt x="71" y="127"/>
                </a:cubicBezTo>
                <a:close/>
                <a:moveTo>
                  <a:pt x="108" y="39"/>
                </a:moveTo>
                <a:cubicBezTo>
                  <a:pt x="107" y="39"/>
                  <a:pt x="106" y="38"/>
                  <a:pt x="106" y="38"/>
                </a:cubicBezTo>
                <a:cubicBezTo>
                  <a:pt x="103" y="36"/>
                  <a:pt x="101" y="33"/>
                  <a:pt x="103" y="30"/>
                </a:cubicBezTo>
                <a:cubicBezTo>
                  <a:pt x="108" y="21"/>
                  <a:pt x="113" y="12"/>
                  <a:pt x="118" y="4"/>
                </a:cubicBezTo>
                <a:cubicBezTo>
                  <a:pt x="120" y="1"/>
                  <a:pt x="123" y="0"/>
                  <a:pt x="126" y="2"/>
                </a:cubicBezTo>
                <a:cubicBezTo>
                  <a:pt x="129" y="4"/>
                  <a:pt x="130" y="7"/>
                  <a:pt x="128" y="10"/>
                </a:cubicBezTo>
                <a:cubicBezTo>
                  <a:pt x="123" y="18"/>
                  <a:pt x="118" y="27"/>
                  <a:pt x="114" y="35"/>
                </a:cubicBezTo>
                <a:cubicBezTo>
                  <a:pt x="113" y="37"/>
                  <a:pt x="110" y="39"/>
                  <a:pt x="108" y="39"/>
                </a:cubicBezTo>
                <a:close/>
              </a:path>
            </a:pathLst>
          </a:custGeom>
          <a:solidFill>
            <a:srgbClr val="D7562E"/>
          </a:solidFill>
          <a:ln w="9525" cmpd="sng">
            <a:solidFill>
              <a:srgbClr val="0A4383"/>
            </a:solidFill>
            <a:miter lim="800000"/>
            <a:headEnd/>
            <a:tailEnd/>
          </a:ln>
        </p:spPr>
        <p:txBody>
          <a:bodyPr lIns="121682" tIns="60841" rIns="121682" bIns="60841"/>
          <a:lstStyle/>
          <a:p>
            <a:endParaRPr lang="zh-CN" altLang="en-US"/>
          </a:p>
        </p:txBody>
      </p:sp>
      <p:sp>
        <p:nvSpPr>
          <p:cNvPr id="14347" name="Freeform 147">
            <a:extLst>
              <a:ext uri="{FF2B5EF4-FFF2-40B4-BE49-F238E27FC236}">
                <a16:creationId xmlns:a16="http://schemas.microsoft.com/office/drawing/2014/main" id="{917F671A-8579-4023-ADCF-2CACC59EB38E}"/>
              </a:ext>
            </a:extLst>
          </p:cNvPr>
          <p:cNvSpPr>
            <a:spLocks noEditPoints="1"/>
          </p:cNvSpPr>
          <p:nvPr/>
        </p:nvSpPr>
        <p:spPr bwMode="auto">
          <a:xfrm>
            <a:off x="5768975" y="2809875"/>
            <a:ext cx="1638300" cy="2508250"/>
          </a:xfrm>
          <a:custGeom>
            <a:avLst/>
            <a:gdLst>
              <a:gd name="T0" fmla="*/ 5 w 804"/>
              <a:gd name="T1" fmla="*/ 1217 h 1229"/>
              <a:gd name="T2" fmla="*/ 54 w 804"/>
              <a:gd name="T3" fmla="*/ 1210 h 1229"/>
              <a:gd name="T4" fmla="*/ 95 w 804"/>
              <a:gd name="T5" fmla="*/ 1189 h 1229"/>
              <a:gd name="T6" fmla="*/ 135 w 804"/>
              <a:gd name="T7" fmla="*/ 1156 h 1229"/>
              <a:gd name="T8" fmla="*/ 98 w 804"/>
              <a:gd name="T9" fmla="*/ 1189 h 1229"/>
              <a:gd name="T10" fmla="*/ 174 w 804"/>
              <a:gd name="T11" fmla="*/ 1141 h 1229"/>
              <a:gd name="T12" fmla="*/ 226 w 804"/>
              <a:gd name="T13" fmla="*/ 1110 h 1229"/>
              <a:gd name="T14" fmla="*/ 180 w 804"/>
              <a:gd name="T15" fmla="*/ 1144 h 1229"/>
              <a:gd name="T16" fmla="*/ 258 w 804"/>
              <a:gd name="T17" fmla="*/ 1082 h 1229"/>
              <a:gd name="T18" fmla="*/ 304 w 804"/>
              <a:gd name="T19" fmla="*/ 1064 h 1229"/>
              <a:gd name="T20" fmla="*/ 339 w 804"/>
              <a:gd name="T21" fmla="*/ 1037 h 1229"/>
              <a:gd name="T22" fmla="*/ 373 w 804"/>
              <a:gd name="T23" fmla="*/ 996 h 1229"/>
              <a:gd name="T24" fmla="*/ 343 w 804"/>
              <a:gd name="T25" fmla="*/ 1035 h 1229"/>
              <a:gd name="T26" fmla="*/ 409 w 804"/>
              <a:gd name="T27" fmla="*/ 974 h 1229"/>
              <a:gd name="T28" fmla="*/ 453 w 804"/>
              <a:gd name="T29" fmla="*/ 933 h 1229"/>
              <a:gd name="T30" fmla="*/ 413 w 804"/>
              <a:gd name="T31" fmla="*/ 976 h 1229"/>
              <a:gd name="T32" fmla="*/ 479 w 804"/>
              <a:gd name="T33" fmla="*/ 899 h 1229"/>
              <a:gd name="T34" fmla="*/ 521 w 804"/>
              <a:gd name="T35" fmla="*/ 873 h 1229"/>
              <a:gd name="T36" fmla="*/ 548 w 804"/>
              <a:gd name="T37" fmla="*/ 839 h 1229"/>
              <a:gd name="T38" fmla="*/ 573 w 804"/>
              <a:gd name="T39" fmla="*/ 791 h 1229"/>
              <a:gd name="T40" fmla="*/ 552 w 804"/>
              <a:gd name="T41" fmla="*/ 836 h 1229"/>
              <a:gd name="T42" fmla="*/ 603 w 804"/>
              <a:gd name="T43" fmla="*/ 761 h 1229"/>
              <a:gd name="T44" fmla="*/ 637 w 804"/>
              <a:gd name="T45" fmla="*/ 712 h 1229"/>
              <a:gd name="T46" fmla="*/ 607 w 804"/>
              <a:gd name="T47" fmla="*/ 763 h 1229"/>
              <a:gd name="T48" fmla="*/ 653 w 804"/>
              <a:gd name="T49" fmla="*/ 673 h 1229"/>
              <a:gd name="T50" fmla="*/ 687 w 804"/>
              <a:gd name="T51" fmla="*/ 637 h 1229"/>
              <a:gd name="T52" fmla="*/ 703 w 804"/>
              <a:gd name="T53" fmla="*/ 597 h 1229"/>
              <a:gd name="T54" fmla="*/ 717 w 804"/>
              <a:gd name="T55" fmla="*/ 545 h 1229"/>
              <a:gd name="T56" fmla="*/ 708 w 804"/>
              <a:gd name="T57" fmla="*/ 593 h 1229"/>
              <a:gd name="T58" fmla="*/ 737 w 804"/>
              <a:gd name="T59" fmla="*/ 508 h 1229"/>
              <a:gd name="T60" fmla="*/ 756 w 804"/>
              <a:gd name="T61" fmla="*/ 451 h 1229"/>
              <a:gd name="T62" fmla="*/ 739 w 804"/>
              <a:gd name="T63" fmla="*/ 508 h 1229"/>
              <a:gd name="T64" fmla="*/ 761 w 804"/>
              <a:gd name="T65" fmla="*/ 409 h 1229"/>
              <a:gd name="T66" fmla="*/ 784 w 804"/>
              <a:gd name="T67" fmla="*/ 365 h 1229"/>
              <a:gd name="T68" fmla="*/ 786 w 804"/>
              <a:gd name="T69" fmla="*/ 322 h 1229"/>
              <a:gd name="T70" fmla="*/ 786 w 804"/>
              <a:gd name="T71" fmla="*/ 268 h 1229"/>
              <a:gd name="T72" fmla="*/ 792 w 804"/>
              <a:gd name="T73" fmla="*/ 317 h 1229"/>
              <a:gd name="T74" fmla="*/ 796 w 804"/>
              <a:gd name="T75" fmla="*/ 227 h 1229"/>
              <a:gd name="T76" fmla="*/ 798 w 804"/>
              <a:gd name="T77" fmla="*/ 167 h 1229"/>
              <a:gd name="T78" fmla="*/ 802 w 804"/>
              <a:gd name="T79" fmla="*/ 221 h 1229"/>
              <a:gd name="T80" fmla="*/ 792 w 804"/>
              <a:gd name="T81" fmla="*/ 125 h 1229"/>
              <a:gd name="T82" fmla="*/ 802 w 804"/>
              <a:gd name="T83" fmla="*/ 77 h 1229"/>
              <a:gd name="T84" fmla="*/ 792 w 804"/>
              <a:gd name="T85" fmla="*/ 35 h 1229"/>
              <a:gd name="T86" fmla="*/ 789 w 804"/>
              <a:gd name="T87" fmla="*/ 0 h 1229"/>
              <a:gd name="T88" fmla="*/ 793 w 804"/>
              <a:gd name="T89" fmla="*/ 35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4" h="1229">
                <a:moveTo>
                  <a:pt x="7" y="1229"/>
                </a:moveTo>
                <a:cubicBezTo>
                  <a:pt x="5" y="1229"/>
                  <a:pt x="2" y="1228"/>
                  <a:pt x="1" y="1225"/>
                </a:cubicBezTo>
                <a:cubicBezTo>
                  <a:pt x="0" y="1222"/>
                  <a:pt x="2" y="1219"/>
                  <a:pt x="5" y="1217"/>
                </a:cubicBezTo>
                <a:cubicBezTo>
                  <a:pt x="5" y="1217"/>
                  <a:pt x="22" y="1211"/>
                  <a:pt x="49" y="1199"/>
                </a:cubicBezTo>
                <a:cubicBezTo>
                  <a:pt x="52" y="1197"/>
                  <a:pt x="56" y="1199"/>
                  <a:pt x="57" y="1202"/>
                </a:cubicBezTo>
                <a:cubicBezTo>
                  <a:pt x="58" y="1205"/>
                  <a:pt x="57" y="1208"/>
                  <a:pt x="54" y="1210"/>
                </a:cubicBezTo>
                <a:cubicBezTo>
                  <a:pt x="26" y="1222"/>
                  <a:pt x="10" y="1228"/>
                  <a:pt x="9" y="1229"/>
                </a:cubicBezTo>
                <a:cubicBezTo>
                  <a:pt x="8" y="1229"/>
                  <a:pt x="8" y="1229"/>
                  <a:pt x="7" y="1229"/>
                </a:cubicBezTo>
                <a:close/>
                <a:moveTo>
                  <a:pt x="95" y="1189"/>
                </a:moveTo>
                <a:cubicBezTo>
                  <a:pt x="93" y="1189"/>
                  <a:pt x="91" y="1188"/>
                  <a:pt x="90" y="1186"/>
                </a:cubicBezTo>
                <a:cubicBezTo>
                  <a:pt x="88" y="1183"/>
                  <a:pt x="89" y="1180"/>
                  <a:pt x="92" y="1178"/>
                </a:cubicBezTo>
                <a:cubicBezTo>
                  <a:pt x="106" y="1171"/>
                  <a:pt x="121" y="1164"/>
                  <a:pt x="135" y="1156"/>
                </a:cubicBezTo>
                <a:cubicBezTo>
                  <a:pt x="138" y="1154"/>
                  <a:pt x="141" y="1155"/>
                  <a:pt x="143" y="1158"/>
                </a:cubicBezTo>
                <a:cubicBezTo>
                  <a:pt x="145" y="1161"/>
                  <a:pt x="143" y="1165"/>
                  <a:pt x="141" y="1166"/>
                </a:cubicBezTo>
                <a:cubicBezTo>
                  <a:pt x="126" y="1174"/>
                  <a:pt x="112" y="1182"/>
                  <a:pt x="98" y="1189"/>
                </a:cubicBezTo>
                <a:cubicBezTo>
                  <a:pt x="97" y="1189"/>
                  <a:pt x="96" y="1189"/>
                  <a:pt x="95" y="1189"/>
                </a:cubicBezTo>
                <a:close/>
                <a:moveTo>
                  <a:pt x="180" y="1144"/>
                </a:moveTo>
                <a:cubicBezTo>
                  <a:pt x="178" y="1144"/>
                  <a:pt x="176" y="1143"/>
                  <a:pt x="174" y="1141"/>
                </a:cubicBezTo>
                <a:cubicBezTo>
                  <a:pt x="173" y="1138"/>
                  <a:pt x="174" y="1134"/>
                  <a:pt x="177" y="1132"/>
                </a:cubicBezTo>
                <a:cubicBezTo>
                  <a:pt x="190" y="1124"/>
                  <a:pt x="204" y="1116"/>
                  <a:pt x="218" y="1108"/>
                </a:cubicBezTo>
                <a:cubicBezTo>
                  <a:pt x="220" y="1106"/>
                  <a:pt x="224" y="1107"/>
                  <a:pt x="226" y="1110"/>
                </a:cubicBezTo>
                <a:cubicBezTo>
                  <a:pt x="228" y="1112"/>
                  <a:pt x="227" y="1116"/>
                  <a:pt x="224" y="1118"/>
                </a:cubicBezTo>
                <a:cubicBezTo>
                  <a:pt x="210" y="1126"/>
                  <a:pt x="196" y="1135"/>
                  <a:pt x="183" y="1143"/>
                </a:cubicBezTo>
                <a:cubicBezTo>
                  <a:pt x="182" y="1143"/>
                  <a:pt x="181" y="1144"/>
                  <a:pt x="180" y="1144"/>
                </a:cubicBezTo>
                <a:close/>
                <a:moveTo>
                  <a:pt x="261" y="1093"/>
                </a:moveTo>
                <a:cubicBezTo>
                  <a:pt x="259" y="1093"/>
                  <a:pt x="257" y="1092"/>
                  <a:pt x="256" y="1090"/>
                </a:cubicBezTo>
                <a:cubicBezTo>
                  <a:pt x="254" y="1087"/>
                  <a:pt x="255" y="1083"/>
                  <a:pt x="258" y="1082"/>
                </a:cubicBezTo>
                <a:cubicBezTo>
                  <a:pt x="271" y="1073"/>
                  <a:pt x="284" y="1063"/>
                  <a:pt x="297" y="1054"/>
                </a:cubicBezTo>
                <a:cubicBezTo>
                  <a:pt x="300" y="1052"/>
                  <a:pt x="304" y="1053"/>
                  <a:pt x="306" y="1056"/>
                </a:cubicBezTo>
                <a:cubicBezTo>
                  <a:pt x="307" y="1058"/>
                  <a:pt x="307" y="1062"/>
                  <a:pt x="304" y="1064"/>
                </a:cubicBezTo>
                <a:cubicBezTo>
                  <a:pt x="291" y="1073"/>
                  <a:pt x="278" y="1083"/>
                  <a:pt x="264" y="1092"/>
                </a:cubicBezTo>
                <a:cubicBezTo>
                  <a:pt x="263" y="1092"/>
                  <a:pt x="262" y="1093"/>
                  <a:pt x="261" y="1093"/>
                </a:cubicBezTo>
                <a:close/>
                <a:moveTo>
                  <a:pt x="339" y="1037"/>
                </a:moveTo>
                <a:cubicBezTo>
                  <a:pt x="337" y="1037"/>
                  <a:pt x="336" y="1036"/>
                  <a:pt x="334" y="1034"/>
                </a:cubicBezTo>
                <a:cubicBezTo>
                  <a:pt x="332" y="1032"/>
                  <a:pt x="333" y="1028"/>
                  <a:pt x="336" y="1026"/>
                </a:cubicBezTo>
                <a:cubicBezTo>
                  <a:pt x="348" y="1016"/>
                  <a:pt x="361" y="1006"/>
                  <a:pt x="373" y="996"/>
                </a:cubicBezTo>
                <a:cubicBezTo>
                  <a:pt x="376" y="994"/>
                  <a:pt x="379" y="994"/>
                  <a:pt x="382" y="997"/>
                </a:cubicBezTo>
                <a:cubicBezTo>
                  <a:pt x="384" y="999"/>
                  <a:pt x="383" y="1003"/>
                  <a:pt x="381" y="1005"/>
                </a:cubicBezTo>
                <a:cubicBezTo>
                  <a:pt x="368" y="1015"/>
                  <a:pt x="356" y="1025"/>
                  <a:pt x="343" y="1035"/>
                </a:cubicBezTo>
                <a:cubicBezTo>
                  <a:pt x="342" y="1036"/>
                  <a:pt x="341" y="1037"/>
                  <a:pt x="339" y="1037"/>
                </a:cubicBezTo>
                <a:close/>
                <a:moveTo>
                  <a:pt x="413" y="976"/>
                </a:moveTo>
                <a:cubicBezTo>
                  <a:pt x="412" y="976"/>
                  <a:pt x="410" y="975"/>
                  <a:pt x="409" y="974"/>
                </a:cubicBezTo>
                <a:cubicBezTo>
                  <a:pt x="407" y="971"/>
                  <a:pt x="407" y="967"/>
                  <a:pt x="409" y="965"/>
                </a:cubicBezTo>
                <a:cubicBezTo>
                  <a:pt x="421" y="955"/>
                  <a:pt x="433" y="944"/>
                  <a:pt x="445" y="933"/>
                </a:cubicBezTo>
                <a:cubicBezTo>
                  <a:pt x="447" y="931"/>
                  <a:pt x="451" y="931"/>
                  <a:pt x="453" y="933"/>
                </a:cubicBezTo>
                <a:cubicBezTo>
                  <a:pt x="456" y="935"/>
                  <a:pt x="455" y="939"/>
                  <a:pt x="453" y="942"/>
                </a:cubicBezTo>
                <a:cubicBezTo>
                  <a:pt x="441" y="952"/>
                  <a:pt x="429" y="963"/>
                  <a:pt x="417" y="974"/>
                </a:cubicBezTo>
                <a:cubicBezTo>
                  <a:pt x="416" y="975"/>
                  <a:pt x="415" y="976"/>
                  <a:pt x="413" y="976"/>
                </a:cubicBezTo>
                <a:close/>
                <a:moveTo>
                  <a:pt x="483" y="910"/>
                </a:moveTo>
                <a:cubicBezTo>
                  <a:pt x="482" y="910"/>
                  <a:pt x="480" y="909"/>
                  <a:pt x="479" y="908"/>
                </a:cubicBezTo>
                <a:cubicBezTo>
                  <a:pt x="477" y="905"/>
                  <a:pt x="477" y="902"/>
                  <a:pt x="479" y="899"/>
                </a:cubicBezTo>
                <a:cubicBezTo>
                  <a:pt x="490" y="888"/>
                  <a:pt x="501" y="876"/>
                  <a:pt x="512" y="865"/>
                </a:cubicBezTo>
                <a:cubicBezTo>
                  <a:pt x="514" y="862"/>
                  <a:pt x="518" y="862"/>
                  <a:pt x="520" y="864"/>
                </a:cubicBezTo>
                <a:cubicBezTo>
                  <a:pt x="523" y="866"/>
                  <a:pt x="523" y="870"/>
                  <a:pt x="521" y="873"/>
                </a:cubicBezTo>
                <a:cubicBezTo>
                  <a:pt x="510" y="884"/>
                  <a:pt x="499" y="896"/>
                  <a:pt x="488" y="908"/>
                </a:cubicBezTo>
                <a:cubicBezTo>
                  <a:pt x="486" y="909"/>
                  <a:pt x="485" y="910"/>
                  <a:pt x="483" y="910"/>
                </a:cubicBezTo>
                <a:close/>
                <a:moveTo>
                  <a:pt x="548" y="839"/>
                </a:moveTo>
                <a:cubicBezTo>
                  <a:pt x="546" y="839"/>
                  <a:pt x="545" y="838"/>
                  <a:pt x="544" y="837"/>
                </a:cubicBezTo>
                <a:cubicBezTo>
                  <a:pt x="541" y="835"/>
                  <a:pt x="541" y="831"/>
                  <a:pt x="543" y="829"/>
                </a:cubicBezTo>
                <a:cubicBezTo>
                  <a:pt x="553" y="816"/>
                  <a:pt x="564" y="804"/>
                  <a:pt x="573" y="791"/>
                </a:cubicBezTo>
                <a:cubicBezTo>
                  <a:pt x="575" y="789"/>
                  <a:pt x="579" y="788"/>
                  <a:pt x="582" y="790"/>
                </a:cubicBezTo>
                <a:cubicBezTo>
                  <a:pt x="584" y="792"/>
                  <a:pt x="585" y="796"/>
                  <a:pt x="583" y="799"/>
                </a:cubicBezTo>
                <a:cubicBezTo>
                  <a:pt x="573" y="811"/>
                  <a:pt x="563" y="824"/>
                  <a:pt x="552" y="836"/>
                </a:cubicBezTo>
                <a:cubicBezTo>
                  <a:pt x="551" y="838"/>
                  <a:pt x="550" y="839"/>
                  <a:pt x="548" y="839"/>
                </a:cubicBezTo>
                <a:close/>
                <a:moveTo>
                  <a:pt x="607" y="763"/>
                </a:moveTo>
                <a:cubicBezTo>
                  <a:pt x="605" y="763"/>
                  <a:pt x="604" y="762"/>
                  <a:pt x="603" y="761"/>
                </a:cubicBezTo>
                <a:cubicBezTo>
                  <a:pt x="600" y="760"/>
                  <a:pt x="600" y="756"/>
                  <a:pt x="602" y="753"/>
                </a:cubicBezTo>
                <a:cubicBezTo>
                  <a:pt x="611" y="740"/>
                  <a:pt x="620" y="727"/>
                  <a:pt x="628" y="714"/>
                </a:cubicBezTo>
                <a:cubicBezTo>
                  <a:pt x="630" y="711"/>
                  <a:pt x="634" y="710"/>
                  <a:pt x="637" y="712"/>
                </a:cubicBezTo>
                <a:cubicBezTo>
                  <a:pt x="639" y="714"/>
                  <a:pt x="640" y="717"/>
                  <a:pt x="638" y="720"/>
                </a:cubicBezTo>
                <a:cubicBezTo>
                  <a:pt x="630" y="733"/>
                  <a:pt x="621" y="747"/>
                  <a:pt x="611" y="760"/>
                </a:cubicBezTo>
                <a:cubicBezTo>
                  <a:pt x="610" y="762"/>
                  <a:pt x="608" y="763"/>
                  <a:pt x="607" y="763"/>
                </a:cubicBezTo>
                <a:close/>
                <a:moveTo>
                  <a:pt x="658" y="682"/>
                </a:moveTo>
                <a:cubicBezTo>
                  <a:pt x="657" y="682"/>
                  <a:pt x="656" y="682"/>
                  <a:pt x="655" y="681"/>
                </a:cubicBezTo>
                <a:cubicBezTo>
                  <a:pt x="653" y="679"/>
                  <a:pt x="652" y="676"/>
                  <a:pt x="653" y="673"/>
                </a:cubicBezTo>
                <a:cubicBezTo>
                  <a:pt x="661" y="659"/>
                  <a:pt x="669" y="645"/>
                  <a:pt x="676" y="631"/>
                </a:cubicBezTo>
                <a:cubicBezTo>
                  <a:pt x="678" y="628"/>
                  <a:pt x="682" y="627"/>
                  <a:pt x="685" y="629"/>
                </a:cubicBezTo>
                <a:cubicBezTo>
                  <a:pt x="687" y="630"/>
                  <a:pt x="689" y="634"/>
                  <a:pt x="687" y="637"/>
                </a:cubicBezTo>
                <a:cubicBezTo>
                  <a:pt x="680" y="651"/>
                  <a:pt x="672" y="665"/>
                  <a:pt x="664" y="679"/>
                </a:cubicBezTo>
                <a:cubicBezTo>
                  <a:pt x="663" y="681"/>
                  <a:pt x="661" y="682"/>
                  <a:pt x="658" y="682"/>
                </a:cubicBezTo>
                <a:close/>
                <a:moveTo>
                  <a:pt x="703" y="597"/>
                </a:moveTo>
                <a:cubicBezTo>
                  <a:pt x="702" y="597"/>
                  <a:pt x="701" y="597"/>
                  <a:pt x="700" y="596"/>
                </a:cubicBezTo>
                <a:cubicBezTo>
                  <a:pt x="697" y="595"/>
                  <a:pt x="696" y="591"/>
                  <a:pt x="698" y="588"/>
                </a:cubicBezTo>
                <a:cubicBezTo>
                  <a:pt x="704" y="574"/>
                  <a:pt x="711" y="559"/>
                  <a:pt x="717" y="545"/>
                </a:cubicBezTo>
                <a:cubicBezTo>
                  <a:pt x="718" y="542"/>
                  <a:pt x="721" y="540"/>
                  <a:pt x="724" y="541"/>
                </a:cubicBezTo>
                <a:cubicBezTo>
                  <a:pt x="728" y="543"/>
                  <a:pt x="729" y="546"/>
                  <a:pt x="728" y="549"/>
                </a:cubicBezTo>
                <a:cubicBezTo>
                  <a:pt x="722" y="564"/>
                  <a:pt x="715" y="579"/>
                  <a:pt x="708" y="593"/>
                </a:cubicBezTo>
                <a:cubicBezTo>
                  <a:pt x="707" y="596"/>
                  <a:pt x="705" y="597"/>
                  <a:pt x="703" y="597"/>
                </a:cubicBezTo>
                <a:close/>
                <a:moveTo>
                  <a:pt x="739" y="508"/>
                </a:moveTo>
                <a:cubicBezTo>
                  <a:pt x="739" y="508"/>
                  <a:pt x="738" y="508"/>
                  <a:pt x="737" y="508"/>
                </a:cubicBezTo>
                <a:cubicBezTo>
                  <a:pt x="734" y="507"/>
                  <a:pt x="733" y="503"/>
                  <a:pt x="734" y="500"/>
                </a:cubicBezTo>
                <a:cubicBezTo>
                  <a:pt x="739" y="485"/>
                  <a:pt x="744" y="470"/>
                  <a:pt x="749" y="455"/>
                </a:cubicBezTo>
                <a:cubicBezTo>
                  <a:pt x="750" y="452"/>
                  <a:pt x="753" y="450"/>
                  <a:pt x="756" y="451"/>
                </a:cubicBezTo>
                <a:cubicBezTo>
                  <a:pt x="759" y="452"/>
                  <a:pt x="761" y="455"/>
                  <a:pt x="760" y="458"/>
                </a:cubicBezTo>
                <a:cubicBezTo>
                  <a:pt x="755" y="474"/>
                  <a:pt x="750" y="489"/>
                  <a:pt x="745" y="504"/>
                </a:cubicBezTo>
                <a:cubicBezTo>
                  <a:pt x="744" y="507"/>
                  <a:pt x="742" y="508"/>
                  <a:pt x="739" y="508"/>
                </a:cubicBezTo>
                <a:close/>
                <a:moveTo>
                  <a:pt x="767" y="416"/>
                </a:moveTo>
                <a:cubicBezTo>
                  <a:pt x="767" y="416"/>
                  <a:pt x="766" y="416"/>
                  <a:pt x="766" y="416"/>
                </a:cubicBezTo>
                <a:cubicBezTo>
                  <a:pt x="762" y="415"/>
                  <a:pt x="760" y="412"/>
                  <a:pt x="761" y="409"/>
                </a:cubicBezTo>
                <a:cubicBezTo>
                  <a:pt x="765" y="394"/>
                  <a:pt x="769" y="378"/>
                  <a:pt x="772" y="362"/>
                </a:cubicBezTo>
                <a:cubicBezTo>
                  <a:pt x="772" y="359"/>
                  <a:pt x="776" y="357"/>
                  <a:pt x="779" y="358"/>
                </a:cubicBezTo>
                <a:cubicBezTo>
                  <a:pt x="782" y="358"/>
                  <a:pt x="784" y="362"/>
                  <a:pt x="784" y="365"/>
                </a:cubicBezTo>
                <a:cubicBezTo>
                  <a:pt x="780" y="381"/>
                  <a:pt x="777" y="396"/>
                  <a:pt x="773" y="412"/>
                </a:cubicBezTo>
                <a:cubicBezTo>
                  <a:pt x="772" y="415"/>
                  <a:pt x="770" y="416"/>
                  <a:pt x="767" y="416"/>
                </a:cubicBezTo>
                <a:close/>
                <a:moveTo>
                  <a:pt x="786" y="322"/>
                </a:moveTo>
                <a:cubicBezTo>
                  <a:pt x="785" y="322"/>
                  <a:pt x="785" y="322"/>
                  <a:pt x="785" y="322"/>
                </a:cubicBezTo>
                <a:cubicBezTo>
                  <a:pt x="782" y="322"/>
                  <a:pt x="780" y="319"/>
                  <a:pt x="780" y="316"/>
                </a:cubicBezTo>
                <a:cubicBezTo>
                  <a:pt x="782" y="300"/>
                  <a:pt x="785" y="284"/>
                  <a:pt x="786" y="268"/>
                </a:cubicBezTo>
                <a:cubicBezTo>
                  <a:pt x="787" y="265"/>
                  <a:pt x="790" y="263"/>
                  <a:pt x="793" y="263"/>
                </a:cubicBezTo>
                <a:cubicBezTo>
                  <a:pt x="796" y="263"/>
                  <a:pt x="799" y="266"/>
                  <a:pt x="798" y="270"/>
                </a:cubicBezTo>
                <a:cubicBezTo>
                  <a:pt x="796" y="286"/>
                  <a:pt x="794" y="302"/>
                  <a:pt x="792" y="317"/>
                </a:cubicBezTo>
                <a:cubicBezTo>
                  <a:pt x="792" y="320"/>
                  <a:pt x="789" y="322"/>
                  <a:pt x="786" y="322"/>
                </a:cubicBezTo>
                <a:close/>
                <a:moveTo>
                  <a:pt x="796" y="227"/>
                </a:moveTo>
                <a:cubicBezTo>
                  <a:pt x="796" y="227"/>
                  <a:pt x="796" y="227"/>
                  <a:pt x="796" y="227"/>
                </a:cubicBezTo>
                <a:cubicBezTo>
                  <a:pt x="793" y="227"/>
                  <a:pt x="790" y="224"/>
                  <a:pt x="790" y="221"/>
                </a:cubicBezTo>
                <a:cubicBezTo>
                  <a:pt x="791" y="205"/>
                  <a:pt x="792" y="189"/>
                  <a:pt x="792" y="173"/>
                </a:cubicBezTo>
                <a:cubicBezTo>
                  <a:pt x="792" y="170"/>
                  <a:pt x="795" y="167"/>
                  <a:pt x="798" y="167"/>
                </a:cubicBezTo>
                <a:cubicBezTo>
                  <a:pt x="798" y="167"/>
                  <a:pt x="798" y="167"/>
                  <a:pt x="798" y="167"/>
                </a:cubicBezTo>
                <a:cubicBezTo>
                  <a:pt x="802" y="167"/>
                  <a:pt x="804" y="170"/>
                  <a:pt x="804" y="173"/>
                </a:cubicBezTo>
                <a:cubicBezTo>
                  <a:pt x="804" y="189"/>
                  <a:pt x="803" y="206"/>
                  <a:pt x="802" y="221"/>
                </a:cubicBezTo>
                <a:cubicBezTo>
                  <a:pt x="802" y="225"/>
                  <a:pt x="799" y="227"/>
                  <a:pt x="796" y="227"/>
                </a:cubicBezTo>
                <a:close/>
                <a:moveTo>
                  <a:pt x="798" y="131"/>
                </a:moveTo>
                <a:cubicBezTo>
                  <a:pt x="795" y="131"/>
                  <a:pt x="792" y="129"/>
                  <a:pt x="792" y="125"/>
                </a:cubicBezTo>
                <a:cubicBezTo>
                  <a:pt x="792" y="110"/>
                  <a:pt x="791" y="94"/>
                  <a:pt x="790" y="78"/>
                </a:cubicBezTo>
                <a:cubicBezTo>
                  <a:pt x="790" y="74"/>
                  <a:pt x="792" y="71"/>
                  <a:pt x="796" y="71"/>
                </a:cubicBezTo>
                <a:cubicBezTo>
                  <a:pt x="799" y="71"/>
                  <a:pt x="802" y="74"/>
                  <a:pt x="802" y="77"/>
                </a:cubicBezTo>
                <a:cubicBezTo>
                  <a:pt x="803" y="93"/>
                  <a:pt x="804" y="109"/>
                  <a:pt x="804" y="125"/>
                </a:cubicBezTo>
                <a:cubicBezTo>
                  <a:pt x="804" y="128"/>
                  <a:pt x="802" y="131"/>
                  <a:pt x="798" y="131"/>
                </a:cubicBezTo>
                <a:close/>
                <a:moveTo>
                  <a:pt x="792" y="35"/>
                </a:moveTo>
                <a:cubicBezTo>
                  <a:pt x="789" y="35"/>
                  <a:pt x="787" y="33"/>
                  <a:pt x="786" y="30"/>
                </a:cubicBezTo>
                <a:cubicBezTo>
                  <a:pt x="785" y="22"/>
                  <a:pt x="785" y="15"/>
                  <a:pt x="784" y="7"/>
                </a:cubicBezTo>
                <a:cubicBezTo>
                  <a:pt x="783" y="3"/>
                  <a:pt x="786" y="0"/>
                  <a:pt x="789" y="0"/>
                </a:cubicBezTo>
                <a:cubicBezTo>
                  <a:pt x="792" y="0"/>
                  <a:pt x="795" y="2"/>
                  <a:pt x="796" y="5"/>
                </a:cubicBezTo>
                <a:cubicBezTo>
                  <a:pt x="796" y="13"/>
                  <a:pt x="797" y="21"/>
                  <a:pt x="798" y="29"/>
                </a:cubicBezTo>
                <a:cubicBezTo>
                  <a:pt x="798" y="32"/>
                  <a:pt x="796" y="35"/>
                  <a:pt x="793" y="35"/>
                </a:cubicBezTo>
                <a:lnTo>
                  <a:pt x="792" y="35"/>
                </a:lnTo>
                <a:close/>
              </a:path>
            </a:pathLst>
          </a:custGeom>
          <a:solidFill>
            <a:srgbClr val="3BC7E2"/>
          </a:solidFill>
          <a:ln w="9525" cmpd="sng">
            <a:solidFill>
              <a:srgbClr val="0A4383"/>
            </a:solidFill>
            <a:miter lim="800000"/>
            <a:headEnd/>
            <a:tailEnd/>
          </a:ln>
        </p:spPr>
        <p:txBody>
          <a:bodyPr lIns="121682" tIns="60841" rIns="121682" bIns="60841"/>
          <a:lstStyle/>
          <a:p>
            <a:endParaRPr lang="zh-CN" altLang="en-US"/>
          </a:p>
        </p:txBody>
      </p:sp>
      <p:sp>
        <p:nvSpPr>
          <p:cNvPr id="14348" name="Freeform 148">
            <a:extLst>
              <a:ext uri="{FF2B5EF4-FFF2-40B4-BE49-F238E27FC236}">
                <a16:creationId xmlns:a16="http://schemas.microsoft.com/office/drawing/2014/main" id="{6B9E8416-ACD8-4331-8549-9EA9B23DD370}"/>
              </a:ext>
            </a:extLst>
          </p:cNvPr>
          <p:cNvSpPr>
            <a:spLocks noEditPoints="1"/>
          </p:cNvSpPr>
          <p:nvPr/>
        </p:nvSpPr>
        <p:spPr bwMode="auto">
          <a:xfrm>
            <a:off x="5037138" y="3913188"/>
            <a:ext cx="873125" cy="1381125"/>
          </a:xfrm>
          <a:custGeom>
            <a:avLst/>
            <a:gdLst>
              <a:gd name="T0" fmla="*/ 416 w 428"/>
              <a:gd name="T1" fmla="*/ 672 h 678"/>
              <a:gd name="T2" fmla="*/ 417 w 428"/>
              <a:gd name="T3" fmla="*/ 618 h 678"/>
              <a:gd name="T4" fmla="*/ 428 w 428"/>
              <a:gd name="T5" fmla="*/ 672 h 678"/>
              <a:gd name="T6" fmla="*/ 422 w 428"/>
              <a:gd name="T7" fmla="*/ 678 h 678"/>
              <a:gd name="T8" fmla="*/ 405 w 428"/>
              <a:gd name="T9" fmla="*/ 578 h 678"/>
              <a:gd name="T10" fmla="*/ 400 w 428"/>
              <a:gd name="T11" fmla="*/ 524 h 678"/>
              <a:gd name="T12" fmla="*/ 417 w 428"/>
              <a:gd name="T13" fmla="*/ 576 h 678"/>
              <a:gd name="T14" fmla="*/ 411 w 428"/>
              <a:gd name="T15" fmla="*/ 583 h 678"/>
              <a:gd name="T16" fmla="*/ 383 w 428"/>
              <a:gd name="T17" fmla="*/ 485 h 678"/>
              <a:gd name="T18" fmla="*/ 371 w 428"/>
              <a:gd name="T19" fmla="*/ 432 h 678"/>
              <a:gd name="T20" fmla="*/ 394 w 428"/>
              <a:gd name="T21" fmla="*/ 482 h 678"/>
              <a:gd name="T22" fmla="*/ 389 w 428"/>
              <a:gd name="T23" fmla="*/ 490 h 678"/>
              <a:gd name="T24" fmla="*/ 350 w 428"/>
              <a:gd name="T25" fmla="*/ 396 h 678"/>
              <a:gd name="T26" fmla="*/ 331 w 428"/>
              <a:gd name="T27" fmla="*/ 345 h 678"/>
              <a:gd name="T28" fmla="*/ 361 w 428"/>
              <a:gd name="T29" fmla="*/ 391 h 678"/>
              <a:gd name="T30" fmla="*/ 355 w 428"/>
              <a:gd name="T31" fmla="*/ 400 h 678"/>
              <a:gd name="T32" fmla="*/ 306 w 428"/>
              <a:gd name="T33" fmla="*/ 312 h 678"/>
              <a:gd name="T34" fmla="*/ 282 w 428"/>
              <a:gd name="T35" fmla="*/ 263 h 678"/>
              <a:gd name="T36" fmla="*/ 316 w 428"/>
              <a:gd name="T37" fmla="*/ 305 h 678"/>
              <a:gd name="T38" fmla="*/ 311 w 428"/>
              <a:gd name="T39" fmla="*/ 315 h 678"/>
              <a:gd name="T40" fmla="*/ 252 w 428"/>
              <a:gd name="T41" fmla="*/ 233 h 678"/>
              <a:gd name="T42" fmla="*/ 223 w 428"/>
              <a:gd name="T43" fmla="*/ 187 h 678"/>
              <a:gd name="T44" fmla="*/ 262 w 428"/>
              <a:gd name="T45" fmla="*/ 225 h 678"/>
              <a:gd name="T46" fmla="*/ 257 w 428"/>
              <a:gd name="T47" fmla="*/ 235 h 678"/>
              <a:gd name="T48" fmla="*/ 190 w 428"/>
              <a:gd name="T49" fmla="*/ 160 h 678"/>
              <a:gd name="T50" fmla="*/ 156 w 428"/>
              <a:gd name="T51" fmla="*/ 118 h 678"/>
              <a:gd name="T52" fmla="*/ 199 w 428"/>
              <a:gd name="T53" fmla="*/ 152 h 678"/>
              <a:gd name="T54" fmla="*/ 195 w 428"/>
              <a:gd name="T55" fmla="*/ 162 h 678"/>
              <a:gd name="T56" fmla="*/ 121 w 428"/>
              <a:gd name="T57" fmla="*/ 95 h 678"/>
              <a:gd name="T58" fmla="*/ 82 w 428"/>
              <a:gd name="T59" fmla="*/ 57 h 678"/>
              <a:gd name="T60" fmla="*/ 129 w 428"/>
              <a:gd name="T61" fmla="*/ 86 h 678"/>
              <a:gd name="T62" fmla="*/ 125 w 428"/>
              <a:gd name="T63" fmla="*/ 96 h 678"/>
              <a:gd name="T64" fmla="*/ 45 w 428"/>
              <a:gd name="T65" fmla="*/ 37 h 678"/>
              <a:gd name="T66" fmla="*/ 2 w 428"/>
              <a:gd name="T67" fmla="*/ 4 h 678"/>
              <a:gd name="T68" fmla="*/ 51 w 428"/>
              <a:gd name="T69" fmla="*/ 27 h 678"/>
              <a:gd name="T70" fmla="*/ 48 w 428"/>
              <a:gd name="T71" fmla="*/ 3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8" h="678">
                <a:moveTo>
                  <a:pt x="422" y="678"/>
                </a:moveTo>
                <a:cubicBezTo>
                  <a:pt x="419" y="678"/>
                  <a:pt x="416" y="676"/>
                  <a:pt x="416" y="672"/>
                </a:cubicBezTo>
                <a:cubicBezTo>
                  <a:pt x="415" y="656"/>
                  <a:pt x="414" y="641"/>
                  <a:pt x="412" y="625"/>
                </a:cubicBezTo>
                <a:cubicBezTo>
                  <a:pt x="412" y="622"/>
                  <a:pt x="414" y="619"/>
                  <a:pt x="417" y="618"/>
                </a:cubicBezTo>
                <a:cubicBezTo>
                  <a:pt x="421" y="618"/>
                  <a:pt x="424" y="620"/>
                  <a:pt x="424" y="623"/>
                </a:cubicBezTo>
                <a:cubicBezTo>
                  <a:pt x="426" y="639"/>
                  <a:pt x="427" y="656"/>
                  <a:pt x="428" y="672"/>
                </a:cubicBezTo>
                <a:cubicBezTo>
                  <a:pt x="428" y="675"/>
                  <a:pt x="426" y="678"/>
                  <a:pt x="423" y="678"/>
                </a:cubicBezTo>
                <a:lnTo>
                  <a:pt x="422" y="678"/>
                </a:lnTo>
                <a:close/>
                <a:moveTo>
                  <a:pt x="411" y="583"/>
                </a:moveTo>
                <a:cubicBezTo>
                  <a:pt x="408" y="583"/>
                  <a:pt x="406" y="581"/>
                  <a:pt x="405" y="578"/>
                </a:cubicBezTo>
                <a:cubicBezTo>
                  <a:pt x="402" y="562"/>
                  <a:pt x="399" y="547"/>
                  <a:pt x="395" y="531"/>
                </a:cubicBezTo>
                <a:cubicBezTo>
                  <a:pt x="395" y="528"/>
                  <a:pt x="397" y="525"/>
                  <a:pt x="400" y="524"/>
                </a:cubicBezTo>
                <a:cubicBezTo>
                  <a:pt x="403" y="523"/>
                  <a:pt x="406" y="525"/>
                  <a:pt x="407" y="528"/>
                </a:cubicBezTo>
                <a:cubicBezTo>
                  <a:pt x="411" y="544"/>
                  <a:pt x="414" y="560"/>
                  <a:pt x="417" y="576"/>
                </a:cubicBezTo>
                <a:cubicBezTo>
                  <a:pt x="418" y="579"/>
                  <a:pt x="415" y="582"/>
                  <a:pt x="412" y="583"/>
                </a:cubicBezTo>
                <a:lnTo>
                  <a:pt x="411" y="583"/>
                </a:lnTo>
                <a:close/>
                <a:moveTo>
                  <a:pt x="389" y="490"/>
                </a:moveTo>
                <a:cubicBezTo>
                  <a:pt x="386" y="490"/>
                  <a:pt x="384" y="488"/>
                  <a:pt x="383" y="485"/>
                </a:cubicBezTo>
                <a:cubicBezTo>
                  <a:pt x="378" y="470"/>
                  <a:pt x="373" y="455"/>
                  <a:pt x="368" y="440"/>
                </a:cubicBezTo>
                <a:cubicBezTo>
                  <a:pt x="366" y="437"/>
                  <a:pt x="368" y="434"/>
                  <a:pt x="371" y="432"/>
                </a:cubicBezTo>
                <a:cubicBezTo>
                  <a:pt x="374" y="431"/>
                  <a:pt x="378" y="433"/>
                  <a:pt x="379" y="436"/>
                </a:cubicBezTo>
                <a:cubicBezTo>
                  <a:pt x="384" y="451"/>
                  <a:pt x="390" y="466"/>
                  <a:pt x="394" y="482"/>
                </a:cubicBezTo>
                <a:cubicBezTo>
                  <a:pt x="395" y="485"/>
                  <a:pt x="394" y="488"/>
                  <a:pt x="390" y="489"/>
                </a:cubicBezTo>
                <a:cubicBezTo>
                  <a:pt x="390" y="489"/>
                  <a:pt x="389" y="490"/>
                  <a:pt x="389" y="490"/>
                </a:cubicBezTo>
                <a:close/>
                <a:moveTo>
                  <a:pt x="355" y="400"/>
                </a:moveTo>
                <a:cubicBezTo>
                  <a:pt x="353" y="400"/>
                  <a:pt x="351" y="398"/>
                  <a:pt x="350" y="396"/>
                </a:cubicBezTo>
                <a:cubicBezTo>
                  <a:pt x="343" y="382"/>
                  <a:pt x="336" y="367"/>
                  <a:pt x="329" y="353"/>
                </a:cubicBezTo>
                <a:cubicBezTo>
                  <a:pt x="327" y="350"/>
                  <a:pt x="329" y="347"/>
                  <a:pt x="331" y="345"/>
                </a:cubicBezTo>
                <a:cubicBezTo>
                  <a:pt x="334" y="344"/>
                  <a:pt x="338" y="345"/>
                  <a:pt x="340" y="348"/>
                </a:cubicBezTo>
                <a:cubicBezTo>
                  <a:pt x="347" y="362"/>
                  <a:pt x="354" y="377"/>
                  <a:pt x="361" y="391"/>
                </a:cubicBezTo>
                <a:cubicBezTo>
                  <a:pt x="362" y="394"/>
                  <a:pt x="361" y="398"/>
                  <a:pt x="357" y="399"/>
                </a:cubicBezTo>
                <a:cubicBezTo>
                  <a:pt x="357" y="400"/>
                  <a:pt x="356" y="400"/>
                  <a:pt x="355" y="400"/>
                </a:cubicBezTo>
                <a:close/>
                <a:moveTo>
                  <a:pt x="311" y="315"/>
                </a:moveTo>
                <a:cubicBezTo>
                  <a:pt x="309" y="315"/>
                  <a:pt x="307" y="314"/>
                  <a:pt x="306" y="312"/>
                </a:cubicBezTo>
                <a:cubicBezTo>
                  <a:pt x="298" y="298"/>
                  <a:pt x="289" y="285"/>
                  <a:pt x="280" y="271"/>
                </a:cubicBezTo>
                <a:cubicBezTo>
                  <a:pt x="278" y="269"/>
                  <a:pt x="279" y="265"/>
                  <a:pt x="282" y="263"/>
                </a:cubicBezTo>
                <a:cubicBezTo>
                  <a:pt x="284" y="261"/>
                  <a:pt x="288" y="262"/>
                  <a:pt x="290" y="265"/>
                </a:cubicBezTo>
                <a:cubicBezTo>
                  <a:pt x="299" y="278"/>
                  <a:pt x="308" y="292"/>
                  <a:pt x="316" y="305"/>
                </a:cubicBezTo>
                <a:cubicBezTo>
                  <a:pt x="318" y="308"/>
                  <a:pt x="317" y="312"/>
                  <a:pt x="314" y="314"/>
                </a:cubicBezTo>
                <a:cubicBezTo>
                  <a:pt x="313" y="314"/>
                  <a:pt x="312" y="315"/>
                  <a:pt x="311" y="315"/>
                </a:cubicBezTo>
                <a:close/>
                <a:moveTo>
                  <a:pt x="257" y="235"/>
                </a:moveTo>
                <a:cubicBezTo>
                  <a:pt x="255" y="235"/>
                  <a:pt x="253" y="234"/>
                  <a:pt x="252" y="233"/>
                </a:cubicBezTo>
                <a:cubicBezTo>
                  <a:pt x="243" y="220"/>
                  <a:pt x="233" y="208"/>
                  <a:pt x="222" y="196"/>
                </a:cubicBezTo>
                <a:cubicBezTo>
                  <a:pt x="220" y="193"/>
                  <a:pt x="220" y="189"/>
                  <a:pt x="223" y="187"/>
                </a:cubicBezTo>
                <a:cubicBezTo>
                  <a:pt x="225" y="185"/>
                  <a:pt x="229" y="185"/>
                  <a:pt x="231" y="188"/>
                </a:cubicBezTo>
                <a:cubicBezTo>
                  <a:pt x="242" y="200"/>
                  <a:pt x="252" y="213"/>
                  <a:pt x="262" y="225"/>
                </a:cubicBezTo>
                <a:cubicBezTo>
                  <a:pt x="264" y="228"/>
                  <a:pt x="263" y="232"/>
                  <a:pt x="261" y="234"/>
                </a:cubicBezTo>
                <a:cubicBezTo>
                  <a:pt x="260" y="235"/>
                  <a:pt x="258" y="235"/>
                  <a:pt x="257" y="235"/>
                </a:cubicBezTo>
                <a:close/>
                <a:moveTo>
                  <a:pt x="195" y="162"/>
                </a:moveTo>
                <a:cubicBezTo>
                  <a:pt x="193" y="162"/>
                  <a:pt x="191" y="162"/>
                  <a:pt x="190" y="160"/>
                </a:cubicBezTo>
                <a:cubicBezTo>
                  <a:pt x="179" y="149"/>
                  <a:pt x="168" y="138"/>
                  <a:pt x="156" y="127"/>
                </a:cubicBezTo>
                <a:cubicBezTo>
                  <a:pt x="154" y="124"/>
                  <a:pt x="154" y="121"/>
                  <a:pt x="156" y="118"/>
                </a:cubicBezTo>
                <a:cubicBezTo>
                  <a:pt x="158" y="116"/>
                  <a:pt x="162" y="116"/>
                  <a:pt x="165" y="118"/>
                </a:cubicBezTo>
                <a:cubicBezTo>
                  <a:pt x="176" y="129"/>
                  <a:pt x="188" y="140"/>
                  <a:pt x="199" y="152"/>
                </a:cubicBezTo>
                <a:cubicBezTo>
                  <a:pt x="201" y="154"/>
                  <a:pt x="201" y="158"/>
                  <a:pt x="199" y="161"/>
                </a:cubicBezTo>
                <a:cubicBezTo>
                  <a:pt x="198" y="162"/>
                  <a:pt x="196" y="162"/>
                  <a:pt x="195" y="162"/>
                </a:cubicBezTo>
                <a:close/>
                <a:moveTo>
                  <a:pt x="125" y="96"/>
                </a:moveTo>
                <a:cubicBezTo>
                  <a:pt x="123" y="96"/>
                  <a:pt x="122" y="96"/>
                  <a:pt x="121" y="95"/>
                </a:cubicBezTo>
                <a:cubicBezTo>
                  <a:pt x="109" y="85"/>
                  <a:pt x="96" y="74"/>
                  <a:pt x="84" y="65"/>
                </a:cubicBezTo>
                <a:cubicBezTo>
                  <a:pt x="81" y="63"/>
                  <a:pt x="80" y="59"/>
                  <a:pt x="82" y="57"/>
                </a:cubicBezTo>
                <a:cubicBezTo>
                  <a:pt x="84" y="54"/>
                  <a:pt x="88" y="53"/>
                  <a:pt x="91" y="55"/>
                </a:cubicBezTo>
                <a:cubicBezTo>
                  <a:pt x="104" y="65"/>
                  <a:pt x="116" y="75"/>
                  <a:pt x="129" y="86"/>
                </a:cubicBezTo>
                <a:cubicBezTo>
                  <a:pt x="131" y="88"/>
                  <a:pt x="131" y="92"/>
                  <a:pt x="129" y="94"/>
                </a:cubicBezTo>
                <a:cubicBezTo>
                  <a:pt x="128" y="96"/>
                  <a:pt x="126" y="96"/>
                  <a:pt x="125" y="96"/>
                </a:cubicBezTo>
                <a:close/>
                <a:moveTo>
                  <a:pt x="48" y="38"/>
                </a:moveTo>
                <a:cubicBezTo>
                  <a:pt x="47" y="38"/>
                  <a:pt x="46" y="38"/>
                  <a:pt x="45" y="37"/>
                </a:cubicBezTo>
                <a:cubicBezTo>
                  <a:pt x="20" y="21"/>
                  <a:pt x="4" y="12"/>
                  <a:pt x="4" y="12"/>
                </a:cubicBezTo>
                <a:cubicBezTo>
                  <a:pt x="1" y="11"/>
                  <a:pt x="0" y="7"/>
                  <a:pt x="2" y="4"/>
                </a:cubicBezTo>
                <a:cubicBezTo>
                  <a:pt x="3" y="1"/>
                  <a:pt x="7" y="0"/>
                  <a:pt x="10" y="2"/>
                </a:cubicBezTo>
                <a:cubicBezTo>
                  <a:pt x="10" y="2"/>
                  <a:pt x="26" y="10"/>
                  <a:pt x="51" y="27"/>
                </a:cubicBezTo>
                <a:cubicBezTo>
                  <a:pt x="54" y="29"/>
                  <a:pt x="55" y="33"/>
                  <a:pt x="53" y="36"/>
                </a:cubicBezTo>
                <a:cubicBezTo>
                  <a:pt x="52" y="37"/>
                  <a:pt x="50" y="38"/>
                  <a:pt x="48" y="38"/>
                </a:cubicBez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49" name="Freeform 149">
            <a:extLst>
              <a:ext uri="{FF2B5EF4-FFF2-40B4-BE49-F238E27FC236}">
                <a16:creationId xmlns:a16="http://schemas.microsoft.com/office/drawing/2014/main" id="{03C3572A-EAF9-4134-96DF-75E88C29FE93}"/>
              </a:ext>
            </a:extLst>
          </p:cNvPr>
          <p:cNvSpPr>
            <a:spLocks noEditPoints="1"/>
          </p:cNvSpPr>
          <p:nvPr/>
        </p:nvSpPr>
        <p:spPr bwMode="auto">
          <a:xfrm>
            <a:off x="4205288" y="2673350"/>
            <a:ext cx="2014537" cy="2635250"/>
          </a:xfrm>
          <a:custGeom>
            <a:avLst/>
            <a:gdLst>
              <a:gd name="T0" fmla="*/ 932 w 988"/>
              <a:gd name="T1" fmla="*/ 1280 h 1292"/>
              <a:gd name="T2" fmla="*/ 982 w 988"/>
              <a:gd name="T3" fmla="*/ 1280 h 1292"/>
              <a:gd name="T4" fmla="*/ 888 w 988"/>
              <a:gd name="T5" fmla="*/ 1267 h 1292"/>
              <a:gd name="T6" fmla="*/ 836 w 988"/>
              <a:gd name="T7" fmla="*/ 1244 h 1292"/>
              <a:gd name="T8" fmla="*/ 893 w 988"/>
              <a:gd name="T9" fmla="*/ 1263 h 1292"/>
              <a:gd name="T10" fmla="*/ 794 w 988"/>
              <a:gd name="T11" fmla="*/ 1235 h 1292"/>
              <a:gd name="T12" fmla="*/ 754 w 988"/>
              <a:gd name="T13" fmla="*/ 1206 h 1292"/>
              <a:gd name="T14" fmla="*/ 797 w 988"/>
              <a:gd name="T15" fmla="*/ 1236 h 1292"/>
              <a:gd name="T16" fmla="*/ 662 w 988"/>
              <a:gd name="T17" fmla="*/ 1178 h 1292"/>
              <a:gd name="T18" fmla="*/ 710 w 988"/>
              <a:gd name="T19" fmla="*/ 1187 h 1292"/>
              <a:gd name="T20" fmla="*/ 622 w 988"/>
              <a:gd name="T21" fmla="*/ 1156 h 1292"/>
              <a:gd name="T22" fmla="*/ 574 w 988"/>
              <a:gd name="T23" fmla="*/ 1124 h 1292"/>
              <a:gd name="T24" fmla="*/ 627 w 988"/>
              <a:gd name="T25" fmla="*/ 1153 h 1292"/>
              <a:gd name="T26" fmla="*/ 535 w 988"/>
              <a:gd name="T27" fmla="*/ 1107 h 1292"/>
              <a:gd name="T28" fmla="*/ 501 w 988"/>
              <a:gd name="T29" fmla="*/ 1071 h 1292"/>
              <a:gd name="T30" fmla="*/ 538 w 988"/>
              <a:gd name="T31" fmla="*/ 1108 h 1292"/>
              <a:gd name="T32" fmla="*/ 417 w 988"/>
              <a:gd name="T33" fmla="*/ 1024 h 1292"/>
              <a:gd name="T34" fmla="*/ 462 w 988"/>
              <a:gd name="T35" fmla="*/ 1044 h 1292"/>
              <a:gd name="T36" fmla="*/ 383 w 988"/>
              <a:gd name="T37" fmla="*/ 995 h 1292"/>
              <a:gd name="T38" fmla="*/ 343 w 988"/>
              <a:gd name="T39" fmla="*/ 953 h 1292"/>
              <a:gd name="T40" fmla="*/ 388 w 988"/>
              <a:gd name="T41" fmla="*/ 993 h 1292"/>
              <a:gd name="T42" fmla="*/ 309 w 988"/>
              <a:gd name="T43" fmla="*/ 928 h 1292"/>
              <a:gd name="T44" fmla="*/ 284 w 988"/>
              <a:gd name="T45" fmla="*/ 885 h 1292"/>
              <a:gd name="T46" fmla="*/ 313 w 988"/>
              <a:gd name="T47" fmla="*/ 930 h 1292"/>
              <a:gd name="T48" fmla="*/ 214 w 988"/>
              <a:gd name="T49" fmla="*/ 819 h 1292"/>
              <a:gd name="T50" fmla="*/ 253 w 988"/>
              <a:gd name="T51" fmla="*/ 849 h 1292"/>
              <a:gd name="T52" fmla="*/ 190 w 988"/>
              <a:gd name="T53" fmla="*/ 782 h 1292"/>
              <a:gd name="T54" fmla="*/ 161 w 988"/>
              <a:gd name="T55" fmla="*/ 731 h 1292"/>
              <a:gd name="T56" fmla="*/ 194 w 988"/>
              <a:gd name="T57" fmla="*/ 781 h 1292"/>
              <a:gd name="T58" fmla="*/ 135 w 988"/>
              <a:gd name="T59" fmla="*/ 698 h 1292"/>
              <a:gd name="T60" fmla="*/ 123 w 988"/>
              <a:gd name="T61" fmla="*/ 650 h 1292"/>
              <a:gd name="T62" fmla="*/ 140 w 988"/>
              <a:gd name="T63" fmla="*/ 701 h 1292"/>
              <a:gd name="T64" fmla="*/ 73 w 988"/>
              <a:gd name="T65" fmla="*/ 567 h 1292"/>
              <a:gd name="T66" fmla="*/ 103 w 988"/>
              <a:gd name="T67" fmla="*/ 607 h 1292"/>
              <a:gd name="T68" fmla="*/ 63 w 988"/>
              <a:gd name="T69" fmla="*/ 526 h 1292"/>
              <a:gd name="T70" fmla="*/ 47 w 988"/>
              <a:gd name="T71" fmla="*/ 468 h 1292"/>
              <a:gd name="T72" fmla="*/ 65 w 988"/>
              <a:gd name="T73" fmla="*/ 525 h 1292"/>
              <a:gd name="T74" fmla="*/ 31 w 988"/>
              <a:gd name="T75" fmla="*/ 429 h 1292"/>
              <a:gd name="T76" fmla="*/ 33 w 988"/>
              <a:gd name="T77" fmla="*/ 379 h 1292"/>
              <a:gd name="T78" fmla="*/ 37 w 988"/>
              <a:gd name="T79" fmla="*/ 433 h 1292"/>
              <a:gd name="T80" fmla="*/ 7 w 988"/>
              <a:gd name="T81" fmla="*/ 286 h 1292"/>
              <a:gd name="T82" fmla="*/ 25 w 988"/>
              <a:gd name="T83" fmla="*/ 332 h 1292"/>
              <a:gd name="T84" fmla="*/ 9 w 988"/>
              <a:gd name="T85" fmla="*/ 244 h 1292"/>
              <a:gd name="T86" fmla="*/ 6 w 988"/>
              <a:gd name="T87" fmla="*/ 184 h 1292"/>
              <a:gd name="T88" fmla="*/ 9 w 988"/>
              <a:gd name="T89" fmla="*/ 244 h 1292"/>
              <a:gd name="T90" fmla="*/ 0 w 988"/>
              <a:gd name="T91" fmla="*/ 143 h 1292"/>
              <a:gd name="T92" fmla="*/ 13 w 988"/>
              <a:gd name="T93" fmla="*/ 94 h 1292"/>
              <a:gd name="T94" fmla="*/ 10 w 988"/>
              <a:gd name="T95" fmla="*/ 52 h 1292"/>
              <a:gd name="T96" fmla="*/ 7 w 988"/>
              <a:gd name="T97" fmla="*/ 5 h 1292"/>
              <a:gd name="T98" fmla="*/ 16 w 988"/>
              <a:gd name="T99" fmla="*/ 47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8" h="1292">
                <a:moveTo>
                  <a:pt x="981" y="1292"/>
                </a:moveTo>
                <a:cubicBezTo>
                  <a:pt x="981" y="1292"/>
                  <a:pt x="980" y="1292"/>
                  <a:pt x="980" y="1292"/>
                </a:cubicBezTo>
                <a:cubicBezTo>
                  <a:pt x="979" y="1292"/>
                  <a:pt x="962" y="1288"/>
                  <a:pt x="932" y="1280"/>
                </a:cubicBezTo>
                <a:cubicBezTo>
                  <a:pt x="929" y="1280"/>
                  <a:pt x="927" y="1276"/>
                  <a:pt x="928" y="1273"/>
                </a:cubicBezTo>
                <a:cubicBezTo>
                  <a:pt x="929" y="1270"/>
                  <a:pt x="932" y="1268"/>
                  <a:pt x="935" y="1269"/>
                </a:cubicBezTo>
                <a:cubicBezTo>
                  <a:pt x="965" y="1277"/>
                  <a:pt x="982" y="1280"/>
                  <a:pt x="982" y="1280"/>
                </a:cubicBezTo>
                <a:cubicBezTo>
                  <a:pt x="985" y="1281"/>
                  <a:pt x="988" y="1284"/>
                  <a:pt x="987" y="1287"/>
                </a:cubicBezTo>
                <a:cubicBezTo>
                  <a:pt x="986" y="1290"/>
                  <a:pt x="984" y="1292"/>
                  <a:pt x="981" y="1292"/>
                </a:cubicBezTo>
                <a:close/>
                <a:moveTo>
                  <a:pt x="888" y="1267"/>
                </a:moveTo>
                <a:cubicBezTo>
                  <a:pt x="887" y="1267"/>
                  <a:pt x="886" y="1267"/>
                  <a:pt x="886" y="1267"/>
                </a:cubicBezTo>
                <a:cubicBezTo>
                  <a:pt x="871" y="1262"/>
                  <a:pt x="855" y="1257"/>
                  <a:pt x="840" y="1252"/>
                </a:cubicBezTo>
                <a:cubicBezTo>
                  <a:pt x="837" y="1251"/>
                  <a:pt x="835" y="1247"/>
                  <a:pt x="836" y="1244"/>
                </a:cubicBezTo>
                <a:cubicBezTo>
                  <a:pt x="837" y="1241"/>
                  <a:pt x="841" y="1240"/>
                  <a:pt x="844" y="1241"/>
                </a:cubicBezTo>
                <a:cubicBezTo>
                  <a:pt x="859" y="1246"/>
                  <a:pt x="874" y="1251"/>
                  <a:pt x="889" y="1256"/>
                </a:cubicBezTo>
                <a:cubicBezTo>
                  <a:pt x="893" y="1256"/>
                  <a:pt x="894" y="1260"/>
                  <a:pt x="893" y="1263"/>
                </a:cubicBezTo>
                <a:cubicBezTo>
                  <a:pt x="893" y="1266"/>
                  <a:pt x="890" y="1267"/>
                  <a:pt x="888" y="1267"/>
                </a:cubicBezTo>
                <a:close/>
                <a:moveTo>
                  <a:pt x="797" y="1236"/>
                </a:moveTo>
                <a:cubicBezTo>
                  <a:pt x="796" y="1236"/>
                  <a:pt x="795" y="1236"/>
                  <a:pt x="794" y="1235"/>
                </a:cubicBezTo>
                <a:cubicBezTo>
                  <a:pt x="779" y="1230"/>
                  <a:pt x="764" y="1224"/>
                  <a:pt x="750" y="1218"/>
                </a:cubicBezTo>
                <a:cubicBezTo>
                  <a:pt x="747" y="1216"/>
                  <a:pt x="745" y="1213"/>
                  <a:pt x="746" y="1210"/>
                </a:cubicBezTo>
                <a:cubicBezTo>
                  <a:pt x="748" y="1207"/>
                  <a:pt x="751" y="1205"/>
                  <a:pt x="754" y="1206"/>
                </a:cubicBezTo>
                <a:cubicBezTo>
                  <a:pt x="769" y="1213"/>
                  <a:pt x="784" y="1219"/>
                  <a:pt x="799" y="1224"/>
                </a:cubicBezTo>
                <a:cubicBezTo>
                  <a:pt x="802" y="1225"/>
                  <a:pt x="803" y="1229"/>
                  <a:pt x="802" y="1232"/>
                </a:cubicBezTo>
                <a:cubicBezTo>
                  <a:pt x="801" y="1234"/>
                  <a:pt x="799" y="1236"/>
                  <a:pt x="797" y="1236"/>
                </a:cubicBezTo>
                <a:close/>
                <a:moveTo>
                  <a:pt x="708" y="1199"/>
                </a:moveTo>
                <a:cubicBezTo>
                  <a:pt x="707" y="1199"/>
                  <a:pt x="706" y="1199"/>
                  <a:pt x="705" y="1198"/>
                </a:cubicBezTo>
                <a:cubicBezTo>
                  <a:pt x="691" y="1192"/>
                  <a:pt x="676" y="1185"/>
                  <a:pt x="662" y="1178"/>
                </a:cubicBezTo>
                <a:cubicBezTo>
                  <a:pt x="659" y="1176"/>
                  <a:pt x="658" y="1173"/>
                  <a:pt x="659" y="1170"/>
                </a:cubicBezTo>
                <a:cubicBezTo>
                  <a:pt x="660" y="1167"/>
                  <a:pt x="664" y="1165"/>
                  <a:pt x="667" y="1167"/>
                </a:cubicBezTo>
                <a:cubicBezTo>
                  <a:pt x="681" y="1174"/>
                  <a:pt x="696" y="1181"/>
                  <a:pt x="710" y="1187"/>
                </a:cubicBezTo>
                <a:cubicBezTo>
                  <a:pt x="713" y="1189"/>
                  <a:pt x="715" y="1192"/>
                  <a:pt x="713" y="1195"/>
                </a:cubicBezTo>
                <a:cubicBezTo>
                  <a:pt x="712" y="1197"/>
                  <a:pt x="710" y="1199"/>
                  <a:pt x="708" y="1199"/>
                </a:cubicBezTo>
                <a:close/>
                <a:moveTo>
                  <a:pt x="622" y="1156"/>
                </a:moveTo>
                <a:cubicBezTo>
                  <a:pt x="621" y="1156"/>
                  <a:pt x="620" y="1156"/>
                  <a:pt x="619" y="1156"/>
                </a:cubicBezTo>
                <a:cubicBezTo>
                  <a:pt x="605" y="1148"/>
                  <a:pt x="590" y="1140"/>
                  <a:pt x="577" y="1132"/>
                </a:cubicBezTo>
                <a:cubicBezTo>
                  <a:pt x="574" y="1131"/>
                  <a:pt x="573" y="1127"/>
                  <a:pt x="574" y="1124"/>
                </a:cubicBezTo>
                <a:cubicBezTo>
                  <a:pt x="576" y="1121"/>
                  <a:pt x="580" y="1120"/>
                  <a:pt x="583" y="1122"/>
                </a:cubicBezTo>
                <a:cubicBezTo>
                  <a:pt x="596" y="1130"/>
                  <a:pt x="610" y="1137"/>
                  <a:pt x="624" y="1145"/>
                </a:cubicBezTo>
                <a:cubicBezTo>
                  <a:pt x="627" y="1147"/>
                  <a:pt x="628" y="1150"/>
                  <a:pt x="627" y="1153"/>
                </a:cubicBezTo>
                <a:cubicBezTo>
                  <a:pt x="626" y="1155"/>
                  <a:pt x="624" y="1156"/>
                  <a:pt x="622" y="1156"/>
                </a:cubicBezTo>
                <a:close/>
                <a:moveTo>
                  <a:pt x="538" y="1108"/>
                </a:moveTo>
                <a:cubicBezTo>
                  <a:pt x="537" y="1108"/>
                  <a:pt x="536" y="1108"/>
                  <a:pt x="535" y="1107"/>
                </a:cubicBezTo>
                <a:cubicBezTo>
                  <a:pt x="522" y="1099"/>
                  <a:pt x="508" y="1090"/>
                  <a:pt x="495" y="1081"/>
                </a:cubicBezTo>
                <a:cubicBezTo>
                  <a:pt x="492" y="1079"/>
                  <a:pt x="491" y="1076"/>
                  <a:pt x="493" y="1073"/>
                </a:cubicBezTo>
                <a:cubicBezTo>
                  <a:pt x="495" y="1070"/>
                  <a:pt x="499" y="1069"/>
                  <a:pt x="501" y="1071"/>
                </a:cubicBezTo>
                <a:cubicBezTo>
                  <a:pt x="515" y="1080"/>
                  <a:pt x="528" y="1089"/>
                  <a:pt x="542" y="1097"/>
                </a:cubicBezTo>
                <a:cubicBezTo>
                  <a:pt x="544" y="1099"/>
                  <a:pt x="545" y="1103"/>
                  <a:pt x="544" y="1105"/>
                </a:cubicBezTo>
                <a:cubicBezTo>
                  <a:pt x="542" y="1107"/>
                  <a:pt x="540" y="1108"/>
                  <a:pt x="538" y="1108"/>
                </a:cubicBezTo>
                <a:close/>
                <a:moveTo>
                  <a:pt x="459" y="1055"/>
                </a:moveTo>
                <a:cubicBezTo>
                  <a:pt x="458" y="1055"/>
                  <a:pt x="456" y="1054"/>
                  <a:pt x="455" y="1053"/>
                </a:cubicBezTo>
                <a:cubicBezTo>
                  <a:pt x="442" y="1044"/>
                  <a:pt x="429" y="1034"/>
                  <a:pt x="417" y="1024"/>
                </a:cubicBezTo>
                <a:cubicBezTo>
                  <a:pt x="414" y="1022"/>
                  <a:pt x="414" y="1018"/>
                  <a:pt x="416" y="1016"/>
                </a:cubicBezTo>
                <a:cubicBezTo>
                  <a:pt x="418" y="1013"/>
                  <a:pt x="422" y="1013"/>
                  <a:pt x="424" y="1015"/>
                </a:cubicBezTo>
                <a:cubicBezTo>
                  <a:pt x="437" y="1025"/>
                  <a:pt x="449" y="1034"/>
                  <a:pt x="462" y="1044"/>
                </a:cubicBezTo>
                <a:cubicBezTo>
                  <a:pt x="465" y="1046"/>
                  <a:pt x="466" y="1049"/>
                  <a:pt x="464" y="1052"/>
                </a:cubicBezTo>
                <a:cubicBezTo>
                  <a:pt x="462" y="1054"/>
                  <a:pt x="461" y="1055"/>
                  <a:pt x="459" y="1055"/>
                </a:cubicBezTo>
                <a:close/>
                <a:moveTo>
                  <a:pt x="383" y="995"/>
                </a:moveTo>
                <a:cubicBezTo>
                  <a:pt x="382" y="995"/>
                  <a:pt x="381" y="995"/>
                  <a:pt x="379" y="994"/>
                </a:cubicBezTo>
                <a:cubicBezTo>
                  <a:pt x="367" y="983"/>
                  <a:pt x="355" y="972"/>
                  <a:pt x="343" y="962"/>
                </a:cubicBezTo>
                <a:cubicBezTo>
                  <a:pt x="341" y="959"/>
                  <a:pt x="341" y="956"/>
                  <a:pt x="343" y="953"/>
                </a:cubicBezTo>
                <a:cubicBezTo>
                  <a:pt x="345" y="951"/>
                  <a:pt x="349" y="951"/>
                  <a:pt x="352" y="953"/>
                </a:cubicBezTo>
                <a:cubicBezTo>
                  <a:pt x="363" y="964"/>
                  <a:pt x="375" y="974"/>
                  <a:pt x="387" y="985"/>
                </a:cubicBezTo>
                <a:cubicBezTo>
                  <a:pt x="390" y="987"/>
                  <a:pt x="390" y="990"/>
                  <a:pt x="388" y="993"/>
                </a:cubicBezTo>
                <a:cubicBezTo>
                  <a:pt x="387" y="994"/>
                  <a:pt x="385" y="995"/>
                  <a:pt x="383" y="995"/>
                </a:cubicBezTo>
                <a:close/>
                <a:moveTo>
                  <a:pt x="313" y="930"/>
                </a:moveTo>
                <a:cubicBezTo>
                  <a:pt x="311" y="930"/>
                  <a:pt x="310" y="929"/>
                  <a:pt x="309" y="928"/>
                </a:cubicBezTo>
                <a:cubicBezTo>
                  <a:pt x="297" y="917"/>
                  <a:pt x="286" y="905"/>
                  <a:pt x="275" y="893"/>
                </a:cubicBezTo>
                <a:cubicBezTo>
                  <a:pt x="273" y="891"/>
                  <a:pt x="273" y="887"/>
                  <a:pt x="276" y="885"/>
                </a:cubicBezTo>
                <a:cubicBezTo>
                  <a:pt x="278" y="882"/>
                  <a:pt x="282" y="883"/>
                  <a:pt x="284" y="885"/>
                </a:cubicBezTo>
                <a:cubicBezTo>
                  <a:pt x="295" y="897"/>
                  <a:pt x="306" y="908"/>
                  <a:pt x="317" y="920"/>
                </a:cubicBezTo>
                <a:cubicBezTo>
                  <a:pt x="320" y="922"/>
                  <a:pt x="320" y="926"/>
                  <a:pt x="317" y="928"/>
                </a:cubicBezTo>
                <a:cubicBezTo>
                  <a:pt x="316" y="929"/>
                  <a:pt x="314" y="930"/>
                  <a:pt x="313" y="930"/>
                </a:cubicBezTo>
                <a:close/>
                <a:moveTo>
                  <a:pt x="248" y="859"/>
                </a:moveTo>
                <a:cubicBezTo>
                  <a:pt x="247" y="859"/>
                  <a:pt x="245" y="858"/>
                  <a:pt x="244" y="857"/>
                </a:cubicBezTo>
                <a:cubicBezTo>
                  <a:pt x="234" y="844"/>
                  <a:pt x="223" y="832"/>
                  <a:pt x="214" y="819"/>
                </a:cubicBezTo>
                <a:cubicBezTo>
                  <a:pt x="212" y="816"/>
                  <a:pt x="212" y="813"/>
                  <a:pt x="215" y="811"/>
                </a:cubicBezTo>
                <a:cubicBezTo>
                  <a:pt x="218" y="809"/>
                  <a:pt x="221" y="809"/>
                  <a:pt x="223" y="812"/>
                </a:cubicBezTo>
                <a:cubicBezTo>
                  <a:pt x="233" y="824"/>
                  <a:pt x="243" y="837"/>
                  <a:pt x="253" y="849"/>
                </a:cubicBezTo>
                <a:cubicBezTo>
                  <a:pt x="255" y="852"/>
                  <a:pt x="255" y="855"/>
                  <a:pt x="252" y="858"/>
                </a:cubicBezTo>
                <a:cubicBezTo>
                  <a:pt x="251" y="858"/>
                  <a:pt x="250" y="859"/>
                  <a:pt x="248" y="859"/>
                </a:cubicBezTo>
                <a:close/>
                <a:moveTo>
                  <a:pt x="190" y="782"/>
                </a:moveTo>
                <a:cubicBezTo>
                  <a:pt x="189" y="782"/>
                  <a:pt x="187" y="782"/>
                  <a:pt x="186" y="780"/>
                </a:cubicBezTo>
                <a:cubicBezTo>
                  <a:pt x="176" y="767"/>
                  <a:pt x="168" y="753"/>
                  <a:pt x="159" y="740"/>
                </a:cubicBezTo>
                <a:cubicBezTo>
                  <a:pt x="157" y="737"/>
                  <a:pt x="158" y="733"/>
                  <a:pt x="161" y="731"/>
                </a:cubicBezTo>
                <a:cubicBezTo>
                  <a:pt x="164" y="729"/>
                  <a:pt x="168" y="730"/>
                  <a:pt x="169" y="733"/>
                </a:cubicBezTo>
                <a:cubicBezTo>
                  <a:pt x="178" y="747"/>
                  <a:pt x="186" y="760"/>
                  <a:pt x="195" y="773"/>
                </a:cubicBezTo>
                <a:cubicBezTo>
                  <a:pt x="197" y="776"/>
                  <a:pt x="197" y="780"/>
                  <a:pt x="194" y="781"/>
                </a:cubicBezTo>
                <a:cubicBezTo>
                  <a:pt x="193" y="782"/>
                  <a:pt x="192" y="782"/>
                  <a:pt x="190" y="782"/>
                </a:cubicBezTo>
                <a:close/>
                <a:moveTo>
                  <a:pt x="140" y="701"/>
                </a:moveTo>
                <a:cubicBezTo>
                  <a:pt x="138" y="701"/>
                  <a:pt x="136" y="700"/>
                  <a:pt x="135" y="698"/>
                </a:cubicBezTo>
                <a:cubicBezTo>
                  <a:pt x="127" y="684"/>
                  <a:pt x="119" y="670"/>
                  <a:pt x="112" y="655"/>
                </a:cubicBezTo>
                <a:cubicBezTo>
                  <a:pt x="111" y="652"/>
                  <a:pt x="112" y="649"/>
                  <a:pt x="115" y="647"/>
                </a:cubicBezTo>
                <a:cubicBezTo>
                  <a:pt x="118" y="646"/>
                  <a:pt x="121" y="647"/>
                  <a:pt x="123" y="650"/>
                </a:cubicBezTo>
                <a:cubicBezTo>
                  <a:pt x="130" y="664"/>
                  <a:pt x="137" y="678"/>
                  <a:pt x="145" y="692"/>
                </a:cubicBezTo>
                <a:cubicBezTo>
                  <a:pt x="147" y="695"/>
                  <a:pt x="146" y="699"/>
                  <a:pt x="143" y="700"/>
                </a:cubicBezTo>
                <a:cubicBezTo>
                  <a:pt x="142" y="701"/>
                  <a:pt x="141" y="701"/>
                  <a:pt x="140" y="701"/>
                </a:cubicBezTo>
                <a:close/>
                <a:moveTo>
                  <a:pt x="97" y="615"/>
                </a:moveTo>
                <a:cubicBezTo>
                  <a:pt x="95" y="615"/>
                  <a:pt x="93" y="614"/>
                  <a:pt x="92" y="612"/>
                </a:cubicBezTo>
                <a:cubicBezTo>
                  <a:pt x="85" y="597"/>
                  <a:pt x="79" y="582"/>
                  <a:pt x="73" y="567"/>
                </a:cubicBezTo>
                <a:cubicBezTo>
                  <a:pt x="72" y="564"/>
                  <a:pt x="74" y="560"/>
                  <a:pt x="77" y="559"/>
                </a:cubicBezTo>
                <a:cubicBezTo>
                  <a:pt x="80" y="558"/>
                  <a:pt x="83" y="560"/>
                  <a:pt x="85" y="563"/>
                </a:cubicBezTo>
                <a:cubicBezTo>
                  <a:pt x="90" y="577"/>
                  <a:pt x="96" y="592"/>
                  <a:pt x="103" y="607"/>
                </a:cubicBezTo>
                <a:cubicBezTo>
                  <a:pt x="104" y="610"/>
                  <a:pt x="103" y="613"/>
                  <a:pt x="100" y="615"/>
                </a:cubicBezTo>
                <a:cubicBezTo>
                  <a:pt x="99" y="615"/>
                  <a:pt x="98" y="615"/>
                  <a:pt x="97" y="615"/>
                </a:cubicBezTo>
                <a:close/>
                <a:moveTo>
                  <a:pt x="63" y="526"/>
                </a:moveTo>
                <a:cubicBezTo>
                  <a:pt x="60" y="526"/>
                  <a:pt x="58" y="524"/>
                  <a:pt x="57" y="522"/>
                </a:cubicBezTo>
                <a:cubicBezTo>
                  <a:pt x="52" y="506"/>
                  <a:pt x="47" y="491"/>
                  <a:pt x="43" y="475"/>
                </a:cubicBezTo>
                <a:cubicBezTo>
                  <a:pt x="42" y="472"/>
                  <a:pt x="44" y="469"/>
                  <a:pt x="47" y="468"/>
                </a:cubicBezTo>
                <a:cubicBezTo>
                  <a:pt x="50" y="467"/>
                  <a:pt x="54" y="469"/>
                  <a:pt x="55" y="472"/>
                </a:cubicBezTo>
                <a:cubicBezTo>
                  <a:pt x="59" y="487"/>
                  <a:pt x="64" y="503"/>
                  <a:pt x="69" y="518"/>
                </a:cubicBezTo>
                <a:cubicBezTo>
                  <a:pt x="70" y="521"/>
                  <a:pt x="68" y="524"/>
                  <a:pt x="65" y="525"/>
                </a:cubicBezTo>
                <a:cubicBezTo>
                  <a:pt x="64" y="526"/>
                  <a:pt x="63" y="526"/>
                  <a:pt x="63" y="526"/>
                </a:cubicBezTo>
                <a:close/>
                <a:moveTo>
                  <a:pt x="37" y="433"/>
                </a:moveTo>
                <a:cubicBezTo>
                  <a:pt x="34" y="433"/>
                  <a:pt x="32" y="432"/>
                  <a:pt x="31" y="429"/>
                </a:cubicBezTo>
                <a:cubicBezTo>
                  <a:pt x="27" y="413"/>
                  <a:pt x="24" y="397"/>
                  <a:pt x="21" y="382"/>
                </a:cubicBezTo>
                <a:cubicBezTo>
                  <a:pt x="20" y="378"/>
                  <a:pt x="23" y="375"/>
                  <a:pt x="26" y="375"/>
                </a:cubicBezTo>
                <a:cubicBezTo>
                  <a:pt x="29" y="374"/>
                  <a:pt x="32" y="376"/>
                  <a:pt x="33" y="379"/>
                </a:cubicBezTo>
                <a:cubicBezTo>
                  <a:pt x="36" y="395"/>
                  <a:pt x="39" y="411"/>
                  <a:pt x="43" y="426"/>
                </a:cubicBezTo>
                <a:cubicBezTo>
                  <a:pt x="43" y="429"/>
                  <a:pt x="41" y="433"/>
                  <a:pt x="38" y="433"/>
                </a:cubicBezTo>
                <a:cubicBezTo>
                  <a:pt x="38" y="433"/>
                  <a:pt x="37" y="433"/>
                  <a:pt x="37" y="433"/>
                </a:cubicBezTo>
                <a:close/>
                <a:moveTo>
                  <a:pt x="19" y="339"/>
                </a:moveTo>
                <a:cubicBezTo>
                  <a:pt x="16" y="339"/>
                  <a:pt x="13" y="337"/>
                  <a:pt x="13" y="334"/>
                </a:cubicBezTo>
                <a:cubicBezTo>
                  <a:pt x="11" y="318"/>
                  <a:pt x="9" y="302"/>
                  <a:pt x="7" y="286"/>
                </a:cubicBezTo>
                <a:cubicBezTo>
                  <a:pt x="7" y="283"/>
                  <a:pt x="9" y="280"/>
                  <a:pt x="12" y="280"/>
                </a:cubicBezTo>
                <a:cubicBezTo>
                  <a:pt x="16" y="279"/>
                  <a:pt x="19" y="282"/>
                  <a:pt x="19" y="285"/>
                </a:cubicBezTo>
                <a:cubicBezTo>
                  <a:pt x="21" y="301"/>
                  <a:pt x="23" y="317"/>
                  <a:pt x="25" y="332"/>
                </a:cubicBezTo>
                <a:cubicBezTo>
                  <a:pt x="25" y="336"/>
                  <a:pt x="23" y="339"/>
                  <a:pt x="20" y="339"/>
                </a:cubicBezTo>
                <a:lnTo>
                  <a:pt x="19" y="339"/>
                </a:lnTo>
                <a:close/>
                <a:moveTo>
                  <a:pt x="9" y="244"/>
                </a:moveTo>
                <a:cubicBezTo>
                  <a:pt x="6" y="244"/>
                  <a:pt x="3" y="242"/>
                  <a:pt x="3" y="238"/>
                </a:cubicBezTo>
                <a:cubicBezTo>
                  <a:pt x="2" y="223"/>
                  <a:pt x="1" y="206"/>
                  <a:pt x="1" y="190"/>
                </a:cubicBezTo>
                <a:cubicBezTo>
                  <a:pt x="0" y="187"/>
                  <a:pt x="3" y="184"/>
                  <a:pt x="6" y="184"/>
                </a:cubicBezTo>
                <a:cubicBezTo>
                  <a:pt x="10" y="184"/>
                  <a:pt x="12" y="187"/>
                  <a:pt x="13" y="190"/>
                </a:cubicBezTo>
                <a:cubicBezTo>
                  <a:pt x="13" y="206"/>
                  <a:pt x="14" y="222"/>
                  <a:pt x="15" y="238"/>
                </a:cubicBezTo>
                <a:cubicBezTo>
                  <a:pt x="15" y="241"/>
                  <a:pt x="13" y="244"/>
                  <a:pt x="9" y="244"/>
                </a:cubicBezTo>
                <a:close/>
                <a:moveTo>
                  <a:pt x="6" y="150"/>
                </a:moveTo>
                <a:cubicBezTo>
                  <a:pt x="6" y="150"/>
                  <a:pt x="6" y="150"/>
                  <a:pt x="6" y="150"/>
                </a:cubicBezTo>
                <a:cubicBezTo>
                  <a:pt x="3" y="150"/>
                  <a:pt x="0" y="146"/>
                  <a:pt x="0" y="143"/>
                </a:cubicBezTo>
                <a:cubicBezTo>
                  <a:pt x="0" y="127"/>
                  <a:pt x="0" y="110"/>
                  <a:pt x="1" y="94"/>
                </a:cubicBezTo>
                <a:cubicBezTo>
                  <a:pt x="1" y="91"/>
                  <a:pt x="4" y="88"/>
                  <a:pt x="7" y="88"/>
                </a:cubicBezTo>
                <a:cubicBezTo>
                  <a:pt x="11" y="88"/>
                  <a:pt x="13" y="91"/>
                  <a:pt x="13" y="94"/>
                </a:cubicBezTo>
                <a:cubicBezTo>
                  <a:pt x="12" y="110"/>
                  <a:pt x="12" y="127"/>
                  <a:pt x="12" y="143"/>
                </a:cubicBezTo>
                <a:cubicBezTo>
                  <a:pt x="12" y="146"/>
                  <a:pt x="9" y="150"/>
                  <a:pt x="6" y="150"/>
                </a:cubicBezTo>
                <a:close/>
                <a:moveTo>
                  <a:pt x="10" y="52"/>
                </a:moveTo>
                <a:cubicBezTo>
                  <a:pt x="9" y="52"/>
                  <a:pt x="9" y="52"/>
                  <a:pt x="9" y="52"/>
                </a:cubicBezTo>
                <a:cubicBezTo>
                  <a:pt x="6" y="52"/>
                  <a:pt x="3" y="49"/>
                  <a:pt x="4" y="46"/>
                </a:cubicBezTo>
                <a:cubicBezTo>
                  <a:pt x="5" y="32"/>
                  <a:pt x="6" y="19"/>
                  <a:pt x="7" y="5"/>
                </a:cubicBezTo>
                <a:cubicBezTo>
                  <a:pt x="7" y="2"/>
                  <a:pt x="10" y="0"/>
                  <a:pt x="14" y="0"/>
                </a:cubicBezTo>
                <a:cubicBezTo>
                  <a:pt x="17" y="0"/>
                  <a:pt x="19" y="3"/>
                  <a:pt x="19" y="7"/>
                </a:cubicBezTo>
                <a:cubicBezTo>
                  <a:pt x="18" y="20"/>
                  <a:pt x="17" y="33"/>
                  <a:pt x="16" y="47"/>
                </a:cubicBezTo>
                <a:cubicBezTo>
                  <a:pt x="15" y="50"/>
                  <a:pt x="13" y="52"/>
                  <a:pt x="10" y="52"/>
                </a:cubicBezTo>
                <a:close/>
              </a:path>
            </a:pathLst>
          </a:custGeom>
          <a:solidFill>
            <a:srgbClr val="3D9FAC"/>
          </a:solidFill>
          <a:ln w="9525" cmpd="sng">
            <a:solidFill>
              <a:srgbClr val="0A4383"/>
            </a:solidFill>
            <a:miter lim="800000"/>
            <a:headEnd/>
            <a:tailEnd/>
          </a:ln>
        </p:spPr>
        <p:txBody>
          <a:bodyPr lIns="121682" tIns="60841" rIns="121682" bIns="60841"/>
          <a:lstStyle/>
          <a:p>
            <a:endParaRPr lang="zh-CN" altLang="en-US"/>
          </a:p>
        </p:txBody>
      </p:sp>
      <p:sp>
        <p:nvSpPr>
          <p:cNvPr id="14350" name="Freeform 150">
            <a:extLst>
              <a:ext uri="{FF2B5EF4-FFF2-40B4-BE49-F238E27FC236}">
                <a16:creationId xmlns:a16="http://schemas.microsoft.com/office/drawing/2014/main" id="{555817AF-F20D-421D-950F-4487C84E051B}"/>
              </a:ext>
            </a:extLst>
          </p:cNvPr>
          <p:cNvSpPr>
            <a:spLocks noEditPoints="1"/>
          </p:cNvSpPr>
          <p:nvPr/>
        </p:nvSpPr>
        <p:spPr bwMode="auto">
          <a:xfrm>
            <a:off x="5692775" y="2884488"/>
            <a:ext cx="204788" cy="2424112"/>
          </a:xfrm>
          <a:custGeom>
            <a:avLst/>
            <a:gdLst>
              <a:gd name="T0" fmla="*/ 48 w 101"/>
              <a:gd name="T1" fmla="*/ 1184 h 1189"/>
              <a:gd name="T2" fmla="*/ 44 w 101"/>
              <a:gd name="T3" fmla="*/ 1130 h 1189"/>
              <a:gd name="T4" fmla="*/ 60 w 101"/>
              <a:gd name="T5" fmla="*/ 1182 h 1189"/>
              <a:gd name="T6" fmla="*/ 54 w 101"/>
              <a:gd name="T7" fmla="*/ 1189 h 1189"/>
              <a:gd name="T8" fmla="*/ 32 w 101"/>
              <a:gd name="T9" fmla="*/ 1089 h 1189"/>
              <a:gd name="T10" fmla="*/ 30 w 101"/>
              <a:gd name="T11" fmla="*/ 1035 h 1189"/>
              <a:gd name="T12" fmla="*/ 44 w 101"/>
              <a:gd name="T13" fmla="*/ 1087 h 1189"/>
              <a:gd name="T14" fmla="*/ 25 w 101"/>
              <a:gd name="T15" fmla="*/ 999 h 1189"/>
              <a:gd name="T16" fmla="*/ 14 w 101"/>
              <a:gd name="T17" fmla="*/ 946 h 1189"/>
              <a:gd name="T18" fmla="*/ 26 w 101"/>
              <a:gd name="T19" fmla="*/ 945 h 1189"/>
              <a:gd name="T20" fmla="*/ 26 w 101"/>
              <a:gd name="T21" fmla="*/ 999 h 1189"/>
              <a:gd name="T22" fmla="*/ 16 w 101"/>
              <a:gd name="T23" fmla="*/ 903 h 1189"/>
              <a:gd name="T24" fmla="*/ 6 w 101"/>
              <a:gd name="T25" fmla="*/ 850 h 1189"/>
              <a:gd name="T26" fmla="*/ 18 w 101"/>
              <a:gd name="T27" fmla="*/ 849 h 1189"/>
              <a:gd name="T28" fmla="*/ 16 w 101"/>
              <a:gd name="T29" fmla="*/ 903 h 1189"/>
              <a:gd name="T30" fmla="*/ 3 w 101"/>
              <a:gd name="T31" fmla="*/ 802 h 1189"/>
              <a:gd name="T32" fmla="*/ 7 w 101"/>
              <a:gd name="T33" fmla="*/ 748 h 1189"/>
              <a:gd name="T34" fmla="*/ 15 w 101"/>
              <a:gd name="T35" fmla="*/ 801 h 1189"/>
              <a:gd name="T36" fmla="*/ 9 w 101"/>
              <a:gd name="T37" fmla="*/ 808 h 1189"/>
              <a:gd name="T38" fmla="*/ 0 w 101"/>
              <a:gd name="T39" fmla="*/ 705 h 1189"/>
              <a:gd name="T40" fmla="*/ 6 w 101"/>
              <a:gd name="T41" fmla="*/ 651 h 1189"/>
              <a:gd name="T42" fmla="*/ 12 w 101"/>
              <a:gd name="T43" fmla="*/ 657 h 1189"/>
              <a:gd name="T44" fmla="*/ 6 w 101"/>
              <a:gd name="T45" fmla="*/ 711 h 1189"/>
              <a:gd name="T46" fmla="*/ 6 w 101"/>
              <a:gd name="T47" fmla="*/ 615 h 1189"/>
              <a:gd name="T48" fmla="*/ 1 w 101"/>
              <a:gd name="T49" fmla="*/ 561 h 1189"/>
              <a:gd name="T50" fmla="*/ 13 w 101"/>
              <a:gd name="T51" fmla="*/ 562 h 1189"/>
              <a:gd name="T52" fmla="*/ 6 w 101"/>
              <a:gd name="T53" fmla="*/ 615 h 1189"/>
              <a:gd name="T54" fmla="*/ 9 w 101"/>
              <a:gd name="T55" fmla="*/ 520 h 1189"/>
              <a:gd name="T56" fmla="*/ 6 w 101"/>
              <a:gd name="T57" fmla="*/ 465 h 1189"/>
              <a:gd name="T58" fmla="*/ 18 w 101"/>
              <a:gd name="T59" fmla="*/ 466 h 1189"/>
              <a:gd name="T60" fmla="*/ 9 w 101"/>
              <a:gd name="T61" fmla="*/ 520 h 1189"/>
              <a:gd name="T62" fmla="*/ 15 w 101"/>
              <a:gd name="T63" fmla="*/ 424 h 1189"/>
              <a:gd name="T64" fmla="*/ 15 w 101"/>
              <a:gd name="T65" fmla="*/ 370 h 1189"/>
              <a:gd name="T66" fmla="*/ 27 w 101"/>
              <a:gd name="T67" fmla="*/ 371 h 1189"/>
              <a:gd name="T68" fmla="*/ 16 w 101"/>
              <a:gd name="T69" fmla="*/ 424 h 1189"/>
              <a:gd name="T70" fmla="*/ 26 w 101"/>
              <a:gd name="T71" fmla="*/ 329 h 1189"/>
              <a:gd name="T72" fmla="*/ 27 w 101"/>
              <a:gd name="T73" fmla="*/ 274 h 1189"/>
              <a:gd name="T74" fmla="*/ 39 w 101"/>
              <a:gd name="T75" fmla="*/ 276 h 1189"/>
              <a:gd name="T76" fmla="*/ 27 w 101"/>
              <a:gd name="T77" fmla="*/ 329 h 1189"/>
              <a:gd name="T78" fmla="*/ 40 w 101"/>
              <a:gd name="T79" fmla="*/ 234 h 1189"/>
              <a:gd name="T80" fmla="*/ 44 w 101"/>
              <a:gd name="T81" fmla="*/ 179 h 1189"/>
              <a:gd name="T82" fmla="*/ 56 w 101"/>
              <a:gd name="T83" fmla="*/ 182 h 1189"/>
              <a:gd name="T84" fmla="*/ 41 w 101"/>
              <a:gd name="T85" fmla="*/ 234 h 1189"/>
              <a:gd name="T86" fmla="*/ 59 w 101"/>
              <a:gd name="T87" fmla="*/ 140 h 1189"/>
              <a:gd name="T88" fmla="*/ 66 w 101"/>
              <a:gd name="T89" fmla="*/ 86 h 1189"/>
              <a:gd name="T90" fmla="*/ 77 w 101"/>
              <a:gd name="T91" fmla="*/ 89 h 1189"/>
              <a:gd name="T92" fmla="*/ 60 w 101"/>
              <a:gd name="T93" fmla="*/ 140 h 1189"/>
              <a:gd name="T94" fmla="*/ 82 w 101"/>
              <a:gd name="T95" fmla="*/ 46 h 1189"/>
              <a:gd name="T96" fmla="*/ 88 w 101"/>
              <a:gd name="T97" fmla="*/ 5 h 1189"/>
              <a:gd name="T98" fmla="*/ 100 w 101"/>
              <a:gd name="T99" fmla="*/ 9 h 1189"/>
              <a:gd name="T100" fmla="*/ 84 w 101"/>
              <a:gd name="T101" fmla="*/ 47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189">
                <a:moveTo>
                  <a:pt x="54" y="1189"/>
                </a:moveTo>
                <a:cubicBezTo>
                  <a:pt x="51" y="1189"/>
                  <a:pt x="49" y="1187"/>
                  <a:pt x="48" y="1184"/>
                </a:cubicBezTo>
                <a:cubicBezTo>
                  <a:pt x="48" y="1184"/>
                  <a:pt x="44" y="1167"/>
                  <a:pt x="39" y="1137"/>
                </a:cubicBezTo>
                <a:cubicBezTo>
                  <a:pt x="39" y="1133"/>
                  <a:pt x="41" y="1130"/>
                  <a:pt x="44" y="1130"/>
                </a:cubicBezTo>
                <a:cubicBezTo>
                  <a:pt x="47" y="1129"/>
                  <a:pt x="51" y="1131"/>
                  <a:pt x="51" y="1135"/>
                </a:cubicBezTo>
                <a:cubicBezTo>
                  <a:pt x="56" y="1165"/>
                  <a:pt x="60" y="1182"/>
                  <a:pt x="60" y="1182"/>
                </a:cubicBezTo>
                <a:cubicBezTo>
                  <a:pt x="61" y="1185"/>
                  <a:pt x="58" y="1188"/>
                  <a:pt x="55" y="1189"/>
                </a:cubicBezTo>
                <a:cubicBezTo>
                  <a:pt x="55" y="1189"/>
                  <a:pt x="54" y="1189"/>
                  <a:pt x="54" y="1189"/>
                </a:cubicBezTo>
                <a:close/>
                <a:moveTo>
                  <a:pt x="38" y="1094"/>
                </a:moveTo>
                <a:cubicBezTo>
                  <a:pt x="35" y="1094"/>
                  <a:pt x="32" y="1092"/>
                  <a:pt x="32" y="1089"/>
                </a:cubicBezTo>
                <a:cubicBezTo>
                  <a:pt x="29" y="1074"/>
                  <a:pt x="27" y="1058"/>
                  <a:pt x="25" y="1042"/>
                </a:cubicBezTo>
                <a:cubicBezTo>
                  <a:pt x="25" y="1038"/>
                  <a:pt x="27" y="1035"/>
                  <a:pt x="30" y="1035"/>
                </a:cubicBezTo>
                <a:cubicBezTo>
                  <a:pt x="33" y="1034"/>
                  <a:pt x="36" y="1037"/>
                  <a:pt x="37" y="1040"/>
                </a:cubicBezTo>
                <a:cubicBezTo>
                  <a:pt x="39" y="1056"/>
                  <a:pt x="41" y="1072"/>
                  <a:pt x="44" y="1087"/>
                </a:cubicBezTo>
                <a:cubicBezTo>
                  <a:pt x="44" y="1091"/>
                  <a:pt x="42" y="1094"/>
                  <a:pt x="38" y="1094"/>
                </a:cubicBezTo>
                <a:close/>
                <a:moveTo>
                  <a:pt x="25" y="999"/>
                </a:moveTo>
                <a:cubicBezTo>
                  <a:pt x="22" y="999"/>
                  <a:pt x="19" y="997"/>
                  <a:pt x="19" y="994"/>
                </a:cubicBezTo>
                <a:cubicBezTo>
                  <a:pt x="17" y="978"/>
                  <a:pt x="16" y="962"/>
                  <a:pt x="14" y="946"/>
                </a:cubicBezTo>
                <a:cubicBezTo>
                  <a:pt x="14" y="943"/>
                  <a:pt x="16" y="940"/>
                  <a:pt x="19" y="939"/>
                </a:cubicBezTo>
                <a:cubicBezTo>
                  <a:pt x="23" y="939"/>
                  <a:pt x="26" y="941"/>
                  <a:pt x="26" y="945"/>
                </a:cubicBezTo>
                <a:cubicBezTo>
                  <a:pt x="28" y="961"/>
                  <a:pt x="29" y="977"/>
                  <a:pt x="31" y="992"/>
                </a:cubicBezTo>
                <a:cubicBezTo>
                  <a:pt x="31" y="996"/>
                  <a:pt x="29" y="999"/>
                  <a:pt x="26" y="999"/>
                </a:cubicBezTo>
                <a:lnTo>
                  <a:pt x="25" y="999"/>
                </a:lnTo>
                <a:close/>
                <a:moveTo>
                  <a:pt x="16" y="903"/>
                </a:moveTo>
                <a:cubicBezTo>
                  <a:pt x="13" y="903"/>
                  <a:pt x="10" y="901"/>
                  <a:pt x="10" y="898"/>
                </a:cubicBezTo>
                <a:cubicBezTo>
                  <a:pt x="8" y="882"/>
                  <a:pt x="7" y="866"/>
                  <a:pt x="6" y="850"/>
                </a:cubicBezTo>
                <a:cubicBezTo>
                  <a:pt x="6" y="847"/>
                  <a:pt x="8" y="844"/>
                  <a:pt x="12" y="844"/>
                </a:cubicBezTo>
                <a:cubicBezTo>
                  <a:pt x="15" y="843"/>
                  <a:pt x="18" y="846"/>
                  <a:pt x="18" y="849"/>
                </a:cubicBezTo>
                <a:cubicBezTo>
                  <a:pt x="19" y="865"/>
                  <a:pt x="20" y="881"/>
                  <a:pt x="22" y="897"/>
                </a:cubicBezTo>
                <a:cubicBezTo>
                  <a:pt x="22" y="900"/>
                  <a:pt x="19" y="903"/>
                  <a:pt x="16" y="903"/>
                </a:cubicBezTo>
                <a:close/>
                <a:moveTo>
                  <a:pt x="9" y="808"/>
                </a:moveTo>
                <a:cubicBezTo>
                  <a:pt x="6" y="808"/>
                  <a:pt x="3" y="805"/>
                  <a:pt x="3" y="802"/>
                </a:cubicBezTo>
                <a:cubicBezTo>
                  <a:pt x="3" y="786"/>
                  <a:pt x="2" y="770"/>
                  <a:pt x="1" y="754"/>
                </a:cubicBezTo>
                <a:cubicBezTo>
                  <a:pt x="1" y="751"/>
                  <a:pt x="4" y="748"/>
                  <a:pt x="7" y="748"/>
                </a:cubicBezTo>
                <a:cubicBezTo>
                  <a:pt x="10" y="747"/>
                  <a:pt x="13" y="750"/>
                  <a:pt x="13" y="754"/>
                </a:cubicBezTo>
                <a:cubicBezTo>
                  <a:pt x="14" y="769"/>
                  <a:pt x="15" y="785"/>
                  <a:pt x="15" y="801"/>
                </a:cubicBezTo>
                <a:cubicBezTo>
                  <a:pt x="15" y="805"/>
                  <a:pt x="13" y="808"/>
                  <a:pt x="10" y="808"/>
                </a:cubicBezTo>
                <a:lnTo>
                  <a:pt x="9" y="808"/>
                </a:lnTo>
                <a:close/>
                <a:moveTo>
                  <a:pt x="6" y="711"/>
                </a:moveTo>
                <a:cubicBezTo>
                  <a:pt x="3" y="711"/>
                  <a:pt x="0" y="709"/>
                  <a:pt x="0" y="705"/>
                </a:cubicBezTo>
                <a:cubicBezTo>
                  <a:pt x="0" y="689"/>
                  <a:pt x="0" y="673"/>
                  <a:pt x="0" y="657"/>
                </a:cubicBezTo>
                <a:cubicBezTo>
                  <a:pt x="0" y="654"/>
                  <a:pt x="2" y="651"/>
                  <a:pt x="6" y="651"/>
                </a:cubicBezTo>
                <a:cubicBezTo>
                  <a:pt x="6" y="651"/>
                  <a:pt x="6" y="651"/>
                  <a:pt x="6" y="651"/>
                </a:cubicBezTo>
                <a:cubicBezTo>
                  <a:pt x="9" y="651"/>
                  <a:pt x="12" y="654"/>
                  <a:pt x="12" y="657"/>
                </a:cubicBezTo>
                <a:cubicBezTo>
                  <a:pt x="12" y="673"/>
                  <a:pt x="12" y="689"/>
                  <a:pt x="12" y="705"/>
                </a:cubicBezTo>
                <a:cubicBezTo>
                  <a:pt x="12" y="708"/>
                  <a:pt x="9" y="711"/>
                  <a:pt x="6" y="711"/>
                </a:cubicBezTo>
                <a:close/>
                <a:moveTo>
                  <a:pt x="6" y="615"/>
                </a:moveTo>
                <a:cubicBezTo>
                  <a:pt x="6" y="615"/>
                  <a:pt x="6" y="615"/>
                  <a:pt x="6" y="615"/>
                </a:cubicBezTo>
                <a:cubicBezTo>
                  <a:pt x="3" y="615"/>
                  <a:pt x="0" y="613"/>
                  <a:pt x="0" y="609"/>
                </a:cubicBezTo>
                <a:cubicBezTo>
                  <a:pt x="0" y="593"/>
                  <a:pt x="1" y="577"/>
                  <a:pt x="1" y="561"/>
                </a:cubicBezTo>
                <a:cubicBezTo>
                  <a:pt x="1" y="558"/>
                  <a:pt x="4" y="555"/>
                  <a:pt x="7" y="556"/>
                </a:cubicBezTo>
                <a:cubicBezTo>
                  <a:pt x="11" y="556"/>
                  <a:pt x="13" y="559"/>
                  <a:pt x="13" y="562"/>
                </a:cubicBezTo>
                <a:cubicBezTo>
                  <a:pt x="13" y="578"/>
                  <a:pt x="12" y="593"/>
                  <a:pt x="12" y="609"/>
                </a:cubicBezTo>
                <a:cubicBezTo>
                  <a:pt x="12" y="613"/>
                  <a:pt x="9" y="615"/>
                  <a:pt x="6" y="615"/>
                </a:cubicBezTo>
                <a:close/>
                <a:moveTo>
                  <a:pt x="9" y="520"/>
                </a:moveTo>
                <a:cubicBezTo>
                  <a:pt x="9" y="520"/>
                  <a:pt x="9" y="520"/>
                  <a:pt x="9" y="520"/>
                </a:cubicBezTo>
                <a:cubicBezTo>
                  <a:pt x="6" y="520"/>
                  <a:pt x="3" y="517"/>
                  <a:pt x="3" y="513"/>
                </a:cubicBezTo>
                <a:cubicBezTo>
                  <a:pt x="4" y="497"/>
                  <a:pt x="5" y="481"/>
                  <a:pt x="6" y="465"/>
                </a:cubicBezTo>
                <a:cubicBezTo>
                  <a:pt x="6" y="462"/>
                  <a:pt x="9" y="460"/>
                  <a:pt x="13" y="460"/>
                </a:cubicBezTo>
                <a:cubicBezTo>
                  <a:pt x="16" y="460"/>
                  <a:pt x="18" y="463"/>
                  <a:pt x="18" y="466"/>
                </a:cubicBezTo>
                <a:cubicBezTo>
                  <a:pt x="17" y="482"/>
                  <a:pt x="16" y="498"/>
                  <a:pt x="15" y="514"/>
                </a:cubicBezTo>
                <a:cubicBezTo>
                  <a:pt x="15" y="517"/>
                  <a:pt x="12" y="520"/>
                  <a:pt x="9" y="520"/>
                </a:cubicBezTo>
                <a:close/>
                <a:moveTo>
                  <a:pt x="16" y="424"/>
                </a:moveTo>
                <a:cubicBezTo>
                  <a:pt x="15" y="424"/>
                  <a:pt x="15" y="424"/>
                  <a:pt x="15" y="424"/>
                </a:cubicBezTo>
                <a:cubicBezTo>
                  <a:pt x="12" y="424"/>
                  <a:pt x="10" y="421"/>
                  <a:pt x="10" y="417"/>
                </a:cubicBezTo>
                <a:cubicBezTo>
                  <a:pt x="11" y="401"/>
                  <a:pt x="13" y="385"/>
                  <a:pt x="15" y="370"/>
                </a:cubicBezTo>
                <a:cubicBezTo>
                  <a:pt x="15" y="366"/>
                  <a:pt x="18" y="364"/>
                  <a:pt x="21" y="364"/>
                </a:cubicBezTo>
                <a:cubicBezTo>
                  <a:pt x="25" y="365"/>
                  <a:pt x="27" y="368"/>
                  <a:pt x="27" y="371"/>
                </a:cubicBezTo>
                <a:cubicBezTo>
                  <a:pt x="25" y="387"/>
                  <a:pt x="23" y="403"/>
                  <a:pt x="22" y="419"/>
                </a:cubicBezTo>
                <a:cubicBezTo>
                  <a:pt x="22" y="422"/>
                  <a:pt x="19" y="424"/>
                  <a:pt x="16" y="424"/>
                </a:cubicBezTo>
                <a:close/>
                <a:moveTo>
                  <a:pt x="27" y="329"/>
                </a:moveTo>
                <a:cubicBezTo>
                  <a:pt x="26" y="329"/>
                  <a:pt x="26" y="329"/>
                  <a:pt x="26" y="329"/>
                </a:cubicBezTo>
                <a:cubicBezTo>
                  <a:pt x="22" y="328"/>
                  <a:pt x="20" y="325"/>
                  <a:pt x="21" y="322"/>
                </a:cubicBezTo>
                <a:cubicBezTo>
                  <a:pt x="23" y="306"/>
                  <a:pt x="25" y="290"/>
                  <a:pt x="27" y="274"/>
                </a:cubicBezTo>
                <a:cubicBezTo>
                  <a:pt x="28" y="271"/>
                  <a:pt x="31" y="269"/>
                  <a:pt x="34" y="269"/>
                </a:cubicBezTo>
                <a:cubicBezTo>
                  <a:pt x="38" y="270"/>
                  <a:pt x="40" y="273"/>
                  <a:pt x="39" y="276"/>
                </a:cubicBezTo>
                <a:cubicBezTo>
                  <a:pt x="37" y="292"/>
                  <a:pt x="35" y="308"/>
                  <a:pt x="33" y="323"/>
                </a:cubicBezTo>
                <a:cubicBezTo>
                  <a:pt x="32" y="326"/>
                  <a:pt x="30" y="329"/>
                  <a:pt x="27" y="329"/>
                </a:cubicBezTo>
                <a:close/>
                <a:moveTo>
                  <a:pt x="41" y="234"/>
                </a:moveTo>
                <a:cubicBezTo>
                  <a:pt x="40" y="234"/>
                  <a:pt x="40" y="234"/>
                  <a:pt x="40" y="234"/>
                </a:cubicBezTo>
                <a:cubicBezTo>
                  <a:pt x="37" y="233"/>
                  <a:pt x="35" y="230"/>
                  <a:pt x="35" y="227"/>
                </a:cubicBezTo>
                <a:cubicBezTo>
                  <a:pt x="38" y="211"/>
                  <a:pt x="41" y="195"/>
                  <a:pt x="44" y="179"/>
                </a:cubicBezTo>
                <a:cubicBezTo>
                  <a:pt x="45" y="176"/>
                  <a:pt x="48" y="174"/>
                  <a:pt x="51" y="175"/>
                </a:cubicBezTo>
                <a:cubicBezTo>
                  <a:pt x="55" y="175"/>
                  <a:pt x="57" y="179"/>
                  <a:pt x="56" y="182"/>
                </a:cubicBezTo>
                <a:cubicBezTo>
                  <a:pt x="53" y="197"/>
                  <a:pt x="50" y="213"/>
                  <a:pt x="47" y="229"/>
                </a:cubicBezTo>
                <a:cubicBezTo>
                  <a:pt x="47" y="232"/>
                  <a:pt x="44" y="234"/>
                  <a:pt x="41" y="234"/>
                </a:cubicBezTo>
                <a:close/>
                <a:moveTo>
                  <a:pt x="60" y="140"/>
                </a:moveTo>
                <a:cubicBezTo>
                  <a:pt x="60" y="140"/>
                  <a:pt x="59" y="140"/>
                  <a:pt x="59" y="140"/>
                </a:cubicBezTo>
                <a:cubicBezTo>
                  <a:pt x="56" y="139"/>
                  <a:pt x="54" y="136"/>
                  <a:pt x="54" y="132"/>
                </a:cubicBezTo>
                <a:cubicBezTo>
                  <a:pt x="58" y="117"/>
                  <a:pt x="62" y="101"/>
                  <a:pt x="66" y="86"/>
                </a:cubicBezTo>
                <a:cubicBezTo>
                  <a:pt x="67" y="82"/>
                  <a:pt x="70" y="80"/>
                  <a:pt x="73" y="81"/>
                </a:cubicBezTo>
                <a:cubicBezTo>
                  <a:pt x="76" y="82"/>
                  <a:pt x="78" y="85"/>
                  <a:pt x="77" y="89"/>
                </a:cubicBezTo>
                <a:cubicBezTo>
                  <a:pt x="73" y="104"/>
                  <a:pt x="70" y="119"/>
                  <a:pt x="66" y="135"/>
                </a:cubicBezTo>
                <a:cubicBezTo>
                  <a:pt x="65" y="138"/>
                  <a:pt x="63" y="140"/>
                  <a:pt x="60" y="140"/>
                </a:cubicBezTo>
                <a:close/>
                <a:moveTo>
                  <a:pt x="84" y="47"/>
                </a:moveTo>
                <a:cubicBezTo>
                  <a:pt x="83" y="47"/>
                  <a:pt x="83" y="47"/>
                  <a:pt x="82" y="46"/>
                </a:cubicBezTo>
                <a:cubicBezTo>
                  <a:pt x="79" y="46"/>
                  <a:pt x="77" y="42"/>
                  <a:pt x="78" y="39"/>
                </a:cubicBezTo>
                <a:cubicBezTo>
                  <a:pt x="81" y="28"/>
                  <a:pt x="85" y="16"/>
                  <a:pt x="88" y="5"/>
                </a:cubicBezTo>
                <a:cubicBezTo>
                  <a:pt x="89" y="2"/>
                  <a:pt x="93" y="0"/>
                  <a:pt x="96" y="1"/>
                </a:cubicBezTo>
                <a:cubicBezTo>
                  <a:pt x="99" y="2"/>
                  <a:pt x="101" y="6"/>
                  <a:pt x="100" y="9"/>
                </a:cubicBezTo>
                <a:cubicBezTo>
                  <a:pt x="96" y="20"/>
                  <a:pt x="93" y="31"/>
                  <a:pt x="90" y="42"/>
                </a:cubicBezTo>
                <a:cubicBezTo>
                  <a:pt x="89" y="45"/>
                  <a:pt x="87" y="47"/>
                  <a:pt x="84" y="47"/>
                </a:cubicBez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51" name="Freeform 151">
            <a:extLst>
              <a:ext uri="{FF2B5EF4-FFF2-40B4-BE49-F238E27FC236}">
                <a16:creationId xmlns:a16="http://schemas.microsoft.com/office/drawing/2014/main" id="{AC9AD6D9-7697-4E73-A1B4-6259752591DF}"/>
              </a:ext>
            </a:extLst>
          </p:cNvPr>
          <p:cNvSpPr>
            <a:spLocks/>
          </p:cNvSpPr>
          <p:nvPr/>
        </p:nvSpPr>
        <p:spPr bwMode="auto">
          <a:xfrm>
            <a:off x="5389563" y="5121275"/>
            <a:ext cx="1181100" cy="1641475"/>
          </a:xfrm>
          <a:custGeom>
            <a:avLst/>
            <a:gdLst>
              <a:gd name="T0" fmla="*/ 0 w 579"/>
              <a:gd name="T1" fmla="*/ 761 h 805"/>
              <a:gd name="T2" fmla="*/ 44 w 579"/>
              <a:gd name="T3" fmla="*/ 805 h 805"/>
              <a:gd name="T4" fmla="*/ 535 w 579"/>
              <a:gd name="T5" fmla="*/ 805 h 805"/>
              <a:gd name="T6" fmla="*/ 579 w 579"/>
              <a:gd name="T7" fmla="*/ 761 h 805"/>
              <a:gd name="T8" fmla="*/ 579 w 579"/>
              <a:gd name="T9" fmla="*/ 44 h 805"/>
              <a:gd name="T10" fmla="*/ 535 w 579"/>
              <a:gd name="T11" fmla="*/ 0 h 805"/>
              <a:gd name="T12" fmla="*/ 44 w 579"/>
              <a:gd name="T13" fmla="*/ 0 h 805"/>
              <a:gd name="T14" fmla="*/ 0 w 579"/>
              <a:gd name="T15" fmla="*/ 44 h 805"/>
              <a:gd name="T16" fmla="*/ 0 w 579"/>
              <a:gd name="T17" fmla="*/ 761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9" h="805">
                <a:moveTo>
                  <a:pt x="0" y="761"/>
                </a:moveTo>
                <a:cubicBezTo>
                  <a:pt x="0" y="786"/>
                  <a:pt x="20" y="805"/>
                  <a:pt x="44" y="805"/>
                </a:cubicBezTo>
                <a:cubicBezTo>
                  <a:pt x="535" y="805"/>
                  <a:pt x="535" y="805"/>
                  <a:pt x="535" y="805"/>
                </a:cubicBezTo>
                <a:cubicBezTo>
                  <a:pt x="559" y="805"/>
                  <a:pt x="579" y="786"/>
                  <a:pt x="579" y="761"/>
                </a:cubicBezTo>
                <a:cubicBezTo>
                  <a:pt x="579" y="44"/>
                  <a:pt x="579" y="44"/>
                  <a:pt x="579" y="44"/>
                </a:cubicBezTo>
                <a:cubicBezTo>
                  <a:pt x="579" y="20"/>
                  <a:pt x="559" y="0"/>
                  <a:pt x="535" y="0"/>
                </a:cubicBezTo>
                <a:cubicBezTo>
                  <a:pt x="44" y="0"/>
                  <a:pt x="44" y="0"/>
                  <a:pt x="44" y="0"/>
                </a:cubicBezTo>
                <a:cubicBezTo>
                  <a:pt x="20" y="0"/>
                  <a:pt x="0" y="20"/>
                  <a:pt x="0" y="44"/>
                </a:cubicBezTo>
                <a:lnTo>
                  <a:pt x="0" y="761"/>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52" name="Rectangle 152">
            <a:extLst>
              <a:ext uri="{FF2B5EF4-FFF2-40B4-BE49-F238E27FC236}">
                <a16:creationId xmlns:a16="http://schemas.microsoft.com/office/drawing/2014/main" id="{15220D31-2D71-415C-A646-C883A9C8E510}"/>
              </a:ext>
            </a:extLst>
          </p:cNvPr>
          <p:cNvSpPr>
            <a:spLocks noChangeArrowheads="1"/>
          </p:cNvSpPr>
          <p:nvPr/>
        </p:nvSpPr>
        <p:spPr bwMode="auto">
          <a:xfrm>
            <a:off x="5476875" y="5194300"/>
            <a:ext cx="1008063" cy="14271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682" tIns="60841" rIns="121682" bIns="60841"/>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53" name="Freeform 153">
            <a:extLst>
              <a:ext uri="{FF2B5EF4-FFF2-40B4-BE49-F238E27FC236}">
                <a16:creationId xmlns:a16="http://schemas.microsoft.com/office/drawing/2014/main" id="{63E980E0-24F5-488D-A2E5-2F092C3A445F}"/>
              </a:ext>
            </a:extLst>
          </p:cNvPr>
          <p:cNvSpPr>
            <a:spLocks/>
          </p:cNvSpPr>
          <p:nvPr/>
        </p:nvSpPr>
        <p:spPr bwMode="auto">
          <a:xfrm>
            <a:off x="5476875" y="5194300"/>
            <a:ext cx="1008063" cy="1427163"/>
          </a:xfrm>
          <a:custGeom>
            <a:avLst/>
            <a:gdLst>
              <a:gd name="T0" fmla="*/ 0 w 477"/>
              <a:gd name="T1" fmla="*/ 675 h 675"/>
              <a:gd name="T2" fmla="*/ 0 w 477"/>
              <a:gd name="T3" fmla="*/ 0 h 675"/>
              <a:gd name="T4" fmla="*/ 477 w 477"/>
              <a:gd name="T5" fmla="*/ 0 h 675"/>
              <a:gd name="T6" fmla="*/ 0 w 477"/>
              <a:gd name="T7" fmla="*/ 675 h 675"/>
            </a:gdLst>
            <a:ahLst/>
            <a:cxnLst>
              <a:cxn ang="0">
                <a:pos x="T0" y="T1"/>
              </a:cxn>
              <a:cxn ang="0">
                <a:pos x="T2" y="T3"/>
              </a:cxn>
              <a:cxn ang="0">
                <a:pos x="T4" y="T5"/>
              </a:cxn>
              <a:cxn ang="0">
                <a:pos x="T6" y="T7"/>
              </a:cxn>
            </a:cxnLst>
            <a:rect l="0" t="0" r="r" b="b"/>
            <a:pathLst>
              <a:path w="477" h="675">
                <a:moveTo>
                  <a:pt x="0" y="675"/>
                </a:moveTo>
                <a:lnTo>
                  <a:pt x="0" y="0"/>
                </a:lnTo>
                <a:lnTo>
                  <a:pt x="477" y="0"/>
                </a:lnTo>
                <a:lnTo>
                  <a:pt x="0" y="675"/>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54" name="Oval 154">
            <a:extLst>
              <a:ext uri="{FF2B5EF4-FFF2-40B4-BE49-F238E27FC236}">
                <a16:creationId xmlns:a16="http://schemas.microsoft.com/office/drawing/2014/main" id="{A5384516-F2FB-4B72-903C-2B327354E24F}"/>
              </a:ext>
            </a:extLst>
          </p:cNvPr>
          <p:cNvSpPr>
            <a:spLocks noChangeArrowheads="1"/>
          </p:cNvSpPr>
          <p:nvPr/>
        </p:nvSpPr>
        <p:spPr bwMode="auto">
          <a:xfrm>
            <a:off x="5942013" y="6653213"/>
            <a:ext cx="77787" cy="79375"/>
          </a:xfrm>
          <a:prstGeom prst="ellipse">
            <a:avLst/>
          </a:prstGeom>
          <a:solidFill>
            <a:srgbClr val="5F4F4E"/>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31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55" name="Freeform 155">
            <a:extLst>
              <a:ext uri="{FF2B5EF4-FFF2-40B4-BE49-F238E27FC236}">
                <a16:creationId xmlns:a16="http://schemas.microsoft.com/office/drawing/2014/main" id="{6921D5BC-5206-499E-8A34-73A76D6CAC86}"/>
              </a:ext>
            </a:extLst>
          </p:cNvPr>
          <p:cNvSpPr>
            <a:spLocks/>
          </p:cNvSpPr>
          <p:nvPr/>
        </p:nvSpPr>
        <p:spPr bwMode="auto">
          <a:xfrm>
            <a:off x="5894388" y="5154613"/>
            <a:ext cx="169862" cy="12700"/>
          </a:xfrm>
          <a:custGeom>
            <a:avLst/>
            <a:gdLst>
              <a:gd name="T0" fmla="*/ 80 w 83"/>
              <a:gd name="T1" fmla="*/ 7 h 7"/>
              <a:gd name="T2" fmla="*/ 83 w 83"/>
              <a:gd name="T3" fmla="*/ 4 h 7"/>
              <a:gd name="T4" fmla="*/ 80 w 83"/>
              <a:gd name="T5" fmla="*/ 0 h 7"/>
              <a:gd name="T6" fmla="*/ 3 w 83"/>
              <a:gd name="T7" fmla="*/ 0 h 7"/>
              <a:gd name="T8" fmla="*/ 0 w 83"/>
              <a:gd name="T9" fmla="*/ 4 h 7"/>
              <a:gd name="T10" fmla="*/ 3 w 83"/>
              <a:gd name="T11" fmla="*/ 7 h 7"/>
              <a:gd name="T12" fmla="*/ 80 w 83"/>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3" h="7">
                <a:moveTo>
                  <a:pt x="80" y="7"/>
                </a:moveTo>
                <a:cubicBezTo>
                  <a:pt x="82" y="7"/>
                  <a:pt x="83" y="5"/>
                  <a:pt x="83" y="4"/>
                </a:cubicBezTo>
                <a:cubicBezTo>
                  <a:pt x="83" y="2"/>
                  <a:pt x="82" y="0"/>
                  <a:pt x="80" y="0"/>
                </a:cubicBezTo>
                <a:cubicBezTo>
                  <a:pt x="3" y="0"/>
                  <a:pt x="3" y="0"/>
                  <a:pt x="3" y="0"/>
                </a:cubicBezTo>
                <a:cubicBezTo>
                  <a:pt x="2" y="0"/>
                  <a:pt x="0" y="2"/>
                  <a:pt x="0" y="4"/>
                </a:cubicBezTo>
                <a:cubicBezTo>
                  <a:pt x="0" y="5"/>
                  <a:pt x="2" y="7"/>
                  <a:pt x="3" y="7"/>
                </a:cubicBezTo>
                <a:lnTo>
                  <a:pt x="80" y="7"/>
                </a:lnTo>
                <a:close/>
              </a:path>
            </a:pathLst>
          </a:custGeom>
          <a:solidFill>
            <a:srgbClr val="6D6E70"/>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pic>
        <p:nvPicPr>
          <p:cNvPr id="14356" name="Group 178">
            <a:extLst>
              <a:ext uri="{FF2B5EF4-FFF2-40B4-BE49-F238E27FC236}">
                <a16:creationId xmlns:a16="http://schemas.microsoft.com/office/drawing/2014/main" id="{CEBD7D68-A4FF-435C-9F19-5D4CEADE1D1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725" y="5681663"/>
            <a:ext cx="8604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Freeform 167">
            <a:extLst>
              <a:ext uri="{FF2B5EF4-FFF2-40B4-BE49-F238E27FC236}">
                <a16:creationId xmlns:a16="http://schemas.microsoft.com/office/drawing/2014/main" id="{206BB52E-4340-419E-9C62-2AC60C990642}"/>
              </a:ext>
            </a:extLst>
          </p:cNvPr>
          <p:cNvSpPr>
            <a:spLocks/>
          </p:cNvSpPr>
          <p:nvPr/>
        </p:nvSpPr>
        <p:spPr bwMode="auto">
          <a:xfrm>
            <a:off x="5938838" y="5507038"/>
            <a:ext cx="962025" cy="1346200"/>
          </a:xfrm>
          <a:custGeom>
            <a:avLst/>
            <a:gdLst>
              <a:gd name="T0" fmla="*/ 33 w 472"/>
              <a:gd name="T1" fmla="*/ 292 h 660"/>
              <a:gd name="T2" fmla="*/ 25 w 472"/>
              <a:gd name="T3" fmla="*/ 237 h 660"/>
              <a:gd name="T4" fmla="*/ 100 w 472"/>
              <a:gd name="T5" fmla="*/ 283 h 660"/>
              <a:gd name="T6" fmla="*/ 129 w 472"/>
              <a:gd name="T7" fmla="*/ 356 h 660"/>
              <a:gd name="T8" fmla="*/ 124 w 472"/>
              <a:gd name="T9" fmla="*/ 229 h 660"/>
              <a:gd name="T10" fmla="*/ 77 w 472"/>
              <a:gd name="T11" fmla="*/ 27 h 660"/>
              <a:gd name="T12" fmla="*/ 130 w 472"/>
              <a:gd name="T13" fmla="*/ 51 h 660"/>
              <a:gd name="T14" fmla="*/ 182 w 472"/>
              <a:gd name="T15" fmla="*/ 199 h 660"/>
              <a:gd name="T16" fmla="*/ 229 w 472"/>
              <a:gd name="T17" fmla="*/ 197 h 660"/>
              <a:gd name="T18" fmla="*/ 274 w 472"/>
              <a:gd name="T19" fmla="*/ 241 h 660"/>
              <a:gd name="T20" fmla="*/ 333 w 472"/>
              <a:gd name="T21" fmla="*/ 256 h 660"/>
              <a:gd name="T22" fmla="*/ 383 w 472"/>
              <a:gd name="T23" fmla="*/ 300 h 660"/>
              <a:gd name="T24" fmla="*/ 384 w 472"/>
              <a:gd name="T25" fmla="*/ 436 h 660"/>
              <a:gd name="T26" fmla="*/ 399 w 472"/>
              <a:gd name="T27" fmla="*/ 524 h 660"/>
              <a:gd name="T28" fmla="*/ 472 w 472"/>
              <a:gd name="T29" fmla="*/ 660 h 660"/>
              <a:gd name="T30" fmla="*/ 267 w 472"/>
              <a:gd name="T31" fmla="*/ 660 h 660"/>
              <a:gd name="T32" fmla="*/ 158 w 472"/>
              <a:gd name="T33" fmla="*/ 515 h 660"/>
              <a:gd name="T34" fmla="*/ 65 w 472"/>
              <a:gd name="T35" fmla="*/ 389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2" h="660">
                <a:moveTo>
                  <a:pt x="33" y="292"/>
                </a:moveTo>
                <a:cubicBezTo>
                  <a:pt x="28" y="248"/>
                  <a:pt x="0" y="253"/>
                  <a:pt x="25" y="237"/>
                </a:cubicBezTo>
                <a:cubicBezTo>
                  <a:pt x="50" y="221"/>
                  <a:pt x="91" y="248"/>
                  <a:pt x="100" y="283"/>
                </a:cubicBezTo>
                <a:cubicBezTo>
                  <a:pt x="110" y="319"/>
                  <a:pt x="115" y="336"/>
                  <a:pt x="129" y="356"/>
                </a:cubicBezTo>
                <a:cubicBezTo>
                  <a:pt x="129" y="356"/>
                  <a:pt x="128" y="267"/>
                  <a:pt x="124" y="229"/>
                </a:cubicBezTo>
                <a:cubicBezTo>
                  <a:pt x="119" y="191"/>
                  <a:pt x="68" y="53"/>
                  <a:pt x="77" y="27"/>
                </a:cubicBezTo>
                <a:cubicBezTo>
                  <a:pt x="87" y="1"/>
                  <a:pt x="112" y="0"/>
                  <a:pt x="130" y="51"/>
                </a:cubicBezTo>
                <a:cubicBezTo>
                  <a:pt x="148" y="101"/>
                  <a:pt x="182" y="199"/>
                  <a:pt x="182" y="199"/>
                </a:cubicBezTo>
                <a:cubicBezTo>
                  <a:pt x="182" y="199"/>
                  <a:pt x="204" y="178"/>
                  <a:pt x="229" y="197"/>
                </a:cubicBezTo>
                <a:cubicBezTo>
                  <a:pt x="253" y="216"/>
                  <a:pt x="246" y="234"/>
                  <a:pt x="274" y="241"/>
                </a:cubicBezTo>
                <a:cubicBezTo>
                  <a:pt x="302" y="249"/>
                  <a:pt x="313" y="236"/>
                  <a:pt x="333" y="256"/>
                </a:cubicBezTo>
                <a:cubicBezTo>
                  <a:pt x="353" y="275"/>
                  <a:pt x="372" y="254"/>
                  <a:pt x="383" y="300"/>
                </a:cubicBezTo>
                <a:cubicBezTo>
                  <a:pt x="393" y="346"/>
                  <a:pt x="380" y="371"/>
                  <a:pt x="384" y="436"/>
                </a:cubicBezTo>
                <a:cubicBezTo>
                  <a:pt x="387" y="502"/>
                  <a:pt x="399" y="524"/>
                  <a:pt x="399" y="524"/>
                </a:cubicBezTo>
                <a:cubicBezTo>
                  <a:pt x="472" y="660"/>
                  <a:pt x="472" y="660"/>
                  <a:pt x="472" y="660"/>
                </a:cubicBezTo>
                <a:cubicBezTo>
                  <a:pt x="267" y="660"/>
                  <a:pt x="267" y="660"/>
                  <a:pt x="267" y="660"/>
                </a:cubicBezTo>
                <a:cubicBezTo>
                  <a:pt x="267" y="660"/>
                  <a:pt x="212" y="578"/>
                  <a:pt x="158" y="515"/>
                </a:cubicBezTo>
                <a:cubicBezTo>
                  <a:pt x="104" y="452"/>
                  <a:pt x="87" y="459"/>
                  <a:pt x="65" y="389"/>
                </a:cubicBezTo>
              </a:path>
            </a:pathLst>
          </a:custGeom>
          <a:solidFill>
            <a:srgbClr val="F7E39D"/>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58" name="Freeform 168">
            <a:extLst>
              <a:ext uri="{FF2B5EF4-FFF2-40B4-BE49-F238E27FC236}">
                <a16:creationId xmlns:a16="http://schemas.microsoft.com/office/drawing/2014/main" id="{F1BE5567-F9CC-47C7-A222-21990125E8E0}"/>
              </a:ext>
            </a:extLst>
          </p:cNvPr>
          <p:cNvSpPr>
            <a:spLocks/>
          </p:cNvSpPr>
          <p:nvPr/>
        </p:nvSpPr>
        <p:spPr bwMode="auto">
          <a:xfrm>
            <a:off x="4619625" y="5541963"/>
            <a:ext cx="942975" cy="1311275"/>
          </a:xfrm>
          <a:custGeom>
            <a:avLst/>
            <a:gdLst>
              <a:gd name="T0" fmla="*/ 426 w 463"/>
              <a:gd name="T1" fmla="*/ 9 h 643"/>
              <a:gd name="T2" fmla="*/ 450 w 463"/>
              <a:gd name="T3" fmla="*/ 99 h 643"/>
              <a:gd name="T4" fmla="*/ 435 w 463"/>
              <a:gd name="T5" fmla="*/ 247 h 643"/>
              <a:gd name="T6" fmla="*/ 394 w 463"/>
              <a:gd name="T7" fmla="*/ 437 h 643"/>
              <a:gd name="T8" fmla="*/ 327 w 463"/>
              <a:gd name="T9" fmla="*/ 532 h 643"/>
              <a:gd name="T10" fmla="*/ 253 w 463"/>
              <a:gd name="T11" fmla="*/ 643 h 643"/>
              <a:gd name="T12" fmla="*/ 74 w 463"/>
              <a:gd name="T13" fmla="*/ 643 h 643"/>
              <a:gd name="T14" fmla="*/ 0 w 463"/>
              <a:gd name="T15" fmla="*/ 643 h 643"/>
              <a:gd name="T16" fmla="*/ 206 w 463"/>
              <a:gd name="T17" fmla="*/ 356 h 643"/>
              <a:gd name="T18" fmla="*/ 217 w 463"/>
              <a:gd name="T19" fmla="*/ 162 h 643"/>
              <a:gd name="T20" fmla="*/ 332 w 463"/>
              <a:gd name="T21" fmla="*/ 49 h 643"/>
              <a:gd name="T22" fmla="*/ 380 w 463"/>
              <a:gd name="T23" fmla="*/ 42 h 643"/>
              <a:gd name="T24" fmla="*/ 426 w 463"/>
              <a:gd name="T25" fmla="*/ 9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3" h="643">
                <a:moveTo>
                  <a:pt x="426" y="9"/>
                </a:moveTo>
                <a:cubicBezTo>
                  <a:pt x="426" y="9"/>
                  <a:pt x="463" y="7"/>
                  <a:pt x="450" y="99"/>
                </a:cubicBezTo>
                <a:cubicBezTo>
                  <a:pt x="436" y="192"/>
                  <a:pt x="429" y="170"/>
                  <a:pt x="435" y="247"/>
                </a:cubicBezTo>
                <a:cubicBezTo>
                  <a:pt x="441" y="325"/>
                  <a:pt x="411" y="405"/>
                  <a:pt x="394" y="437"/>
                </a:cubicBezTo>
                <a:cubicBezTo>
                  <a:pt x="377" y="469"/>
                  <a:pt x="393" y="487"/>
                  <a:pt x="327" y="532"/>
                </a:cubicBezTo>
                <a:cubicBezTo>
                  <a:pt x="262" y="577"/>
                  <a:pt x="253" y="643"/>
                  <a:pt x="253" y="643"/>
                </a:cubicBezTo>
                <a:cubicBezTo>
                  <a:pt x="74" y="643"/>
                  <a:pt x="74" y="643"/>
                  <a:pt x="74" y="643"/>
                </a:cubicBezTo>
                <a:cubicBezTo>
                  <a:pt x="0" y="643"/>
                  <a:pt x="0" y="643"/>
                  <a:pt x="0" y="643"/>
                </a:cubicBezTo>
                <a:cubicBezTo>
                  <a:pt x="0" y="643"/>
                  <a:pt x="203" y="447"/>
                  <a:pt x="206" y="356"/>
                </a:cubicBezTo>
                <a:cubicBezTo>
                  <a:pt x="208" y="265"/>
                  <a:pt x="207" y="188"/>
                  <a:pt x="217" y="162"/>
                </a:cubicBezTo>
                <a:cubicBezTo>
                  <a:pt x="226" y="135"/>
                  <a:pt x="314" y="67"/>
                  <a:pt x="332" y="49"/>
                </a:cubicBezTo>
                <a:cubicBezTo>
                  <a:pt x="350" y="31"/>
                  <a:pt x="380" y="42"/>
                  <a:pt x="380" y="42"/>
                </a:cubicBezTo>
                <a:cubicBezTo>
                  <a:pt x="380" y="42"/>
                  <a:pt x="389" y="0"/>
                  <a:pt x="426" y="9"/>
                </a:cubicBezTo>
                <a:close/>
              </a:path>
            </a:pathLst>
          </a:custGeom>
          <a:solidFill>
            <a:srgbClr val="F7E39D"/>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59" name="Freeform 140">
            <a:extLst>
              <a:ext uri="{FF2B5EF4-FFF2-40B4-BE49-F238E27FC236}">
                <a16:creationId xmlns:a16="http://schemas.microsoft.com/office/drawing/2014/main" id="{FB3AED09-6A90-49FA-A25D-08687E650BCF}"/>
              </a:ext>
            </a:extLst>
          </p:cNvPr>
          <p:cNvSpPr>
            <a:spLocks/>
          </p:cNvSpPr>
          <p:nvPr/>
        </p:nvSpPr>
        <p:spPr bwMode="auto">
          <a:xfrm flipH="1">
            <a:off x="5478463" y="2295525"/>
            <a:ext cx="931862" cy="846138"/>
          </a:xfrm>
          <a:custGeom>
            <a:avLst/>
            <a:gdLst>
              <a:gd name="T0" fmla="*/ 56 w 541"/>
              <a:gd name="T1" fmla="*/ 315 h 548"/>
              <a:gd name="T2" fmla="*/ 140 w 541"/>
              <a:gd name="T3" fmla="*/ 75 h 548"/>
              <a:gd name="T4" fmla="*/ 531 w 541"/>
              <a:gd name="T5" fmla="*/ 242 h 548"/>
              <a:gd name="T6" fmla="*/ 227 w 541"/>
              <a:gd name="T7" fmla="*/ 548 h 548"/>
              <a:gd name="T8" fmla="*/ 266 w 541"/>
              <a:gd name="T9" fmla="*/ 472 h 548"/>
              <a:gd name="T10" fmla="*/ 56 w 541"/>
              <a:gd name="T11" fmla="*/ 315 h 548"/>
            </a:gdLst>
            <a:ahLst/>
            <a:cxnLst>
              <a:cxn ang="0">
                <a:pos x="T0" y="T1"/>
              </a:cxn>
              <a:cxn ang="0">
                <a:pos x="T2" y="T3"/>
              </a:cxn>
              <a:cxn ang="0">
                <a:pos x="T4" y="T5"/>
              </a:cxn>
              <a:cxn ang="0">
                <a:pos x="T6" y="T7"/>
              </a:cxn>
              <a:cxn ang="0">
                <a:pos x="T8" y="T9"/>
              </a:cxn>
              <a:cxn ang="0">
                <a:pos x="T10" y="T11"/>
              </a:cxn>
            </a:cxnLst>
            <a:rect l="0" t="0" r="r" b="b"/>
            <a:pathLst>
              <a:path w="541" h="548">
                <a:moveTo>
                  <a:pt x="56" y="315"/>
                </a:moveTo>
                <a:cubicBezTo>
                  <a:pt x="56" y="315"/>
                  <a:pt x="0" y="149"/>
                  <a:pt x="140" y="75"/>
                </a:cubicBezTo>
                <a:cubicBezTo>
                  <a:pt x="281" y="0"/>
                  <a:pt x="521" y="32"/>
                  <a:pt x="531" y="242"/>
                </a:cubicBezTo>
                <a:cubicBezTo>
                  <a:pt x="541" y="452"/>
                  <a:pt x="252" y="548"/>
                  <a:pt x="227" y="548"/>
                </a:cubicBezTo>
                <a:cubicBezTo>
                  <a:pt x="227" y="548"/>
                  <a:pt x="259" y="506"/>
                  <a:pt x="266" y="472"/>
                </a:cubicBezTo>
                <a:cubicBezTo>
                  <a:pt x="266" y="472"/>
                  <a:pt x="85" y="477"/>
                  <a:pt x="56" y="315"/>
                </a:cubicBez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60" name="Freeform 142">
            <a:extLst>
              <a:ext uri="{FF2B5EF4-FFF2-40B4-BE49-F238E27FC236}">
                <a16:creationId xmlns:a16="http://schemas.microsoft.com/office/drawing/2014/main" id="{A4FA7D22-B968-47E2-8C37-04B852E7378E}"/>
              </a:ext>
            </a:extLst>
          </p:cNvPr>
          <p:cNvSpPr>
            <a:spLocks/>
          </p:cNvSpPr>
          <p:nvPr/>
        </p:nvSpPr>
        <p:spPr bwMode="auto">
          <a:xfrm>
            <a:off x="3822700" y="2062163"/>
            <a:ext cx="920750" cy="854075"/>
          </a:xfrm>
          <a:custGeom>
            <a:avLst/>
            <a:gdLst>
              <a:gd name="T0" fmla="*/ 375 w 594"/>
              <a:gd name="T1" fmla="*/ 447 h 604"/>
              <a:gd name="T2" fmla="*/ 426 w 594"/>
              <a:gd name="T3" fmla="*/ 604 h 604"/>
              <a:gd name="T4" fmla="*/ 218 w 594"/>
              <a:gd name="T5" fmla="*/ 444 h 604"/>
              <a:gd name="T6" fmla="*/ 14 w 594"/>
              <a:gd name="T7" fmla="*/ 235 h 604"/>
              <a:gd name="T8" fmla="*/ 268 w 594"/>
              <a:gd name="T9" fmla="*/ 7 h 604"/>
              <a:gd name="T10" fmla="*/ 559 w 594"/>
              <a:gd name="T11" fmla="*/ 276 h 604"/>
              <a:gd name="T12" fmla="*/ 375 w 594"/>
              <a:gd name="T13" fmla="*/ 447 h 604"/>
            </a:gdLst>
            <a:ahLst/>
            <a:cxnLst>
              <a:cxn ang="0">
                <a:pos x="T0" y="T1"/>
              </a:cxn>
              <a:cxn ang="0">
                <a:pos x="T2" y="T3"/>
              </a:cxn>
              <a:cxn ang="0">
                <a:pos x="T4" y="T5"/>
              </a:cxn>
              <a:cxn ang="0">
                <a:pos x="T6" y="T7"/>
              </a:cxn>
              <a:cxn ang="0">
                <a:pos x="T8" y="T9"/>
              </a:cxn>
              <a:cxn ang="0">
                <a:pos x="T10" y="T11"/>
              </a:cxn>
              <a:cxn ang="0">
                <a:pos x="T12" y="T13"/>
              </a:cxn>
            </a:cxnLst>
            <a:rect l="0" t="0" r="r" b="b"/>
            <a:pathLst>
              <a:path w="594" h="604">
                <a:moveTo>
                  <a:pt x="375" y="447"/>
                </a:moveTo>
                <a:cubicBezTo>
                  <a:pt x="375" y="447"/>
                  <a:pt x="326" y="464"/>
                  <a:pt x="426" y="604"/>
                </a:cubicBezTo>
                <a:cubicBezTo>
                  <a:pt x="426" y="604"/>
                  <a:pt x="269" y="560"/>
                  <a:pt x="218" y="444"/>
                </a:cubicBezTo>
                <a:cubicBezTo>
                  <a:pt x="218" y="444"/>
                  <a:pt x="29" y="416"/>
                  <a:pt x="14" y="235"/>
                </a:cubicBezTo>
                <a:cubicBezTo>
                  <a:pt x="0" y="54"/>
                  <a:pt x="163" y="0"/>
                  <a:pt x="268" y="7"/>
                </a:cubicBezTo>
                <a:cubicBezTo>
                  <a:pt x="373" y="14"/>
                  <a:pt x="594" y="69"/>
                  <a:pt x="559" y="276"/>
                </a:cubicBezTo>
                <a:cubicBezTo>
                  <a:pt x="524" y="483"/>
                  <a:pt x="375" y="447"/>
                  <a:pt x="375" y="447"/>
                </a:cubicBez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pic>
        <p:nvPicPr>
          <p:cNvPr id="14361" name="Group 133">
            <a:extLst>
              <a:ext uri="{FF2B5EF4-FFF2-40B4-BE49-F238E27FC236}">
                <a16:creationId xmlns:a16="http://schemas.microsoft.com/office/drawing/2014/main" id="{87269024-E1DB-494D-B8CF-770E9851A6C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8" y="2200275"/>
            <a:ext cx="3778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Freeform 137">
            <a:extLst>
              <a:ext uri="{FF2B5EF4-FFF2-40B4-BE49-F238E27FC236}">
                <a16:creationId xmlns:a16="http://schemas.microsoft.com/office/drawing/2014/main" id="{9B093D59-819C-41B8-9691-9AAF9D690E7D}"/>
              </a:ext>
            </a:extLst>
          </p:cNvPr>
          <p:cNvSpPr>
            <a:spLocks/>
          </p:cNvSpPr>
          <p:nvPr/>
        </p:nvSpPr>
        <p:spPr bwMode="auto">
          <a:xfrm>
            <a:off x="4511675" y="3276600"/>
            <a:ext cx="917575" cy="860425"/>
          </a:xfrm>
          <a:custGeom>
            <a:avLst/>
            <a:gdLst>
              <a:gd name="T0" fmla="*/ 270 w 640"/>
              <a:gd name="T1" fmla="*/ 501 h 608"/>
              <a:gd name="T2" fmla="*/ 299 w 640"/>
              <a:gd name="T3" fmla="*/ 608 h 608"/>
              <a:gd name="T4" fmla="*/ 413 w 640"/>
              <a:gd name="T5" fmla="*/ 486 h 608"/>
              <a:gd name="T6" fmla="*/ 639 w 640"/>
              <a:gd name="T7" fmla="*/ 239 h 608"/>
              <a:gd name="T8" fmla="*/ 346 w 640"/>
              <a:gd name="T9" fmla="*/ 17 h 608"/>
              <a:gd name="T10" fmla="*/ 56 w 640"/>
              <a:gd name="T11" fmla="*/ 333 h 608"/>
              <a:gd name="T12" fmla="*/ 270 w 640"/>
              <a:gd name="T13" fmla="*/ 501 h 608"/>
            </a:gdLst>
            <a:ahLst/>
            <a:cxnLst>
              <a:cxn ang="0">
                <a:pos x="T0" y="T1"/>
              </a:cxn>
              <a:cxn ang="0">
                <a:pos x="T2" y="T3"/>
              </a:cxn>
              <a:cxn ang="0">
                <a:pos x="T4" y="T5"/>
              </a:cxn>
              <a:cxn ang="0">
                <a:pos x="T6" y="T7"/>
              </a:cxn>
              <a:cxn ang="0">
                <a:pos x="T8" y="T9"/>
              </a:cxn>
              <a:cxn ang="0">
                <a:pos x="T10" y="T11"/>
              </a:cxn>
              <a:cxn ang="0">
                <a:pos x="T12" y="T13"/>
              </a:cxn>
            </a:cxnLst>
            <a:rect l="0" t="0" r="r" b="b"/>
            <a:pathLst>
              <a:path w="640" h="608">
                <a:moveTo>
                  <a:pt x="270" y="501"/>
                </a:moveTo>
                <a:cubicBezTo>
                  <a:pt x="270" y="501"/>
                  <a:pt x="331" y="496"/>
                  <a:pt x="299" y="608"/>
                </a:cubicBezTo>
                <a:cubicBezTo>
                  <a:pt x="299" y="608"/>
                  <a:pt x="411" y="543"/>
                  <a:pt x="413" y="486"/>
                </a:cubicBezTo>
                <a:cubicBezTo>
                  <a:pt x="413" y="486"/>
                  <a:pt x="640" y="436"/>
                  <a:pt x="639" y="239"/>
                </a:cubicBezTo>
                <a:cubicBezTo>
                  <a:pt x="638" y="42"/>
                  <a:pt x="458" y="0"/>
                  <a:pt x="346" y="17"/>
                </a:cubicBezTo>
                <a:cubicBezTo>
                  <a:pt x="233" y="34"/>
                  <a:pt x="0" y="112"/>
                  <a:pt x="56" y="333"/>
                </a:cubicBezTo>
                <a:cubicBezTo>
                  <a:pt x="112" y="553"/>
                  <a:pt x="270" y="501"/>
                  <a:pt x="270" y="501"/>
                </a:cubicBez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pic>
        <p:nvPicPr>
          <p:cNvPr id="14363" name="Group 177">
            <a:extLst>
              <a:ext uri="{FF2B5EF4-FFF2-40B4-BE49-F238E27FC236}">
                <a16:creationId xmlns:a16="http://schemas.microsoft.com/office/drawing/2014/main" id="{DB3D094B-4077-4F7B-9AF9-782792EE395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3402013"/>
            <a:ext cx="261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4" name="Freeform 106">
            <a:extLst>
              <a:ext uri="{FF2B5EF4-FFF2-40B4-BE49-F238E27FC236}">
                <a16:creationId xmlns:a16="http://schemas.microsoft.com/office/drawing/2014/main" id="{4B891261-65E3-471D-8553-E49CEC00795E}"/>
              </a:ext>
            </a:extLst>
          </p:cNvPr>
          <p:cNvSpPr>
            <a:spLocks/>
          </p:cNvSpPr>
          <p:nvPr/>
        </p:nvSpPr>
        <p:spPr bwMode="auto">
          <a:xfrm>
            <a:off x="5678488" y="2586038"/>
            <a:ext cx="350837" cy="334962"/>
          </a:xfrm>
          <a:custGeom>
            <a:avLst/>
            <a:gdLst>
              <a:gd name="T0" fmla="*/ 137 w 172"/>
              <a:gd name="T1" fmla="*/ 0 h 163"/>
              <a:gd name="T2" fmla="*/ 35 w 172"/>
              <a:gd name="T3" fmla="*/ 0 h 163"/>
              <a:gd name="T4" fmla="*/ 0 w 172"/>
              <a:gd name="T5" fmla="*/ 32 h 163"/>
              <a:gd name="T6" fmla="*/ 0 w 172"/>
              <a:gd name="T7" fmla="*/ 85 h 163"/>
              <a:gd name="T8" fmla="*/ 35 w 172"/>
              <a:gd name="T9" fmla="*/ 117 h 163"/>
              <a:gd name="T10" fmla="*/ 41 w 172"/>
              <a:gd name="T11" fmla="*/ 117 h 163"/>
              <a:gd name="T12" fmla="*/ 23 w 172"/>
              <a:gd name="T13" fmla="*/ 162 h 163"/>
              <a:gd name="T14" fmla="*/ 87 w 172"/>
              <a:gd name="T15" fmla="*/ 117 h 163"/>
              <a:gd name="T16" fmla="*/ 137 w 172"/>
              <a:gd name="T17" fmla="*/ 117 h 163"/>
              <a:gd name="T18" fmla="*/ 172 w 172"/>
              <a:gd name="T19" fmla="*/ 85 h 163"/>
              <a:gd name="T20" fmla="*/ 172 w 172"/>
              <a:gd name="T21" fmla="*/ 32 h 163"/>
              <a:gd name="T22" fmla="*/ 137 w 172"/>
              <a:gd name="T23"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63">
                <a:moveTo>
                  <a:pt x="137" y="0"/>
                </a:moveTo>
                <a:cubicBezTo>
                  <a:pt x="35" y="0"/>
                  <a:pt x="35" y="0"/>
                  <a:pt x="35" y="0"/>
                </a:cubicBezTo>
                <a:cubicBezTo>
                  <a:pt x="16" y="0"/>
                  <a:pt x="0" y="14"/>
                  <a:pt x="0" y="32"/>
                </a:cubicBezTo>
                <a:cubicBezTo>
                  <a:pt x="0" y="85"/>
                  <a:pt x="0" y="85"/>
                  <a:pt x="0" y="85"/>
                </a:cubicBezTo>
                <a:cubicBezTo>
                  <a:pt x="0" y="103"/>
                  <a:pt x="16" y="117"/>
                  <a:pt x="35" y="117"/>
                </a:cubicBezTo>
                <a:cubicBezTo>
                  <a:pt x="41" y="117"/>
                  <a:pt x="41" y="117"/>
                  <a:pt x="41" y="117"/>
                </a:cubicBezTo>
                <a:cubicBezTo>
                  <a:pt x="35" y="131"/>
                  <a:pt x="22" y="163"/>
                  <a:pt x="23" y="162"/>
                </a:cubicBezTo>
                <a:cubicBezTo>
                  <a:pt x="23" y="161"/>
                  <a:pt x="69" y="129"/>
                  <a:pt x="87" y="117"/>
                </a:cubicBezTo>
                <a:cubicBezTo>
                  <a:pt x="137" y="117"/>
                  <a:pt x="137" y="117"/>
                  <a:pt x="137" y="117"/>
                </a:cubicBezTo>
                <a:cubicBezTo>
                  <a:pt x="156" y="117"/>
                  <a:pt x="172" y="103"/>
                  <a:pt x="172" y="85"/>
                </a:cubicBezTo>
                <a:cubicBezTo>
                  <a:pt x="172" y="32"/>
                  <a:pt x="172" y="32"/>
                  <a:pt x="172" y="32"/>
                </a:cubicBezTo>
                <a:cubicBezTo>
                  <a:pt x="172" y="14"/>
                  <a:pt x="156" y="0"/>
                  <a:pt x="1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65" name="Freeform 107">
            <a:extLst>
              <a:ext uri="{FF2B5EF4-FFF2-40B4-BE49-F238E27FC236}">
                <a16:creationId xmlns:a16="http://schemas.microsoft.com/office/drawing/2014/main" id="{0C8CBA6D-71F8-4E80-9E06-669570DCE3B3}"/>
              </a:ext>
            </a:extLst>
          </p:cNvPr>
          <p:cNvSpPr>
            <a:spLocks/>
          </p:cNvSpPr>
          <p:nvPr/>
        </p:nvSpPr>
        <p:spPr bwMode="auto">
          <a:xfrm>
            <a:off x="5922963" y="2557463"/>
            <a:ext cx="255587" cy="271462"/>
          </a:xfrm>
          <a:custGeom>
            <a:avLst/>
            <a:gdLst>
              <a:gd name="T0" fmla="*/ 96 w 125"/>
              <a:gd name="T1" fmla="*/ 0 h 134"/>
              <a:gd name="T2" fmla="*/ 13 w 125"/>
              <a:gd name="T3" fmla="*/ 0 h 134"/>
              <a:gd name="T4" fmla="*/ 0 w 125"/>
              <a:gd name="T5" fmla="*/ 3 h 134"/>
              <a:gd name="T6" fmla="*/ 24 w 125"/>
              <a:gd name="T7" fmla="*/ 3 h 134"/>
              <a:gd name="T8" fmla="*/ 64 w 125"/>
              <a:gd name="T9" fmla="*/ 40 h 134"/>
              <a:gd name="T10" fmla="*/ 64 w 125"/>
              <a:gd name="T11" fmla="*/ 100 h 134"/>
              <a:gd name="T12" fmla="*/ 64 w 125"/>
              <a:gd name="T13" fmla="*/ 103 h 134"/>
              <a:gd name="T14" fmla="*/ 106 w 125"/>
              <a:gd name="T15" fmla="*/ 133 h 134"/>
              <a:gd name="T16" fmla="*/ 92 w 125"/>
              <a:gd name="T17" fmla="*/ 96 h 134"/>
              <a:gd name="T18" fmla="*/ 96 w 125"/>
              <a:gd name="T19" fmla="*/ 96 h 134"/>
              <a:gd name="T20" fmla="*/ 125 w 125"/>
              <a:gd name="T21" fmla="*/ 70 h 134"/>
              <a:gd name="T22" fmla="*/ 125 w 125"/>
              <a:gd name="T23" fmla="*/ 27 h 134"/>
              <a:gd name="T24" fmla="*/ 96 w 125"/>
              <a:gd name="T25"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34">
                <a:moveTo>
                  <a:pt x="96" y="0"/>
                </a:moveTo>
                <a:cubicBezTo>
                  <a:pt x="13" y="0"/>
                  <a:pt x="13" y="0"/>
                  <a:pt x="13" y="0"/>
                </a:cubicBezTo>
                <a:cubicBezTo>
                  <a:pt x="8" y="0"/>
                  <a:pt x="4" y="1"/>
                  <a:pt x="0" y="3"/>
                </a:cubicBezTo>
                <a:cubicBezTo>
                  <a:pt x="24" y="3"/>
                  <a:pt x="24" y="3"/>
                  <a:pt x="24" y="3"/>
                </a:cubicBezTo>
                <a:cubicBezTo>
                  <a:pt x="46" y="3"/>
                  <a:pt x="64" y="20"/>
                  <a:pt x="64" y="40"/>
                </a:cubicBezTo>
                <a:cubicBezTo>
                  <a:pt x="64" y="100"/>
                  <a:pt x="64" y="100"/>
                  <a:pt x="64" y="100"/>
                </a:cubicBezTo>
                <a:cubicBezTo>
                  <a:pt x="64" y="101"/>
                  <a:pt x="64" y="102"/>
                  <a:pt x="64" y="103"/>
                </a:cubicBezTo>
                <a:cubicBezTo>
                  <a:pt x="81" y="115"/>
                  <a:pt x="106" y="133"/>
                  <a:pt x="106" y="133"/>
                </a:cubicBezTo>
                <a:cubicBezTo>
                  <a:pt x="107" y="134"/>
                  <a:pt x="96" y="107"/>
                  <a:pt x="92" y="96"/>
                </a:cubicBezTo>
                <a:cubicBezTo>
                  <a:pt x="96" y="96"/>
                  <a:pt x="96" y="96"/>
                  <a:pt x="96" y="96"/>
                </a:cubicBezTo>
                <a:cubicBezTo>
                  <a:pt x="112" y="96"/>
                  <a:pt x="125" y="84"/>
                  <a:pt x="125" y="70"/>
                </a:cubicBezTo>
                <a:cubicBezTo>
                  <a:pt x="125" y="27"/>
                  <a:pt x="125" y="27"/>
                  <a:pt x="125" y="27"/>
                </a:cubicBezTo>
                <a:cubicBezTo>
                  <a:pt x="125" y="12"/>
                  <a:pt x="112" y="0"/>
                  <a:pt x="9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66" name="Freeform 138">
            <a:extLst>
              <a:ext uri="{FF2B5EF4-FFF2-40B4-BE49-F238E27FC236}">
                <a16:creationId xmlns:a16="http://schemas.microsoft.com/office/drawing/2014/main" id="{5605F331-E2AA-4988-BA73-95F33D7FE014}"/>
              </a:ext>
            </a:extLst>
          </p:cNvPr>
          <p:cNvSpPr>
            <a:spLocks/>
          </p:cNvSpPr>
          <p:nvPr/>
        </p:nvSpPr>
        <p:spPr bwMode="auto">
          <a:xfrm>
            <a:off x="5807075" y="3160713"/>
            <a:ext cx="914400" cy="854075"/>
          </a:xfrm>
          <a:custGeom>
            <a:avLst/>
            <a:gdLst>
              <a:gd name="T0" fmla="*/ 41 w 401"/>
              <a:gd name="T1" fmla="*/ 233 h 406"/>
              <a:gd name="T2" fmla="*/ 104 w 401"/>
              <a:gd name="T3" fmla="*/ 55 h 406"/>
              <a:gd name="T4" fmla="*/ 393 w 401"/>
              <a:gd name="T5" fmla="*/ 179 h 406"/>
              <a:gd name="T6" fmla="*/ 168 w 401"/>
              <a:gd name="T7" fmla="*/ 406 h 406"/>
              <a:gd name="T8" fmla="*/ 196 w 401"/>
              <a:gd name="T9" fmla="*/ 350 h 406"/>
              <a:gd name="T10" fmla="*/ 41 w 401"/>
              <a:gd name="T11" fmla="*/ 233 h 406"/>
            </a:gdLst>
            <a:ahLst/>
            <a:cxnLst>
              <a:cxn ang="0">
                <a:pos x="T0" y="T1"/>
              </a:cxn>
              <a:cxn ang="0">
                <a:pos x="T2" y="T3"/>
              </a:cxn>
              <a:cxn ang="0">
                <a:pos x="T4" y="T5"/>
              </a:cxn>
              <a:cxn ang="0">
                <a:pos x="T6" y="T7"/>
              </a:cxn>
              <a:cxn ang="0">
                <a:pos x="T8" y="T9"/>
              </a:cxn>
              <a:cxn ang="0">
                <a:pos x="T10" y="T11"/>
              </a:cxn>
            </a:cxnLst>
            <a:rect l="0" t="0" r="r" b="b"/>
            <a:pathLst>
              <a:path w="401" h="406">
                <a:moveTo>
                  <a:pt x="41" y="233"/>
                </a:moveTo>
                <a:cubicBezTo>
                  <a:pt x="41" y="233"/>
                  <a:pt x="0" y="110"/>
                  <a:pt x="104" y="55"/>
                </a:cubicBezTo>
                <a:cubicBezTo>
                  <a:pt x="208" y="0"/>
                  <a:pt x="386" y="24"/>
                  <a:pt x="393" y="179"/>
                </a:cubicBezTo>
                <a:cubicBezTo>
                  <a:pt x="401" y="335"/>
                  <a:pt x="186" y="406"/>
                  <a:pt x="168" y="406"/>
                </a:cubicBezTo>
                <a:cubicBezTo>
                  <a:pt x="168" y="406"/>
                  <a:pt x="191" y="375"/>
                  <a:pt x="196" y="350"/>
                </a:cubicBezTo>
                <a:cubicBezTo>
                  <a:pt x="196" y="350"/>
                  <a:pt x="62" y="354"/>
                  <a:pt x="41" y="233"/>
                </a:cubicBez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pic>
        <p:nvPicPr>
          <p:cNvPr id="14367" name="Group 175">
            <a:extLst>
              <a:ext uri="{FF2B5EF4-FFF2-40B4-BE49-F238E27FC236}">
                <a16:creationId xmlns:a16="http://schemas.microsoft.com/office/drawing/2014/main" id="{FE5E8102-1775-4795-BF37-11E6B891487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2675" y="3376613"/>
            <a:ext cx="390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8" name="Freeform 140">
            <a:extLst>
              <a:ext uri="{FF2B5EF4-FFF2-40B4-BE49-F238E27FC236}">
                <a16:creationId xmlns:a16="http://schemas.microsoft.com/office/drawing/2014/main" id="{EFAEB952-E915-4C54-B9E0-D93180F899DA}"/>
              </a:ext>
            </a:extLst>
          </p:cNvPr>
          <p:cNvSpPr>
            <a:spLocks/>
          </p:cNvSpPr>
          <p:nvPr/>
        </p:nvSpPr>
        <p:spPr bwMode="auto">
          <a:xfrm>
            <a:off x="6864350" y="2111375"/>
            <a:ext cx="933450" cy="844550"/>
          </a:xfrm>
          <a:custGeom>
            <a:avLst/>
            <a:gdLst>
              <a:gd name="T0" fmla="*/ 56 w 541"/>
              <a:gd name="T1" fmla="*/ 315 h 548"/>
              <a:gd name="T2" fmla="*/ 140 w 541"/>
              <a:gd name="T3" fmla="*/ 75 h 548"/>
              <a:gd name="T4" fmla="*/ 531 w 541"/>
              <a:gd name="T5" fmla="*/ 242 h 548"/>
              <a:gd name="T6" fmla="*/ 227 w 541"/>
              <a:gd name="T7" fmla="*/ 548 h 548"/>
              <a:gd name="T8" fmla="*/ 266 w 541"/>
              <a:gd name="T9" fmla="*/ 472 h 548"/>
              <a:gd name="T10" fmla="*/ 56 w 541"/>
              <a:gd name="T11" fmla="*/ 315 h 548"/>
            </a:gdLst>
            <a:ahLst/>
            <a:cxnLst>
              <a:cxn ang="0">
                <a:pos x="T0" y="T1"/>
              </a:cxn>
              <a:cxn ang="0">
                <a:pos x="T2" y="T3"/>
              </a:cxn>
              <a:cxn ang="0">
                <a:pos x="T4" y="T5"/>
              </a:cxn>
              <a:cxn ang="0">
                <a:pos x="T6" y="T7"/>
              </a:cxn>
              <a:cxn ang="0">
                <a:pos x="T8" y="T9"/>
              </a:cxn>
              <a:cxn ang="0">
                <a:pos x="T10" y="T11"/>
              </a:cxn>
            </a:cxnLst>
            <a:rect l="0" t="0" r="r" b="b"/>
            <a:pathLst>
              <a:path w="541" h="548">
                <a:moveTo>
                  <a:pt x="56" y="315"/>
                </a:moveTo>
                <a:cubicBezTo>
                  <a:pt x="56" y="315"/>
                  <a:pt x="0" y="149"/>
                  <a:pt x="140" y="75"/>
                </a:cubicBezTo>
                <a:cubicBezTo>
                  <a:pt x="281" y="0"/>
                  <a:pt x="521" y="32"/>
                  <a:pt x="531" y="242"/>
                </a:cubicBezTo>
                <a:cubicBezTo>
                  <a:pt x="541" y="452"/>
                  <a:pt x="252" y="548"/>
                  <a:pt x="227" y="548"/>
                </a:cubicBezTo>
                <a:cubicBezTo>
                  <a:pt x="227" y="548"/>
                  <a:pt x="259" y="506"/>
                  <a:pt x="266" y="472"/>
                </a:cubicBezTo>
                <a:cubicBezTo>
                  <a:pt x="266" y="472"/>
                  <a:pt x="85" y="477"/>
                  <a:pt x="56" y="315"/>
                </a:cubicBez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69" name="Freeform 78">
            <a:extLst>
              <a:ext uri="{FF2B5EF4-FFF2-40B4-BE49-F238E27FC236}">
                <a16:creationId xmlns:a16="http://schemas.microsoft.com/office/drawing/2014/main" id="{1B1B2CB0-1B94-467C-A9C8-289270916413}"/>
              </a:ext>
            </a:extLst>
          </p:cNvPr>
          <p:cNvSpPr>
            <a:spLocks/>
          </p:cNvSpPr>
          <p:nvPr/>
        </p:nvSpPr>
        <p:spPr bwMode="auto">
          <a:xfrm>
            <a:off x="7250113" y="2293938"/>
            <a:ext cx="249237" cy="396875"/>
          </a:xfrm>
          <a:custGeom>
            <a:avLst/>
            <a:gdLst>
              <a:gd name="T0" fmla="*/ 42 w 72"/>
              <a:gd name="T1" fmla="*/ 115 h 115"/>
              <a:gd name="T2" fmla="*/ 30 w 72"/>
              <a:gd name="T3" fmla="*/ 115 h 115"/>
              <a:gd name="T4" fmla="*/ 30 w 72"/>
              <a:gd name="T5" fmla="*/ 102 h 115"/>
              <a:gd name="T6" fmla="*/ 10 w 72"/>
              <a:gd name="T7" fmla="*/ 94 h 115"/>
              <a:gd name="T8" fmla="*/ 0 w 72"/>
              <a:gd name="T9" fmla="*/ 77 h 115"/>
              <a:gd name="T10" fmla="*/ 19 w 72"/>
              <a:gd name="T11" fmla="*/ 73 h 115"/>
              <a:gd name="T12" fmla="*/ 37 w 72"/>
              <a:gd name="T13" fmla="*/ 85 h 115"/>
              <a:gd name="T14" fmla="*/ 47 w 72"/>
              <a:gd name="T15" fmla="*/ 83 h 115"/>
              <a:gd name="T16" fmla="*/ 51 w 72"/>
              <a:gd name="T17" fmla="*/ 76 h 115"/>
              <a:gd name="T18" fmla="*/ 47 w 72"/>
              <a:gd name="T19" fmla="*/ 70 h 115"/>
              <a:gd name="T20" fmla="*/ 36 w 72"/>
              <a:gd name="T21" fmla="*/ 66 h 115"/>
              <a:gd name="T22" fmla="*/ 20 w 72"/>
              <a:gd name="T23" fmla="*/ 62 h 115"/>
              <a:gd name="T24" fmla="*/ 9 w 72"/>
              <a:gd name="T25" fmla="*/ 53 h 115"/>
              <a:gd name="T26" fmla="*/ 4 w 72"/>
              <a:gd name="T27" fmla="*/ 39 h 115"/>
              <a:gd name="T28" fmla="*/ 12 w 72"/>
              <a:gd name="T29" fmla="*/ 21 h 115"/>
              <a:gd name="T30" fmla="*/ 30 w 72"/>
              <a:gd name="T31" fmla="*/ 11 h 115"/>
              <a:gd name="T32" fmla="*/ 30 w 72"/>
              <a:gd name="T33" fmla="*/ 0 h 115"/>
              <a:gd name="T34" fmla="*/ 42 w 72"/>
              <a:gd name="T35" fmla="*/ 0 h 115"/>
              <a:gd name="T36" fmla="*/ 42 w 72"/>
              <a:gd name="T37" fmla="*/ 11 h 115"/>
              <a:gd name="T38" fmla="*/ 51 w 72"/>
              <a:gd name="T39" fmla="*/ 13 h 115"/>
              <a:gd name="T40" fmla="*/ 59 w 72"/>
              <a:gd name="T41" fmla="*/ 17 h 115"/>
              <a:gd name="T42" fmla="*/ 70 w 72"/>
              <a:gd name="T43" fmla="*/ 32 h 115"/>
              <a:gd name="T44" fmla="*/ 52 w 72"/>
              <a:gd name="T45" fmla="*/ 38 h 115"/>
              <a:gd name="T46" fmla="*/ 37 w 72"/>
              <a:gd name="T47" fmla="*/ 27 h 115"/>
              <a:gd name="T48" fmla="*/ 25 w 72"/>
              <a:gd name="T49" fmla="*/ 35 h 115"/>
              <a:gd name="T50" fmla="*/ 28 w 72"/>
              <a:gd name="T51" fmla="*/ 41 h 115"/>
              <a:gd name="T52" fmla="*/ 37 w 72"/>
              <a:gd name="T53" fmla="*/ 44 h 115"/>
              <a:gd name="T54" fmla="*/ 60 w 72"/>
              <a:gd name="T55" fmla="*/ 51 h 115"/>
              <a:gd name="T56" fmla="*/ 72 w 72"/>
              <a:gd name="T57" fmla="*/ 73 h 115"/>
              <a:gd name="T58" fmla="*/ 68 w 72"/>
              <a:gd name="T59" fmla="*/ 87 h 115"/>
              <a:gd name="T60" fmla="*/ 57 w 72"/>
              <a:gd name="T61" fmla="*/ 97 h 115"/>
              <a:gd name="T62" fmla="*/ 49 w 72"/>
              <a:gd name="T63" fmla="*/ 100 h 115"/>
              <a:gd name="T64" fmla="*/ 42 w 72"/>
              <a:gd name="T65" fmla="*/ 102 h 115"/>
              <a:gd name="T66" fmla="*/ 42 w 72"/>
              <a:gd name="T6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115">
                <a:moveTo>
                  <a:pt x="42" y="115"/>
                </a:moveTo>
                <a:cubicBezTo>
                  <a:pt x="30" y="115"/>
                  <a:pt x="30" y="115"/>
                  <a:pt x="30" y="115"/>
                </a:cubicBezTo>
                <a:cubicBezTo>
                  <a:pt x="30" y="102"/>
                  <a:pt x="30" y="102"/>
                  <a:pt x="30" y="102"/>
                </a:cubicBezTo>
                <a:cubicBezTo>
                  <a:pt x="22" y="101"/>
                  <a:pt x="16" y="98"/>
                  <a:pt x="10" y="94"/>
                </a:cubicBezTo>
                <a:cubicBezTo>
                  <a:pt x="5" y="90"/>
                  <a:pt x="2" y="85"/>
                  <a:pt x="0" y="77"/>
                </a:cubicBezTo>
                <a:cubicBezTo>
                  <a:pt x="19" y="73"/>
                  <a:pt x="19" y="73"/>
                  <a:pt x="19" y="73"/>
                </a:cubicBezTo>
                <a:cubicBezTo>
                  <a:pt x="21" y="81"/>
                  <a:pt x="27" y="85"/>
                  <a:pt x="37" y="85"/>
                </a:cubicBezTo>
                <a:cubicBezTo>
                  <a:pt x="41" y="85"/>
                  <a:pt x="44" y="85"/>
                  <a:pt x="47" y="83"/>
                </a:cubicBezTo>
                <a:cubicBezTo>
                  <a:pt x="50" y="82"/>
                  <a:pt x="51" y="79"/>
                  <a:pt x="51" y="76"/>
                </a:cubicBezTo>
                <a:cubicBezTo>
                  <a:pt x="51" y="73"/>
                  <a:pt x="50" y="71"/>
                  <a:pt x="47" y="70"/>
                </a:cubicBezTo>
                <a:cubicBezTo>
                  <a:pt x="44" y="68"/>
                  <a:pt x="41" y="67"/>
                  <a:pt x="36" y="66"/>
                </a:cubicBezTo>
                <a:cubicBezTo>
                  <a:pt x="29" y="65"/>
                  <a:pt x="24" y="63"/>
                  <a:pt x="20" y="62"/>
                </a:cubicBezTo>
                <a:cubicBezTo>
                  <a:pt x="15" y="60"/>
                  <a:pt x="12" y="57"/>
                  <a:pt x="9" y="53"/>
                </a:cubicBezTo>
                <a:cubicBezTo>
                  <a:pt x="6" y="50"/>
                  <a:pt x="4" y="45"/>
                  <a:pt x="4" y="39"/>
                </a:cubicBezTo>
                <a:cubicBezTo>
                  <a:pt x="4" y="32"/>
                  <a:pt x="7" y="26"/>
                  <a:pt x="12" y="21"/>
                </a:cubicBezTo>
                <a:cubicBezTo>
                  <a:pt x="17" y="15"/>
                  <a:pt x="23" y="12"/>
                  <a:pt x="30" y="11"/>
                </a:cubicBezTo>
                <a:cubicBezTo>
                  <a:pt x="30" y="0"/>
                  <a:pt x="30" y="0"/>
                  <a:pt x="30" y="0"/>
                </a:cubicBezTo>
                <a:cubicBezTo>
                  <a:pt x="42" y="0"/>
                  <a:pt x="42" y="0"/>
                  <a:pt x="42" y="0"/>
                </a:cubicBezTo>
                <a:cubicBezTo>
                  <a:pt x="42" y="11"/>
                  <a:pt x="42" y="11"/>
                  <a:pt x="42" y="11"/>
                </a:cubicBezTo>
                <a:cubicBezTo>
                  <a:pt x="45" y="11"/>
                  <a:pt x="48" y="12"/>
                  <a:pt x="51" y="13"/>
                </a:cubicBezTo>
                <a:cubicBezTo>
                  <a:pt x="54" y="14"/>
                  <a:pt x="56" y="15"/>
                  <a:pt x="59" y="17"/>
                </a:cubicBezTo>
                <a:cubicBezTo>
                  <a:pt x="64" y="20"/>
                  <a:pt x="67" y="25"/>
                  <a:pt x="70" y="32"/>
                </a:cubicBezTo>
                <a:cubicBezTo>
                  <a:pt x="52" y="38"/>
                  <a:pt x="52" y="38"/>
                  <a:pt x="52" y="38"/>
                </a:cubicBezTo>
                <a:cubicBezTo>
                  <a:pt x="50" y="31"/>
                  <a:pt x="45" y="27"/>
                  <a:pt x="37" y="27"/>
                </a:cubicBezTo>
                <a:cubicBezTo>
                  <a:pt x="29" y="27"/>
                  <a:pt x="25" y="30"/>
                  <a:pt x="25" y="35"/>
                </a:cubicBezTo>
                <a:cubicBezTo>
                  <a:pt x="25" y="38"/>
                  <a:pt x="26" y="40"/>
                  <a:pt x="28" y="41"/>
                </a:cubicBezTo>
                <a:cubicBezTo>
                  <a:pt x="30" y="42"/>
                  <a:pt x="33" y="43"/>
                  <a:pt x="37" y="44"/>
                </a:cubicBezTo>
                <a:cubicBezTo>
                  <a:pt x="48" y="46"/>
                  <a:pt x="56" y="49"/>
                  <a:pt x="60" y="51"/>
                </a:cubicBezTo>
                <a:cubicBezTo>
                  <a:pt x="68" y="56"/>
                  <a:pt x="72" y="64"/>
                  <a:pt x="72" y="73"/>
                </a:cubicBezTo>
                <a:cubicBezTo>
                  <a:pt x="72" y="78"/>
                  <a:pt x="71" y="83"/>
                  <a:pt x="68" y="87"/>
                </a:cubicBezTo>
                <a:cubicBezTo>
                  <a:pt x="65" y="91"/>
                  <a:pt x="61" y="95"/>
                  <a:pt x="57" y="97"/>
                </a:cubicBezTo>
                <a:cubicBezTo>
                  <a:pt x="54" y="99"/>
                  <a:pt x="52" y="100"/>
                  <a:pt x="49" y="100"/>
                </a:cubicBezTo>
                <a:cubicBezTo>
                  <a:pt x="47" y="101"/>
                  <a:pt x="44" y="102"/>
                  <a:pt x="42" y="102"/>
                </a:cubicBezTo>
                <a:lnTo>
                  <a:pt x="42"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70" name="Freeform 139">
            <a:extLst>
              <a:ext uri="{FF2B5EF4-FFF2-40B4-BE49-F238E27FC236}">
                <a16:creationId xmlns:a16="http://schemas.microsoft.com/office/drawing/2014/main" id="{552291E8-3865-4AE0-B979-27EA0738737B}"/>
              </a:ext>
            </a:extLst>
          </p:cNvPr>
          <p:cNvSpPr>
            <a:spLocks/>
          </p:cNvSpPr>
          <p:nvPr/>
        </p:nvSpPr>
        <p:spPr bwMode="auto">
          <a:xfrm>
            <a:off x="7369175" y="3440113"/>
            <a:ext cx="931863" cy="839787"/>
          </a:xfrm>
          <a:custGeom>
            <a:avLst/>
            <a:gdLst>
              <a:gd name="T0" fmla="*/ 149 w 457"/>
              <a:gd name="T1" fmla="*/ 333 h 412"/>
              <a:gd name="T2" fmla="*/ 159 w 457"/>
              <a:gd name="T3" fmla="*/ 412 h 412"/>
              <a:gd name="T4" fmla="*/ 252 w 457"/>
              <a:gd name="T5" fmla="*/ 338 h 412"/>
              <a:gd name="T6" fmla="*/ 437 w 457"/>
              <a:gd name="T7" fmla="*/ 188 h 412"/>
              <a:gd name="T8" fmla="*/ 254 w 457"/>
              <a:gd name="T9" fmla="*/ 0 h 412"/>
              <a:gd name="T10" fmla="*/ 16 w 457"/>
              <a:gd name="T11" fmla="*/ 192 h 412"/>
              <a:gd name="T12" fmla="*/ 149 w 457"/>
              <a:gd name="T13" fmla="*/ 333 h 412"/>
            </a:gdLst>
            <a:ahLst/>
            <a:cxnLst>
              <a:cxn ang="0">
                <a:pos x="T0" y="T1"/>
              </a:cxn>
              <a:cxn ang="0">
                <a:pos x="T2" y="T3"/>
              </a:cxn>
              <a:cxn ang="0">
                <a:pos x="T4" y="T5"/>
              </a:cxn>
              <a:cxn ang="0">
                <a:pos x="T6" y="T7"/>
              </a:cxn>
              <a:cxn ang="0">
                <a:pos x="T8" y="T9"/>
              </a:cxn>
              <a:cxn ang="0">
                <a:pos x="T10" y="T11"/>
              </a:cxn>
              <a:cxn ang="0">
                <a:pos x="T12" y="T13"/>
              </a:cxn>
            </a:cxnLst>
            <a:rect l="0" t="0" r="r" b="b"/>
            <a:pathLst>
              <a:path w="457" h="412">
                <a:moveTo>
                  <a:pt x="149" y="333"/>
                </a:moveTo>
                <a:cubicBezTo>
                  <a:pt x="149" y="333"/>
                  <a:pt x="193" y="336"/>
                  <a:pt x="159" y="412"/>
                </a:cubicBezTo>
                <a:cubicBezTo>
                  <a:pt x="159" y="412"/>
                  <a:pt x="245" y="378"/>
                  <a:pt x="252" y="338"/>
                </a:cubicBezTo>
                <a:cubicBezTo>
                  <a:pt x="252" y="338"/>
                  <a:pt x="417" y="326"/>
                  <a:pt x="437" y="188"/>
                </a:cubicBezTo>
                <a:cubicBezTo>
                  <a:pt x="457" y="49"/>
                  <a:pt x="335" y="0"/>
                  <a:pt x="254" y="0"/>
                </a:cubicBezTo>
                <a:cubicBezTo>
                  <a:pt x="172" y="1"/>
                  <a:pt x="0" y="31"/>
                  <a:pt x="16" y="192"/>
                </a:cubicBezTo>
                <a:cubicBezTo>
                  <a:pt x="33" y="353"/>
                  <a:pt x="149" y="333"/>
                  <a:pt x="149" y="333"/>
                </a:cubicBez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71" name="Freeform 117">
            <a:extLst>
              <a:ext uri="{FF2B5EF4-FFF2-40B4-BE49-F238E27FC236}">
                <a16:creationId xmlns:a16="http://schemas.microsoft.com/office/drawing/2014/main" id="{FB176340-D2A8-41B1-9B62-061091775404}"/>
              </a:ext>
            </a:extLst>
          </p:cNvPr>
          <p:cNvSpPr>
            <a:spLocks noEditPoints="1"/>
          </p:cNvSpPr>
          <p:nvPr/>
        </p:nvSpPr>
        <p:spPr bwMode="auto">
          <a:xfrm>
            <a:off x="7656513" y="3662363"/>
            <a:ext cx="388937" cy="260350"/>
          </a:xfrm>
          <a:custGeom>
            <a:avLst/>
            <a:gdLst>
              <a:gd name="T0" fmla="*/ 18 w 227"/>
              <a:gd name="T1" fmla="*/ 15 h 152"/>
              <a:gd name="T2" fmla="*/ 209 w 227"/>
              <a:gd name="T3" fmla="*/ 15 h 152"/>
              <a:gd name="T4" fmla="*/ 211 w 227"/>
              <a:gd name="T5" fmla="*/ 17 h 152"/>
              <a:gd name="T6" fmla="*/ 211 w 227"/>
              <a:gd name="T7" fmla="*/ 31 h 152"/>
              <a:gd name="T8" fmla="*/ 15 w 227"/>
              <a:gd name="T9" fmla="*/ 31 h 152"/>
              <a:gd name="T10" fmla="*/ 15 w 227"/>
              <a:gd name="T11" fmla="*/ 17 h 152"/>
              <a:gd name="T12" fmla="*/ 18 w 227"/>
              <a:gd name="T13" fmla="*/ 15 h 152"/>
              <a:gd name="T14" fmla="*/ 209 w 227"/>
              <a:gd name="T15" fmla="*/ 0 h 152"/>
              <a:gd name="T16" fmla="*/ 18 w 227"/>
              <a:gd name="T17" fmla="*/ 0 h 152"/>
              <a:gd name="T18" fmla="*/ 0 w 227"/>
              <a:gd name="T19" fmla="*/ 17 h 152"/>
              <a:gd name="T20" fmla="*/ 0 w 227"/>
              <a:gd name="T21" fmla="*/ 134 h 152"/>
              <a:gd name="T22" fmla="*/ 18 w 227"/>
              <a:gd name="T23" fmla="*/ 152 h 152"/>
              <a:gd name="T24" fmla="*/ 209 w 227"/>
              <a:gd name="T25" fmla="*/ 152 h 152"/>
              <a:gd name="T26" fmla="*/ 227 w 227"/>
              <a:gd name="T27" fmla="*/ 134 h 152"/>
              <a:gd name="T28" fmla="*/ 227 w 227"/>
              <a:gd name="T29" fmla="*/ 17 h 152"/>
              <a:gd name="T30" fmla="*/ 209 w 227"/>
              <a:gd name="T31" fmla="*/ 0 h 152"/>
              <a:gd name="T32" fmla="*/ 209 w 227"/>
              <a:gd name="T33" fmla="*/ 136 h 152"/>
              <a:gd name="T34" fmla="*/ 18 w 227"/>
              <a:gd name="T35" fmla="*/ 136 h 152"/>
              <a:gd name="T36" fmla="*/ 15 w 227"/>
              <a:gd name="T37" fmla="*/ 134 h 152"/>
              <a:gd name="T38" fmla="*/ 15 w 227"/>
              <a:gd name="T39" fmla="*/ 71 h 152"/>
              <a:gd name="T40" fmla="*/ 211 w 227"/>
              <a:gd name="T41" fmla="*/ 71 h 152"/>
              <a:gd name="T42" fmla="*/ 211 w 227"/>
              <a:gd name="T43" fmla="*/ 134 h 152"/>
              <a:gd name="T44" fmla="*/ 209 w 227"/>
              <a:gd name="T45"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152">
                <a:moveTo>
                  <a:pt x="18" y="15"/>
                </a:moveTo>
                <a:cubicBezTo>
                  <a:pt x="209" y="15"/>
                  <a:pt x="209" y="15"/>
                  <a:pt x="209" y="15"/>
                </a:cubicBezTo>
                <a:cubicBezTo>
                  <a:pt x="210" y="15"/>
                  <a:pt x="211" y="16"/>
                  <a:pt x="211" y="17"/>
                </a:cubicBezTo>
                <a:cubicBezTo>
                  <a:pt x="211" y="31"/>
                  <a:pt x="211" y="31"/>
                  <a:pt x="211" y="31"/>
                </a:cubicBezTo>
                <a:cubicBezTo>
                  <a:pt x="15" y="31"/>
                  <a:pt x="15" y="31"/>
                  <a:pt x="15" y="31"/>
                </a:cubicBezTo>
                <a:cubicBezTo>
                  <a:pt x="15" y="17"/>
                  <a:pt x="15" y="17"/>
                  <a:pt x="15" y="17"/>
                </a:cubicBezTo>
                <a:cubicBezTo>
                  <a:pt x="15" y="16"/>
                  <a:pt x="16" y="15"/>
                  <a:pt x="18" y="15"/>
                </a:cubicBezTo>
                <a:close/>
                <a:moveTo>
                  <a:pt x="209" y="0"/>
                </a:moveTo>
                <a:cubicBezTo>
                  <a:pt x="18" y="0"/>
                  <a:pt x="18" y="0"/>
                  <a:pt x="18" y="0"/>
                </a:cubicBezTo>
                <a:cubicBezTo>
                  <a:pt x="8" y="0"/>
                  <a:pt x="0" y="8"/>
                  <a:pt x="0" y="17"/>
                </a:cubicBezTo>
                <a:cubicBezTo>
                  <a:pt x="0" y="134"/>
                  <a:pt x="0" y="134"/>
                  <a:pt x="0" y="134"/>
                </a:cubicBezTo>
                <a:cubicBezTo>
                  <a:pt x="0" y="144"/>
                  <a:pt x="8" y="152"/>
                  <a:pt x="18" y="152"/>
                </a:cubicBezTo>
                <a:cubicBezTo>
                  <a:pt x="209" y="152"/>
                  <a:pt x="209" y="152"/>
                  <a:pt x="209" y="152"/>
                </a:cubicBezTo>
                <a:cubicBezTo>
                  <a:pt x="219" y="152"/>
                  <a:pt x="226" y="144"/>
                  <a:pt x="227" y="134"/>
                </a:cubicBezTo>
                <a:cubicBezTo>
                  <a:pt x="227" y="17"/>
                  <a:pt x="227" y="17"/>
                  <a:pt x="227" y="17"/>
                </a:cubicBezTo>
                <a:cubicBezTo>
                  <a:pt x="226" y="8"/>
                  <a:pt x="219" y="0"/>
                  <a:pt x="209" y="0"/>
                </a:cubicBezTo>
                <a:close/>
                <a:moveTo>
                  <a:pt x="209" y="136"/>
                </a:moveTo>
                <a:cubicBezTo>
                  <a:pt x="18" y="136"/>
                  <a:pt x="18" y="136"/>
                  <a:pt x="18" y="136"/>
                </a:cubicBezTo>
                <a:cubicBezTo>
                  <a:pt x="16" y="136"/>
                  <a:pt x="15" y="135"/>
                  <a:pt x="15" y="134"/>
                </a:cubicBezTo>
                <a:cubicBezTo>
                  <a:pt x="15" y="71"/>
                  <a:pt x="15" y="71"/>
                  <a:pt x="15" y="71"/>
                </a:cubicBezTo>
                <a:cubicBezTo>
                  <a:pt x="211" y="71"/>
                  <a:pt x="211" y="71"/>
                  <a:pt x="211" y="71"/>
                </a:cubicBezTo>
                <a:cubicBezTo>
                  <a:pt x="211" y="134"/>
                  <a:pt x="211" y="134"/>
                  <a:pt x="211" y="134"/>
                </a:cubicBezTo>
                <a:cubicBezTo>
                  <a:pt x="211" y="135"/>
                  <a:pt x="210" y="136"/>
                  <a:pt x="209" y="1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72" name="Freeform 167">
            <a:extLst>
              <a:ext uri="{FF2B5EF4-FFF2-40B4-BE49-F238E27FC236}">
                <a16:creationId xmlns:a16="http://schemas.microsoft.com/office/drawing/2014/main" id="{547BA34B-CCA9-4C74-A9A6-4D96458DF4FC}"/>
              </a:ext>
            </a:extLst>
          </p:cNvPr>
          <p:cNvSpPr>
            <a:spLocks noEditPoints="1"/>
          </p:cNvSpPr>
          <p:nvPr/>
        </p:nvSpPr>
        <p:spPr bwMode="auto">
          <a:xfrm>
            <a:off x="8480425" y="2457450"/>
            <a:ext cx="330200" cy="333375"/>
          </a:xfrm>
          <a:custGeom>
            <a:avLst/>
            <a:gdLst>
              <a:gd name="T0" fmla="*/ 58 w 58"/>
              <a:gd name="T1" fmla="*/ 47 h 58"/>
              <a:gd name="T2" fmla="*/ 47 w 58"/>
              <a:gd name="T3" fmla="*/ 58 h 58"/>
              <a:gd name="T4" fmla="*/ 11 w 58"/>
              <a:gd name="T5" fmla="*/ 58 h 58"/>
              <a:gd name="T6" fmla="*/ 0 w 58"/>
              <a:gd name="T7" fmla="*/ 47 h 58"/>
              <a:gd name="T8" fmla="*/ 0 w 58"/>
              <a:gd name="T9" fmla="*/ 10 h 58"/>
              <a:gd name="T10" fmla="*/ 11 w 58"/>
              <a:gd name="T11" fmla="*/ 0 h 58"/>
              <a:gd name="T12" fmla="*/ 47 w 58"/>
              <a:gd name="T13" fmla="*/ 0 h 58"/>
              <a:gd name="T14" fmla="*/ 58 w 58"/>
              <a:gd name="T15" fmla="*/ 10 h 58"/>
              <a:gd name="T16" fmla="*/ 58 w 58"/>
              <a:gd name="T17" fmla="*/ 47 h 58"/>
              <a:gd name="T18" fmla="*/ 49 w 58"/>
              <a:gd name="T19" fmla="*/ 21 h 58"/>
              <a:gd name="T20" fmla="*/ 49 w 58"/>
              <a:gd name="T21" fmla="*/ 17 h 58"/>
              <a:gd name="T22" fmla="*/ 45 w 58"/>
              <a:gd name="T23" fmla="*/ 13 h 58"/>
              <a:gd name="T24" fmla="*/ 42 w 58"/>
              <a:gd name="T25" fmla="*/ 13 h 58"/>
              <a:gd name="T26" fmla="*/ 24 w 58"/>
              <a:gd name="T27" fmla="*/ 31 h 58"/>
              <a:gd name="T28" fmla="*/ 16 w 58"/>
              <a:gd name="T29" fmla="*/ 23 h 58"/>
              <a:gd name="T30" fmla="*/ 13 w 58"/>
              <a:gd name="T31" fmla="*/ 23 h 58"/>
              <a:gd name="T32" fmla="*/ 9 w 58"/>
              <a:gd name="T33" fmla="*/ 27 h 58"/>
              <a:gd name="T34" fmla="*/ 9 w 58"/>
              <a:gd name="T35" fmla="*/ 30 h 58"/>
              <a:gd name="T36" fmla="*/ 22 w 58"/>
              <a:gd name="T37" fmla="*/ 44 h 58"/>
              <a:gd name="T38" fmla="*/ 26 w 58"/>
              <a:gd name="T39" fmla="*/ 44 h 58"/>
              <a:gd name="T40" fmla="*/ 49 w 58"/>
              <a:gd name="T4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73" name="Freeform 167">
            <a:extLst>
              <a:ext uri="{FF2B5EF4-FFF2-40B4-BE49-F238E27FC236}">
                <a16:creationId xmlns:a16="http://schemas.microsoft.com/office/drawing/2014/main" id="{6C5FE8E0-3881-4AE6-873A-AD7102AAD896}"/>
              </a:ext>
            </a:extLst>
          </p:cNvPr>
          <p:cNvSpPr>
            <a:spLocks noEditPoints="1"/>
          </p:cNvSpPr>
          <p:nvPr/>
        </p:nvSpPr>
        <p:spPr bwMode="auto">
          <a:xfrm>
            <a:off x="3384550" y="2457450"/>
            <a:ext cx="330200" cy="333375"/>
          </a:xfrm>
          <a:custGeom>
            <a:avLst/>
            <a:gdLst>
              <a:gd name="T0" fmla="*/ 58 w 58"/>
              <a:gd name="T1" fmla="*/ 47 h 58"/>
              <a:gd name="T2" fmla="*/ 47 w 58"/>
              <a:gd name="T3" fmla="*/ 58 h 58"/>
              <a:gd name="T4" fmla="*/ 11 w 58"/>
              <a:gd name="T5" fmla="*/ 58 h 58"/>
              <a:gd name="T6" fmla="*/ 0 w 58"/>
              <a:gd name="T7" fmla="*/ 47 h 58"/>
              <a:gd name="T8" fmla="*/ 0 w 58"/>
              <a:gd name="T9" fmla="*/ 10 h 58"/>
              <a:gd name="T10" fmla="*/ 11 w 58"/>
              <a:gd name="T11" fmla="*/ 0 h 58"/>
              <a:gd name="T12" fmla="*/ 47 w 58"/>
              <a:gd name="T13" fmla="*/ 0 h 58"/>
              <a:gd name="T14" fmla="*/ 58 w 58"/>
              <a:gd name="T15" fmla="*/ 10 h 58"/>
              <a:gd name="T16" fmla="*/ 58 w 58"/>
              <a:gd name="T17" fmla="*/ 47 h 58"/>
              <a:gd name="T18" fmla="*/ 49 w 58"/>
              <a:gd name="T19" fmla="*/ 21 h 58"/>
              <a:gd name="T20" fmla="*/ 49 w 58"/>
              <a:gd name="T21" fmla="*/ 17 h 58"/>
              <a:gd name="T22" fmla="*/ 45 w 58"/>
              <a:gd name="T23" fmla="*/ 13 h 58"/>
              <a:gd name="T24" fmla="*/ 42 w 58"/>
              <a:gd name="T25" fmla="*/ 13 h 58"/>
              <a:gd name="T26" fmla="*/ 24 w 58"/>
              <a:gd name="T27" fmla="*/ 31 h 58"/>
              <a:gd name="T28" fmla="*/ 16 w 58"/>
              <a:gd name="T29" fmla="*/ 23 h 58"/>
              <a:gd name="T30" fmla="*/ 13 w 58"/>
              <a:gd name="T31" fmla="*/ 23 h 58"/>
              <a:gd name="T32" fmla="*/ 9 w 58"/>
              <a:gd name="T33" fmla="*/ 27 h 58"/>
              <a:gd name="T34" fmla="*/ 9 w 58"/>
              <a:gd name="T35" fmla="*/ 30 h 58"/>
              <a:gd name="T36" fmla="*/ 22 w 58"/>
              <a:gd name="T37" fmla="*/ 44 h 58"/>
              <a:gd name="T38" fmla="*/ 26 w 58"/>
              <a:gd name="T39" fmla="*/ 44 h 58"/>
              <a:gd name="T40" fmla="*/ 49 w 58"/>
              <a:gd name="T4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74" name="Freeform 167">
            <a:extLst>
              <a:ext uri="{FF2B5EF4-FFF2-40B4-BE49-F238E27FC236}">
                <a16:creationId xmlns:a16="http://schemas.microsoft.com/office/drawing/2014/main" id="{3AD92ADD-6E71-47CB-BA0C-28D0234CF432}"/>
              </a:ext>
            </a:extLst>
          </p:cNvPr>
          <p:cNvSpPr>
            <a:spLocks noEditPoints="1"/>
          </p:cNvSpPr>
          <p:nvPr/>
        </p:nvSpPr>
        <p:spPr bwMode="auto">
          <a:xfrm>
            <a:off x="8480425" y="3783013"/>
            <a:ext cx="330200" cy="333375"/>
          </a:xfrm>
          <a:custGeom>
            <a:avLst/>
            <a:gdLst>
              <a:gd name="T0" fmla="*/ 58 w 58"/>
              <a:gd name="T1" fmla="*/ 47 h 58"/>
              <a:gd name="T2" fmla="*/ 47 w 58"/>
              <a:gd name="T3" fmla="*/ 58 h 58"/>
              <a:gd name="T4" fmla="*/ 11 w 58"/>
              <a:gd name="T5" fmla="*/ 58 h 58"/>
              <a:gd name="T6" fmla="*/ 0 w 58"/>
              <a:gd name="T7" fmla="*/ 47 h 58"/>
              <a:gd name="T8" fmla="*/ 0 w 58"/>
              <a:gd name="T9" fmla="*/ 10 h 58"/>
              <a:gd name="T10" fmla="*/ 11 w 58"/>
              <a:gd name="T11" fmla="*/ 0 h 58"/>
              <a:gd name="T12" fmla="*/ 47 w 58"/>
              <a:gd name="T13" fmla="*/ 0 h 58"/>
              <a:gd name="T14" fmla="*/ 58 w 58"/>
              <a:gd name="T15" fmla="*/ 10 h 58"/>
              <a:gd name="T16" fmla="*/ 58 w 58"/>
              <a:gd name="T17" fmla="*/ 47 h 58"/>
              <a:gd name="T18" fmla="*/ 49 w 58"/>
              <a:gd name="T19" fmla="*/ 21 h 58"/>
              <a:gd name="T20" fmla="*/ 49 w 58"/>
              <a:gd name="T21" fmla="*/ 17 h 58"/>
              <a:gd name="T22" fmla="*/ 45 w 58"/>
              <a:gd name="T23" fmla="*/ 13 h 58"/>
              <a:gd name="T24" fmla="*/ 42 w 58"/>
              <a:gd name="T25" fmla="*/ 13 h 58"/>
              <a:gd name="T26" fmla="*/ 24 w 58"/>
              <a:gd name="T27" fmla="*/ 31 h 58"/>
              <a:gd name="T28" fmla="*/ 16 w 58"/>
              <a:gd name="T29" fmla="*/ 23 h 58"/>
              <a:gd name="T30" fmla="*/ 13 w 58"/>
              <a:gd name="T31" fmla="*/ 23 h 58"/>
              <a:gd name="T32" fmla="*/ 9 w 58"/>
              <a:gd name="T33" fmla="*/ 27 h 58"/>
              <a:gd name="T34" fmla="*/ 9 w 58"/>
              <a:gd name="T35" fmla="*/ 30 h 58"/>
              <a:gd name="T36" fmla="*/ 22 w 58"/>
              <a:gd name="T37" fmla="*/ 44 h 58"/>
              <a:gd name="T38" fmla="*/ 26 w 58"/>
              <a:gd name="T39" fmla="*/ 44 h 58"/>
              <a:gd name="T40" fmla="*/ 49 w 58"/>
              <a:gd name="T4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75" name="Freeform 167">
            <a:extLst>
              <a:ext uri="{FF2B5EF4-FFF2-40B4-BE49-F238E27FC236}">
                <a16:creationId xmlns:a16="http://schemas.microsoft.com/office/drawing/2014/main" id="{1BA825B5-B140-41CF-9EF9-07FC477AD342}"/>
              </a:ext>
            </a:extLst>
          </p:cNvPr>
          <p:cNvSpPr>
            <a:spLocks noEditPoints="1"/>
          </p:cNvSpPr>
          <p:nvPr/>
        </p:nvSpPr>
        <p:spPr bwMode="auto">
          <a:xfrm>
            <a:off x="3384550" y="3783013"/>
            <a:ext cx="330200" cy="333375"/>
          </a:xfrm>
          <a:custGeom>
            <a:avLst/>
            <a:gdLst>
              <a:gd name="T0" fmla="*/ 58 w 58"/>
              <a:gd name="T1" fmla="*/ 47 h 58"/>
              <a:gd name="T2" fmla="*/ 47 w 58"/>
              <a:gd name="T3" fmla="*/ 58 h 58"/>
              <a:gd name="T4" fmla="*/ 11 w 58"/>
              <a:gd name="T5" fmla="*/ 58 h 58"/>
              <a:gd name="T6" fmla="*/ 0 w 58"/>
              <a:gd name="T7" fmla="*/ 47 h 58"/>
              <a:gd name="T8" fmla="*/ 0 w 58"/>
              <a:gd name="T9" fmla="*/ 10 h 58"/>
              <a:gd name="T10" fmla="*/ 11 w 58"/>
              <a:gd name="T11" fmla="*/ 0 h 58"/>
              <a:gd name="T12" fmla="*/ 47 w 58"/>
              <a:gd name="T13" fmla="*/ 0 h 58"/>
              <a:gd name="T14" fmla="*/ 58 w 58"/>
              <a:gd name="T15" fmla="*/ 10 h 58"/>
              <a:gd name="T16" fmla="*/ 58 w 58"/>
              <a:gd name="T17" fmla="*/ 47 h 58"/>
              <a:gd name="T18" fmla="*/ 49 w 58"/>
              <a:gd name="T19" fmla="*/ 21 h 58"/>
              <a:gd name="T20" fmla="*/ 49 w 58"/>
              <a:gd name="T21" fmla="*/ 17 h 58"/>
              <a:gd name="T22" fmla="*/ 45 w 58"/>
              <a:gd name="T23" fmla="*/ 13 h 58"/>
              <a:gd name="T24" fmla="*/ 42 w 58"/>
              <a:gd name="T25" fmla="*/ 13 h 58"/>
              <a:gd name="T26" fmla="*/ 24 w 58"/>
              <a:gd name="T27" fmla="*/ 31 h 58"/>
              <a:gd name="T28" fmla="*/ 16 w 58"/>
              <a:gd name="T29" fmla="*/ 23 h 58"/>
              <a:gd name="T30" fmla="*/ 13 w 58"/>
              <a:gd name="T31" fmla="*/ 23 h 58"/>
              <a:gd name="T32" fmla="*/ 9 w 58"/>
              <a:gd name="T33" fmla="*/ 27 h 58"/>
              <a:gd name="T34" fmla="*/ 9 w 58"/>
              <a:gd name="T35" fmla="*/ 30 h 58"/>
              <a:gd name="T36" fmla="*/ 22 w 58"/>
              <a:gd name="T37" fmla="*/ 44 h 58"/>
              <a:gd name="T38" fmla="*/ 26 w 58"/>
              <a:gd name="T39" fmla="*/ 44 h 58"/>
              <a:gd name="T40" fmla="*/ 49 w 58"/>
              <a:gd name="T4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76" name="Freeform 167">
            <a:extLst>
              <a:ext uri="{FF2B5EF4-FFF2-40B4-BE49-F238E27FC236}">
                <a16:creationId xmlns:a16="http://schemas.microsoft.com/office/drawing/2014/main" id="{23151381-2DDA-4F75-8B1A-8E2C1E73B7BE}"/>
              </a:ext>
            </a:extLst>
          </p:cNvPr>
          <p:cNvSpPr>
            <a:spLocks noEditPoints="1"/>
          </p:cNvSpPr>
          <p:nvPr/>
        </p:nvSpPr>
        <p:spPr bwMode="auto">
          <a:xfrm>
            <a:off x="8480425" y="5106988"/>
            <a:ext cx="330200" cy="333375"/>
          </a:xfrm>
          <a:custGeom>
            <a:avLst/>
            <a:gdLst>
              <a:gd name="T0" fmla="*/ 58 w 58"/>
              <a:gd name="T1" fmla="*/ 47 h 58"/>
              <a:gd name="T2" fmla="*/ 47 w 58"/>
              <a:gd name="T3" fmla="*/ 58 h 58"/>
              <a:gd name="T4" fmla="*/ 11 w 58"/>
              <a:gd name="T5" fmla="*/ 58 h 58"/>
              <a:gd name="T6" fmla="*/ 0 w 58"/>
              <a:gd name="T7" fmla="*/ 47 h 58"/>
              <a:gd name="T8" fmla="*/ 0 w 58"/>
              <a:gd name="T9" fmla="*/ 10 h 58"/>
              <a:gd name="T10" fmla="*/ 11 w 58"/>
              <a:gd name="T11" fmla="*/ 0 h 58"/>
              <a:gd name="T12" fmla="*/ 47 w 58"/>
              <a:gd name="T13" fmla="*/ 0 h 58"/>
              <a:gd name="T14" fmla="*/ 58 w 58"/>
              <a:gd name="T15" fmla="*/ 10 h 58"/>
              <a:gd name="T16" fmla="*/ 58 w 58"/>
              <a:gd name="T17" fmla="*/ 47 h 58"/>
              <a:gd name="T18" fmla="*/ 49 w 58"/>
              <a:gd name="T19" fmla="*/ 21 h 58"/>
              <a:gd name="T20" fmla="*/ 49 w 58"/>
              <a:gd name="T21" fmla="*/ 17 h 58"/>
              <a:gd name="T22" fmla="*/ 45 w 58"/>
              <a:gd name="T23" fmla="*/ 13 h 58"/>
              <a:gd name="T24" fmla="*/ 42 w 58"/>
              <a:gd name="T25" fmla="*/ 13 h 58"/>
              <a:gd name="T26" fmla="*/ 24 w 58"/>
              <a:gd name="T27" fmla="*/ 31 h 58"/>
              <a:gd name="T28" fmla="*/ 16 w 58"/>
              <a:gd name="T29" fmla="*/ 23 h 58"/>
              <a:gd name="T30" fmla="*/ 13 w 58"/>
              <a:gd name="T31" fmla="*/ 23 h 58"/>
              <a:gd name="T32" fmla="*/ 9 w 58"/>
              <a:gd name="T33" fmla="*/ 27 h 58"/>
              <a:gd name="T34" fmla="*/ 9 w 58"/>
              <a:gd name="T35" fmla="*/ 30 h 58"/>
              <a:gd name="T36" fmla="*/ 22 w 58"/>
              <a:gd name="T37" fmla="*/ 44 h 58"/>
              <a:gd name="T38" fmla="*/ 26 w 58"/>
              <a:gd name="T39" fmla="*/ 44 h 58"/>
              <a:gd name="T40" fmla="*/ 49 w 58"/>
              <a:gd name="T4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77" name="Freeform 167">
            <a:extLst>
              <a:ext uri="{FF2B5EF4-FFF2-40B4-BE49-F238E27FC236}">
                <a16:creationId xmlns:a16="http://schemas.microsoft.com/office/drawing/2014/main" id="{A2868E6E-D589-427C-997C-CE27F43915DE}"/>
              </a:ext>
            </a:extLst>
          </p:cNvPr>
          <p:cNvSpPr>
            <a:spLocks noEditPoints="1"/>
          </p:cNvSpPr>
          <p:nvPr/>
        </p:nvSpPr>
        <p:spPr bwMode="auto">
          <a:xfrm>
            <a:off x="3384550" y="5106988"/>
            <a:ext cx="330200" cy="333375"/>
          </a:xfrm>
          <a:custGeom>
            <a:avLst/>
            <a:gdLst>
              <a:gd name="T0" fmla="*/ 58 w 58"/>
              <a:gd name="T1" fmla="*/ 47 h 58"/>
              <a:gd name="T2" fmla="*/ 47 w 58"/>
              <a:gd name="T3" fmla="*/ 58 h 58"/>
              <a:gd name="T4" fmla="*/ 11 w 58"/>
              <a:gd name="T5" fmla="*/ 58 h 58"/>
              <a:gd name="T6" fmla="*/ 0 w 58"/>
              <a:gd name="T7" fmla="*/ 47 h 58"/>
              <a:gd name="T8" fmla="*/ 0 w 58"/>
              <a:gd name="T9" fmla="*/ 10 h 58"/>
              <a:gd name="T10" fmla="*/ 11 w 58"/>
              <a:gd name="T11" fmla="*/ 0 h 58"/>
              <a:gd name="T12" fmla="*/ 47 w 58"/>
              <a:gd name="T13" fmla="*/ 0 h 58"/>
              <a:gd name="T14" fmla="*/ 58 w 58"/>
              <a:gd name="T15" fmla="*/ 10 h 58"/>
              <a:gd name="T16" fmla="*/ 58 w 58"/>
              <a:gd name="T17" fmla="*/ 47 h 58"/>
              <a:gd name="T18" fmla="*/ 49 w 58"/>
              <a:gd name="T19" fmla="*/ 21 h 58"/>
              <a:gd name="T20" fmla="*/ 49 w 58"/>
              <a:gd name="T21" fmla="*/ 17 h 58"/>
              <a:gd name="T22" fmla="*/ 45 w 58"/>
              <a:gd name="T23" fmla="*/ 13 h 58"/>
              <a:gd name="T24" fmla="*/ 42 w 58"/>
              <a:gd name="T25" fmla="*/ 13 h 58"/>
              <a:gd name="T26" fmla="*/ 24 w 58"/>
              <a:gd name="T27" fmla="*/ 31 h 58"/>
              <a:gd name="T28" fmla="*/ 16 w 58"/>
              <a:gd name="T29" fmla="*/ 23 h 58"/>
              <a:gd name="T30" fmla="*/ 13 w 58"/>
              <a:gd name="T31" fmla="*/ 23 h 58"/>
              <a:gd name="T32" fmla="*/ 9 w 58"/>
              <a:gd name="T33" fmla="*/ 27 h 58"/>
              <a:gd name="T34" fmla="*/ 9 w 58"/>
              <a:gd name="T35" fmla="*/ 30 h 58"/>
              <a:gd name="T36" fmla="*/ 22 w 58"/>
              <a:gd name="T37" fmla="*/ 44 h 58"/>
              <a:gd name="T38" fmla="*/ 26 w 58"/>
              <a:gd name="T39" fmla="*/ 44 h 58"/>
              <a:gd name="T40" fmla="*/ 49 w 58"/>
              <a:gd name="T4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58">
                <a:moveTo>
                  <a:pt x="58" y="47"/>
                </a:moveTo>
                <a:cubicBezTo>
                  <a:pt x="58" y="53"/>
                  <a:pt x="53" y="58"/>
                  <a:pt x="47" y="58"/>
                </a:cubicBezTo>
                <a:cubicBezTo>
                  <a:pt x="11" y="58"/>
                  <a:pt x="11" y="58"/>
                  <a:pt x="11" y="58"/>
                </a:cubicBezTo>
                <a:cubicBezTo>
                  <a:pt x="5" y="58"/>
                  <a:pt x="0" y="53"/>
                  <a:pt x="0" y="47"/>
                </a:cubicBezTo>
                <a:cubicBezTo>
                  <a:pt x="0" y="10"/>
                  <a:pt x="0" y="10"/>
                  <a:pt x="0" y="10"/>
                </a:cubicBezTo>
                <a:cubicBezTo>
                  <a:pt x="0" y="4"/>
                  <a:pt x="5" y="0"/>
                  <a:pt x="11" y="0"/>
                </a:cubicBezTo>
                <a:cubicBezTo>
                  <a:pt x="47" y="0"/>
                  <a:pt x="47" y="0"/>
                  <a:pt x="47" y="0"/>
                </a:cubicBezTo>
                <a:cubicBezTo>
                  <a:pt x="53" y="0"/>
                  <a:pt x="58" y="4"/>
                  <a:pt x="58" y="10"/>
                </a:cubicBezTo>
                <a:lnTo>
                  <a:pt x="58" y="47"/>
                </a:lnTo>
                <a:close/>
                <a:moveTo>
                  <a:pt x="49" y="21"/>
                </a:moveTo>
                <a:cubicBezTo>
                  <a:pt x="50" y="20"/>
                  <a:pt x="50" y="18"/>
                  <a:pt x="49" y="17"/>
                </a:cubicBezTo>
                <a:cubicBezTo>
                  <a:pt x="45" y="13"/>
                  <a:pt x="45" y="13"/>
                  <a:pt x="45" y="13"/>
                </a:cubicBezTo>
                <a:cubicBezTo>
                  <a:pt x="44" y="12"/>
                  <a:pt x="43" y="12"/>
                  <a:pt x="42" y="13"/>
                </a:cubicBezTo>
                <a:cubicBezTo>
                  <a:pt x="24" y="31"/>
                  <a:pt x="24" y="31"/>
                  <a:pt x="24" y="31"/>
                </a:cubicBezTo>
                <a:cubicBezTo>
                  <a:pt x="16" y="23"/>
                  <a:pt x="16" y="23"/>
                  <a:pt x="16" y="23"/>
                </a:cubicBezTo>
                <a:cubicBezTo>
                  <a:pt x="15" y="22"/>
                  <a:pt x="14" y="22"/>
                  <a:pt x="13" y="23"/>
                </a:cubicBezTo>
                <a:cubicBezTo>
                  <a:pt x="9" y="27"/>
                  <a:pt x="9" y="27"/>
                  <a:pt x="9" y="27"/>
                </a:cubicBezTo>
                <a:cubicBezTo>
                  <a:pt x="8" y="28"/>
                  <a:pt x="8" y="29"/>
                  <a:pt x="9" y="30"/>
                </a:cubicBezTo>
                <a:cubicBezTo>
                  <a:pt x="22" y="44"/>
                  <a:pt x="22" y="44"/>
                  <a:pt x="22" y="44"/>
                </a:cubicBezTo>
                <a:cubicBezTo>
                  <a:pt x="23" y="45"/>
                  <a:pt x="25" y="45"/>
                  <a:pt x="26" y="44"/>
                </a:cubicBezTo>
                <a:lnTo>
                  <a:pt x="49" y="21"/>
                </a:ln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4378" name="TextBox 13">
            <a:extLst>
              <a:ext uri="{FF2B5EF4-FFF2-40B4-BE49-F238E27FC236}">
                <a16:creationId xmlns:a16="http://schemas.microsoft.com/office/drawing/2014/main" id="{6079CBF9-B437-4F19-AF59-6D4915F9FFB7}"/>
              </a:ext>
            </a:extLst>
          </p:cNvPr>
          <p:cNvSpPr txBox="1">
            <a:spLocks noChangeArrowheads="1"/>
          </p:cNvSpPr>
          <p:nvPr/>
        </p:nvSpPr>
        <p:spPr bwMode="auto">
          <a:xfrm>
            <a:off x="909638" y="3789363"/>
            <a:ext cx="2336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79" name="TextBox 13">
            <a:extLst>
              <a:ext uri="{FF2B5EF4-FFF2-40B4-BE49-F238E27FC236}">
                <a16:creationId xmlns:a16="http://schemas.microsoft.com/office/drawing/2014/main" id="{23BD1C56-C059-4297-859E-F97688F3BBEC}"/>
              </a:ext>
            </a:extLst>
          </p:cNvPr>
          <p:cNvSpPr txBox="1">
            <a:spLocks noChangeArrowheads="1"/>
          </p:cNvSpPr>
          <p:nvPr/>
        </p:nvSpPr>
        <p:spPr bwMode="auto">
          <a:xfrm>
            <a:off x="912813" y="4075113"/>
            <a:ext cx="233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0" name="TextBox 13">
            <a:extLst>
              <a:ext uri="{FF2B5EF4-FFF2-40B4-BE49-F238E27FC236}">
                <a16:creationId xmlns:a16="http://schemas.microsoft.com/office/drawing/2014/main" id="{7BC8AA0A-77D6-4C4C-8EC9-6DD163F51953}"/>
              </a:ext>
            </a:extLst>
          </p:cNvPr>
          <p:cNvSpPr txBox="1">
            <a:spLocks noChangeArrowheads="1"/>
          </p:cNvSpPr>
          <p:nvPr/>
        </p:nvSpPr>
        <p:spPr bwMode="auto">
          <a:xfrm>
            <a:off x="909638" y="5080000"/>
            <a:ext cx="2336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1" name="TextBox 13">
            <a:extLst>
              <a:ext uri="{FF2B5EF4-FFF2-40B4-BE49-F238E27FC236}">
                <a16:creationId xmlns:a16="http://schemas.microsoft.com/office/drawing/2014/main" id="{9E2C2361-5ED3-435F-A8FD-0DAC4A39EC04}"/>
              </a:ext>
            </a:extLst>
          </p:cNvPr>
          <p:cNvSpPr txBox="1">
            <a:spLocks noChangeArrowheads="1"/>
          </p:cNvSpPr>
          <p:nvPr/>
        </p:nvSpPr>
        <p:spPr bwMode="auto">
          <a:xfrm>
            <a:off x="912813" y="5367338"/>
            <a:ext cx="233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2" name="TextBox 13">
            <a:extLst>
              <a:ext uri="{FF2B5EF4-FFF2-40B4-BE49-F238E27FC236}">
                <a16:creationId xmlns:a16="http://schemas.microsoft.com/office/drawing/2014/main" id="{71083E41-EC29-4171-8A6F-7C83C388797A}"/>
              </a:ext>
            </a:extLst>
          </p:cNvPr>
          <p:cNvSpPr txBox="1">
            <a:spLocks noChangeArrowheads="1"/>
          </p:cNvSpPr>
          <p:nvPr/>
        </p:nvSpPr>
        <p:spPr bwMode="auto">
          <a:xfrm>
            <a:off x="909638" y="2422525"/>
            <a:ext cx="233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3" name="TextBox 13">
            <a:extLst>
              <a:ext uri="{FF2B5EF4-FFF2-40B4-BE49-F238E27FC236}">
                <a16:creationId xmlns:a16="http://schemas.microsoft.com/office/drawing/2014/main" id="{353CF65B-FD99-4636-A5FE-A0949AE310DB}"/>
              </a:ext>
            </a:extLst>
          </p:cNvPr>
          <p:cNvSpPr txBox="1">
            <a:spLocks noChangeArrowheads="1"/>
          </p:cNvSpPr>
          <p:nvPr/>
        </p:nvSpPr>
        <p:spPr bwMode="auto">
          <a:xfrm>
            <a:off x="912813" y="2708275"/>
            <a:ext cx="233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20000"/>
              </a:spcBef>
              <a:buFont typeface="Arial" panose="020B0604020202020204" pitchFamily="34" charset="0"/>
              <a:buNone/>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4" name="TextBox 13">
            <a:extLst>
              <a:ext uri="{FF2B5EF4-FFF2-40B4-BE49-F238E27FC236}">
                <a16:creationId xmlns:a16="http://schemas.microsoft.com/office/drawing/2014/main" id="{43CE30AE-EC25-42E0-87F0-3D9067BA3DB3}"/>
              </a:ext>
            </a:extLst>
          </p:cNvPr>
          <p:cNvSpPr txBox="1">
            <a:spLocks noChangeArrowheads="1"/>
          </p:cNvSpPr>
          <p:nvPr/>
        </p:nvSpPr>
        <p:spPr bwMode="auto">
          <a:xfrm>
            <a:off x="8948738" y="3775075"/>
            <a:ext cx="2338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5" name="TextBox 13">
            <a:extLst>
              <a:ext uri="{FF2B5EF4-FFF2-40B4-BE49-F238E27FC236}">
                <a16:creationId xmlns:a16="http://schemas.microsoft.com/office/drawing/2014/main" id="{162AE3C5-57E7-4C1B-9B23-78CCDFA58854}"/>
              </a:ext>
            </a:extLst>
          </p:cNvPr>
          <p:cNvSpPr txBox="1">
            <a:spLocks noChangeArrowheads="1"/>
          </p:cNvSpPr>
          <p:nvPr/>
        </p:nvSpPr>
        <p:spPr bwMode="auto">
          <a:xfrm>
            <a:off x="8953500" y="4060825"/>
            <a:ext cx="233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6" name="TextBox 13">
            <a:extLst>
              <a:ext uri="{FF2B5EF4-FFF2-40B4-BE49-F238E27FC236}">
                <a16:creationId xmlns:a16="http://schemas.microsoft.com/office/drawing/2014/main" id="{FB9FE59C-D823-4279-9923-B72C40EC97C4}"/>
              </a:ext>
            </a:extLst>
          </p:cNvPr>
          <p:cNvSpPr txBox="1">
            <a:spLocks noChangeArrowheads="1"/>
          </p:cNvSpPr>
          <p:nvPr/>
        </p:nvSpPr>
        <p:spPr bwMode="auto">
          <a:xfrm>
            <a:off x="8948738" y="5065713"/>
            <a:ext cx="23383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7" name="TextBox 13">
            <a:extLst>
              <a:ext uri="{FF2B5EF4-FFF2-40B4-BE49-F238E27FC236}">
                <a16:creationId xmlns:a16="http://schemas.microsoft.com/office/drawing/2014/main" id="{4DCBF375-6245-47F1-B6E8-7EB3C0E1D410}"/>
              </a:ext>
            </a:extLst>
          </p:cNvPr>
          <p:cNvSpPr txBox="1">
            <a:spLocks noChangeArrowheads="1"/>
          </p:cNvSpPr>
          <p:nvPr/>
        </p:nvSpPr>
        <p:spPr bwMode="auto">
          <a:xfrm>
            <a:off x="8953500" y="5353050"/>
            <a:ext cx="233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8" name="TextBox 13">
            <a:extLst>
              <a:ext uri="{FF2B5EF4-FFF2-40B4-BE49-F238E27FC236}">
                <a16:creationId xmlns:a16="http://schemas.microsoft.com/office/drawing/2014/main" id="{88120D37-ABF1-41E5-9343-6FD7E6995CD0}"/>
              </a:ext>
            </a:extLst>
          </p:cNvPr>
          <p:cNvSpPr txBox="1">
            <a:spLocks noChangeArrowheads="1"/>
          </p:cNvSpPr>
          <p:nvPr/>
        </p:nvSpPr>
        <p:spPr bwMode="auto">
          <a:xfrm>
            <a:off x="8948738" y="2408238"/>
            <a:ext cx="2338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89" name="TextBox 13">
            <a:extLst>
              <a:ext uri="{FF2B5EF4-FFF2-40B4-BE49-F238E27FC236}">
                <a16:creationId xmlns:a16="http://schemas.microsoft.com/office/drawing/2014/main" id="{3AA4615D-8997-400B-B1F3-CDBA3DFDB43D}"/>
              </a:ext>
            </a:extLst>
          </p:cNvPr>
          <p:cNvSpPr txBox="1">
            <a:spLocks noChangeArrowheads="1"/>
          </p:cNvSpPr>
          <p:nvPr/>
        </p:nvSpPr>
        <p:spPr bwMode="auto">
          <a:xfrm>
            <a:off x="8953500" y="2693988"/>
            <a:ext cx="2333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 typeface="Arial" panose="020B0604020202020204" pitchFamily="34" charset="0"/>
              <a:buNone/>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直角三角形 18">
            <a:extLst>
              <a:ext uri="{FF2B5EF4-FFF2-40B4-BE49-F238E27FC236}">
                <a16:creationId xmlns:a16="http://schemas.microsoft.com/office/drawing/2014/main" id="{DBA547E6-AD8F-4319-8637-F263690224BD}"/>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15363" name="矩形 19">
            <a:extLst>
              <a:ext uri="{FF2B5EF4-FFF2-40B4-BE49-F238E27FC236}">
                <a16:creationId xmlns:a16="http://schemas.microsoft.com/office/drawing/2014/main" id="{AE240B7D-30BD-496B-81E8-5FB0DA634519}"/>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5364" name="矩形 20">
            <a:extLst>
              <a:ext uri="{FF2B5EF4-FFF2-40B4-BE49-F238E27FC236}">
                <a16:creationId xmlns:a16="http://schemas.microsoft.com/office/drawing/2014/main" id="{78EFCC2A-743C-4B16-8977-56E62896C9B1}"/>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5365" name="Rectangle 5">
            <a:extLst>
              <a:ext uri="{FF2B5EF4-FFF2-40B4-BE49-F238E27FC236}">
                <a16:creationId xmlns:a16="http://schemas.microsoft.com/office/drawing/2014/main" id="{9569D8D9-381A-4BBD-9B2F-6A3A95253B0C}"/>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5366" name="TextBox 15">
            <a:extLst>
              <a:ext uri="{FF2B5EF4-FFF2-40B4-BE49-F238E27FC236}">
                <a16:creationId xmlns:a16="http://schemas.microsoft.com/office/drawing/2014/main" id="{D958CE30-E116-4804-85CD-57E28BADC2D7}"/>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4C7DC545-EA5C-4807-A4B9-A14811FA1F67}"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7</a:t>
            </a:fld>
            <a:r>
              <a:rPr lang="zh-CN" altLang="en-US" sz="2400">
                <a:solidFill>
                  <a:srgbClr val="FF8500"/>
                </a:solidFill>
                <a:latin typeface="Arial Unicode MS" pitchFamily="2" charset="-122"/>
                <a:ea typeface="Arial Unicode MS" pitchFamily="2" charset="-122"/>
              </a:rPr>
              <a:t> </a:t>
            </a:r>
          </a:p>
        </p:txBody>
      </p:sp>
      <p:sp>
        <p:nvSpPr>
          <p:cNvPr id="15367" name="文本框 23">
            <a:extLst>
              <a:ext uri="{FF2B5EF4-FFF2-40B4-BE49-F238E27FC236}">
                <a16:creationId xmlns:a16="http://schemas.microsoft.com/office/drawing/2014/main" id="{F507F4E0-19D3-40E3-89BD-9DF70929E4E6}"/>
              </a:ext>
            </a:extLst>
          </p:cNvPr>
          <p:cNvSpPr txBox="1">
            <a:spLocks noChangeArrowheads="1"/>
          </p:cNvSpPr>
          <p:nvPr/>
        </p:nvSpPr>
        <p:spPr bwMode="auto">
          <a:xfrm>
            <a:off x="1760538" y="287338"/>
            <a:ext cx="441784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15368" name="右箭头 24">
            <a:extLst>
              <a:ext uri="{FF2B5EF4-FFF2-40B4-BE49-F238E27FC236}">
                <a16:creationId xmlns:a16="http://schemas.microsoft.com/office/drawing/2014/main" id="{0A940E63-1327-4BBE-AB63-BB050EC7C029}"/>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15369" name="图片 20">
            <a:extLst>
              <a:ext uri="{FF2B5EF4-FFF2-40B4-BE49-F238E27FC236}">
                <a16:creationId xmlns:a16="http://schemas.microsoft.com/office/drawing/2014/main" id="{06F7A6FE-5369-4D32-B352-C30219AD6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895475"/>
            <a:ext cx="6480175"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66">
            <a:extLst>
              <a:ext uri="{FF2B5EF4-FFF2-40B4-BE49-F238E27FC236}">
                <a16:creationId xmlns:a16="http://schemas.microsoft.com/office/drawing/2014/main" id="{9D39344D-206C-4CD9-AEA6-590A628D2F90}"/>
              </a:ext>
            </a:extLst>
          </p:cNvPr>
          <p:cNvSpPr>
            <a:spLocks noChangeAspect="1" noChangeArrowheads="1"/>
          </p:cNvSpPr>
          <p:nvPr/>
        </p:nvSpPr>
        <p:spPr bwMode="auto">
          <a:xfrm>
            <a:off x="955675" y="4341813"/>
            <a:ext cx="2159000" cy="19335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4800" b="1">
                <a:solidFill>
                  <a:srgbClr val="FFFFFF"/>
                </a:solidFill>
                <a:latin typeface="微软雅黑" panose="020B0503020204020204" pitchFamily="34" charset="-122"/>
                <a:ea typeface="微软雅黑" panose="020B0503020204020204" pitchFamily="34" charset="-122"/>
              </a:rPr>
              <a:t>01</a:t>
            </a:r>
            <a:endParaRPr lang="en-US" altLang="zh-CN" sz="4800" b="1">
              <a:solidFill>
                <a:srgbClr val="FFFFFF"/>
              </a:solidFill>
              <a:latin typeface="微软雅黑" panose="020B0503020204020204" pitchFamily="34" charset="-122"/>
              <a:ea typeface="微软雅黑" panose="020B0503020204020204" pitchFamily="34" charset="-122"/>
            </a:endParaRPr>
          </a:p>
        </p:txBody>
      </p:sp>
      <p:sp>
        <p:nvSpPr>
          <p:cNvPr id="15371" name="Rectangle 72">
            <a:extLst>
              <a:ext uri="{FF2B5EF4-FFF2-40B4-BE49-F238E27FC236}">
                <a16:creationId xmlns:a16="http://schemas.microsoft.com/office/drawing/2014/main" id="{DD30AC23-2F21-49FD-8BBC-FC0318C156BE}"/>
              </a:ext>
            </a:extLst>
          </p:cNvPr>
          <p:cNvSpPr>
            <a:spLocks noChangeAspect="1" noChangeArrowheads="1"/>
          </p:cNvSpPr>
          <p:nvPr/>
        </p:nvSpPr>
        <p:spPr bwMode="auto">
          <a:xfrm>
            <a:off x="3114675" y="4341813"/>
            <a:ext cx="4321175" cy="1933575"/>
          </a:xfrm>
          <a:prstGeom prst="rect">
            <a:avLst/>
          </a:prstGeom>
          <a:solidFill>
            <a:srgbClr val="44546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4000">
              <a:solidFill>
                <a:srgbClr val="FFFFFF"/>
              </a:solidFill>
              <a:latin typeface="微软雅黑" panose="020B0503020204020204" pitchFamily="34" charset="-122"/>
              <a:ea typeface="微软雅黑" panose="020B0503020204020204" pitchFamily="34" charset="-122"/>
            </a:endParaRPr>
          </a:p>
        </p:txBody>
      </p:sp>
      <p:sp>
        <p:nvSpPr>
          <p:cNvPr id="15372" name="Donut 18">
            <a:extLst>
              <a:ext uri="{FF2B5EF4-FFF2-40B4-BE49-F238E27FC236}">
                <a16:creationId xmlns:a16="http://schemas.microsoft.com/office/drawing/2014/main" id="{17DFF01B-D39F-4A87-AA5A-3896DBD57D2A}"/>
              </a:ext>
            </a:extLst>
          </p:cNvPr>
          <p:cNvSpPr>
            <a:spLocks/>
          </p:cNvSpPr>
          <p:nvPr/>
        </p:nvSpPr>
        <p:spPr bwMode="auto">
          <a:xfrm>
            <a:off x="7812088" y="4792663"/>
            <a:ext cx="1031875" cy="1031875"/>
          </a:xfrm>
          <a:custGeom>
            <a:avLst/>
            <a:gdLst>
              <a:gd name="T0" fmla="*/ 0 w 1031875"/>
              <a:gd name="T1" fmla="*/ 515938 h 1031875"/>
              <a:gd name="T2" fmla="*/ 515938 w 1031875"/>
              <a:gd name="T3" fmla="*/ 0 h 1031875"/>
              <a:gd name="T4" fmla="*/ 1031876 w 1031875"/>
              <a:gd name="T5" fmla="*/ 515938 h 1031875"/>
              <a:gd name="T6" fmla="*/ 515938 w 1031875"/>
              <a:gd name="T7" fmla="*/ 1031876 h 1031875"/>
              <a:gd name="T8" fmla="*/ 0 w 1031875"/>
              <a:gd name="T9" fmla="*/ 515938 h 1031875"/>
              <a:gd name="T10" fmla="*/ 257969 w 1031875"/>
              <a:gd name="T11" fmla="*/ 515938 h 1031875"/>
              <a:gd name="T12" fmla="*/ 515938 w 1031875"/>
              <a:gd name="T13" fmla="*/ 773907 h 1031875"/>
              <a:gd name="T14" fmla="*/ 773907 w 1031875"/>
              <a:gd name="T15" fmla="*/ 515938 h 1031875"/>
              <a:gd name="T16" fmla="*/ 515938 w 1031875"/>
              <a:gd name="T17" fmla="*/ 257969 h 1031875"/>
              <a:gd name="T18" fmla="*/ 257969 w 1031875"/>
              <a:gd name="T19" fmla="*/ 515938 h 103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1875" h="1031875">
                <a:moveTo>
                  <a:pt x="0" y="515938"/>
                </a:moveTo>
                <a:cubicBezTo>
                  <a:pt x="0" y="230993"/>
                  <a:pt x="230993" y="0"/>
                  <a:pt x="515938" y="0"/>
                </a:cubicBezTo>
                <a:cubicBezTo>
                  <a:pt x="800883" y="0"/>
                  <a:pt x="1031876" y="230993"/>
                  <a:pt x="1031876" y="515938"/>
                </a:cubicBezTo>
                <a:cubicBezTo>
                  <a:pt x="1031876" y="800883"/>
                  <a:pt x="800883" y="1031876"/>
                  <a:pt x="515938" y="1031876"/>
                </a:cubicBezTo>
                <a:cubicBezTo>
                  <a:pt x="230993" y="1031876"/>
                  <a:pt x="0" y="800883"/>
                  <a:pt x="0" y="515938"/>
                </a:cubicBezTo>
                <a:close/>
                <a:moveTo>
                  <a:pt x="257969" y="515938"/>
                </a:moveTo>
                <a:cubicBezTo>
                  <a:pt x="257969" y="658410"/>
                  <a:pt x="373466" y="773907"/>
                  <a:pt x="515938" y="773907"/>
                </a:cubicBezTo>
                <a:cubicBezTo>
                  <a:pt x="658410" y="773907"/>
                  <a:pt x="773907" y="658410"/>
                  <a:pt x="773907" y="515938"/>
                </a:cubicBezTo>
                <a:cubicBezTo>
                  <a:pt x="773907" y="373466"/>
                  <a:pt x="658410" y="257969"/>
                  <a:pt x="515938" y="257969"/>
                </a:cubicBezTo>
                <a:cubicBezTo>
                  <a:pt x="373466" y="257969"/>
                  <a:pt x="257969" y="373466"/>
                  <a:pt x="257969" y="515938"/>
                </a:cubicBezTo>
                <a:close/>
              </a:path>
            </a:pathLst>
          </a:custGeom>
          <a:solidFill>
            <a:srgbClr val="C1C7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5373" name="Block Arc 19">
            <a:extLst>
              <a:ext uri="{FF2B5EF4-FFF2-40B4-BE49-F238E27FC236}">
                <a16:creationId xmlns:a16="http://schemas.microsoft.com/office/drawing/2014/main" id="{4716DA55-BDF9-4182-A60B-6F39569C6837}"/>
              </a:ext>
            </a:extLst>
          </p:cNvPr>
          <p:cNvSpPr>
            <a:spLocks/>
          </p:cNvSpPr>
          <p:nvPr/>
        </p:nvSpPr>
        <p:spPr bwMode="auto">
          <a:xfrm>
            <a:off x="7812088" y="4792663"/>
            <a:ext cx="1031875" cy="1031875"/>
          </a:xfrm>
          <a:custGeom>
            <a:avLst/>
            <a:gdLst>
              <a:gd name="T0" fmla="*/ 525486 w 1031875"/>
              <a:gd name="T1" fmla="*/ 88 h 1031875"/>
              <a:gd name="T2" fmla="*/ 1009856 w 1031875"/>
              <a:gd name="T3" fmla="*/ 366819 h 1031875"/>
              <a:gd name="T4" fmla="*/ 809350 w 1031875"/>
              <a:gd name="T5" fmla="*/ 940320 h 1031875"/>
              <a:gd name="T6" fmla="*/ 201993 w 1031875"/>
              <a:gd name="T7" fmla="*/ 925365 h 1031875"/>
              <a:gd name="T8" fmla="*/ 29956 w 1031875"/>
              <a:gd name="T9" fmla="*/ 342691 h 1031875"/>
              <a:gd name="T10" fmla="*/ 271032 w 1031875"/>
              <a:gd name="T11" fmla="*/ 428632 h 1031875"/>
              <a:gd name="T12" fmla="*/ 357728 w 1031875"/>
              <a:gd name="T13" fmla="*/ 722265 h 1031875"/>
              <a:gd name="T14" fmla="*/ 663800 w 1031875"/>
              <a:gd name="T15" fmla="*/ 729802 h 1031875"/>
              <a:gd name="T16" fmla="*/ 764843 w 1031875"/>
              <a:gd name="T17" fmla="*/ 440792 h 1031875"/>
              <a:gd name="T18" fmla="*/ 520749 w 1031875"/>
              <a:gd name="T19" fmla="*/ 255981 h 1031875"/>
              <a:gd name="T20" fmla="*/ 525486 w 1031875"/>
              <a:gd name="T21" fmla="*/ 88 h 103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875" h="1031875">
                <a:moveTo>
                  <a:pt x="525486" y="88"/>
                </a:moveTo>
                <a:cubicBezTo>
                  <a:pt x="749430" y="4233"/>
                  <a:pt x="945120" y="152396"/>
                  <a:pt x="1009856" y="366819"/>
                </a:cubicBezTo>
                <a:cubicBezTo>
                  <a:pt x="1074592" y="581243"/>
                  <a:pt x="993586" y="812942"/>
                  <a:pt x="809350" y="940320"/>
                </a:cubicBezTo>
                <a:cubicBezTo>
                  <a:pt x="625114" y="1067698"/>
                  <a:pt x="379737" y="1061656"/>
                  <a:pt x="201993" y="925365"/>
                </a:cubicBezTo>
                <a:cubicBezTo>
                  <a:pt x="24249" y="789073"/>
                  <a:pt x="-45255" y="553668"/>
                  <a:pt x="29956" y="342691"/>
                </a:cubicBezTo>
                <a:lnTo>
                  <a:pt x="271032" y="428632"/>
                </a:lnTo>
                <a:cubicBezTo>
                  <a:pt x="233130" y="534952"/>
                  <a:pt x="268156" y="653582"/>
                  <a:pt x="357728" y="722265"/>
                </a:cubicBezTo>
                <a:cubicBezTo>
                  <a:pt x="447300" y="790948"/>
                  <a:pt x="570956" y="793993"/>
                  <a:pt x="663800" y="729802"/>
                </a:cubicBezTo>
                <a:cubicBezTo>
                  <a:pt x="756644" y="665611"/>
                  <a:pt x="797466" y="548848"/>
                  <a:pt x="764843" y="440792"/>
                </a:cubicBezTo>
                <a:cubicBezTo>
                  <a:pt x="732220" y="332735"/>
                  <a:pt x="633604" y="258070"/>
                  <a:pt x="520749" y="255981"/>
                </a:cubicBezTo>
                <a:lnTo>
                  <a:pt x="525486" y="88"/>
                </a:lnTo>
                <a:close/>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5374" name="Text Placeholder 33">
            <a:extLst>
              <a:ext uri="{FF2B5EF4-FFF2-40B4-BE49-F238E27FC236}">
                <a16:creationId xmlns:a16="http://schemas.microsoft.com/office/drawing/2014/main" id="{4E16DEEF-B572-4897-9519-A0DF2C7953AC}"/>
              </a:ext>
            </a:extLst>
          </p:cNvPr>
          <p:cNvSpPr txBox="1">
            <a:spLocks noChangeArrowheads="1"/>
          </p:cNvSpPr>
          <p:nvPr/>
        </p:nvSpPr>
        <p:spPr bwMode="auto">
          <a:xfrm flipH="1">
            <a:off x="9020175" y="4992688"/>
            <a:ext cx="6921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514350" indent="-171450" defTabSz="6858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857250" indent="-171450" defTabSz="6858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200150" indent="-171450" defTabSz="6858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1543050" indent="-171450" defTabSz="6858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spcBef>
                <a:spcPts val="750"/>
              </a:spcBef>
              <a:buFont typeface="Arial" panose="020B0604020202020204" pitchFamily="34" charset="0"/>
              <a:buNone/>
            </a:pPr>
            <a:r>
              <a:rPr lang="en-AU" altLang="en-US" sz="1800">
                <a:solidFill>
                  <a:srgbClr val="262626"/>
                </a:solidFill>
                <a:latin typeface="微软雅黑" panose="020B0503020204020204" pitchFamily="34" charset="-122"/>
                <a:ea typeface="微软雅黑" panose="020B0503020204020204" pitchFamily="34" charset="-122"/>
              </a:rPr>
              <a:t>78%</a:t>
            </a:r>
          </a:p>
        </p:txBody>
      </p:sp>
      <p:sp>
        <p:nvSpPr>
          <p:cNvPr id="15375" name="Text Placeholder 32">
            <a:extLst>
              <a:ext uri="{FF2B5EF4-FFF2-40B4-BE49-F238E27FC236}">
                <a16:creationId xmlns:a16="http://schemas.microsoft.com/office/drawing/2014/main" id="{B776C524-393C-4353-8E89-D8177BBE5038}"/>
              </a:ext>
            </a:extLst>
          </p:cNvPr>
          <p:cNvSpPr txBox="1">
            <a:spLocks noChangeArrowheads="1"/>
          </p:cNvSpPr>
          <p:nvPr/>
        </p:nvSpPr>
        <p:spPr bwMode="auto">
          <a:xfrm flipH="1">
            <a:off x="9020175" y="5387975"/>
            <a:ext cx="6921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514350" indent="-171450" defTabSz="6858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857250" indent="-171450" defTabSz="6858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200150" indent="-171450" defTabSz="6858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1543050" indent="-171450" defTabSz="6858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spcBef>
                <a:spcPts val="750"/>
              </a:spcBef>
              <a:buFont typeface="Arial" panose="020B0604020202020204" pitchFamily="34" charset="0"/>
              <a:buNone/>
            </a:pPr>
            <a:r>
              <a:rPr lang="zh-CN" altLang="en-US" sz="1400" b="1">
                <a:solidFill>
                  <a:srgbClr val="595959"/>
                </a:solidFill>
                <a:latin typeface="微软雅黑" panose="020B0503020204020204" pitchFamily="34" charset="-122"/>
                <a:ea typeface="微软雅黑" panose="020B0503020204020204" pitchFamily="34" charset="-122"/>
              </a:rPr>
              <a:t>Title</a:t>
            </a:r>
            <a:endParaRPr lang="en-US" altLang="zh-CN" sz="1400" b="1">
              <a:solidFill>
                <a:srgbClr val="595959"/>
              </a:solidFill>
              <a:latin typeface="微软雅黑" panose="020B0503020204020204" pitchFamily="34" charset="-122"/>
              <a:ea typeface="微软雅黑" panose="020B0503020204020204" pitchFamily="34" charset="-122"/>
            </a:endParaRPr>
          </a:p>
        </p:txBody>
      </p:sp>
      <p:sp>
        <p:nvSpPr>
          <p:cNvPr id="15376" name="Donut 23">
            <a:extLst>
              <a:ext uri="{FF2B5EF4-FFF2-40B4-BE49-F238E27FC236}">
                <a16:creationId xmlns:a16="http://schemas.microsoft.com/office/drawing/2014/main" id="{3F3D6C88-2F40-4A50-96FC-2AFBA8FA2269}"/>
              </a:ext>
            </a:extLst>
          </p:cNvPr>
          <p:cNvSpPr>
            <a:spLocks/>
          </p:cNvSpPr>
          <p:nvPr/>
        </p:nvSpPr>
        <p:spPr bwMode="auto">
          <a:xfrm>
            <a:off x="10079038" y="4792663"/>
            <a:ext cx="1031875" cy="1031875"/>
          </a:xfrm>
          <a:custGeom>
            <a:avLst/>
            <a:gdLst>
              <a:gd name="T0" fmla="*/ 0 w 1031875"/>
              <a:gd name="T1" fmla="*/ 515938 h 1031875"/>
              <a:gd name="T2" fmla="*/ 515938 w 1031875"/>
              <a:gd name="T3" fmla="*/ 0 h 1031875"/>
              <a:gd name="T4" fmla="*/ 1031876 w 1031875"/>
              <a:gd name="T5" fmla="*/ 515938 h 1031875"/>
              <a:gd name="T6" fmla="*/ 515938 w 1031875"/>
              <a:gd name="T7" fmla="*/ 1031876 h 1031875"/>
              <a:gd name="T8" fmla="*/ 0 w 1031875"/>
              <a:gd name="T9" fmla="*/ 515938 h 1031875"/>
              <a:gd name="T10" fmla="*/ 257969 w 1031875"/>
              <a:gd name="T11" fmla="*/ 515938 h 1031875"/>
              <a:gd name="T12" fmla="*/ 515938 w 1031875"/>
              <a:gd name="T13" fmla="*/ 773907 h 1031875"/>
              <a:gd name="T14" fmla="*/ 773907 w 1031875"/>
              <a:gd name="T15" fmla="*/ 515938 h 1031875"/>
              <a:gd name="T16" fmla="*/ 515938 w 1031875"/>
              <a:gd name="T17" fmla="*/ 257969 h 1031875"/>
              <a:gd name="T18" fmla="*/ 257969 w 1031875"/>
              <a:gd name="T19" fmla="*/ 515938 h 103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1875" h="1031875">
                <a:moveTo>
                  <a:pt x="0" y="515938"/>
                </a:moveTo>
                <a:cubicBezTo>
                  <a:pt x="0" y="230993"/>
                  <a:pt x="230993" y="0"/>
                  <a:pt x="515938" y="0"/>
                </a:cubicBezTo>
                <a:cubicBezTo>
                  <a:pt x="800883" y="0"/>
                  <a:pt x="1031876" y="230993"/>
                  <a:pt x="1031876" y="515938"/>
                </a:cubicBezTo>
                <a:cubicBezTo>
                  <a:pt x="1031876" y="800883"/>
                  <a:pt x="800883" y="1031876"/>
                  <a:pt x="515938" y="1031876"/>
                </a:cubicBezTo>
                <a:cubicBezTo>
                  <a:pt x="230993" y="1031876"/>
                  <a:pt x="0" y="800883"/>
                  <a:pt x="0" y="515938"/>
                </a:cubicBezTo>
                <a:close/>
                <a:moveTo>
                  <a:pt x="257969" y="515938"/>
                </a:moveTo>
                <a:cubicBezTo>
                  <a:pt x="257969" y="658410"/>
                  <a:pt x="373466" y="773907"/>
                  <a:pt x="515938" y="773907"/>
                </a:cubicBezTo>
                <a:cubicBezTo>
                  <a:pt x="658410" y="773907"/>
                  <a:pt x="773907" y="658410"/>
                  <a:pt x="773907" y="515938"/>
                </a:cubicBezTo>
                <a:cubicBezTo>
                  <a:pt x="773907" y="373466"/>
                  <a:pt x="658410" y="257969"/>
                  <a:pt x="515938" y="257969"/>
                </a:cubicBezTo>
                <a:cubicBezTo>
                  <a:pt x="373466" y="257969"/>
                  <a:pt x="257969" y="373466"/>
                  <a:pt x="257969" y="515938"/>
                </a:cubicBezTo>
                <a:close/>
              </a:path>
            </a:pathLst>
          </a:custGeom>
          <a:solidFill>
            <a:srgbClr val="C1C7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5377" name="Block Arc 24">
            <a:extLst>
              <a:ext uri="{FF2B5EF4-FFF2-40B4-BE49-F238E27FC236}">
                <a16:creationId xmlns:a16="http://schemas.microsoft.com/office/drawing/2014/main" id="{CCB8B781-CCE9-47C0-8EB1-CBF4DC8165AB}"/>
              </a:ext>
            </a:extLst>
          </p:cNvPr>
          <p:cNvSpPr>
            <a:spLocks/>
          </p:cNvSpPr>
          <p:nvPr/>
        </p:nvSpPr>
        <p:spPr bwMode="auto">
          <a:xfrm>
            <a:off x="10079038" y="4791075"/>
            <a:ext cx="1031875" cy="1031875"/>
          </a:xfrm>
          <a:custGeom>
            <a:avLst/>
            <a:gdLst>
              <a:gd name="T0" fmla="*/ 525486 w 1031875"/>
              <a:gd name="T1" fmla="*/ 88 h 1031875"/>
              <a:gd name="T2" fmla="*/ 1030560 w 1031875"/>
              <a:gd name="T3" fmla="*/ 479130 h 1031875"/>
              <a:gd name="T4" fmla="*/ 598804 w 1031875"/>
              <a:gd name="T5" fmla="*/ 1025177 h 1031875"/>
              <a:gd name="T6" fmla="*/ 16195 w 1031875"/>
              <a:gd name="T7" fmla="*/ 644194 h 1031875"/>
              <a:gd name="T8" fmla="*/ 263428 w 1031875"/>
              <a:gd name="T9" fmla="*/ 580743 h 1031875"/>
              <a:gd name="T10" fmla="*/ 557809 w 1031875"/>
              <a:gd name="T11" fmla="*/ 773246 h 1031875"/>
              <a:gd name="T12" fmla="*/ 775967 w 1031875"/>
              <a:gd name="T13" fmla="*/ 497339 h 1031875"/>
              <a:gd name="T14" fmla="*/ 520763 w 1031875"/>
              <a:gd name="T15" fmla="*/ 255289 h 1031875"/>
              <a:gd name="T16" fmla="*/ 525486 w 1031875"/>
              <a:gd name="T17" fmla="*/ 88 h 103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1875" h="1031875">
                <a:moveTo>
                  <a:pt x="525486" y="88"/>
                </a:moveTo>
                <a:cubicBezTo>
                  <a:pt x="792433" y="5029"/>
                  <a:pt x="1011513" y="212817"/>
                  <a:pt x="1030560" y="479130"/>
                </a:cubicBezTo>
                <a:cubicBezTo>
                  <a:pt x="1049608" y="745443"/>
                  <a:pt x="862330" y="982295"/>
                  <a:pt x="598804" y="1025177"/>
                </a:cubicBezTo>
                <a:cubicBezTo>
                  <a:pt x="335277" y="1068060"/>
                  <a:pt x="82567" y="902806"/>
                  <a:pt x="16195" y="644194"/>
                </a:cubicBezTo>
                <a:lnTo>
                  <a:pt x="263428" y="580743"/>
                </a:lnTo>
                <a:cubicBezTo>
                  <a:pt x="296964" y="711414"/>
                  <a:pt x="424654" y="794914"/>
                  <a:pt x="557809" y="773246"/>
                </a:cubicBezTo>
                <a:cubicBezTo>
                  <a:pt x="690964" y="751578"/>
                  <a:pt x="785591" y="631902"/>
                  <a:pt x="775967" y="497339"/>
                </a:cubicBezTo>
                <a:cubicBezTo>
                  <a:pt x="766343" y="362777"/>
                  <a:pt x="655646" y="257786"/>
                  <a:pt x="520763" y="255289"/>
                </a:cubicBezTo>
                <a:cubicBezTo>
                  <a:pt x="522337" y="170222"/>
                  <a:pt x="523912" y="85155"/>
                  <a:pt x="525486" y="88"/>
                </a:cubicBezTo>
                <a:close/>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5378" name="Text Placeholder 33">
            <a:extLst>
              <a:ext uri="{FF2B5EF4-FFF2-40B4-BE49-F238E27FC236}">
                <a16:creationId xmlns:a16="http://schemas.microsoft.com/office/drawing/2014/main" id="{C6825AB4-CECF-4FE4-B386-AAEB34E73F9A}"/>
              </a:ext>
            </a:extLst>
          </p:cNvPr>
          <p:cNvSpPr txBox="1">
            <a:spLocks noChangeArrowheads="1"/>
          </p:cNvSpPr>
          <p:nvPr/>
        </p:nvSpPr>
        <p:spPr bwMode="auto">
          <a:xfrm flipH="1">
            <a:off x="11310938" y="4992688"/>
            <a:ext cx="690562"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514350" indent="-171450" defTabSz="6858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857250" indent="-171450" defTabSz="6858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200150" indent="-171450" defTabSz="6858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1543050" indent="-171450" defTabSz="6858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spcBef>
                <a:spcPts val="750"/>
              </a:spcBef>
              <a:buFont typeface="Arial" panose="020B0604020202020204" pitchFamily="34" charset="0"/>
              <a:buNone/>
            </a:pPr>
            <a:r>
              <a:rPr lang="en-AU" altLang="en-US" sz="1800">
                <a:solidFill>
                  <a:srgbClr val="262626"/>
                </a:solidFill>
                <a:latin typeface="微软雅黑" panose="020B0503020204020204" pitchFamily="34" charset="-122"/>
                <a:ea typeface="微软雅黑" panose="020B0503020204020204" pitchFamily="34" charset="-122"/>
              </a:rPr>
              <a:t>78%</a:t>
            </a:r>
          </a:p>
        </p:txBody>
      </p:sp>
      <p:sp>
        <p:nvSpPr>
          <p:cNvPr id="15379" name="Text Placeholder 32">
            <a:extLst>
              <a:ext uri="{FF2B5EF4-FFF2-40B4-BE49-F238E27FC236}">
                <a16:creationId xmlns:a16="http://schemas.microsoft.com/office/drawing/2014/main" id="{07427F60-F680-440F-B8E4-C07CD0BF814D}"/>
              </a:ext>
            </a:extLst>
          </p:cNvPr>
          <p:cNvSpPr txBox="1">
            <a:spLocks noChangeArrowheads="1"/>
          </p:cNvSpPr>
          <p:nvPr/>
        </p:nvSpPr>
        <p:spPr bwMode="auto">
          <a:xfrm flipH="1">
            <a:off x="11310938" y="5387975"/>
            <a:ext cx="69056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514350" indent="-171450" defTabSz="6858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857250" indent="-171450" defTabSz="6858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200150" indent="-171450" defTabSz="6858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1543050" indent="-171450" defTabSz="6858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spcBef>
                <a:spcPts val="750"/>
              </a:spcBef>
              <a:buFont typeface="Arial" panose="020B0604020202020204" pitchFamily="34" charset="0"/>
              <a:buNone/>
            </a:pPr>
            <a:r>
              <a:rPr lang="zh-CN" altLang="en-US" sz="1000" b="1">
                <a:solidFill>
                  <a:srgbClr val="595959"/>
                </a:solidFill>
                <a:latin typeface="微软雅黑" panose="020B0503020204020204" pitchFamily="34" charset="-122"/>
                <a:ea typeface="微软雅黑" panose="020B0503020204020204" pitchFamily="34" charset="-122"/>
              </a:rPr>
              <a:t>Title</a:t>
            </a:r>
            <a:endParaRPr lang="en-US" altLang="zh-CN" sz="1000" b="1">
              <a:solidFill>
                <a:srgbClr val="595959"/>
              </a:solidFill>
              <a:latin typeface="微软雅黑" panose="020B0503020204020204" pitchFamily="34" charset="-122"/>
              <a:ea typeface="微软雅黑" panose="020B0503020204020204" pitchFamily="34" charset="-122"/>
            </a:endParaRPr>
          </a:p>
        </p:txBody>
      </p:sp>
      <p:sp>
        <p:nvSpPr>
          <p:cNvPr id="15380" name="TextBox 15">
            <a:extLst>
              <a:ext uri="{FF2B5EF4-FFF2-40B4-BE49-F238E27FC236}">
                <a16:creationId xmlns:a16="http://schemas.microsoft.com/office/drawing/2014/main" id="{D6D680AF-BBFB-481B-9208-975D86C02A0F}"/>
              </a:ext>
            </a:extLst>
          </p:cNvPr>
          <p:cNvSpPr txBox="1">
            <a:spLocks noChangeArrowheads="1"/>
          </p:cNvSpPr>
          <p:nvPr/>
        </p:nvSpPr>
        <p:spPr bwMode="auto">
          <a:xfrm>
            <a:off x="7812087" y="2295525"/>
            <a:ext cx="309480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1800" b="1" dirty="0">
                <a:solidFill>
                  <a:srgbClr val="262626"/>
                </a:solidFill>
                <a:latin typeface="微软雅黑" panose="020B0503020204020204" pitchFamily="34" charset="-122"/>
                <a:ea typeface="微软雅黑" panose="020B0503020204020204" pitchFamily="34" charset="-122"/>
                <a:sym typeface="Gill Sans"/>
              </a:rPr>
              <a:t>Click to edit the title</a:t>
            </a:r>
          </a:p>
        </p:txBody>
      </p:sp>
      <p:sp>
        <p:nvSpPr>
          <p:cNvPr id="15381" name="矩形 18">
            <a:extLst>
              <a:ext uri="{FF2B5EF4-FFF2-40B4-BE49-F238E27FC236}">
                <a16:creationId xmlns:a16="http://schemas.microsoft.com/office/drawing/2014/main" id="{D962388A-F47A-4BF2-A89E-BFE1339A45C5}"/>
              </a:ext>
            </a:extLst>
          </p:cNvPr>
          <p:cNvSpPr>
            <a:spLocks noChangeArrowheads="1"/>
          </p:cNvSpPr>
          <p:nvPr/>
        </p:nvSpPr>
        <p:spPr bwMode="auto">
          <a:xfrm>
            <a:off x="3314700" y="4517046"/>
            <a:ext cx="3567112" cy="7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400"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endParaRPr lang="en-US" altLang="zh-CN" sz="14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382" name="矩形 28">
            <a:extLst>
              <a:ext uri="{FF2B5EF4-FFF2-40B4-BE49-F238E27FC236}">
                <a16:creationId xmlns:a16="http://schemas.microsoft.com/office/drawing/2014/main" id="{BE4B4F89-6252-4E86-B6B5-A95D15CBCBAB}"/>
              </a:ext>
            </a:extLst>
          </p:cNvPr>
          <p:cNvSpPr>
            <a:spLocks noChangeArrowheads="1"/>
          </p:cNvSpPr>
          <p:nvPr/>
        </p:nvSpPr>
        <p:spPr bwMode="auto">
          <a:xfrm>
            <a:off x="7904163" y="2800350"/>
            <a:ext cx="3567112" cy="75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Click here to edit what you want, and it is recommended that you use Microsoft Yadark font for presentation, and that all graphic lines and their corresponding materials in this template are freely edited, color-changing, and replaced.</a:t>
            </a:r>
            <a:endParaRPr lang="en-US" altLang="zh-CN" sz="1400"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直角三角形 18">
            <a:extLst>
              <a:ext uri="{FF2B5EF4-FFF2-40B4-BE49-F238E27FC236}">
                <a16:creationId xmlns:a16="http://schemas.microsoft.com/office/drawing/2014/main" id="{CF14EE1B-2DB2-43AE-8A2B-40ECCB69ABFA}"/>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16387" name="矩形 19">
            <a:extLst>
              <a:ext uri="{FF2B5EF4-FFF2-40B4-BE49-F238E27FC236}">
                <a16:creationId xmlns:a16="http://schemas.microsoft.com/office/drawing/2014/main" id="{102F16CB-83B2-4088-B00A-089DB7620270}"/>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388" name="矩形 20">
            <a:extLst>
              <a:ext uri="{FF2B5EF4-FFF2-40B4-BE49-F238E27FC236}">
                <a16:creationId xmlns:a16="http://schemas.microsoft.com/office/drawing/2014/main" id="{0466DBBF-C9F8-46D9-B68D-F914AC6B30CC}"/>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389" name="Rectangle 5">
            <a:extLst>
              <a:ext uri="{FF2B5EF4-FFF2-40B4-BE49-F238E27FC236}">
                <a16:creationId xmlns:a16="http://schemas.microsoft.com/office/drawing/2014/main" id="{F73EE867-980F-4531-93FB-9E41E106441B}"/>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6390" name="TextBox 15">
            <a:extLst>
              <a:ext uri="{FF2B5EF4-FFF2-40B4-BE49-F238E27FC236}">
                <a16:creationId xmlns:a16="http://schemas.microsoft.com/office/drawing/2014/main" id="{56141F27-DF1E-4F1C-9CD8-21BEBB83A919}"/>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62ED57EE-6F71-4A3D-B38D-D31D3D2718D4}"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8</a:t>
            </a:fld>
            <a:r>
              <a:rPr lang="zh-CN" altLang="en-US" sz="2400">
                <a:solidFill>
                  <a:srgbClr val="FF8500"/>
                </a:solidFill>
                <a:latin typeface="Arial Unicode MS" pitchFamily="2" charset="-122"/>
                <a:ea typeface="Arial Unicode MS" pitchFamily="2" charset="-122"/>
              </a:rPr>
              <a:t> </a:t>
            </a:r>
          </a:p>
        </p:txBody>
      </p:sp>
      <p:sp>
        <p:nvSpPr>
          <p:cNvPr id="16391" name="文本框 23">
            <a:extLst>
              <a:ext uri="{FF2B5EF4-FFF2-40B4-BE49-F238E27FC236}">
                <a16:creationId xmlns:a16="http://schemas.microsoft.com/office/drawing/2014/main" id="{F8623F29-868F-4EDA-904C-C189301CE9C2}"/>
              </a:ext>
            </a:extLst>
          </p:cNvPr>
          <p:cNvSpPr txBox="1">
            <a:spLocks noChangeArrowheads="1"/>
          </p:cNvSpPr>
          <p:nvPr/>
        </p:nvSpPr>
        <p:spPr bwMode="auto">
          <a:xfrm>
            <a:off x="1760537" y="287338"/>
            <a:ext cx="450021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16392" name="右箭头 24">
            <a:extLst>
              <a:ext uri="{FF2B5EF4-FFF2-40B4-BE49-F238E27FC236}">
                <a16:creationId xmlns:a16="http://schemas.microsoft.com/office/drawing/2014/main" id="{6C071AFB-CB8C-4987-9EA2-0C824E3F4F48}"/>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393" name="AutoShape 2">
            <a:extLst>
              <a:ext uri="{FF2B5EF4-FFF2-40B4-BE49-F238E27FC236}">
                <a16:creationId xmlns:a16="http://schemas.microsoft.com/office/drawing/2014/main" id="{89F3959F-41FC-48DC-8682-CA7F03CE6C10}"/>
              </a:ext>
            </a:extLst>
          </p:cNvPr>
          <p:cNvSpPr>
            <a:spLocks/>
          </p:cNvSpPr>
          <p:nvPr/>
        </p:nvSpPr>
        <p:spPr bwMode="auto">
          <a:xfrm>
            <a:off x="4413250" y="2100263"/>
            <a:ext cx="1601788" cy="1368425"/>
          </a:xfrm>
          <a:custGeom>
            <a:avLst/>
            <a:gdLst>
              <a:gd name="T0" fmla="*/ 9600 w 21600"/>
              <a:gd name="T1" fmla="*/ 21600 h 21600"/>
              <a:gd name="T2" fmla="*/ 0 w 21600"/>
              <a:gd name="T3" fmla="*/ 14675 h 21600"/>
              <a:gd name="T4" fmla="*/ 20894 w 21600"/>
              <a:gd name="T5" fmla="*/ 0 h 21600"/>
              <a:gd name="T6" fmla="*/ 21600 w 21600"/>
              <a:gd name="T7" fmla="*/ 13191 h 21600"/>
              <a:gd name="T8" fmla="*/ 9600 w 21600"/>
              <a:gd name="T9" fmla="*/ 21600 h 21600"/>
              <a:gd name="T10" fmla="*/ 960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9600" y="21600"/>
                </a:moveTo>
                <a:cubicBezTo>
                  <a:pt x="0" y="14675"/>
                  <a:pt x="0" y="14675"/>
                  <a:pt x="0" y="14675"/>
                </a:cubicBezTo>
                <a:cubicBezTo>
                  <a:pt x="4518" y="6101"/>
                  <a:pt x="12282" y="577"/>
                  <a:pt x="20894" y="0"/>
                </a:cubicBezTo>
                <a:cubicBezTo>
                  <a:pt x="21600" y="13191"/>
                  <a:pt x="21600" y="13191"/>
                  <a:pt x="21600" y="13191"/>
                </a:cubicBezTo>
                <a:cubicBezTo>
                  <a:pt x="16518" y="13521"/>
                  <a:pt x="12141" y="16818"/>
                  <a:pt x="9600" y="21600"/>
                </a:cubicBezTo>
                <a:close/>
                <a:moveTo>
                  <a:pt x="9600" y="21600"/>
                </a:moveTo>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6394" name="AutoShape 3">
            <a:extLst>
              <a:ext uri="{FF2B5EF4-FFF2-40B4-BE49-F238E27FC236}">
                <a16:creationId xmlns:a16="http://schemas.microsoft.com/office/drawing/2014/main" id="{94113E26-6163-461E-9B85-D90CF4F7F683}"/>
              </a:ext>
            </a:extLst>
          </p:cNvPr>
          <p:cNvSpPr>
            <a:spLocks/>
          </p:cNvSpPr>
          <p:nvPr/>
        </p:nvSpPr>
        <p:spPr bwMode="auto">
          <a:xfrm>
            <a:off x="7081838" y="3152775"/>
            <a:ext cx="965200" cy="1808163"/>
          </a:xfrm>
          <a:custGeom>
            <a:avLst/>
            <a:gdLst>
              <a:gd name="T0" fmla="*/ 0 w 20053"/>
              <a:gd name="T1" fmla="*/ 4620 h 21600"/>
              <a:gd name="T2" fmla="*/ 15413 w 20053"/>
              <a:gd name="T3" fmla="*/ 0 h 21600"/>
              <a:gd name="T4" fmla="*/ 15413 w 20053"/>
              <a:gd name="T5" fmla="*/ 21600 h 21600"/>
              <a:gd name="T6" fmla="*/ 0 w 20053"/>
              <a:gd name="T7" fmla="*/ 16980 h 21600"/>
              <a:gd name="T8" fmla="*/ 2605 w 20053"/>
              <a:gd name="T9" fmla="*/ 10800 h 21600"/>
              <a:gd name="T10" fmla="*/ 0 w 20053"/>
              <a:gd name="T11" fmla="*/ 4620 h 21600"/>
              <a:gd name="T12" fmla="*/ 0 w 20053"/>
              <a:gd name="T13" fmla="*/ 4620 h 21600"/>
            </a:gdLst>
            <a:ahLst/>
            <a:cxnLst>
              <a:cxn ang="0">
                <a:pos x="T0" y="T1"/>
              </a:cxn>
              <a:cxn ang="0">
                <a:pos x="T2" y="T3"/>
              </a:cxn>
              <a:cxn ang="0">
                <a:pos x="T4" y="T5"/>
              </a:cxn>
              <a:cxn ang="0">
                <a:pos x="T6" y="T7"/>
              </a:cxn>
              <a:cxn ang="0">
                <a:pos x="T8" y="T9"/>
              </a:cxn>
              <a:cxn ang="0">
                <a:pos x="T10" y="T11"/>
              </a:cxn>
              <a:cxn ang="0">
                <a:pos x="T12" y="T13"/>
              </a:cxn>
            </a:cxnLst>
            <a:rect l="0" t="0" r="r" b="b"/>
            <a:pathLst>
              <a:path w="20053" h="21600">
                <a:moveTo>
                  <a:pt x="0" y="4620"/>
                </a:moveTo>
                <a:cubicBezTo>
                  <a:pt x="15413" y="0"/>
                  <a:pt x="15413" y="0"/>
                  <a:pt x="15413" y="0"/>
                </a:cubicBezTo>
                <a:cubicBezTo>
                  <a:pt x="21600" y="6742"/>
                  <a:pt x="21600" y="14858"/>
                  <a:pt x="15413" y="21600"/>
                </a:cubicBezTo>
                <a:cubicBezTo>
                  <a:pt x="0" y="16980"/>
                  <a:pt x="0" y="16980"/>
                  <a:pt x="0" y="16980"/>
                </a:cubicBezTo>
                <a:cubicBezTo>
                  <a:pt x="1737" y="15170"/>
                  <a:pt x="2605" y="13047"/>
                  <a:pt x="2605" y="10800"/>
                </a:cubicBezTo>
                <a:cubicBezTo>
                  <a:pt x="2605" y="8553"/>
                  <a:pt x="1737" y="6492"/>
                  <a:pt x="0" y="4620"/>
                </a:cubicBezTo>
                <a:close/>
                <a:moveTo>
                  <a:pt x="0" y="4620"/>
                </a:moveTo>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395" name="AutoShape 4">
            <a:extLst>
              <a:ext uri="{FF2B5EF4-FFF2-40B4-BE49-F238E27FC236}">
                <a16:creationId xmlns:a16="http://schemas.microsoft.com/office/drawing/2014/main" id="{945C89E1-7903-4369-A944-F94499014032}"/>
              </a:ext>
            </a:extLst>
          </p:cNvPr>
          <p:cNvSpPr>
            <a:spLocks/>
          </p:cNvSpPr>
          <p:nvPr/>
        </p:nvSpPr>
        <p:spPr bwMode="auto">
          <a:xfrm>
            <a:off x="6156325" y="4641850"/>
            <a:ext cx="1604963" cy="1370013"/>
          </a:xfrm>
          <a:custGeom>
            <a:avLst/>
            <a:gdLst>
              <a:gd name="T0" fmla="*/ 11961 w 21600"/>
              <a:gd name="T1" fmla="*/ 0 h 21600"/>
              <a:gd name="T2" fmla="*/ 21600 w 21600"/>
              <a:gd name="T3" fmla="*/ 6925 h 21600"/>
              <a:gd name="T4" fmla="*/ 704 w 21600"/>
              <a:gd name="T5" fmla="*/ 21600 h 21600"/>
              <a:gd name="T6" fmla="*/ 0 w 21600"/>
              <a:gd name="T7" fmla="*/ 8492 h 21600"/>
              <a:gd name="T8" fmla="*/ 11961 w 21600"/>
              <a:gd name="T9" fmla="*/ 0 h 21600"/>
              <a:gd name="T10" fmla="*/ 11961 w 21600"/>
              <a:gd name="T11" fmla="*/ 0 h 21600"/>
            </a:gdLst>
            <a:ahLst/>
            <a:cxnLst>
              <a:cxn ang="0">
                <a:pos x="T0" y="T1"/>
              </a:cxn>
              <a:cxn ang="0">
                <a:pos x="T2" y="T3"/>
              </a:cxn>
              <a:cxn ang="0">
                <a:pos x="T4" y="T5"/>
              </a:cxn>
              <a:cxn ang="0">
                <a:pos x="T6" y="T7"/>
              </a:cxn>
              <a:cxn ang="0">
                <a:pos x="T8" y="T9"/>
              </a:cxn>
              <a:cxn ang="0">
                <a:pos x="T10" y="T11"/>
              </a:cxn>
            </a:cxnLst>
            <a:rect l="0" t="0" r="r" b="b"/>
            <a:pathLst>
              <a:path w="21600" h="21600">
                <a:moveTo>
                  <a:pt x="11961" y="0"/>
                </a:moveTo>
                <a:cubicBezTo>
                  <a:pt x="21600" y="6925"/>
                  <a:pt x="21600" y="6925"/>
                  <a:pt x="21600" y="6925"/>
                </a:cubicBezTo>
                <a:cubicBezTo>
                  <a:pt x="17097" y="15499"/>
                  <a:pt x="9287" y="21023"/>
                  <a:pt x="704" y="21600"/>
                </a:cubicBezTo>
                <a:cubicBezTo>
                  <a:pt x="0" y="8492"/>
                  <a:pt x="0" y="8492"/>
                  <a:pt x="0" y="8492"/>
                </a:cubicBezTo>
                <a:cubicBezTo>
                  <a:pt x="5066" y="8079"/>
                  <a:pt x="9498" y="4782"/>
                  <a:pt x="11961" y="0"/>
                </a:cubicBezTo>
                <a:close/>
                <a:moveTo>
                  <a:pt x="11961" y="0"/>
                </a:moveTo>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6396" name="AutoShape 5">
            <a:extLst>
              <a:ext uri="{FF2B5EF4-FFF2-40B4-BE49-F238E27FC236}">
                <a16:creationId xmlns:a16="http://schemas.microsoft.com/office/drawing/2014/main" id="{FD94C6C8-C88B-4824-9CD5-CD2F8AE8E154}"/>
              </a:ext>
            </a:extLst>
          </p:cNvPr>
          <p:cNvSpPr>
            <a:spLocks/>
          </p:cNvSpPr>
          <p:nvPr/>
        </p:nvSpPr>
        <p:spPr bwMode="auto">
          <a:xfrm>
            <a:off x="6650038" y="5103813"/>
            <a:ext cx="474662" cy="501650"/>
          </a:xfrm>
          <a:custGeom>
            <a:avLst/>
            <a:gdLst>
              <a:gd name="T0" fmla="*/ 13625 w 21104"/>
              <a:gd name="T1" fmla="*/ 14830 h 21600"/>
              <a:gd name="T2" fmla="*/ 21102 w 21104"/>
              <a:gd name="T3" fmla="*/ 4191 h 21600"/>
              <a:gd name="T4" fmla="*/ 21102 w 21104"/>
              <a:gd name="T5" fmla="*/ 3385 h 21600"/>
              <a:gd name="T6" fmla="*/ 19440 w 21104"/>
              <a:gd name="T7" fmla="*/ 1612 h 21600"/>
              <a:gd name="T8" fmla="*/ 18443 w 21104"/>
              <a:gd name="T9" fmla="*/ 1612 h 21600"/>
              <a:gd name="T10" fmla="*/ 17612 w 21104"/>
              <a:gd name="T11" fmla="*/ 2418 h 21600"/>
              <a:gd name="T12" fmla="*/ 16616 w 21104"/>
              <a:gd name="T13" fmla="*/ 2579 h 21600"/>
              <a:gd name="T14" fmla="*/ 16782 w 21104"/>
              <a:gd name="T15" fmla="*/ 0 h 21600"/>
              <a:gd name="T16" fmla="*/ 4486 w 21104"/>
              <a:gd name="T17" fmla="*/ 0 h 21600"/>
              <a:gd name="T18" fmla="*/ 4486 w 21104"/>
              <a:gd name="T19" fmla="*/ 2579 h 21600"/>
              <a:gd name="T20" fmla="*/ 3656 w 21104"/>
              <a:gd name="T21" fmla="*/ 2418 h 21600"/>
              <a:gd name="T22" fmla="*/ 2825 w 21104"/>
              <a:gd name="T23" fmla="*/ 1612 h 21600"/>
              <a:gd name="T24" fmla="*/ 1828 w 21104"/>
              <a:gd name="T25" fmla="*/ 1612 h 21600"/>
              <a:gd name="T26" fmla="*/ 0 w 21104"/>
              <a:gd name="T27" fmla="*/ 3385 h 21600"/>
              <a:gd name="T28" fmla="*/ 0 w 21104"/>
              <a:gd name="T29" fmla="*/ 4191 h 21600"/>
              <a:gd name="T30" fmla="*/ 7643 w 21104"/>
              <a:gd name="T31" fmla="*/ 14830 h 21600"/>
              <a:gd name="T32" fmla="*/ 9637 w 21104"/>
              <a:gd name="T33" fmla="*/ 15636 h 21600"/>
              <a:gd name="T34" fmla="*/ 9637 w 21104"/>
              <a:gd name="T35" fmla="*/ 16603 h 21600"/>
              <a:gd name="T36" fmla="*/ 8806 w 21104"/>
              <a:gd name="T37" fmla="*/ 16925 h 21600"/>
              <a:gd name="T38" fmla="*/ 9637 w 21104"/>
              <a:gd name="T39" fmla="*/ 17409 h 21600"/>
              <a:gd name="T40" fmla="*/ 9637 w 21104"/>
              <a:gd name="T41" fmla="*/ 18376 h 21600"/>
              <a:gd name="T42" fmla="*/ 8972 w 21104"/>
              <a:gd name="T43" fmla="*/ 19182 h 21600"/>
              <a:gd name="T44" fmla="*/ 7976 w 21104"/>
              <a:gd name="T45" fmla="*/ 19988 h 21600"/>
              <a:gd name="T46" fmla="*/ 7145 w 21104"/>
              <a:gd name="T47" fmla="*/ 20794 h 21600"/>
              <a:gd name="T48" fmla="*/ 7976 w 21104"/>
              <a:gd name="T49" fmla="*/ 21600 h 21600"/>
              <a:gd name="T50" fmla="*/ 13126 w 21104"/>
              <a:gd name="T51" fmla="*/ 21600 h 21600"/>
              <a:gd name="T52" fmla="*/ 14123 w 21104"/>
              <a:gd name="T53" fmla="*/ 20794 h 21600"/>
              <a:gd name="T54" fmla="*/ 13126 w 21104"/>
              <a:gd name="T55" fmla="*/ 19988 h 21600"/>
              <a:gd name="T56" fmla="*/ 12296 w 21104"/>
              <a:gd name="T57" fmla="*/ 19021 h 21600"/>
              <a:gd name="T58" fmla="*/ 11465 w 21104"/>
              <a:gd name="T59" fmla="*/ 18376 h 21600"/>
              <a:gd name="T60" fmla="*/ 11465 w 21104"/>
              <a:gd name="T61" fmla="*/ 17409 h 21600"/>
              <a:gd name="T62" fmla="*/ 12296 w 21104"/>
              <a:gd name="T63" fmla="*/ 16925 h 21600"/>
              <a:gd name="T64" fmla="*/ 11465 w 21104"/>
              <a:gd name="T65" fmla="*/ 16603 h 21600"/>
              <a:gd name="T66" fmla="*/ 11465 w 21104"/>
              <a:gd name="T67" fmla="*/ 15636 h 21600"/>
              <a:gd name="T68" fmla="*/ 13625 w 21104"/>
              <a:gd name="T69" fmla="*/ 14830 h 21600"/>
              <a:gd name="T70" fmla="*/ 16782 w 21104"/>
              <a:gd name="T71" fmla="*/ 3385 h 21600"/>
              <a:gd name="T72" fmla="*/ 17612 w 21104"/>
              <a:gd name="T73" fmla="*/ 3385 h 21600"/>
              <a:gd name="T74" fmla="*/ 18609 w 21104"/>
              <a:gd name="T75" fmla="*/ 2579 h 21600"/>
              <a:gd name="T76" fmla="*/ 19440 w 21104"/>
              <a:gd name="T77" fmla="*/ 3385 h 21600"/>
              <a:gd name="T78" fmla="*/ 19440 w 21104"/>
              <a:gd name="T79" fmla="*/ 4191 h 21600"/>
              <a:gd name="T80" fmla="*/ 14954 w 21104"/>
              <a:gd name="T81" fmla="*/ 11445 h 21600"/>
              <a:gd name="T82" fmla="*/ 16782 w 21104"/>
              <a:gd name="T83" fmla="*/ 3385 h 21600"/>
              <a:gd name="T84" fmla="*/ 5982 w 21104"/>
              <a:gd name="T85" fmla="*/ 11606 h 21600"/>
              <a:gd name="T86" fmla="*/ 1496 w 21104"/>
              <a:gd name="T87" fmla="*/ 4352 h 21600"/>
              <a:gd name="T88" fmla="*/ 1496 w 21104"/>
              <a:gd name="T89" fmla="*/ 3546 h 21600"/>
              <a:gd name="T90" fmla="*/ 2326 w 21104"/>
              <a:gd name="T91" fmla="*/ 2579 h 21600"/>
              <a:gd name="T92" fmla="*/ 3323 w 21104"/>
              <a:gd name="T93" fmla="*/ 3546 h 21600"/>
              <a:gd name="T94" fmla="*/ 4154 w 21104"/>
              <a:gd name="T95" fmla="*/ 3546 h 21600"/>
              <a:gd name="T96" fmla="*/ 5982 w 21104"/>
              <a:gd name="T97" fmla="*/ 11606 h 21600"/>
              <a:gd name="T98" fmla="*/ 5982 w 21104"/>
              <a:gd name="T99" fmla="*/ 1160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04" h="21600">
                <a:moveTo>
                  <a:pt x="13625" y="14830"/>
                </a:moveTo>
                <a:cubicBezTo>
                  <a:pt x="21434" y="10155"/>
                  <a:pt x="21102" y="4191"/>
                  <a:pt x="21102" y="4191"/>
                </a:cubicBezTo>
                <a:cubicBezTo>
                  <a:pt x="21102" y="3385"/>
                  <a:pt x="21102" y="3385"/>
                  <a:pt x="21102" y="3385"/>
                </a:cubicBezTo>
                <a:cubicBezTo>
                  <a:pt x="21102" y="3385"/>
                  <a:pt x="21102" y="1612"/>
                  <a:pt x="19440" y="1612"/>
                </a:cubicBezTo>
                <a:cubicBezTo>
                  <a:pt x="18942" y="1612"/>
                  <a:pt x="18443" y="1612"/>
                  <a:pt x="18443" y="1612"/>
                </a:cubicBezTo>
                <a:cubicBezTo>
                  <a:pt x="17612" y="1612"/>
                  <a:pt x="17612" y="2418"/>
                  <a:pt x="17612" y="2418"/>
                </a:cubicBezTo>
                <a:cubicBezTo>
                  <a:pt x="17612" y="2418"/>
                  <a:pt x="17280" y="2579"/>
                  <a:pt x="16616" y="2579"/>
                </a:cubicBezTo>
                <a:cubicBezTo>
                  <a:pt x="16616" y="1934"/>
                  <a:pt x="16782" y="0"/>
                  <a:pt x="16782" y="0"/>
                </a:cubicBezTo>
                <a:cubicBezTo>
                  <a:pt x="9139" y="967"/>
                  <a:pt x="4486" y="0"/>
                  <a:pt x="4486" y="0"/>
                </a:cubicBezTo>
                <a:cubicBezTo>
                  <a:pt x="4486" y="2579"/>
                  <a:pt x="4486" y="2579"/>
                  <a:pt x="4486" y="2579"/>
                </a:cubicBezTo>
                <a:cubicBezTo>
                  <a:pt x="3822" y="2579"/>
                  <a:pt x="3656" y="2418"/>
                  <a:pt x="3656" y="2418"/>
                </a:cubicBezTo>
                <a:cubicBezTo>
                  <a:pt x="3656" y="2418"/>
                  <a:pt x="3489" y="1612"/>
                  <a:pt x="2825" y="1612"/>
                </a:cubicBezTo>
                <a:cubicBezTo>
                  <a:pt x="2825" y="1612"/>
                  <a:pt x="2326" y="1612"/>
                  <a:pt x="1828" y="1612"/>
                </a:cubicBezTo>
                <a:cubicBezTo>
                  <a:pt x="166" y="1612"/>
                  <a:pt x="0" y="3385"/>
                  <a:pt x="0" y="3385"/>
                </a:cubicBezTo>
                <a:cubicBezTo>
                  <a:pt x="0" y="4191"/>
                  <a:pt x="0" y="4191"/>
                  <a:pt x="0" y="4191"/>
                </a:cubicBezTo>
                <a:cubicBezTo>
                  <a:pt x="0" y="4191"/>
                  <a:pt x="-166" y="10155"/>
                  <a:pt x="7643" y="14830"/>
                </a:cubicBezTo>
                <a:cubicBezTo>
                  <a:pt x="7643" y="14830"/>
                  <a:pt x="8474" y="15636"/>
                  <a:pt x="9637" y="15636"/>
                </a:cubicBezTo>
                <a:cubicBezTo>
                  <a:pt x="9637" y="16603"/>
                  <a:pt x="9637" y="16603"/>
                  <a:pt x="9637" y="16603"/>
                </a:cubicBezTo>
                <a:cubicBezTo>
                  <a:pt x="9637" y="16603"/>
                  <a:pt x="8806" y="16442"/>
                  <a:pt x="8806" y="16925"/>
                </a:cubicBezTo>
                <a:cubicBezTo>
                  <a:pt x="8806" y="17570"/>
                  <a:pt x="9637" y="17409"/>
                  <a:pt x="9637" y="17409"/>
                </a:cubicBezTo>
                <a:cubicBezTo>
                  <a:pt x="9637" y="18376"/>
                  <a:pt x="9637" y="18376"/>
                  <a:pt x="9637" y="18376"/>
                </a:cubicBezTo>
                <a:cubicBezTo>
                  <a:pt x="9637" y="18376"/>
                  <a:pt x="9471" y="19182"/>
                  <a:pt x="8972" y="19182"/>
                </a:cubicBezTo>
                <a:cubicBezTo>
                  <a:pt x="8972" y="19988"/>
                  <a:pt x="7976" y="19988"/>
                  <a:pt x="7976" y="19988"/>
                </a:cubicBezTo>
                <a:cubicBezTo>
                  <a:pt x="7976" y="19988"/>
                  <a:pt x="7145" y="20149"/>
                  <a:pt x="7145" y="20794"/>
                </a:cubicBezTo>
                <a:cubicBezTo>
                  <a:pt x="7145" y="20794"/>
                  <a:pt x="6979" y="21600"/>
                  <a:pt x="7976" y="21600"/>
                </a:cubicBezTo>
                <a:cubicBezTo>
                  <a:pt x="9305" y="21600"/>
                  <a:pt x="13126" y="21600"/>
                  <a:pt x="13126" y="21600"/>
                </a:cubicBezTo>
                <a:cubicBezTo>
                  <a:pt x="13957" y="21600"/>
                  <a:pt x="14123" y="20794"/>
                  <a:pt x="14123" y="20794"/>
                </a:cubicBezTo>
                <a:cubicBezTo>
                  <a:pt x="14123" y="20794"/>
                  <a:pt x="14123" y="19988"/>
                  <a:pt x="13126" y="19988"/>
                </a:cubicBezTo>
                <a:cubicBezTo>
                  <a:pt x="12296" y="19988"/>
                  <a:pt x="12296" y="19021"/>
                  <a:pt x="12296" y="19021"/>
                </a:cubicBezTo>
                <a:cubicBezTo>
                  <a:pt x="12296" y="19021"/>
                  <a:pt x="11465" y="19182"/>
                  <a:pt x="11465" y="18376"/>
                </a:cubicBezTo>
                <a:cubicBezTo>
                  <a:pt x="11465" y="17409"/>
                  <a:pt x="11465" y="17409"/>
                  <a:pt x="11465" y="17409"/>
                </a:cubicBezTo>
                <a:cubicBezTo>
                  <a:pt x="11465" y="17409"/>
                  <a:pt x="12296" y="17570"/>
                  <a:pt x="12296" y="16925"/>
                </a:cubicBezTo>
                <a:cubicBezTo>
                  <a:pt x="12296" y="16442"/>
                  <a:pt x="11465" y="16603"/>
                  <a:pt x="11465" y="16603"/>
                </a:cubicBezTo>
                <a:cubicBezTo>
                  <a:pt x="11465" y="15636"/>
                  <a:pt x="11465" y="15636"/>
                  <a:pt x="11465" y="15636"/>
                </a:cubicBezTo>
                <a:cubicBezTo>
                  <a:pt x="12296" y="15636"/>
                  <a:pt x="12960" y="15313"/>
                  <a:pt x="13625" y="14830"/>
                </a:cubicBezTo>
                <a:close/>
                <a:moveTo>
                  <a:pt x="16782" y="3385"/>
                </a:moveTo>
                <a:cubicBezTo>
                  <a:pt x="16948" y="3385"/>
                  <a:pt x="17612" y="3385"/>
                  <a:pt x="17612" y="3385"/>
                </a:cubicBezTo>
                <a:cubicBezTo>
                  <a:pt x="18443" y="3385"/>
                  <a:pt x="18609" y="2579"/>
                  <a:pt x="18609" y="2579"/>
                </a:cubicBezTo>
                <a:cubicBezTo>
                  <a:pt x="19440" y="2579"/>
                  <a:pt x="19440" y="3385"/>
                  <a:pt x="19440" y="3385"/>
                </a:cubicBezTo>
                <a:cubicBezTo>
                  <a:pt x="19440" y="4191"/>
                  <a:pt x="19440" y="4191"/>
                  <a:pt x="19440" y="4191"/>
                </a:cubicBezTo>
                <a:cubicBezTo>
                  <a:pt x="19440" y="4191"/>
                  <a:pt x="19108" y="7576"/>
                  <a:pt x="14954" y="11445"/>
                </a:cubicBezTo>
                <a:cubicBezTo>
                  <a:pt x="15951" y="9833"/>
                  <a:pt x="16782" y="6125"/>
                  <a:pt x="16782" y="3385"/>
                </a:cubicBezTo>
                <a:close/>
                <a:moveTo>
                  <a:pt x="5982" y="11606"/>
                </a:moveTo>
                <a:cubicBezTo>
                  <a:pt x="1662" y="7737"/>
                  <a:pt x="1496" y="4352"/>
                  <a:pt x="1496" y="4352"/>
                </a:cubicBezTo>
                <a:cubicBezTo>
                  <a:pt x="1496" y="3546"/>
                  <a:pt x="1496" y="3546"/>
                  <a:pt x="1496" y="3546"/>
                </a:cubicBezTo>
                <a:cubicBezTo>
                  <a:pt x="1496" y="3546"/>
                  <a:pt x="1496" y="2579"/>
                  <a:pt x="2326" y="2579"/>
                </a:cubicBezTo>
                <a:cubicBezTo>
                  <a:pt x="2326" y="2579"/>
                  <a:pt x="2326" y="3546"/>
                  <a:pt x="3323" y="3546"/>
                </a:cubicBezTo>
                <a:cubicBezTo>
                  <a:pt x="3323" y="3546"/>
                  <a:pt x="3988" y="3546"/>
                  <a:pt x="4154" y="3546"/>
                </a:cubicBezTo>
                <a:cubicBezTo>
                  <a:pt x="4154" y="6287"/>
                  <a:pt x="4985" y="9994"/>
                  <a:pt x="5982" y="11606"/>
                </a:cubicBezTo>
                <a:close/>
                <a:moveTo>
                  <a:pt x="5982" y="11606"/>
                </a:moveTo>
              </a:path>
            </a:pathLst>
          </a:custGeom>
          <a:solidFill>
            <a:srgbClr val="FFFEF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397" name="AutoShape 6">
            <a:extLst>
              <a:ext uri="{FF2B5EF4-FFF2-40B4-BE49-F238E27FC236}">
                <a16:creationId xmlns:a16="http://schemas.microsoft.com/office/drawing/2014/main" id="{F3FE590D-9BCB-412A-ADD7-A4B54A4D1FFC}"/>
              </a:ext>
            </a:extLst>
          </p:cNvPr>
          <p:cNvSpPr>
            <a:spLocks/>
          </p:cNvSpPr>
          <p:nvPr/>
        </p:nvSpPr>
        <p:spPr bwMode="auto">
          <a:xfrm>
            <a:off x="6145213" y="2100263"/>
            <a:ext cx="1604962" cy="1360487"/>
          </a:xfrm>
          <a:custGeom>
            <a:avLst/>
            <a:gdLst>
              <a:gd name="T0" fmla="*/ 0 w 21600"/>
              <a:gd name="T1" fmla="*/ 13292 h 21600"/>
              <a:gd name="T2" fmla="*/ 563 w 21600"/>
              <a:gd name="T3" fmla="*/ 0 h 21600"/>
              <a:gd name="T4" fmla="*/ 21600 w 21600"/>
              <a:gd name="T5" fmla="*/ 14538 h 21600"/>
              <a:gd name="T6" fmla="*/ 12031 w 21600"/>
              <a:gd name="T7" fmla="*/ 21600 h 21600"/>
              <a:gd name="T8" fmla="*/ 0 w 21600"/>
              <a:gd name="T9" fmla="*/ 13292 h 21600"/>
              <a:gd name="T10" fmla="*/ 0 w 21600"/>
              <a:gd name="T11" fmla="*/ 13292 h 21600"/>
            </a:gdLst>
            <a:ahLst/>
            <a:cxnLst>
              <a:cxn ang="0">
                <a:pos x="T0" y="T1"/>
              </a:cxn>
              <a:cxn ang="0">
                <a:pos x="T2" y="T3"/>
              </a:cxn>
              <a:cxn ang="0">
                <a:pos x="T4" y="T5"/>
              </a:cxn>
              <a:cxn ang="0">
                <a:pos x="T6" y="T7"/>
              </a:cxn>
              <a:cxn ang="0">
                <a:pos x="T8" y="T9"/>
              </a:cxn>
              <a:cxn ang="0">
                <a:pos x="T10" y="T11"/>
              </a:cxn>
            </a:cxnLst>
            <a:rect l="0" t="0" r="r" b="b"/>
            <a:pathLst>
              <a:path w="21600" h="21600">
                <a:moveTo>
                  <a:pt x="0" y="13292"/>
                </a:moveTo>
                <a:cubicBezTo>
                  <a:pt x="563" y="0"/>
                  <a:pt x="563" y="0"/>
                  <a:pt x="563" y="0"/>
                </a:cubicBezTo>
                <a:cubicBezTo>
                  <a:pt x="9217" y="498"/>
                  <a:pt x="17027" y="5982"/>
                  <a:pt x="21600" y="14538"/>
                </a:cubicBezTo>
                <a:cubicBezTo>
                  <a:pt x="12031" y="21600"/>
                  <a:pt x="12031" y="21600"/>
                  <a:pt x="12031" y="21600"/>
                </a:cubicBezTo>
                <a:cubicBezTo>
                  <a:pt x="9498" y="16865"/>
                  <a:pt x="5066" y="13625"/>
                  <a:pt x="0" y="13292"/>
                </a:cubicBezTo>
                <a:close/>
                <a:moveTo>
                  <a:pt x="0" y="13292"/>
                </a:moveTo>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398" name="AutoShape 7">
            <a:extLst>
              <a:ext uri="{FF2B5EF4-FFF2-40B4-BE49-F238E27FC236}">
                <a16:creationId xmlns:a16="http://schemas.microsoft.com/office/drawing/2014/main" id="{170B826C-2E0B-4E3F-B0FB-B8793BBB1F08}"/>
              </a:ext>
            </a:extLst>
          </p:cNvPr>
          <p:cNvSpPr>
            <a:spLocks/>
          </p:cNvSpPr>
          <p:nvPr/>
        </p:nvSpPr>
        <p:spPr bwMode="auto">
          <a:xfrm>
            <a:off x="4451350" y="4673600"/>
            <a:ext cx="1604963" cy="1344613"/>
          </a:xfrm>
          <a:custGeom>
            <a:avLst/>
            <a:gdLst>
              <a:gd name="T0" fmla="*/ 21600 w 21600"/>
              <a:gd name="T1" fmla="*/ 8153 h 21600"/>
              <a:gd name="T2" fmla="*/ 21248 w 21600"/>
              <a:gd name="T3" fmla="*/ 21600 h 21600"/>
              <a:gd name="T4" fmla="*/ 0 w 21600"/>
              <a:gd name="T5" fmla="*/ 7480 h 21600"/>
              <a:gd name="T6" fmla="*/ 9358 w 21600"/>
              <a:gd name="T7" fmla="*/ 0 h 21600"/>
              <a:gd name="T8" fmla="*/ 21600 w 21600"/>
              <a:gd name="T9" fmla="*/ 8153 h 21600"/>
              <a:gd name="T10" fmla="*/ 21600 w 21600"/>
              <a:gd name="T11" fmla="*/ 8153 h 21600"/>
            </a:gdLst>
            <a:ahLst/>
            <a:cxnLst>
              <a:cxn ang="0">
                <a:pos x="T0" y="T1"/>
              </a:cxn>
              <a:cxn ang="0">
                <a:pos x="T2" y="T3"/>
              </a:cxn>
              <a:cxn ang="0">
                <a:pos x="T4" y="T5"/>
              </a:cxn>
              <a:cxn ang="0">
                <a:pos x="T6" y="T7"/>
              </a:cxn>
              <a:cxn ang="0">
                <a:pos x="T8" y="T9"/>
              </a:cxn>
              <a:cxn ang="0">
                <a:pos x="T10" y="T11"/>
              </a:cxn>
            </a:cxnLst>
            <a:rect l="0" t="0" r="r" b="b"/>
            <a:pathLst>
              <a:path w="21600" h="21600">
                <a:moveTo>
                  <a:pt x="21600" y="8153"/>
                </a:moveTo>
                <a:cubicBezTo>
                  <a:pt x="21248" y="21600"/>
                  <a:pt x="21248" y="21600"/>
                  <a:pt x="21248" y="21600"/>
                </a:cubicBezTo>
                <a:cubicBezTo>
                  <a:pt x="12664" y="21348"/>
                  <a:pt x="4714" y="16053"/>
                  <a:pt x="0" y="7480"/>
                </a:cubicBezTo>
                <a:cubicBezTo>
                  <a:pt x="9358" y="0"/>
                  <a:pt x="9358" y="0"/>
                  <a:pt x="9358" y="0"/>
                </a:cubicBezTo>
                <a:cubicBezTo>
                  <a:pt x="12031" y="4791"/>
                  <a:pt x="16464" y="7984"/>
                  <a:pt x="21600" y="8153"/>
                </a:cubicBezTo>
                <a:close/>
                <a:moveTo>
                  <a:pt x="21600" y="8153"/>
                </a:moveTo>
              </a:path>
            </a:pathLst>
          </a:cu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399" name="AutoShape 8">
            <a:extLst>
              <a:ext uri="{FF2B5EF4-FFF2-40B4-BE49-F238E27FC236}">
                <a16:creationId xmlns:a16="http://schemas.microsoft.com/office/drawing/2014/main" id="{6E3AEAC2-01CD-4677-A794-807024B3EE1D}"/>
              </a:ext>
            </a:extLst>
          </p:cNvPr>
          <p:cNvSpPr>
            <a:spLocks/>
          </p:cNvSpPr>
          <p:nvPr/>
        </p:nvSpPr>
        <p:spPr bwMode="auto">
          <a:xfrm>
            <a:off x="5065713" y="2522538"/>
            <a:ext cx="434975" cy="431800"/>
          </a:xfrm>
          <a:custGeom>
            <a:avLst/>
            <a:gdLst>
              <a:gd name="T0" fmla="*/ 0 w 21600"/>
              <a:gd name="T1" fmla="*/ 10800 h 21600"/>
              <a:gd name="T2" fmla="*/ 21600 w 21600"/>
              <a:gd name="T3" fmla="*/ 10800 h 21600"/>
              <a:gd name="T4" fmla="*/ 14940 w 21600"/>
              <a:gd name="T5" fmla="*/ 4320 h 21600"/>
              <a:gd name="T6" fmla="*/ 15480 w 21600"/>
              <a:gd name="T7" fmla="*/ 2520 h 21600"/>
              <a:gd name="T8" fmla="*/ 15480 w 21600"/>
              <a:gd name="T9" fmla="*/ 5040 h 21600"/>
              <a:gd name="T10" fmla="*/ 8460 w 21600"/>
              <a:gd name="T11" fmla="*/ 13860 h 21600"/>
              <a:gd name="T12" fmla="*/ 7380 w 21600"/>
              <a:gd name="T13" fmla="*/ 15840 h 21600"/>
              <a:gd name="T14" fmla="*/ 6840 w 21600"/>
              <a:gd name="T15" fmla="*/ 17100 h 21600"/>
              <a:gd name="T16" fmla="*/ 6660 w 21600"/>
              <a:gd name="T17" fmla="*/ 19800 h 21600"/>
              <a:gd name="T18" fmla="*/ 5580 w 21600"/>
              <a:gd name="T19" fmla="*/ 17820 h 21600"/>
              <a:gd name="T20" fmla="*/ 4680 w 21600"/>
              <a:gd name="T21" fmla="*/ 16020 h 21600"/>
              <a:gd name="T22" fmla="*/ 3060 w 21600"/>
              <a:gd name="T23" fmla="*/ 14760 h 21600"/>
              <a:gd name="T24" fmla="*/ 2880 w 21600"/>
              <a:gd name="T25" fmla="*/ 12240 h 21600"/>
              <a:gd name="T26" fmla="*/ 2700 w 21600"/>
              <a:gd name="T27" fmla="*/ 10800 h 21600"/>
              <a:gd name="T28" fmla="*/ 1800 w 21600"/>
              <a:gd name="T29" fmla="*/ 9720 h 21600"/>
              <a:gd name="T30" fmla="*/ 1800 w 21600"/>
              <a:gd name="T31" fmla="*/ 8100 h 21600"/>
              <a:gd name="T32" fmla="*/ 6840 w 21600"/>
              <a:gd name="T33" fmla="*/ 3600 h 21600"/>
              <a:gd name="T34" fmla="*/ 5580 w 21600"/>
              <a:gd name="T35" fmla="*/ 3600 h 21600"/>
              <a:gd name="T36" fmla="*/ 5040 w 21600"/>
              <a:gd name="T37" fmla="*/ 4680 h 21600"/>
              <a:gd name="T38" fmla="*/ 5760 w 21600"/>
              <a:gd name="T39" fmla="*/ 5040 h 21600"/>
              <a:gd name="T40" fmla="*/ 5580 w 21600"/>
              <a:gd name="T41" fmla="*/ 4320 h 21600"/>
              <a:gd name="T42" fmla="*/ 8460 w 21600"/>
              <a:gd name="T43" fmla="*/ 5400 h 21600"/>
              <a:gd name="T44" fmla="*/ 7380 w 21600"/>
              <a:gd name="T45" fmla="*/ 6120 h 21600"/>
              <a:gd name="T46" fmla="*/ 6660 w 21600"/>
              <a:gd name="T47" fmla="*/ 6480 h 21600"/>
              <a:gd name="T48" fmla="*/ 6840 w 21600"/>
              <a:gd name="T49" fmla="*/ 7740 h 21600"/>
              <a:gd name="T50" fmla="*/ 5940 w 21600"/>
              <a:gd name="T51" fmla="*/ 8820 h 21600"/>
              <a:gd name="T52" fmla="*/ 5220 w 21600"/>
              <a:gd name="T53" fmla="*/ 9180 h 21600"/>
              <a:gd name="T54" fmla="*/ 3780 w 21600"/>
              <a:gd name="T55" fmla="*/ 8820 h 21600"/>
              <a:gd name="T56" fmla="*/ 2700 w 21600"/>
              <a:gd name="T57" fmla="*/ 9720 h 21600"/>
              <a:gd name="T58" fmla="*/ 2880 w 21600"/>
              <a:gd name="T59" fmla="*/ 10440 h 21600"/>
              <a:gd name="T60" fmla="*/ 4860 w 21600"/>
              <a:gd name="T61" fmla="*/ 11160 h 21600"/>
              <a:gd name="T62" fmla="*/ 7380 w 21600"/>
              <a:gd name="T63" fmla="*/ 11880 h 21600"/>
              <a:gd name="T64" fmla="*/ 8460 w 21600"/>
              <a:gd name="T65" fmla="*/ 13860 h 21600"/>
              <a:gd name="T66" fmla="*/ 9900 w 21600"/>
              <a:gd name="T67" fmla="*/ 3780 h 21600"/>
              <a:gd name="T68" fmla="*/ 7920 w 21600"/>
              <a:gd name="T69" fmla="*/ 2700 h 21600"/>
              <a:gd name="T70" fmla="*/ 11340 w 21600"/>
              <a:gd name="T71" fmla="*/ 1800 h 21600"/>
              <a:gd name="T72" fmla="*/ 19260 w 21600"/>
              <a:gd name="T73" fmla="*/ 11160 h 21600"/>
              <a:gd name="T74" fmla="*/ 16560 w 21600"/>
              <a:gd name="T75" fmla="*/ 18360 h 21600"/>
              <a:gd name="T76" fmla="*/ 16380 w 21600"/>
              <a:gd name="T77" fmla="*/ 16560 h 21600"/>
              <a:gd name="T78" fmla="*/ 15120 w 21600"/>
              <a:gd name="T79" fmla="*/ 14580 h 21600"/>
              <a:gd name="T80" fmla="*/ 11880 w 21600"/>
              <a:gd name="T81" fmla="*/ 12060 h 21600"/>
              <a:gd name="T82" fmla="*/ 17460 w 21600"/>
              <a:gd name="T83" fmla="*/ 10080 h 21600"/>
              <a:gd name="T84" fmla="*/ 18900 w 21600"/>
              <a:gd name="T85" fmla="*/ 8820 h 21600"/>
              <a:gd name="T86" fmla="*/ 16740 w 21600"/>
              <a:gd name="T87" fmla="*/ 7020 h 21600"/>
              <a:gd name="T88" fmla="*/ 16380 w 21600"/>
              <a:gd name="T89" fmla="*/ 9360 h 21600"/>
              <a:gd name="T90" fmla="*/ 14220 w 21600"/>
              <a:gd name="T91" fmla="*/ 8820 h 21600"/>
              <a:gd name="T92" fmla="*/ 13140 w 21600"/>
              <a:gd name="T93" fmla="*/ 7920 h 21600"/>
              <a:gd name="T94" fmla="*/ 13680 w 21600"/>
              <a:gd name="T95" fmla="*/ 6300 h 21600"/>
              <a:gd name="T96" fmla="*/ 16200 w 21600"/>
              <a:gd name="T97" fmla="*/ 6480 h 21600"/>
              <a:gd name="T98" fmla="*/ 18000 w 21600"/>
              <a:gd name="T99" fmla="*/ 6480 h 21600"/>
              <a:gd name="T100" fmla="*/ 18900 w 21600"/>
              <a:gd name="T101" fmla="*/ 5760 h 21600"/>
              <a:gd name="T102" fmla="*/ 19800 w 21600"/>
              <a:gd name="T103" fmla="*/ 10260 h 21600"/>
              <a:gd name="T104" fmla="*/ 19260 w 21600"/>
              <a:gd name="T105" fmla="*/ 1116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00" h="21600">
                <a:moveTo>
                  <a:pt x="10800" y="0"/>
                </a:moveTo>
                <a:cubicBezTo>
                  <a:pt x="4860" y="0"/>
                  <a:pt x="0" y="4860"/>
                  <a:pt x="0" y="10800"/>
                </a:cubicBezTo>
                <a:cubicBezTo>
                  <a:pt x="0" y="16740"/>
                  <a:pt x="4860" y="21600"/>
                  <a:pt x="10800" y="21600"/>
                </a:cubicBezTo>
                <a:cubicBezTo>
                  <a:pt x="16740" y="21600"/>
                  <a:pt x="21600" y="16740"/>
                  <a:pt x="21600" y="10800"/>
                </a:cubicBezTo>
                <a:cubicBezTo>
                  <a:pt x="21600" y="4860"/>
                  <a:pt x="16740" y="0"/>
                  <a:pt x="10800" y="0"/>
                </a:cubicBezTo>
                <a:close/>
                <a:moveTo>
                  <a:pt x="14940" y="4320"/>
                </a:moveTo>
                <a:cubicBezTo>
                  <a:pt x="15660" y="3780"/>
                  <a:pt x="15660" y="3780"/>
                  <a:pt x="15660" y="3780"/>
                </a:cubicBezTo>
                <a:cubicBezTo>
                  <a:pt x="15660" y="3780"/>
                  <a:pt x="15300" y="3060"/>
                  <a:pt x="15480" y="2520"/>
                </a:cubicBezTo>
                <a:cubicBezTo>
                  <a:pt x="15660" y="2520"/>
                  <a:pt x="16380" y="2880"/>
                  <a:pt x="16920" y="3600"/>
                </a:cubicBezTo>
                <a:cubicBezTo>
                  <a:pt x="16560" y="5220"/>
                  <a:pt x="15480" y="5040"/>
                  <a:pt x="15480" y="5040"/>
                </a:cubicBezTo>
                <a:cubicBezTo>
                  <a:pt x="15480" y="5040"/>
                  <a:pt x="14760" y="5040"/>
                  <a:pt x="14940" y="4320"/>
                </a:cubicBezTo>
                <a:close/>
                <a:moveTo>
                  <a:pt x="8460" y="13860"/>
                </a:moveTo>
                <a:cubicBezTo>
                  <a:pt x="8280" y="14040"/>
                  <a:pt x="8100" y="14580"/>
                  <a:pt x="7920" y="15120"/>
                </a:cubicBezTo>
                <a:cubicBezTo>
                  <a:pt x="7740" y="15480"/>
                  <a:pt x="7560" y="15660"/>
                  <a:pt x="7380" y="15840"/>
                </a:cubicBezTo>
                <a:cubicBezTo>
                  <a:pt x="7020" y="16020"/>
                  <a:pt x="7020" y="16380"/>
                  <a:pt x="7020" y="16380"/>
                </a:cubicBezTo>
                <a:cubicBezTo>
                  <a:pt x="6840" y="17100"/>
                  <a:pt x="6840" y="17100"/>
                  <a:pt x="6840" y="17100"/>
                </a:cubicBezTo>
                <a:cubicBezTo>
                  <a:pt x="6840" y="17100"/>
                  <a:pt x="7020" y="17820"/>
                  <a:pt x="7200" y="18000"/>
                </a:cubicBezTo>
                <a:cubicBezTo>
                  <a:pt x="7200" y="18360"/>
                  <a:pt x="6660" y="19800"/>
                  <a:pt x="6660" y="19800"/>
                </a:cubicBezTo>
                <a:cubicBezTo>
                  <a:pt x="6120" y="19620"/>
                  <a:pt x="5940" y="19080"/>
                  <a:pt x="5760" y="18720"/>
                </a:cubicBezTo>
                <a:cubicBezTo>
                  <a:pt x="5760" y="18360"/>
                  <a:pt x="5400" y="18180"/>
                  <a:pt x="5580" y="17820"/>
                </a:cubicBezTo>
                <a:cubicBezTo>
                  <a:pt x="5580" y="17280"/>
                  <a:pt x="5220" y="17100"/>
                  <a:pt x="5040" y="16920"/>
                </a:cubicBezTo>
                <a:cubicBezTo>
                  <a:pt x="4860" y="16560"/>
                  <a:pt x="4680" y="16200"/>
                  <a:pt x="4680" y="16020"/>
                </a:cubicBezTo>
                <a:cubicBezTo>
                  <a:pt x="4680" y="15840"/>
                  <a:pt x="4140" y="15480"/>
                  <a:pt x="4140" y="15480"/>
                </a:cubicBezTo>
                <a:cubicBezTo>
                  <a:pt x="4140" y="15480"/>
                  <a:pt x="3240" y="14940"/>
                  <a:pt x="3060" y="14760"/>
                </a:cubicBezTo>
                <a:cubicBezTo>
                  <a:pt x="2880" y="14580"/>
                  <a:pt x="2700" y="13860"/>
                  <a:pt x="2700" y="13500"/>
                </a:cubicBezTo>
                <a:cubicBezTo>
                  <a:pt x="2700" y="13140"/>
                  <a:pt x="2880" y="12240"/>
                  <a:pt x="2880" y="12240"/>
                </a:cubicBezTo>
                <a:cubicBezTo>
                  <a:pt x="2880" y="12240"/>
                  <a:pt x="3240" y="11880"/>
                  <a:pt x="3060" y="11700"/>
                </a:cubicBezTo>
                <a:cubicBezTo>
                  <a:pt x="2700" y="11520"/>
                  <a:pt x="2700" y="10800"/>
                  <a:pt x="2700" y="10800"/>
                </a:cubicBezTo>
                <a:cubicBezTo>
                  <a:pt x="2340" y="10440"/>
                  <a:pt x="2340" y="10440"/>
                  <a:pt x="2340" y="10440"/>
                </a:cubicBezTo>
                <a:cubicBezTo>
                  <a:pt x="2340" y="10440"/>
                  <a:pt x="1980" y="9900"/>
                  <a:pt x="1800" y="9720"/>
                </a:cubicBezTo>
                <a:cubicBezTo>
                  <a:pt x="1800" y="9360"/>
                  <a:pt x="1800" y="9180"/>
                  <a:pt x="1980" y="9000"/>
                </a:cubicBezTo>
                <a:cubicBezTo>
                  <a:pt x="1980" y="8820"/>
                  <a:pt x="1800" y="8280"/>
                  <a:pt x="1800" y="8100"/>
                </a:cubicBezTo>
                <a:cubicBezTo>
                  <a:pt x="3600" y="3600"/>
                  <a:pt x="6660" y="2700"/>
                  <a:pt x="6660" y="2700"/>
                </a:cubicBezTo>
                <a:cubicBezTo>
                  <a:pt x="6840" y="3600"/>
                  <a:pt x="6840" y="3600"/>
                  <a:pt x="6840" y="3600"/>
                </a:cubicBezTo>
                <a:cubicBezTo>
                  <a:pt x="6840" y="3600"/>
                  <a:pt x="6300" y="3780"/>
                  <a:pt x="6120" y="3780"/>
                </a:cubicBezTo>
                <a:cubicBezTo>
                  <a:pt x="5760" y="3600"/>
                  <a:pt x="5580" y="3600"/>
                  <a:pt x="5580" y="3600"/>
                </a:cubicBezTo>
                <a:cubicBezTo>
                  <a:pt x="5220" y="4140"/>
                  <a:pt x="5220" y="4140"/>
                  <a:pt x="5220" y="4140"/>
                </a:cubicBezTo>
                <a:cubicBezTo>
                  <a:pt x="5220" y="4140"/>
                  <a:pt x="5040" y="4500"/>
                  <a:pt x="5040" y="4680"/>
                </a:cubicBezTo>
                <a:cubicBezTo>
                  <a:pt x="5040" y="4860"/>
                  <a:pt x="5220" y="5220"/>
                  <a:pt x="5220" y="5220"/>
                </a:cubicBezTo>
                <a:cubicBezTo>
                  <a:pt x="5220" y="5220"/>
                  <a:pt x="5760" y="5220"/>
                  <a:pt x="5760" y="5040"/>
                </a:cubicBezTo>
                <a:cubicBezTo>
                  <a:pt x="5760" y="4860"/>
                  <a:pt x="5760" y="4680"/>
                  <a:pt x="5760" y="4680"/>
                </a:cubicBezTo>
                <a:cubicBezTo>
                  <a:pt x="5580" y="4320"/>
                  <a:pt x="5580" y="4320"/>
                  <a:pt x="5580" y="4320"/>
                </a:cubicBezTo>
                <a:cubicBezTo>
                  <a:pt x="5580" y="4320"/>
                  <a:pt x="6120" y="4140"/>
                  <a:pt x="7200" y="4320"/>
                </a:cubicBezTo>
                <a:cubicBezTo>
                  <a:pt x="8460" y="4320"/>
                  <a:pt x="7920" y="5220"/>
                  <a:pt x="8460" y="5400"/>
                </a:cubicBezTo>
                <a:cubicBezTo>
                  <a:pt x="9000" y="5580"/>
                  <a:pt x="8100" y="6300"/>
                  <a:pt x="7920" y="6660"/>
                </a:cubicBezTo>
                <a:cubicBezTo>
                  <a:pt x="7740" y="7020"/>
                  <a:pt x="7380" y="6120"/>
                  <a:pt x="7380" y="6120"/>
                </a:cubicBezTo>
                <a:cubicBezTo>
                  <a:pt x="7380" y="6120"/>
                  <a:pt x="7740" y="5760"/>
                  <a:pt x="7200" y="5760"/>
                </a:cubicBezTo>
                <a:cubicBezTo>
                  <a:pt x="6660" y="5580"/>
                  <a:pt x="6300" y="6480"/>
                  <a:pt x="6660" y="6480"/>
                </a:cubicBezTo>
                <a:cubicBezTo>
                  <a:pt x="6840" y="6480"/>
                  <a:pt x="7200" y="6840"/>
                  <a:pt x="7020" y="7020"/>
                </a:cubicBezTo>
                <a:cubicBezTo>
                  <a:pt x="7020" y="7200"/>
                  <a:pt x="7020" y="7200"/>
                  <a:pt x="6840" y="7740"/>
                </a:cubicBezTo>
                <a:cubicBezTo>
                  <a:pt x="6480" y="8280"/>
                  <a:pt x="6120" y="8640"/>
                  <a:pt x="6120" y="8640"/>
                </a:cubicBezTo>
                <a:cubicBezTo>
                  <a:pt x="6120" y="8640"/>
                  <a:pt x="5760" y="8460"/>
                  <a:pt x="5940" y="8820"/>
                </a:cubicBezTo>
                <a:cubicBezTo>
                  <a:pt x="6120" y="9180"/>
                  <a:pt x="5940" y="9720"/>
                  <a:pt x="5940" y="9900"/>
                </a:cubicBezTo>
                <a:cubicBezTo>
                  <a:pt x="5940" y="10260"/>
                  <a:pt x="5220" y="9720"/>
                  <a:pt x="5220" y="9180"/>
                </a:cubicBezTo>
                <a:cubicBezTo>
                  <a:pt x="5040" y="8640"/>
                  <a:pt x="4500" y="9180"/>
                  <a:pt x="4320" y="9180"/>
                </a:cubicBezTo>
                <a:cubicBezTo>
                  <a:pt x="4140" y="9180"/>
                  <a:pt x="3780" y="9000"/>
                  <a:pt x="3780" y="8820"/>
                </a:cubicBezTo>
                <a:cubicBezTo>
                  <a:pt x="3600" y="8640"/>
                  <a:pt x="2700" y="9360"/>
                  <a:pt x="2520" y="9360"/>
                </a:cubicBezTo>
                <a:cubicBezTo>
                  <a:pt x="2340" y="9540"/>
                  <a:pt x="2340" y="9900"/>
                  <a:pt x="2700" y="9720"/>
                </a:cubicBezTo>
                <a:cubicBezTo>
                  <a:pt x="3060" y="9540"/>
                  <a:pt x="3420" y="9720"/>
                  <a:pt x="3420" y="10080"/>
                </a:cubicBezTo>
                <a:cubicBezTo>
                  <a:pt x="3240" y="10440"/>
                  <a:pt x="2880" y="10260"/>
                  <a:pt x="2880" y="10440"/>
                </a:cubicBezTo>
                <a:cubicBezTo>
                  <a:pt x="3060" y="10800"/>
                  <a:pt x="3420" y="10980"/>
                  <a:pt x="3420" y="11340"/>
                </a:cubicBezTo>
                <a:cubicBezTo>
                  <a:pt x="3600" y="11700"/>
                  <a:pt x="4500" y="11340"/>
                  <a:pt x="4860" y="11160"/>
                </a:cubicBezTo>
                <a:cubicBezTo>
                  <a:pt x="5040" y="11160"/>
                  <a:pt x="5940" y="10980"/>
                  <a:pt x="5940" y="11340"/>
                </a:cubicBezTo>
                <a:cubicBezTo>
                  <a:pt x="6120" y="11700"/>
                  <a:pt x="7020" y="11880"/>
                  <a:pt x="7380" y="11880"/>
                </a:cubicBezTo>
                <a:cubicBezTo>
                  <a:pt x="7740" y="12060"/>
                  <a:pt x="8280" y="12060"/>
                  <a:pt x="8820" y="12420"/>
                </a:cubicBezTo>
                <a:cubicBezTo>
                  <a:pt x="9180" y="12960"/>
                  <a:pt x="8460" y="13680"/>
                  <a:pt x="8460" y="13860"/>
                </a:cubicBezTo>
                <a:close/>
                <a:moveTo>
                  <a:pt x="10620" y="2520"/>
                </a:moveTo>
                <a:cubicBezTo>
                  <a:pt x="10440" y="3060"/>
                  <a:pt x="9720" y="3600"/>
                  <a:pt x="9900" y="3780"/>
                </a:cubicBezTo>
                <a:cubicBezTo>
                  <a:pt x="9900" y="3960"/>
                  <a:pt x="9900" y="4860"/>
                  <a:pt x="9180" y="4140"/>
                </a:cubicBezTo>
                <a:cubicBezTo>
                  <a:pt x="8460" y="3420"/>
                  <a:pt x="7740" y="3240"/>
                  <a:pt x="7920" y="2700"/>
                </a:cubicBezTo>
                <a:cubicBezTo>
                  <a:pt x="7920" y="2520"/>
                  <a:pt x="8640" y="2520"/>
                  <a:pt x="8640" y="2340"/>
                </a:cubicBezTo>
                <a:cubicBezTo>
                  <a:pt x="9540" y="1260"/>
                  <a:pt x="11160" y="1440"/>
                  <a:pt x="11340" y="1800"/>
                </a:cubicBezTo>
                <a:cubicBezTo>
                  <a:pt x="10980" y="2160"/>
                  <a:pt x="10620" y="1980"/>
                  <a:pt x="10620" y="2520"/>
                </a:cubicBezTo>
                <a:close/>
                <a:moveTo>
                  <a:pt x="19260" y="11160"/>
                </a:moveTo>
                <a:cubicBezTo>
                  <a:pt x="19260" y="11160"/>
                  <a:pt x="19620" y="11700"/>
                  <a:pt x="20160" y="11700"/>
                </a:cubicBezTo>
                <a:cubicBezTo>
                  <a:pt x="19800" y="15660"/>
                  <a:pt x="16560" y="18360"/>
                  <a:pt x="16560" y="18360"/>
                </a:cubicBezTo>
                <a:cubicBezTo>
                  <a:pt x="16020" y="17820"/>
                  <a:pt x="16200" y="17280"/>
                  <a:pt x="16200" y="17280"/>
                </a:cubicBezTo>
                <a:cubicBezTo>
                  <a:pt x="16380" y="16560"/>
                  <a:pt x="16380" y="16560"/>
                  <a:pt x="16380" y="16560"/>
                </a:cubicBezTo>
                <a:cubicBezTo>
                  <a:pt x="16380" y="15300"/>
                  <a:pt x="16380" y="15300"/>
                  <a:pt x="16380" y="15300"/>
                </a:cubicBezTo>
                <a:cubicBezTo>
                  <a:pt x="16380" y="15300"/>
                  <a:pt x="16380" y="13860"/>
                  <a:pt x="15120" y="14580"/>
                </a:cubicBezTo>
                <a:cubicBezTo>
                  <a:pt x="13860" y="14940"/>
                  <a:pt x="14400" y="14940"/>
                  <a:pt x="12960" y="14940"/>
                </a:cubicBezTo>
                <a:cubicBezTo>
                  <a:pt x="11520" y="15120"/>
                  <a:pt x="11880" y="12060"/>
                  <a:pt x="11880" y="12060"/>
                </a:cubicBezTo>
                <a:cubicBezTo>
                  <a:pt x="11880" y="7740"/>
                  <a:pt x="15120" y="10980"/>
                  <a:pt x="15120" y="10980"/>
                </a:cubicBezTo>
                <a:cubicBezTo>
                  <a:pt x="17100" y="12420"/>
                  <a:pt x="17460" y="10080"/>
                  <a:pt x="17460" y="10080"/>
                </a:cubicBezTo>
                <a:cubicBezTo>
                  <a:pt x="18720" y="9540"/>
                  <a:pt x="18720" y="9540"/>
                  <a:pt x="18720" y="9540"/>
                </a:cubicBezTo>
                <a:cubicBezTo>
                  <a:pt x="18900" y="8820"/>
                  <a:pt x="18900" y="8820"/>
                  <a:pt x="18900" y="8820"/>
                </a:cubicBezTo>
                <a:cubicBezTo>
                  <a:pt x="18720" y="7920"/>
                  <a:pt x="18720" y="7920"/>
                  <a:pt x="18720" y="7920"/>
                </a:cubicBezTo>
                <a:cubicBezTo>
                  <a:pt x="16740" y="7020"/>
                  <a:pt x="16740" y="7020"/>
                  <a:pt x="16740" y="7020"/>
                </a:cubicBezTo>
                <a:cubicBezTo>
                  <a:pt x="16740" y="7020"/>
                  <a:pt x="16380" y="7740"/>
                  <a:pt x="16920" y="8640"/>
                </a:cubicBezTo>
                <a:cubicBezTo>
                  <a:pt x="16920" y="8640"/>
                  <a:pt x="16740" y="9540"/>
                  <a:pt x="16380" y="9360"/>
                </a:cubicBezTo>
                <a:cubicBezTo>
                  <a:pt x="15120" y="8640"/>
                  <a:pt x="15120" y="8640"/>
                  <a:pt x="15120" y="8640"/>
                </a:cubicBezTo>
                <a:cubicBezTo>
                  <a:pt x="15120" y="8640"/>
                  <a:pt x="14760" y="8460"/>
                  <a:pt x="14220" y="8820"/>
                </a:cubicBezTo>
                <a:cubicBezTo>
                  <a:pt x="13500" y="9360"/>
                  <a:pt x="12420" y="8820"/>
                  <a:pt x="12420" y="8820"/>
                </a:cubicBezTo>
                <a:cubicBezTo>
                  <a:pt x="12420" y="8820"/>
                  <a:pt x="12420" y="8280"/>
                  <a:pt x="13140" y="7920"/>
                </a:cubicBezTo>
                <a:cubicBezTo>
                  <a:pt x="13680" y="7560"/>
                  <a:pt x="13680" y="7560"/>
                  <a:pt x="13680" y="7560"/>
                </a:cubicBezTo>
                <a:cubicBezTo>
                  <a:pt x="13680" y="7560"/>
                  <a:pt x="13500" y="6840"/>
                  <a:pt x="13680" y="6300"/>
                </a:cubicBezTo>
                <a:cubicBezTo>
                  <a:pt x="13860" y="5760"/>
                  <a:pt x="14040" y="6300"/>
                  <a:pt x="14580" y="5940"/>
                </a:cubicBezTo>
                <a:cubicBezTo>
                  <a:pt x="15120" y="5580"/>
                  <a:pt x="15480" y="6660"/>
                  <a:pt x="16200" y="6480"/>
                </a:cubicBezTo>
                <a:cubicBezTo>
                  <a:pt x="16920" y="6480"/>
                  <a:pt x="16560" y="6300"/>
                  <a:pt x="17100" y="5940"/>
                </a:cubicBezTo>
                <a:cubicBezTo>
                  <a:pt x="17640" y="5760"/>
                  <a:pt x="18000" y="6480"/>
                  <a:pt x="18000" y="6480"/>
                </a:cubicBezTo>
                <a:cubicBezTo>
                  <a:pt x="19080" y="6660"/>
                  <a:pt x="19080" y="6660"/>
                  <a:pt x="19080" y="6660"/>
                </a:cubicBezTo>
                <a:cubicBezTo>
                  <a:pt x="19080" y="6660"/>
                  <a:pt x="18900" y="5400"/>
                  <a:pt x="18900" y="5760"/>
                </a:cubicBezTo>
                <a:cubicBezTo>
                  <a:pt x="19620" y="6840"/>
                  <a:pt x="20520" y="9900"/>
                  <a:pt x="20160" y="10440"/>
                </a:cubicBezTo>
                <a:cubicBezTo>
                  <a:pt x="19980" y="10260"/>
                  <a:pt x="19800" y="10260"/>
                  <a:pt x="19800" y="10260"/>
                </a:cubicBezTo>
                <a:cubicBezTo>
                  <a:pt x="18540" y="10260"/>
                  <a:pt x="18540" y="10260"/>
                  <a:pt x="18540" y="10260"/>
                </a:cubicBezTo>
                <a:lnTo>
                  <a:pt x="19260" y="11160"/>
                </a:lnTo>
                <a:close/>
                <a:moveTo>
                  <a:pt x="19260" y="11160"/>
                </a:moveTo>
              </a:path>
            </a:pathLst>
          </a:custGeom>
          <a:solidFill>
            <a:srgbClr val="FFFEF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400" name="AutoShape 9">
            <a:extLst>
              <a:ext uri="{FF2B5EF4-FFF2-40B4-BE49-F238E27FC236}">
                <a16:creationId xmlns:a16="http://schemas.microsoft.com/office/drawing/2014/main" id="{9A773747-6C7A-482C-8AF6-BC62DC526A1C}"/>
              </a:ext>
            </a:extLst>
          </p:cNvPr>
          <p:cNvSpPr>
            <a:spLocks/>
          </p:cNvSpPr>
          <p:nvPr/>
        </p:nvSpPr>
        <p:spPr bwMode="auto">
          <a:xfrm>
            <a:off x="4122738" y="3173413"/>
            <a:ext cx="969962" cy="1808162"/>
          </a:xfrm>
          <a:custGeom>
            <a:avLst/>
            <a:gdLst>
              <a:gd name="T0" fmla="*/ 20023 w 20023"/>
              <a:gd name="T1" fmla="*/ 16855 h 21600"/>
              <a:gd name="T2" fmla="*/ 4795 w 20023"/>
              <a:gd name="T3" fmla="*/ 21600 h 21600"/>
              <a:gd name="T4" fmla="*/ 4363 w 20023"/>
              <a:gd name="T5" fmla="*/ 0 h 21600"/>
              <a:gd name="T6" fmla="*/ 19807 w 20023"/>
              <a:gd name="T7" fmla="*/ 4495 h 21600"/>
              <a:gd name="T8" fmla="*/ 17323 w 20023"/>
              <a:gd name="T9" fmla="*/ 10550 h 21600"/>
              <a:gd name="T10" fmla="*/ 20023 w 20023"/>
              <a:gd name="T11" fmla="*/ 16855 h 21600"/>
              <a:gd name="T12" fmla="*/ 20023 w 20023"/>
              <a:gd name="T13" fmla="*/ 16855 h 21600"/>
            </a:gdLst>
            <a:ahLst/>
            <a:cxnLst>
              <a:cxn ang="0">
                <a:pos x="T0" y="T1"/>
              </a:cxn>
              <a:cxn ang="0">
                <a:pos x="T2" y="T3"/>
              </a:cxn>
              <a:cxn ang="0">
                <a:pos x="T4" y="T5"/>
              </a:cxn>
              <a:cxn ang="0">
                <a:pos x="T6" y="T7"/>
              </a:cxn>
              <a:cxn ang="0">
                <a:pos x="T8" y="T9"/>
              </a:cxn>
              <a:cxn ang="0">
                <a:pos x="T10" y="T11"/>
              </a:cxn>
              <a:cxn ang="0">
                <a:pos x="T12" y="T13"/>
              </a:cxn>
            </a:cxnLst>
            <a:rect l="0" t="0" r="r" b="b"/>
            <a:pathLst>
              <a:path w="20023" h="21600">
                <a:moveTo>
                  <a:pt x="20023" y="16855"/>
                </a:moveTo>
                <a:cubicBezTo>
                  <a:pt x="4795" y="21600"/>
                  <a:pt x="4795" y="21600"/>
                  <a:pt x="4795" y="21600"/>
                </a:cubicBezTo>
                <a:cubicBezTo>
                  <a:pt x="-1469" y="14858"/>
                  <a:pt x="-1577" y="6805"/>
                  <a:pt x="4363" y="0"/>
                </a:cubicBezTo>
                <a:cubicBezTo>
                  <a:pt x="19807" y="4495"/>
                  <a:pt x="19807" y="4495"/>
                  <a:pt x="19807" y="4495"/>
                </a:cubicBezTo>
                <a:cubicBezTo>
                  <a:pt x="18187" y="6305"/>
                  <a:pt x="17323" y="8365"/>
                  <a:pt x="17323" y="10550"/>
                </a:cubicBezTo>
                <a:cubicBezTo>
                  <a:pt x="17323" y="12860"/>
                  <a:pt x="18295" y="14983"/>
                  <a:pt x="20023" y="16855"/>
                </a:cubicBezTo>
                <a:close/>
                <a:moveTo>
                  <a:pt x="20023" y="16855"/>
                </a:moveTo>
              </a:path>
            </a:pathLst>
          </a:cu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401" name="AutoShape 10">
            <a:extLst>
              <a:ext uri="{FF2B5EF4-FFF2-40B4-BE49-F238E27FC236}">
                <a16:creationId xmlns:a16="http://schemas.microsoft.com/office/drawing/2014/main" id="{7E6C6F3D-2E61-43AA-B9B2-76FE87153513}"/>
              </a:ext>
            </a:extLst>
          </p:cNvPr>
          <p:cNvSpPr>
            <a:spLocks/>
          </p:cNvSpPr>
          <p:nvPr/>
        </p:nvSpPr>
        <p:spPr bwMode="auto">
          <a:xfrm>
            <a:off x="5068888" y="3041650"/>
            <a:ext cx="2033587" cy="2035175"/>
          </a:xfrm>
          <a:custGeom>
            <a:avLst/>
            <a:gdLst>
              <a:gd name="T0" fmla="*/ 16796 w 19679"/>
              <a:gd name="T1" fmla="*/ 2882 h 19679"/>
              <a:gd name="T2" fmla="*/ 16796 w 19679"/>
              <a:gd name="T3" fmla="*/ 16796 h 19679"/>
              <a:gd name="T4" fmla="*/ 2882 w 19679"/>
              <a:gd name="T5" fmla="*/ 16796 h 19679"/>
              <a:gd name="T6" fmla="*/ 2882 w 19679"/>
              <a:gd name="T7" fmla="*/ 2882 h 19679"/>
              <a:gd name="T8" fmla="*/ 16796 w 19679"/>
              <a:gd name="T9" fmla="*/ 2882 h 19679"/>
              <a:gd name="T10" fmla="*/ 16796 w 19679"/>
              <a:gd name="T11" fmla="*/ 2882 h 19679"/>
            </a:gdLst>
            <a:ahLst/>
            <a:cxnLst>
              <a:cxn ang="0">
                <a:pos x="T0" y="T1"/>
              </a:cxn>
              <a:cxn ang="0">
                <a:pos x="T2" y="T3"/>
              </a:cxn>
              <a:cxn ang="0">
                <a:pos x="T4" y="T5"/>
              </a:cxn>
              <a:cxn ang="0">
                <a:pos x="T6" y="T7"/>
              </a:cxn>
              <a:cxn ang="0">
                <a:pos x="T8" y="T9"/>
              </a:cxn>
              <a:cxn ang="0">
                <a:pos x="T10" y="T11"/>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moveTo>
                  <a:pt x="16796" y="2882"/>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6402" name="AutoShape 11">
            <a:extLst>
              <a:ext uri="{FF2B5EF4-FFF2-40B4-BE49-F238E27FC236}">
                <a16:creationId xmlns:a16="http://schemas.microsoft.com/office/drawing/2014/main" id="{4C6C98B3-C08D-4D27-BB55-40FF687D6A88}"/>
              </a:ext>
            </a:extLst>
          </p:cNvPr>
          <p:cNvSpPr>
            <a:spLocks/>
          </p:cNvSpPr>
          <p:nvPr/>
        </p:nvSpPr>
        <p:spPr bwMode="auto">
          <a:xfrm>
            <a:off x="4362450" y="3943350"/>
            <a:ext cx="357188" cy="298450"/>
          </a:xfrm>
          <a:custGeom>
            <a:avLst/>
            <a:gdLst>
              <a:gd name="T0" fmla="*/ 20263 w 21600"/>
              <a:gd name="T1" fmla="*/ 3223 h 21600"/>
              <a:gd name="T2" fmla="*/ 21208 w 21600"/>
              <a:gd name="T3" fmla="*/ 3714 h 21600"/>
              <a:gd name="T4" fmla="*/ 21600 w 21600"/>
              <a:gd name="T5" fmla="*/ 4865 h 21600"/>
              <a:gd name="T6" fmla="*/ 21600 w 21600"/>
              <a:gd name="T7" fmla="*/ 19984 h 21600"/>
              <a:gd name="T8" fmla="*/ 21208 w 21600"/>
              <a:gd name="T9" fmla="*/ 21121 h 21600"/>
              <a:gd name="T10" fmla="*/ 20263 w 21600"/>
              <a:gd name="T11" fmla="*/ 21600 h 21600"/>
              <a:gd name="T12" fmla="*/ 1349 w 21600"/>
              <a:gd name="T13" fmla="*/ 21600 h 21600"/>
              <a:gd name="T14" fmla="*/ 399 w 21600"/>
              <a:gd name="T15" fmla="*/ 21121 h 21600"/>
              <a:gd name="T16" fmla="*/ 0 w 21600"/>
              <a:gd name="T17" fmla="*/ 19984 h 21600"/>
              <a:gd name="T18" fmla="*/ 0 w 21600"/>
              <a:gd name="T19" fmla="*/ 4865 h 21600"/>
              <a:gd name="T20" fmla="*/ 399 w 21600"/>
              <a:gd name="T21" fmla="*/ 3714 h 21600"/>
              <a:gd name="T22" fmla="*/ 1349 w 21600"/>
              <a:gd name="T23" fmla="*/ 3223 h 21600"/>
              <a:gd name="T24" fmla="*/ 5638 w 21600"/>
              <a:gd name="T25" fmla="*/ 3223 h 21600"/>
              <a:gd name="T26" fmla="*/ 6319 w 21600"/>
              <a:gd name="T27" fmla="*/ 1460 h 21600"/>
              <a:gd name="T28" fmla="*/ 7090 w 21600"/>
              <a:gd name="T29" fmla="*/ 426 h 21600"/>
              <a:gd name="T30" fmla="*/ 8204 w 21600"/>
              <a:gd name="T31" fmla="*/ 0 h 21600"/>
              <a:gd name="T32" fmla="*/ 13396 w 21600"/>
              <a:gd name="T33" fmla="*/ 0 h 21600"/>
              <a:gd name="T34" fmla="*/ 14510 w 21600"/>
              <a:gd name="T35" fmla="*/ 426 h 21600"/>
              <a:gd name="T36" fmla="*/ 15294 w 21600"/>
              <a:gd name="T37" fmla="*/ 1460 h 21600"/>
              <a:gd name="T38" fmla="*/ 15962 w 21600"/>
              <a:gd name="T39" fmla="*/ 3223 h 21600"/>
              <a:gd name="T40" fmla="*/ 20263 w 21600"/>
              <a:gd name="T41" fmla="*/ 3223 h 21600"/>
              <a:gd name="T42" fmla="*/ 10806 w 21600"/>
              <a:gd name="T43" fmla="*/ 19185 h 21600"/>
              <a:gd name="T44" fmla="*/ 12987 w 21600"/>
              <a:gd name="T45" fmla="*/ 18650 h 21600"/>
              <a:gd name="T46" fmla="*/ 14775 w 21600"/>
              <a:gd name="T47" fmla="*/ 17196 h 21600"/>
              <a:gd name="T48" fmla="*/ 15974 w 21600"/>
              <a:gd name="T49" fmla="*/ 15048 h 21600"/>
              <a:gd name="T50" fmla="*/ 16420 w 21600"/>
              <a:gd name="T51" fmla="*/ 12422 h 21600"/>
              <a:gd name="T52" fmla="*/ 15974 w 21600"/>
              <a:gd name="T53" fmla="*/ 9795 h 21600"/>
              <a:gd name="T54" fmla="*/ 14775 w 21600"/>
              <a:gd name="T55" fmla="*/ 7645 h 21600"/>
              <a:gd name="T56" fmla="*/ 12987 w 21600"/>
              <a:gd name="T57" fmla="*/ 6199 h 21600"/>
              <a:gd name="T58" fmla="*/ 10806 w 21600"/>
              <a:gd name="T59" fmla="*/ 5667 h 21600"/>
              <a:gd name="T60" fmla="*/ 8620 w 21600"/>
              <a:gd name="T61" fmla="*/ 6199 h 21600"/>
              <a:gd name="T62" fmla="*/ 6828 w 21600"/>
              <a:gd name="T63" fmla="*/ 7645 h 21600"/>
              <a:gd name="T64" fmla="*/ 5626 w 21600"/>
              <a:gd name="T65" fmla="*/ 9789 h 21600"/>
              <a:gd name="T66" fmla="*/ 5180 w 21600"/>
              <a:gd name="T67" fmla="*/ 12422 h 21600"/>
              <a:gd name="T68" fmla="*/ 5626 w 21600"/>
              <a:gd name="T69" fmla="*/ 15048 h 21600"/>
              <a:gd name="T70" fmla="*/ 6828 w 21600"/>
              <a:gd name="T71" fmla="*/ 17196 h 21600"/>
              <a:gd name="T72" fmla="*/ 8620 w 21600"/>
              <a:gd name="T73" fmla="*/ 18650 h 21600"/>
              <a:gd name="T74" fmla="*/ 10806 w 21600"/>
              <a:gd name="T75" fmla="*/ 19185 h 21600"/>
              <a:gd name="T76" fmla="*/ 10806 w 21600"/>
              <a:gd name="T77" fmla="*/ 7833 h 21600"/>
              <a:gd name="T78" fmla="*/ 12295 w 21600"/>
              <a:gd name="T79" fmla="*/ 8191 h 21600"/>
              <a:gd name="T80" fmla="*/ 13502 w 21600"/>
              <a:gd name="T81" fmla="*/ 9169 h 21600"/>
              <a:gd name="T82" fmla="*/ 14317 w 21600"/>
              <a:gd name="T83" fmla="*/ 10624 h 21600"/>
              <a:gd name="T84" fmla="*/ 14615 w 21600"/>
              <a:gd name="T85" fmla="*/ 12422 h 21600"/>
              <a:gd name="T86" fmla="*/ 14317 w 21600"/>
              <a:gd name="T87" fmla="*/ 14205 h 21600"/>
              <a:gd name="T88" fmla="*/ 13502 w 21600"/>
              <a:gd name="T89" fmla="*/ 15668 h 21600"/>
              <a:gd name="T90" fmla="*/ 12290 w 21600"/>
              <a:gd name="T91" fmla="*/ 16661 h 21600"/>
              <a:gd name="T92" fmla="*/ 10806 w 21600"/>
              <a:gd name="T93" fmla="*/ 17017 h 21600"/>
              <a:gd name="T94" fmla="*/ 9313 w 21600"/>
              <a:gd name="T95" fmla="*/ 16661 h 21600"/>
              <a:gd name="T96" fmla="*/ 8101 w 21600"/>
              <a:gd name="T97" fmla="*/ 15668 h 21600"/>
              <a:gd name="T98" fmla="*/ 7286 w 21600"/>
              <a:gd name="T99" fmla="*/ 14199 h 21600"/>
              <a:gd name="T100" fmla="*/ 6985 w 21600"/>
              <a:gd name="T101" fmla="*/ 12422 h 21600"/>
              <a:gd name="T102" fmla="*/ 7286 w 21600"/>
              <a:gd name="T103" fmla="*/ 10624 h 21600"/>
              <a:gd name="T104" fmla="*/ 8101 w 21600"/>
              <a:gd name="T105" fmla="*/ 9169 h 21600"/>
              <a:gd name="T106" fmla="*/ 9313 w 21600"/>
              <a:gd name="T107" fmla="*/ 8191 h 21600"/>
              <a:gd name="T108" fmla="*/ 10806 w 21600"/>
              <a:gd name="T109" fmla="*/ 783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600" h="21600">
                <a:moveTo>
                  <a:pt x="20263" y="3223"/>
                </a:moveTo>
                <a:cubicBezTo>
                  <a:pt x="20633" y="3223"/>
                  <a:pt x="20946" y="3385"/>
                  <a:pt x="21208" y="3714"/>
                </a:cubicBezTo>
                <a:cubicBezTo>
                  <a:pt x="21470" y="4043"/>
                  <a:pt x="21600" y="4428"/>
                  <a:pt x="21600" y="4865"/>
                </a:cubicBezTo>
                <a:lnTo>
                  <a:pt x="21600" y="19984"/>
                </a:lnTo>
                <a:cubicBezTo>
                  <a:pt x="21600" y="20422"/>
                  <a:pt x="21470" y="20804"/>
                  <a:pt x="21208" y="21121"/>
                </a:cubicBezTo>
                <a:cubicBezTo>
                  <a:pt x="20946" y="21441"/>
                  <a:pt x="20633" y="21600"/>
                  <a:pt x="20263" y="21600"/>
                </a:cubicBezTo>
                <a:lnTo>
                  <a:pt x="1349" y="21600"/>
                </a:lnTo>
                <a:cubicBezTo>
                  <a:pt x="982" y="21600"/>
                  <a:pt x="663" y="21441"/>
                  <a:pt x="399" y="21121"/>
                </a:cubicBezTo>
                <a:cubicBezTo>
                  <a:pt x="135" y="20804"/>
                  <a:pt x="0" y="20422"/>
                  <a:pt x="0" y="19984"/>
                </a:cubicBezTo>
                <a:lnTo>
                  <a:pt x="0" y="4865"/>
                </a:lnTo>
                <a:cubicBezTo>
                  <a:pt x="0" y="4428"/>
                  <a:pt x="135" y="4043"/>
                  <a:pt x="399" y="3714"/>
                </a:cubicBezTo>
                <a:cubicBezTo>
                  <a:pt x="663" y="3385"/>
                  <a:pt x="982" y="3223"/>
                  <a:pt x="1349" y="3223"/>
                </a:cubicBezTo>
                <a:lnTo>
                  <a:pt x="5638" y="3223"/>
                </a:lnTo>
                <a:lnTo>
                  <a:pt x="6319" y="1460"/>
                </a:lnTo>
                <a:cubicBezTo>
                  <a:pt x="6458" y="1058"/>
                  <a:pt x="6718" y="714"/>
                  <a:pt x="7090" y="426"/>
                </a:cubicBezTo>
                <a:cubicBezTo>
                  <a:pt x="7467" y="144"/>
                  <a:pt x="7839" y="0"/>
                  <a:pt x="8204" y="0"/>
                </a:cubicBezTo>
                <a:lnTo>
                  <a:pt x="13396" y="0"/>
                </a:lnTo>
                <a:cubicBezTo>
                  <a:pt x="13763" y="0"/>
                  <a:pt x="14136" y="144"/>
                  <a:pt x="14510" y="426"/>
                </a:cubicBezTo>
                <a:cubicBezTo>
                  <a:pt x="14885" y="714"/>
                  <a:pt x="15147" y="1058"/>
                  <a:pt x="15294" y="1460"/>
                </a:cubicBezTo>
                <a:lnTo>
                  <a:pt x="15962" y="3223"/>
                </a:lnTo>
                <a:lnTo>
                  <a:pt x="20263" y="3223"/>
                </a:lnTo>
                <a:close/>
                <a:moveTo>
                  <a:pt x="10806" y="19185"/>
                </a:moveTo>
                <a:cubicBezTo>
                  <a:pt x="11572" y="19185"/>
                  <a:pt x="12299" y="19003"/>
                  <a:pt x="12987" y="18650"/>
                </a:cubicBezTo>
                <a:cubicBezTo>
                  <a:pt x="13673" y="18295"/>
                  <a:pt x="14270" y="17810"/>
                  <a:pt x="14775" y="17196"/>
                </a:cubicBezTo>
                <a:cubicBezTo>
                  <a:pt x="15279" y="16582"/>
                  <a:pt x="15678" y="15862"/>
                  <a:pt x="15974" y="15048"/>
                </a:cubicBezTo>
                <a:cubicBezTo>
                  <a:pt x="16270" y="14235"/>
                  <a:pt x="16420" y="13356"/>
                  <a:pt x="16420" y="12422"/>
                </a:cubicBezTo>
                <a:cubicBezTo>
                  <a:pt x="16420" y="11499"/>
                  <a:pt x="16270" y="10624"/>
                  <a:pt x="15974" y="9795"/>
                </a:cubicBezTo>
                <a:cubicBezTo>
                  <a:pt x="15678" y="8967"/>
                  <a:pt x="15279" y="8250"/>
                  <a:pt x="14775" y="7645"/>
                </a:cubicBezTo>
                <a:cubicBezTo>
                  <a:pt x="14270" y="7036"/>
                  <a:pt x="13673" y="6558"/>
                  <a:pt x="12987" y="6199"/>
                </a:cubicBezTo>
                <a:cubicBezTo>
                  <a:pt x="12299" y="5844"/>
                  <a:pt x="11572" y="5667"/>
                  <a:pt x="10806" y="5667"/>
                </a:cubicBezTo>
                <a:cubicBezTo>
                  <a:pt x="10040" y="5667"/>
                  <a:pt x="9313" y="5847"/>
                  <a:pt x="8620" y="6199"/>
                </a:cubicBezTo>
                <a:cubicBezTo>
                  <a:pt x="7930" y="6558"/>
                  <a:pt x="7332" y="7036"/>
                  <a:pt x="6828" y="7645"/>
                </a:cubicBezTo>
                <a:cubicBezTo>
                  <a:pt x="6324" y="8250"/>
                  <a:pt x="5922" y="8964"/>
                  <a:pt x="5626" y="9789"/>
                </a:cubicBezTo>
                <a:cubicBezTo>
                  <a:pt x="5330" y="10612"/>
                  <a:pt x="5180" y="11491"/>
                  <a:pt x="5180" y="12422"/>
                </a:cubicBezTo>
                <a:cubicBezTo>
                  <a:pt x="5180" y="13356"/>
                  <a:pt x="5330" y="14235"/>
                  <a:pt x="5626" y="15048"/>
                </a:cubicBezTo>
                <a:cubicBezTo>
                  <a:pt x="5922" y="15862"/>
                  <a:pt x="6324" y="16582"/>
                  <a:pt x="6828" y="17196"/>
                </a:cubicBezTo>
                <a:cubicBezTo>
                  <a:pt x="7332" y="17810"/>
                  <a:pt x="7930" y="18295"/>
                  <a:pt x="8620" y="18650"/>
                </a:cubicBezTo>
                <a:cubicBezTo>
                  <a:pt x="9313" y="19006"/>
                  <a:pt x="10040" y="19185"/>
                  <a:pt x="10806" y="19185"/>
                </a:cubicBezTo>
                <a:moveTo>
                  <a:pt x="10806" y="7833"/>
                </a:moveTo>
                <a:cubicBezTo>
                  <a:pt x="11337" y="7833"/>
                  <a:pt x="11834" y="7953"/>
                  <a:pt x="12295" y="8191"/>
                </a:cubicBezTo>
                <a:cubicBezTo>
                  <a:pt x="12755" y="8432"/>
                  <a:pt x="13159" y="8755"/>
                  <a:pt x="13502" y="9169"/>
                </a:cubicBezTo>
                <a:cubicBezTo>
                  <a:pt x="13847" y="9584"/>
                  <a:pt x="14118" y="10069"/>
                  <a:pt x="14317" y="10624"/>
                </a:cubicBezTo>
                <a:cubicBezTo>
                  <a:pt x="14515" y="11185"/>
                  <a:pt x="14615" y="11781"/>
                  <a:pt x="14615" y="12422"/>
                </a:cubicBezTo>
                <a:cubicBezTo>
                  <a:pt x="14615" y="13056"/>
                  <a:pt x="14515" y="13650"/>
                  <a:pt x="14317" y="14205"/>
                </a:cubicBezTo>
                <a:cubicBezTo>
                  <a:pt x="14118" y="14757"/>
                  <a:pt x="13847" y="15245"/>
                  <a:pt x="13502" y="15668"/>
                </a:cubicBezTo>
                <a:cubicBezTo>
                  <a:pt x="13159" y="16091"/>
                  <a:pt x="12752" y="16420"/>
                  <a:pt x="12290" y="16661"/>
                </a:cubicBezTo>
                <a:cubicBezTo>
                  <a:pt x="11825" y="16899"/>
                  <a:pt x="11330" y="17017"/>
                  <a:pt x="10806" y="17017"/>
                </a:cubicBezTo>
                <a:cubicBezTo>
                  <a:pt x="10275" y="17017"/>
                  <a:pt x="9778" y="16899"/>
                  <a:pt x="9313" y="16661"/>
                </a:cubicBezTo>
                <a:cubicBezTo>
                  <a:pt x="8848" y="16420"/>
                  <a:pt x="8444" y="16091"/>
                  <a:pt x="8101" y="15668"/>
                </a:cubicBezTo>
                <a:cubicBezTo>
                  <a:pt x="7756" y="15245"/>
                  <a:pt x="7484" y="14755"/>
                  <a:pt x="7286" y="14199"/>
                </a:cubicBezTo>
                <a:cubicBezTo>
                  <a:pt x="7085" y="13641"/>
                  <a:pt x="6985" y="13045"/>
                  <a:pt x="6985" y="12422"/>
                </a:cubicBezTo>
                <a:cubicBezTo>
                  <a:pt x="6985" y="11781"/>
                  <a:pt x="7085" y="11185"/>
                  <a:pt x="7286" y="10624"/>
                </a:cubicBezTo>
                <a:cubicBezTo>
                  <a:pt x="7484" y="10068"/>
                  <a:pt x="7756" y="9584"/>
                  <a:pt x="8101" y="9169"/>
                </a:cubicBezTo>
                <a:cubicBezTo>
                  <a:pt x="8444" y="8755"/>
                  <a:pt x="8848" y="8432"/>
                  <a:pt x="9313" y="8191"/>
                </a:cubicBezTo>
                <a:cubicBezTo>
                  <a:pt x="9778" y="7953"/>
                  <a:pt x="10275" y="7833"/>
                  <a:pt x="10806" y="78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403" name="AutoShape 12">
            <a:extLst>
              <a:ext uri="{FF2B5EF4-FFF2-40B4-BE49-F238E27FC236}">
                <a16:creationId xmlns:a16="http://schemas.microsoft.com/office/drawing/2014/main" id="{5C10AD09-4D6F-4350-ABE3-5A24ED224B75}"/>
              </a:ext>
            </a:extLst>
          </p:cNvPr>
          <p:cNvSpPr>
            <a:spLocks/>
          </p:cNvSpPr>
          <p:nvPr/>
        </p:nvSpPr>
        <p:spPr bwMode="auto">
          <a:xfrm>
            <a:off x="6726238" y="2622550"/>
            <a:ext cx="357187" cy="296863"/>
          </a:xfrm>
          <a:custGeom>
            <a:avLst/>
            <a:gdLst>
              <a:gd name="T0" fmla="*/ 21600 w 21600"/>
              <a:gd name="T1" fmla="*/ 9391 h 21579"/>
              <a:gd name="T2" fmla="*/ 21218 w 21600"/>
              <a:gd name="T3" fmla="*/ 10697 h 21579"/>
              <a:gd name="T4" fmla="*/ 20263 w 21600"/>
              <a:gd name="T5" fmla="*/ 11428 h 21579"/>
              <a:gd name="T6" fmla="*/ 20263 w 21600"/>
              <a:gd name="T7" fmla="*/ 16611 h 21579"/>
              <a:gd name="T8" fmla="*/ 19730 w 21600"/>
              <a:gd name="T9" fmla="*/ 18128 h 21579"/>
              <a:gd name="T10" fmla="*/ 18459 w 21600"/>
              <a:gd name="T11" fmla="*/ 18759 h 21579"/>
              <a:gd name="T12" fmla="*/ 16537 w 21600"/>
              <a:gd name="T13" fmla="*/ 16904 h 21579"/>
              <a:gd name="T14" fmla="*/ 14116 w 21600"/>
              <a:gd name="T15" fmla="*/ 15255 h 21579"/>
              <a:gd name="T16" fmla="*/ 11450 w 21600"/>
              <a:gd name="T17" fmla="*/ 13969 h 21579"/>
              <a:gd name="T18" fmla="*/ 8789 w 21600"/>
              <a:gd name="T19" fmla="*/ 13268 h 21579"/>
              <a:gd name="T20" fmla="*/ 7969 w 21600"/>
              <a:gd name="T21" fmla="*/ 13829 h 21579"/>
              <a:gd name="T22" fmla="*/ 7535 w 21600"/>
              <a:gd name="T23" fmla="*/ 14706 h 21579"/>
              <a:gd name="T24" fmla="*/ 7511 w 21600"/>
              <a:gd name="T25" fmla="*/ 15698 h 21579"/>
              <a:gd name="T26" fmla="*/ 7947 w 21600"/>
              <a:gd name="T27" fmla="*/ 16611 h 21579"/>
              <a:gd name="T28" fmla="*/ 7677 w 21600"/>
              <a:gd name="T29" fmla="*/ 17673 h 21579"/>
              <a:gd name="T30" fmla="*/ 7917 w 21600"/>
              <a:gd name="T31" fmla="*/ 18606 h 21579"/>
              <a:gd name="T32" fmla="*/ 8498 w 21600"/>
              <a:gd name="T33" fmla="*/ 19469 h 21579"/>
              <a:gd name="T34" fmla="*/ 9271 w 21600"/>
              <a:gd name="T35" fmla="*/ 20291 h 21579"/>
              <a:gd name="T36" fmla="*/ 8456 w 21600"/>
              <a:gd name="T37" fmla="*/ 21213 h 21579"/>
              <a:gd name="T38" fmla="*/ 7212 w 21600"/>
              <a:gd name="T39" fmla="*/ 21571 h 21579"/>
              <a:gd name="T40" fmla="*/ 5917 w 21600"/>
              <a:gd name="T41" fmla="*/ 21424 h 21579"/>
              <a:gd name="T42" fmla="*/ 4923 w 21600"/>
              <a:gd name="T43" fmla="*/ 20811 h 21579"/>
              <a:gd name="T44" fmla="*/ 4453 w 21600"/>
              <a:gd name="T45" fmla="*/ 19056 h 21579"/>
              <a:gd name="T46" fmla="*/ 4032 w 21600"/>
              <a:gd name="T47" fmla="*/ 17224 h 21579"/>
              <a:gd name="T48" fmla="*/ 3868 w 21600"/>
              <a:gd name="T49" fmla="*/ 15281 h 21579"/>
              <a:gd name="T50" fmla="*/ 4150 w 21600"/>
              <a:gd name="T51" fmla="*/ 13154 h 21579"/>
              <a:gd name="T52" fmla="*/ 1804 w 21600"/>
              <a:gd name="T53" fmla="*/ 13154 h 21579"/>
              <a:gd name="T54" fmla="*/ 534 w 21600"/>
              <a:gd name="T55" fmla="*/ 12523 h 21579"/>
              <a:gd name="T56" fmla="*/ 0 w 21600"/>
              <a:gd name="T57" fmla="*/ 10991 h 21579"/>
              <a:gd name="T58" fmla="*/ 0 w 21600"/>
              <a:gd name="T59" fmla="*/ 7774 h 21579"/>
              <a:gd name="T60" fmla="*/ 526 w 21600"/>
              <a:gd name="T61" fmla="*/ 6245 h 21579"/>
              <a:gd name="T62" fmla="*/ 1804 w 21600"/>
              <a:gd name="T63" fmla="*/ 5605 h 21579"/>
              <a:gd name="T64" fmla="*/ 7653 w 21600"/>
              <a:gd name="T65" fmla="*/ 5605 h 21579"/>
              <a:gd name="T66" fmla="*/ 10525 w 21600"/>
              <a:gd name="T67" fmla="*/ 5136 h 21579"/>
              <a:gd name="T68" fmla="*/ 13511 w 21600"/>
              <a:gd name="T69" fmla="*/ 3874 h 21579"/>
              <a:gd name="T70" fmla="*/ 16273 w 21600"/>
              <a:gd name="T71" fmla="*/ 2072 h 21579"/>
              <a:gd name="T72" fmla="*/ 18459 w 21600"/>
              <a:gd name="T73" fmla="*/ 0 h 21579"/>
              <a:gd name="T74" fmla="*/ 19730 w 21600"/>
              <a:gd name="T75" fmla="*/ 634 h 21579"/>
              <a:gd name="T76" fmla="*/ 20263 w 21600"/>
              <a:gd name="T77" fmla="*/ 2166 h 21579"/>
              <a:gd name="T78" fmla="*/ 20263 w 21600"/>
              <a:gd name="T79" fmla="*/ 7334 h 21579"/>
              <a:gd name="T80" fmla="*/ 21218 w 21600"/>
              <a:gd name="T81" fmla="*/ 8071 h 21579"/>
              <a:gd name="T82" fmla="*/ 21600 w 21600"/>
              <a:gd name="T83" fmla="*/ 9391 h 21579"/>
              <a:gd name="T84" fmla="*/ 18459 w 21600"/>
              <a:gd name="T85" fmla="*/ 2855 h 21579"/>
              <a:gd name="T86" fmla="*/ 16513 w 21600"/>
              <a:gd name="T87" fmla="*/ 4452 h 21579"/>
              <a:gd name="T88" fmla="*/ 14280 w 21600"/>
              <a:gd name="T89" fmla="*/ 5834 h 21579"/>
              <a:gd name="T90" fmla="*/ 11878 w 21600"/>
              <a:gd name="T91" fmla="*/ 6923 h 21579"/>
              <a:gd name="T92" fmla="*/ 9457 w 21600"/>
              <a:gd name="T93" fmla="*/ 7604 h 21579"/>
              <a:gd name="T94" fmla="*/ 9457 w 21600"/>
              <a:gd name="T95" fmla="*/ 11173 h 21579"/>
              <a:gd name="T96" fmla="*/ 11878 w 21600"/>
              <a:gd name="T97" fmla="*/ 11862 h 21579"/>
              <a:gd name="T98" fmla="*/ 14280 w 21600"/>
              <a:gd name="T99" fmla="*/ 12957 h 21579"/>
              <a:gd name="T100" fmla="*/ 16525 w 21600"/>
              <a:gd name="T101" fmla="*/ 14348 h 21579"/>
              <a:gd name="T102" fmla="*/ 18459 w 21600"/>
              <a:gd name="T103" fmla="*/ 15921 h 21579"/>
              <a:gd name="T104" fmla="*/ 18459 w 21600"/>
              <a:gd name="T105" fmla="*/ 2855 h 21579"/>
              <a:gd name="T106" fmla="*/ 18459 w 21600"/>
              <a:gd name="T107" fmla="*/ 2855 h 2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00" h="21579">
                <a:moveTo>
                  <a:pt x="21600" y="9391"/>
                </a:moveTo>
                <a:cubicBezTo>
                  <a:pt x="21600" y="9887"/>
                  <a:pt x="21473" y="10321"/>
                  <a:pt x="21218" y="10697"/>
                </a:cubicBezTo>
                <a:cubicBezTo>
                  <a:pt x="20963"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6"/>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404" name="AutoShape 13">
            <a:extLst>
              <a:ext uri="{FF2B5EF4-FFF2-40B4-BE49-F238E27FC236}">
                <a16:creationId xmlns:a16="http://schemas.microsoft.com/office/drawing/2014/main" id="{6344E020-88F6-462A-B0AE-C49C1A3581F3}"/>
              </a:ext>
            </a:extLst>
          </p:cNvPr>
          <p:cNvSpPr>
            <a:spLocks/>
          </p:cNvSpPr>
          <p:nvPr/>
        </p:nvSpPr>
        <p:spPr bwMode="auto">
          <a:xfrm>
            <a:off x="7456488" y="3887788"/>
            <a:ext cx="357187" cy="358775"/>
          </a:xfrm>
          <a:custGeom>
            <a:avLst/>
            <a:gdLst>
              <a:gd name="T0" fmla="*/ 21357 w 21600"/>
              <a:gd name="T1" fmla="*/ 18802 h 21600"/>
              <a:gd name="T2" fmla="*/ 21600 w 21600"/>
              <a:gd name="T3" fmla="*/ 19437 h 21600"/>
              <a:gd name="T4" fmla="*/ 21357 w 21600"/>
              <a:gd name="T5" fmla="*/ 20019 h 21600"/>
              <a:gd name="T6" fmla="*/ 20747 w 21600"/>
              <a:gd name="T7" fmla="*/ 20741 h 21600"/>
              <a:gd name="T8" fmla="*/ 20023 w 21600"/>
              <a:gd name="T9" fmla="*/ 21349 h 21600"/>
              <a:gd name="T10" fmla="*/ 19447 w 21600"/>
              <a:gd name="T11" fmla="*/ 21600 h 21600"/>
              <a:gd name="T12" fmla="*/ 18811 w 21600"/>
              <a:gd name="T13" fmla="*/ 21343 h 21600"/>
              <a:gd name="T14" fmla="*/ 13957 w 21600"/>
              <a:gd name="T15" fmla="*/ 16503 h 21600"/>
              <a:gd name="T16" fmla="*/ 11590 w 21600"/>
              <a:gd name="T17" fmla="*/ 17604 h 21600"/>
              <a:gd name="T18" fmla="*/ 9007 w 21600"/>
              <a:gd name="T19" fmla="*/ 17991 h 21600"/>
              <a:gd name="T20" fmla="*/ 5518 w 21600"/>
              <a:gd name="T21" fmla="*/ 17291 h 21600"/>
              <a:gd name="T22" fmla="*/ 2645 w 21600"/>
              <a:gd name="T23" fmla="*/ 15354 h 21600"/>
              <a:gd name="T24" fmla="*/ 701 w 21600"/>
              <a:gd name="T25" fmla="*/ 12487 h 21600"/>
              <a:gd name="T26" fmla="*/ 0 w 21600"/>
              <a:gd name="T27" fmla="*/ 9000 h 21600"/>
              <a:gd name="T28" fmla="*/ 701 w 21600"/>
              <a:gd name="T29" fmla="*/ 5515 h 21600"/>
              <a:gd name="T30" fmla="*/ 2645 w 21600"/>
              <a:gd name="T31" fmla="*/ 2646 h 21600"/>
              <a:gd name="T32" fmla="*/ 5512 w 21600"/>
              <a:gd name="T33" fmla="*/ 709 h 21600"/>
              <a:gd name="T34" fmla="*/ 9007 w 21600"/>
              <a:gd name="T35" fmla="*/ 0 h 21600"/>
              <a:gd name="T36" fmla="*/ 12488 w 21600"/>
              <a:gd name="T37" fmla="*/ 709 h 21600"/>
              <a:gd name="T38" fmla="*/ 15359 w 21600"/>
              <a:gd name="T39" fmla="*/ 2646 h 21600"/>
              <a:gd name="T40" fmla="*/ 17300 w 21600"/>
              <a:gd name="T41" fmla="*/ 5515 h 21600"/>
              <a:gd name="T42" fmla="*/ 18003 w 21600"/>
              <a:gd name="T43" fmla="*/ 9000 h 21600"/>
              <a:gd name="T44" fmla="*/ 17616 w 21600"/>
              <a:gd name="T45" fmla="*/ 11589 h 21600"/>
              <a:gd name="T46" fmla="*/ 16514 w 21600"/>
              <a:gd name="T47" fmla="*/ 13947 h 21600"/>
              <a:gd name="T48" fmla="*/ 21357 w 21600"/>
              <a:gd name="T49" fmla="*/ 18802 h 21600"/>
              <a:gd name="T50" fmla="*/ 3597 w 21600"/>
              <a:gd name="T51" fmla="*/ 9000 h 21600"/>
              <a:gd name="T52" fmla="*/ 4029 w 21600"/>
              <a:gd name="T53" fmla="*/ 11118 h 21600"/>
              <a:gd name="T54" fmla="*/ 5193 w 21600"/>
              <a:gd name="T55" fmla="*/ 12821 h 21600"/>
              <a:gd name="T56" fmla="*/ 6908 w 21600"/>
              <a:gd name="T57" fmla="*/ 13970 h 21600"/>
              <a:gd name="T58" fmla="*/ 9004 w 21600"/>
              <a:gd name="T59" fmla="*/ 14394 h 21600"/>
              <a:gd name="T60" fmla="*/ 11092 w 21600"/>
              <a:gd name="T61" fmla="*/ 13970 h 21600"/>
              <a:gd name="T62" fmla="*/ 12802 w 21600"/>
              <a:gd name="T63" fmla="*/ 12821 h 21600"/>
              <a:gd name="T64" fmla="*/ 13966 w 21600"/>
              <a:gd name="T65" fmla="*/ 11118 h 21600"/>
              <a:gd name="T66" fmla="*/ 14398 w 21600"/>
              <a:gd name="T67" fmla="*/ 9000 h 21600"/>
              <a:gd name="T68" fmla="*/ 13966 w 21600"/>
              <a:gd name="T69" fmla="*/ 6913 h 21600"/>
              <a:gd name="T70" fmla="*/ 12802 w 21600"/>
              <a:gd name="T71" fmla="*/ 5193 h 21600"/>
              <a:gd name="T72" fmla="*/ 11092 w 21600"/>
              <a:gd name="T73" fmla="*/ 4032 h 21600"/>
              <a:gd name="T74" fmla="*/ 9004 w 21600"/>
              <a:gd name="T75" fmla="*/ 3606 h 21600"/>
              <a:gd name="T76" fmla="*/ 6908 w 21600"/>
              <a:gd name="T77" fmla="*/ 4032 h 21600"/>
              <a:gd name="T78" fmla="*/ 5193 w 21600"/>
              <a:gd name="T79" fmla="*/ 5193 h 21600"/>
              <a:gd name="T80" fmla="*/ 4029 w 21600"/>
              <a:gd name="T81" fmla="*/ 6913 h 21600"/>
              <a:gd name="T82" fmla="*/ 3597 w 21600"/>
              <a:gd name="T83" fmla="*/ 9000 h 21600"/>
              <a:gd name="T84" fmla="*/ 9007 w 21600"/>
              <a:gd name="T85" fmla="*/ 5591 h 21600"/>
              <a:gd name="T86" fmla="*/ 9473 w 21600"/>
              <a:gd name="T87" fmla="*/ 5786 h 21600"/>
              <a:gd name="T88" fmla="*/ 9668 w 21600"/>
              <a:gd name="T89" fmla="*/ 6280 h 21600"/>
              <a:gd name="T90" fmla="*/ 9473 w 21600"/>
              <a:gd name="T91" fmla="*/ 6746 h 21600"/>
              <a:gd name="T92" fmla="*/ 9007 w 21600"/>
              <a:gd name="T93" fmla="*/ 6944 h 21600"/>
              <a:gd name="T94" fmla="*/ 7552 w 21600"/>
              <a:gd name="T95" fmla="*/ 7537 h 21600"/>
              <a:gd name="T96" fmla="*/ 6950 w 21600"/>
              <a:gd name="T97" fmla="*/ 8997 h 21600"/>
              <a:gd name="T98" fmla="*/ 6755 w 21600"/>
              <a:gd name="T99" fmla="*/ 9466 h 21600"/>
              <a:gd name="T100" fmla="*/ 6289 w 21600"/>
              <a:gd name="T101" fmla="*/ 9658 h 21600"/>
              <a:gd name="T102" fmla="*/ 5786 w 21600"/>
              <a:gd name="T103" fmla="*/ 9466 h 21600"/>
              <a:gd name="T104" fmla="*/ 5600 w 21600"/>
              <a:gd name="T105" fmla="*/ 8997 h 21600"/>
              <a:gd name="T106" fmla="*/ 5863 w 21600"/>
              <a:gd name="T107" fmla="*/ 7686 h 21600"/>
              <a:gd name="T108" fmla="*/ 6597 w 21600"/>
              <a:gd name="T109" fmla="*/ 6591 h 21600"/>
              <a:gd name="T110" fmla="*/ 7677 w 21600"/>
              <a:gd name="T111" fmla="*/ 5857 h 21600"/>
              <a:gd name="T112" fmla="*/ 9007 w 21600"/>
              <a:gd name="T113" fmla="*/ 559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00" h="21600">
                <a:moveTo>
                  <a:pt x="21357" y="18802"/>
                </a:moveTo>
                <a:cubicBezTo>
                  <a:pt x="21518" y="18965"/>
                  <a:pt x="21600" y="19177"/>
                  <a:pt x="21600" y="19437"/>
                </a:cubicBezTo>
                <a:cubicBezTo>
                  <a:pt x="21600" y="19581"/>
                  <a:pt x="21518" y="19776"/>
                  <a:pt x="21357" y="20019"/>
                </a:cubicBezTo>
                <a:cubicBezTo>
                  <a:pt x="21193" y="20261"/>
                  <a:pt x="20990" y="20504"/>
                  <a:pt x="20747" y="20741"/>
                </a:cubicBezTo>
                <a:cubicBezTo>
                  <a:pt x="20504" y="20979"/>
                  <a:pt x="20261" y="21185"/>
                  <a:pt x="20023" y="21349"/>
                </a:cubicBezTo>
                <a:cubicBezTo>
                  <a:pt x="19783" y="21518"/>
                  <a:pt x="19594" y="21600"/>
                  <a:pt x="19447" y="21600"/>
                </a:cubicBezTo>
                <a:cubicBezTo>
                  <a:pt x="19190" y="21600"/>
                  <a:pt x="18975" y="21515"/>
                  <a:pt x="18811" y="21343"/>
                </a:cubicBezTo>
                <a:lnTo>
                  <a:pt x="13957" y="16503"/>
                </a:lnTo>
                <a:cubicBezTo>
                  <a:pt x="13217" y="16980"/>
                  <a:pt x="12429" y="17350"/>
                  <a:pt x="11590" y="17604"/>
                </a:cubicBezTo>
                <a:cubicBezTo>
                  <a:pt x="10751" y="17864"/>
                  <a:pt x="9892" y="17991"/>
                  <a:pt x="9007" y="17991"/>
                </a:cubicBezTo>
                <a:cubicBezTo>
                  <a:pt x="7770" y="17991"/>
                  <a:pt x="6609" y="17760"/>
                  <a:pt x="5518" y="17291"/>
                </a:cubicBezTo>
                <a:cubicBezTo>
                  <a:pt x="4427" y="16822"/>
                  <a:pt x="3470" y="16175"/>
                  <a:pt x="2645" y="15354"/>
                </a:cubicBezTo>
                <a:cubicBezTo>
                  <a:pt x="1817" y="14535"/>
                  <a:pt x="1173" y="13580"/>
                  <a:pt x="701" y="12487"/>
                </a:cubicBezTo>
                <a:cubicBezTo>
                  <a:pt x="232" y="11400"/>
                  <a:pt x="0" y="10237"/>
                  <a:pt x="0" y="9000"/>
                </a:cubicBezTo>
                <a:cubicBezTo>
                  <a:pt x="0" y="7769"/>
                  <a:pt x="232" y="6602"/>
                  <a:pt x="701" y="5515"/>
                </a:cubicBezTo>
                <a:cubicBezTo>
                  <a:pt x="1170" y="4422"/>
                  <a:pt x="1817" y="3468"/>
                  <a:pt x="2645" y="2646"/>
                </a:cubicBezTo>
                <a:cubicBezTo>
                  <a:pt x="3470" y="1827"/>
                  <a:pt x="4425" y="1180"/>
                  <a:pt x="5512" y="709"/>
                </a:cubicBezTo>
                <a:cubicBezTo>
                  <a:pt x="6600" y="237"/>
                  <a:pt x="7764" y="0"/>
                  <a:pt x="9007" y="0"/>
                </a:cubicBezTo>
                <a:cubicBezTo>
                  <a:pt x="10245" y="0"/>
                  <a:pt x="11403" y="237"/>
                  <a:pt x="12488" y="709"/>
                </a:cubicBezTo>
                <a:cubicBezTo>
                  <a:pt x="13573" y="1180"/>
                  <a:pt x="14531" y="1827"/>
                  <a:pt x="15359" y="2646"/>
                </a:cubicBezTo>
                <a:cubicBezTo>
                  <a:pt x="16184" y="3468"/>
                  <a:pt x="16831" y="4422"/>
                  <a:pt x="17300" y="5515"/>
                </a:cubicBezTo>
                <a:cubicBezTo>
                  <a:pt x="17769" y="6602"/>
                  <a:pt x="18003" y="7769"/>
                  <a:pt x="18003" y="9000"/>
                </a:cubicBezTo>
                <a:cubicBezTo>
                  <a:pt x="18003" y="9887"/>
                  <a:pt x="17873" y="10748"/>
                  <a:pt x="17616" y="11589"/>
                </a:cubicBezTo>
                <a:cubicBezTo>
                  <a:pt x="17359" y="12434"/>
                  <a:pt x="16992" y="13219"/>
                  <a:pt x="16514" y="13947"/>
                </a:cubicBezTo>
                <a:lnTo>
                  <a:pt x="21357" y="18802"/>
                </a:lnTo>
                <a:close/>
                <a:moveTo>
                  <a:pt x="3597" y="9000"/>
                </a:moveTo>
                <a:cubicBezTo>
                  <a:pt x="3597" y="9759"/>
                  <a:pt x="3741" y="10465"/>
                  <a:pt x="4029" y="11118"/>
                </a:cubicBezTo>
                <a:cubicBezTo>
                  <a:pt x="4317" y="11770"/>
                  <a:pt x="4707" y="12338"/>
                  <a:pt x="5193" y="12821"/>
                </a:cubicBezTo>
                <a:cubicBezTo>
                  <a:pt x="5679" y="13301"/>
                  <a:pt x="6253" y="13685"/>
                  <a:pt x="6908" y="13970"/>
                </a:cubicBezTo>
                <a:cubicBezTo>
                  <a:pt x="7566" y="14252"/>
                  <a:pt x="8264" y="14394"/>
                  <a:pt x="9004" y="14394"/>
                </a:cubicBezTo>
                <a:cubicBezTo>
                  <a:pt x="9745" y="14394"/>
                  <a:pt x="10440" y="14252"/>
                  <a:pt x="11092" y="13970"/>
                </a:cubicBezTo>
                <a:cubicBezTo>
                  <a:pt x="11745" y="13685"/>
                  <a:pt x="12319" y="13301"/>
                  <a:pt x="12802" y="12821"/>
                </a:cubicBezTo>
                <a:cubicBezTo>
                  <a:pt x="13291" y="12338"/>
                  <a:pt x="13678" y="11770"/>
                  <a:pt x="13966" y="11118"/>
                </a:cubicBezTo>
                <a:cubicBezTo>
                  <a:pt x="14254" y="10465"/>
                  <a:pt x="14398" y="9759"/>
                  <a:pt x="14398" y="9000"/>
                </a:cubicBezTo>
                <a:cubicBezTo>
                  <a:pt x="14398" y="8260"/>
                  <a:pt x="14254" y="7565"/>
                  <a:pt x="13966" y="6913"/>
                </a:cubicBezTo>
                <a:cubicBezTo>
                  <a:pt x="13675" y="6258"/>
                  <a:pt x="13291" y="5684"/>
                  <a:pt x="12802" y="5193"/>
                </a:cubicBezTo>
                <a:cubicBezTo>
                  <a:pt x="12316" y="4704"/>
                  <a:pt x="11745" y="4317"/>
                  <a:pt x="11092" y="4032"/>
                </a:cubicBezTo>
                <a:cubicBezTo>
                  <a:pt x="10440" y="3750"/>
                  <a:pt x="9742" y="3606"/>
                  <a:pt x="9004" y="3606"/>
                </a:cubicBezTo>
                <a:cubicBezTo>
                  <a:pt x="8267" y="3606"/>
                  <a:pt x="7566" y="3750"/>
                  <a:pt x="6908" y="4032"/>
                </a:cubicBezTo>
                <a:cubicBezTo>
                  <a:pt x="6253" y="4317"/>
                  <a:pt x="5676" y="4704"/>
                  <a:pt x="5193" y="5193"/>
                </a:cubicBezTo>
                <a:cubicBezTo>
                  <a:pt x="4707" y="5684"/>
                  <a:pt x="4317" y="6258"/>
                  <a:pt x="4029" y="6913"/>
                </a:cubicBezTo>
                <a:cubicBezTo>
                  <a:pt x="3741" y="7565"/>
                  <a:pt x="3597" y="8257"/>
                  <a:pt x="3597" y="9000"/>
                </a:cubicBezTo>
                <a:moveTo>
                  <a:pt x="9007" y="5591"/>
                </a:moveTo>
                <a:cubicBezTo>
                  <a:pt x="9185" y="5591"/>
                  <a:pt x="9344" y="5656"/>
                  <a:pt x="9473" y="5786"/>
                </a:cubicBezTo>
                <a:cubicBezTo>
                  <a:pt x="9603" y="5919"/>
                  <a:pt x="9668" y="6082"/>
                  <a:pt x="9668" y="6280"/>
                </a:cubicBezTo>
                <a:cubicBezTo>
                  <a:pt x="9668" y="6461"/>
                  <a:pt x="9603" y="6616"/>
                  <a:pt x="9473" y="6746"/>
                </a:cubicBezTo>
                <a:cubicBezTo>
                  <a:pt x="9344" y="6879"/>
                  <a:pt x="9185" y="6944"/>
                  <a:pt x="9007" y="6944"/>
                </a:cubicBezTo>
                <a:cubicBezTo>
                  <a:pt x="8439" y="6944"/>
                  <a:pt x="7953" y="7144"/>
                  <a:pt x="7552" y="7537"/>
                </a:cubicBezTo>
                <a:cubicBezTo>
                  <a:pt x="7151" y="7935"/>
                  <a:pt x="6950" y="8423"/>
                  <a:pt x="6950" y="8997"/>
                </a:cubicBezTo>
                <a:cubicBezTo>
                  <a:pt x="6950" y="9180"/>
                  <a:pt x="6885" y="9333"/>
                  <a:pt x="6755" y="9466"/>
                </a:cubicBezTo>
                <a:cubicBezTo>
                  <a:pt x="6623" y="9596"/>
                  <a:pt x="6467" y="9658"/>
                  <a:pt x="6289" y="9658"/>
                </a:cubicBezTo>
                <a:cubicBezTo>
                  <a:pt x="6080" y="9658"/>
                  <a:pt x="5914" y="9596"/>
                  <a:pt x="5786" y="9466"/>
                </a:cubicBezTo>
                <a:cubicBezTo>
                  <a:pt x="5659" y="9333"/>
                  <a:pt x="5600" y="9180"/>
                  <a:pt x="5600" y="8997"/>
                </a:cubicBezTo>
                <a:cubicBezTo>
                  <a:pt x="5600" y="8539"/>
                  <a:pt x="5685" y="8104"/>
                  <a:pt x="5863" y="7686"/>
                </a:cubicBezTo>
                <a:cubicBezTo>
                  <a:pt x="6038" y="7271"/>
                  <a:pt x="6281" y="6907"/>
                  <a:pt x="6597" y="6591"/>
                </a:cubicBezTo>
                <a:cubicBezTo>
                  <a:pt x="6905" y="6277"/>
                  <a:pt x="7264" y="6029"/>
                  <a:pt x="7677" y="5857"/>
                </a:cubicBezTo>
                <a:cubicBezTo>
                  <a:pt x="8086" y="5681"/>
                  <a:pt x="8530" y="5591"/>
                  <a:pt x="9007" y="55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405" name="AutoShape 14">
            <a:extLst>
              <a:ext uri="{FF2B5EF4-FFF2-40B4-BE49-F238E27FC236}">
                <a16:creationId xmlns:a16="http://schemas.microsoft.com/office/drawing/2014/main" id="{C0F0FF2C-00AA-4FC1-8876-8C89FC68C932}"/>
              </a:ext>
            </a:extLst>
          </p:cNvPr>
          <p:cNvSpPr>
            <a:spLocks/>
          </p:cNvSpPr>
          <p:nvPr/>
        </p:nvSpPr>
        <p:spPr bwMode="auto">
          <a:xfrm>
            <a:off x="5202238" y="5232400"/>
            <a:ext cx="355600" cy="355600"/>
          </a:xfrm>
          <a:custGeom>
            <a:avLst/>
            <a:gdLst>
              <a:gd name="T0" fmla="*/ 18898 w 21600"/>
              <a:gd name="T1" fmla="*/ 0 h 21600"/>
              <a:gd name="T2" fmla="*/ 20813 w 21600"/>
              <a:gd name="T3" fmla="*/ 796 h 21600"/>
              <a:gd name="T4" fmla="*/ 21600 w 21600"/>
              <a:gd name="T5" fmla="*/ 2711 h 21600"/>
              <a:gd name="T6" fmla="*/ 21600 w 21600"/>
              <a:gd name="T7" fmla="*/ 18883 h 21600"/>
              <a:gd name="T8" fmla="*/ 21383 w 21600"/>
              <a:gd name="T9" fmla="*/ 19952 h 21600"/>
              <a:gd name="T10" fmla="*/ 20804 w 21600"/>
              <a:gd name="T11" fmla="*/ 20804 h 21600"/>
              <a:gd name="T12" fmla="*/ 19940 w 21600"/>
              <a:gd name="T13" fmla="*/ 21377 h 21600"/>
              <a:gd name="T14" fmla="*/ 18898 w 21600"/>
              <a:gd name="T15" fmla="*/ 21594 h 21600"/>
              <a:gd name="T16" fmla="*/ 12066 w 21600"/>
              <a:gd name="T17" fmla="*/ 21594 h 21600"/>
              <a:gd name="T18" fmla="*/ 12066 w 21600"/>
              <a:gd name="T19" fmla="*/ 12552 h 21600"/>
              <a:gd name="T20" fmla="*/ 14486 w 21600"/>
              <a:gd name="T21" fmla="*/ 12552 h 21600"/>
              <a:gd name="T22" fmla="*/ 14789 w 21600"/>
              <a:gd name="T23" fmla="*/ 12441 h 21600"/>
              <a:gd name="T24" fmla="*/ 14921 w 21600"/>
              <a:gd name="T25" fmla="*/ 12144 h 21600"/>
              <a:gd name="T26" fmla="*/ 15088 w 21600"/>
              <a:gd name="T27" fmla="*/ 9779 h 21600"/>
              <a:gd name="T28" fmla="*/ 14977 w 21600"/>
              <a:gd name="T29" fmla="*/ 9444 h 21600"/>
              <a:gd name="T30" fmla="*/ 14654 w 21600"/>
              <a:gd name="T31" fmla="*/ 9303 h 21600"/>
              <a:gd name="T32" fmla="*/ 12066 w 21600"/>
              <a:gd name="T33" fmla="*/ 9303 h 21600"/>
              <a:gd name="T34" fmla="*/ 12066 w 21600"/>
              <a:gd name="T35" fmla="*/ 8263 h 21600"/>
              <a:gd name="T36" fmla="*/ 12216 w 21600"/>
              <a:gd name="T37" fmla="*/ 7497 h 21600"/>
              <a:gd name="T38" fmla="*/ 12965 w 21600"/>
              <a:gd name="T39" fmla="*/ 7309 h 21600"/>
              <a:gd name="T40" fmla="*/ 13746 w 21600"/>
              <a:gd name="T41" fmla="*/ 7367 h 21600"/>
              <a:gd name="T42" fmla="*/ 14568 w 21600"/>
              <a:gd name="T43" fmla="*/ 7520 h 21600"/>
              <a:gd name="T44" fmla="*/ 14759 w 21600"/>
              <a:gd name="T45" fmla="*/ 7499 h 21600"/>
              <a:gd name="T46" fmla="*/ 14921 w 21600"/>
              <a:gd name="T47" fmla="*/ 7423 h 21600"/>
              <a:gd name="T48" fmla="*/ 15118 w 21600"/>
              <a:gd name="T49" fmla="*/ 7115 h 21600"/>
              <a:gd name="T50" fmla="*/ 15438 w 21600"/>
              <a:gd name="T51" fmla="*/ 4838 h 21600"/>
              <a:gd name="T52" fmla="*/ 15088 w 21600"/>
              <a:gd name="T53" fmla="*/ 4347 h 21600"/>
              <a:gd name="T54" fmla="*/ 12445 w 21600"/>
              <a:gd name="T55" fmla="*/ 4010 h 21600"/>
              <a:gd name="T56" fmla="*/ 8212 w 21600"/>
              <a:gd name="T57" fmla="*/ 8128 h 21600"/>
              <a:gd name="T58" fmla="*/ 8212 w 21600"/>
              <a:gd name="T59" fmla="*/ 9309 h 21600"/>
              <a:gd name="T60" fmla="*/ 6764 w 21600"/>
              <a:gd name="T61" fmla="*/ 9309 h 21600"/>
              <a:gd name="T62" fmla="*/ 6318 w 21600"/>
              <a:gd name="T63" fmla="*/ 9758 h 21600"/>
              <a:gd name="T64" fmla="*/ 6318 w 21600"/>
              <a:gd name="T65" fmla="*/ 12120 h 21600"/>
              <a:gd name="T66" fmla="*/ 6444 w 21600"/>
              <a:gd name="T67" fmla="*/ 12426 h 21600"/>
              <a:gd name="T68" fmla="*/ 6764 w 21600"/>
              <a:gd name="T69" fmla="*/ 12558 h 21600"/>
              <a:gd name="T70" fmla="*/ 8212 w 21600"/>
              <a:gd name="T71" fmla="*/ 12558 h 21600"/>
              <a:gd name="T72" fmla="*/ 8212 w 21600"/>
              <a:gd name="T73" fmla="*/ 21600 h 21600"/>
              <a:gd name="T74" fmla="*/ 2685 w 21600"/>
              <a:gd name="T75" fmla="*/ 21600 h 21600"/>
              <a:gd name="T76" fmla="*/ 1648 w 21600"/>
              <a:gd name="T77" fmla="*/ 21383 h 21600"/>
              <a:gd name="T78" fmla="*/ 796 w 21600"/>
              <a:gd name="T79" fmla="*/ 20810 h 21600"/>
              <a:gd name="T80" fmla="*/ 220 w 21600"/>
              <a:gd name="T81" fmla="*/ 19958 h 21600"/>
              <a:gd name="T82" fmla="*/ 0 w 21600"/>
              <a:gd name="T83" fmla="*/ 18889 h 21600"/>
              <a:gd name="T84" fmla="*/ 0 w 21600"/>
              <a:gd name="T85" fmla="*/ 2717 h 21600"/>
              <a:gd name="T86" fmla="*/ 220 w 21600"/>
              <a:gd name="T87" fmla="*/ 1662 h 21600"/>
              <a:gd name="T88" fmla="*/ 796 w 21600"/>
              <a:gd name="T89" fmla="*/ 802 h 21600"/>
              <a:gd name="T90" fmla="*/ 1648 w 21600"/>
              <a:gd name="T91" fmla="*/ 223 h 21600"/>
              <a:gd name="T92" fmla="*/ 2685 w 21600"/>
              <a:gd name="T93" fmla="*/ 6 h 21600"/>
              <a:gd name="T94" fmla="*/ 18898 w 21600"/>
              <a:gd name="T95" fmla="*/ 6 h 21600"/>
              <a:gd name="T96" fmla="*/ 18898 w 21600"/>
              <a:gd name="T97" fmla="*/ 0 h 21600"/>
              <a:gd name="T98" fmla="*/ 18898 w 21600"/>
              <a:gd name="T99"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00" h="21600">
                <a:moveTo>
                  <a:pt x="18898" y="0"/>
                </a:moveTo>
                <a:cubicBezTo>
                  <a:pt x="19650" y="0"/>
                  <a:pt x="20287" y="264"/>
                  <a:pt x="20813" y="796"/>
                </a:cubicBezTo>
                <a:cubicBezTo>
                  <a:pt x="21336" y="1322"/>
                  <a:pt x="21600" y="1962"/>
                  <a:pt x="21600" y="2711"/>
                </a:cubicBezTo>
                <a:lnTo>
                  <a:pt x="21600" y="18883"/>
                </a:lnTo>
                <a:cubicBezTo>
                  <a:pt x="21600" y="19268"/>
                  <a:pt x="21527" y="19623"/>
                  <a:pt x="21383" y="19952"/>
                </a:cubicBezTo>
                <a:cubicBezTo>
                  <a:pt x="21236" y="20281"/>
                  <a:pt x="21042" y="20563"/>
                  <a:pt x="20804" y="20804"/>
                </a:cubicBezTo>
                <a:cubicBezTo>
                  <a:pt x="20566" y="21042"/>
                  <a:pt x="20278" y="21233"/>
                  <a:pt x="19940" y="21377"/>
                </a:cubicBezTo>
                <a:cubicBezTo>
                  <a:pt x="19603" y="21524"/>
                  <a:pt x="19256" y="21594"/>
                  <a:pt x="18898" y="21594"/>
                </a:cubicBezTo>
                <a:lnTo>
                  <a:pt x="12066" y="21594"/>
                </a:lnTo>
                <a:lnTo>
                  <a:pt x="12066" y="12552"/>
                </a:lnTo>
                <a:lnTo>
                  <a:pt x="14486" y="12552"/>
                </a:lnTo>
                <a:cubicBezTo>
                  <a:pt x="14595" y="12552"/>
                  <a:pt x="14698" y="12517"/>
                  <a:pt x="14789" y="12441"/>
                </a:cubicBezTo>
                <a:cubicBezTo>
                  <a:pt x="14877" y="12367"/>
                  <a:pt x="14921" y="12267"/>
                  <a:pt x="14921" y="12144"/>
                </a:cubicBezTo>
                <a:lnTo>
                  <a:pt x="15088" y="9779"/>
                </a:lnTo>
                <a:cubicBezTo>
                  <a:pt x="15088" y="9650"/>
                  <a:pt x="15050" y="9538"/>
                  <a:pt x="14977" y="9444"/>
                </a:cubicBezTo>
                <a:cubicBezTo>
                  <a:pt x="14883" y="9350"/>
                  <a:pt x="14774" y="9303"/>
                  <a:pt x="14654" y="9303"/>
                </a:cubicBezTo>
                <a:lnTo>
                  <a:pt x="12066" y="9303"/>
                </a:lnTo>
                <a:lnTo>
                  <a:pt x="12066" y="8263"/>
                </a:lnTo>
                <a:cubicBezTo>
                  <a:pt x="12066" y="7879"/>
                  <a:pt x="12116" y="7623"/>
                  <a:pt x="12216" y="7497"/>
                </a:cubicBezTo>
                <a:cubicBezTo>
                  <a:pt x="12313" y="7370"/>
                  <a:pt x="12565" y="7309"/>
                  <a:pt x="12965" y="7309"/>
                </a:cubicBezTo>
                <a:cubicBezTo>
                  <a:pt x="13203" y="7309"/>
                  <a:pt x="13458" y="7326"/>
                  <a:pt x="13746" y="7367"/>
                </a:cubicBezTo>
                <a:cubicBezTo>
                  <a:pt x="14034" y="7406"/>
                  <a:pt x="14307" y="7456"/>
                  <a:pt x="14568" y="7520"/>
                </a:cubicBezTo>
                <a:cubicBezTo>
                  <a:pt x="14624" y="7520"/>
                  <a:pt x="14686" y="7514"/>
                  <a:pt x="14759" y="7499"/>
                </a:cubicBezTo>
                <a:cubicBezTo>
                  <a:pt x="14830" y="7485"/>
                  <a:pt x="14883" y="7458"/>
                  <a:pt x="14921" y="7423"/>
                </a:cubicBezTo>
                <a:cubicBezTo>
                  <a:pt x="15015" y="7367"/>
                  <a:pt x="15079" y="7264"/>
                  <a:pt x="15118" y="7115"/>
                </a:cubicBezTo>
                <a:lnTo>
                  <a:pt x="15438" y="4838"/>
                </a:lnTo>
                <a:cubicBezTo>
                  <a:pt x="15479" y="4565"/>
                  <a:pt x="15361" y="4403"/>
                  <a:pt x="15088" y="4347"/>
                </a:cubicBezTo>
                <a:cubicBezTo>
                  <a:pt x="14245" y="4112"/>
                  <a:pt x="13364" y="4001"/>
                  <a:pt x="12445" y="4010"/>
                </a:cubicBezTo>
                <a:cubicBezTo>
                  <a:pt x="9625" y="4010"/>
                  <a:pt x="8212" y="5384"/>
                  <a:pt x="8212" y="8128"/>
                </a:cubicBezTo>
                <a:lnTo>
                  <a:pt x="8212" y="9309"/>
                </a:lnTo>
                <a:lnTo>
                  <a:pt x="6764" y="9309"/>
                </a:lnTo>
                <a:cubicBezTo>
                  <a:pt x="6456" y="9309"/>
                  <a:pt x="6306" y="9459"/>
                  <a:pt x="6318" y="9758"/>
                </a:cubicBezTo>
                <a:lnTo>
                  <a:pt x="6318" y="12120"/>
                </a:lnTo>
                <a:cubicBezTo>
                  <a:pt x="6318" y="12235"/>
                  <a:pt x="6356" y="12335"/>
                  <a:pt x="6444" y="12426"/>
                </a:cubicBezTo>
                <a:cubicBezTo>
                  <a:pt x="6526" y="12514"/>
                  <a:pt x="6632" y="12558"/>
                  <a:pt x="6764" y="12558"/>
                </a:cubicBezTo>
                <a:lnTo>
                  <a:pt x="8212" y="12558"/>
                </a:lnTo>
                <a:lnTo>
                  <a:pt x="8212" y="21600"/>
                </a:lnTo>
                <a:lnTo>
                  <a:pt x="2685" y="21600"/>
                </a:lnTo>
                <a:cubicBezTo>
                  <a:pt x="2320" y="21600"/>
                  <a:pt x="1974" y="21530"/>
                  <a:pt x="1648" y="21383"/>
                </a:cubicBezTo>
                <a:cubicBezTo>
                  <a:pt x="1322" y="21239"/>
                  <a:pt x="1034" y="21048"/>
                  <a:pt x="796" y="20810"/>
                </a:cubicBezTo>
                <a:cubicBezTo>
                  <a:pt x="558" y="20569"/>
                  <a:pt x="364" y="20287"/>
                  <a:pt x="220" y="19958"/>
                </a:cubicBezTo>
                <a:cubicBezTo>
                  <a:pt x="76" y="19629"/>
                  <a:pt x="0" y="19274"/>
                  <a:pt x="0" y="18889"/>
                </a:cubicBezTo>
                <a:lnTo>
                  <a:pt x="0" y="2717"/>
                </a:lnTo>
                <a:cubicBezTo>
                  <a:pt x="0" y="2353"/>
                  <a:pt x="76" y="2000"/>
                  <a:pt x="220" y="1662"/>
                </a:cubicBezTo>
                <a:cubicBezTo>
                  <a:pt x="364" y="1328"/>
                  <a:pt x="558" y="1037"/>
                  <a:pt x="796" y="802"/>
                </a:cubicBezTo>
                <a:cubicBezTo>
                  <a:pt x="1034" y="558"/>
                  <a:pt x="1322" y="370"/>
                  <a:pt x="1648" y="223"/>
                </a:cubicBezTo>
                <a:cubicBezTo>
                  <a:pt x="1974" y="76"/>
                  <a:pt x="2320" y="6"/>
                  <a:pt x="2685" y="6"/>
                </a:cubicBezTo>
                <a:lnTo>
                  <a:pt x="18898" y="6"/>
                </a:lnTo>
                <a:lnTo>
                  <a:pt x="18898" y="0"/>
                </a:lnTo>
                <a:close/>
                <a:moveTo>
                  <a:pt x="18898" y="0"/>
                </a:move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sp>
        <p:nvSpPr>
          <p:cNvPr id="16406" name="AutoShape 25">
            <a:extLst>
              <a:ext uri="{FF2B5EF4-FFF2-40B4-BE49-F238E27FC236}">
                <a16:creationId xmlns:a16="http://schemas.microsoft.com/office/drawing/2014/main" id="{B7D6EDAD-7929-4560-8FF1-12EE167D5153}"/>
              </a:ext>
            </a:extLst>
          </p:cNvPr>
          <p:cNvSpPr>
            <a:spLocks/>
          </p:cNvSpPr>
          <p:nvPr/>
        </p:nvSpPr>
        <p:spPr bwMode="auto">
          <a:xfrm>
            <a:off x="5715000" y="3752850"/>
            <a:ext cx="762000" cy="635000"/>
          </a:xfrm>
          <a:custGeom>
            <a:avLst/>
            <a:gdLst>
              <a:gd name="T0" fmla="*/ 21600 w 21600"/>
              <a:gd name="T1" fmla="*/ 1618 h 21600"/>
              <a:gd name="T2" fmla="*/ 20263 w 21600"/>
              <a:gd name="T3" fmla="*/ 21600 h 21600"/>
              <a:gd name="T4" fmla="*/ 0 w 21600"/>
              <a:gd name="T5" fmla="*/ 19982 h 21600"/>
              <a:gd name="T6" fmla="*/ 1346 w 21600"/>
              <a:gd name="T7" fmla="*/ 0 h 21600"/>
              <a:gd name="T8" fmla="*/ 3924 w 21600"/>
              <a:gd name="T9" fmla="*/ 1783 h 21600"/>
              <a:gd name="T10" fmla="*/ 1481 w 21600"/>
              <a:gd name="T11" fmla="*/ 1777 h 21600"/>
              <a:gd name="T12" fmla="*/ 1474 w 21600"/>
              <a:gd name="T13" fmla="*/ 4708 h 21600"/>
              <a:gd name="T14" fmla="*/ 3917 w 21600"/>
              <a:gd name="T15" fmla="*/ 4717 h 21600"/>
              <a:gd name="T16" fmla="*/ 4052 w 21600"/>
              <a:gd name="T17" fmla="*/ 7202 h 21600"/>
              <a:gd name="T18" fmla="*/ 1802 w 21600"/>
              <a:gd name="T19" fmla="*/ 6656 h 21600"/>
              <a:gd name="T20" fmla="*/ 1344 w 21600"/>
              <a:gd name="T21" fmla="*/ 9370 h 21600"/>
              <a:gd name="T22" fmla="*/ 3594 w 21600"/>
              <a:gd name="T23" fmla="*/ 9916 h 21600"/>
              <a:gd name="T24" fmla="*/ 4052 w 21600"/>
              <a:gd name="T25" fmla="*/ 7202 h 21600"/>
              <a:gd name="T26" fmla="*/ 3594 w 21600"/>
              <a:gd name="T27" fmla="*/ 11687 h 21600"/>
              <a:gd name="T28" fmla="*/ 1344 w 21600"/>
              <a:gd name="T29" fmla="*/ 12233 h 21600"/>
              <a:gd name="T30" fmla="*/ 1802 w 21600"/>
              <a:gd name="T31" fmla="*/ 14947 h 21600"/>
              <a:gd name="T32" fmla="*/ 4052 w 21600"/>
              <a:gd name="T33" fmla="*/ 14401 h 21600"/>
              <a:gd name="T34" fmla="*/ 3924 w 21600"/>
              <a:gd name="T35" fmla="*/ 16898 h 21600"/>
              <a:gd name="T36" fmla="*/ 1481 w 21600"/>
              <a:gd name="T37" fmla="*/ 16892 h 21600"/>
              <a:gd name="T38" fmla="*/ 1474 w 21600"/>
              <a:gd name="T39" fmla="*/ 19823 h 21600"/>
              <a:gd name="T40" fmla="*/ 3917 w 21600"/>
              <a:gd name="T41" fmla="*/ 19829 h 21600"/>
              <a:gd name="T42" fmla="*/ 16194 w 21600"/>
              <a:gd name="T43" fmla="*/ 2171 h 21600"/>
              <a:gd name="T44" fmla="*/ 5858 w 21600"/>
              <a:gd name="T45" fmla="*/ 1621 h 21600"/>
              <a:gd name="T46" fmla="*/ 5401 w 21600"/>
              <a:gd name="T47" fmla="*/ 9370 h 21600"/>
              <a:gd name="T48" fmla="*/ 15737 w 21600"/>
              <a:gd name="T49" fmla="*/ 9916 h 21600"/>
              <a:gd name="T50" fmla="*/ 16194 w 21600"/>
              <a:gd name="T51" fmla="*/ 2171 h 21600"/>
              <a:gd name="T52" fmla="*/ 15737 w 21600"/>
              <a:gd name="T53" fmla="*/ 11687 h 21600"/>
              <a:gd name="T54" fmla="*/ 5401 w 21600"/>
              <a:gd name="T55" fmla="*/ 12233 h 21600"/>
              <a:gd name="T56" fmla="*/ 5858 w 21600"/>
              <a:gd name="T57" fmla="*/ 19982 h 21600"/>
              <a:gd name="T58" fmla="*/ 16194 w 21600"/>
              <a:gd name="T59" fmla="*/ 19432 h 21600"/>
              <a:gd name="T60" fmla="*/ 20129 w 21600"/>
              <a:gd name="T61" fmla="*/ 1783 h 21600"/>
              <a:gd name="T62" fmla="*/ 17678 w 21600"/>
              <a:gd name="T63" fmla="*/ 1777 h 21600"/>
              <a:gd name="T64" fmla="*/ 17678 w 21600"/>
              <a:gd name="T65" fmla="*/ 4708 h 21600"/>
              <a:gd name="T66" fmla="*/ 20129 w 21600"/>
              <a:gd name="T67" fmla="*/ 4717 h 21600"/>
              <a:gd name="T68" fmla="*/ 20263 w 21600"/>
              <a:gd name="T69" fmla="*/ 7202 h 21600"/>
              <a:gd name="T70" fmla="*/ 18001 w 21600"/>
              <a:gd name="T71" fmla="*/ 6656 h 21600"/>
              <a:gd name="T72" fmla="*/ 17546 w 21600"/>
              <a:gd name="T73" fmla="*/ 9370 h 21600"/>
              <a:gd name="T74" fmla="*/ 19806 w 21600"/>
              <a:gd name="T75" fmla="*/ 9916 h 21600"/>
              <a:gd name="T76" fmla="*/ 20263 w 21600"/>
              <a:gd name="T77" fmla="*/ 7202 h 21600"/>
              <a:gd name="T78" fmla="*/ 19806 w 21600"/>
              <a:gd name="T79" fmla="*/ 11687 h 21600"/>
              <a:gd name="T80" fmla="*/ 17546 w 21600"/>
              <a:gd name="T81" fmla="*/ 12233 h 21600"/>
              <a:gd name="T82" fmla="*/ 18001 w 21600"/>
              <a:gd name="T83" fmla="*/ 14947 h 21600"/>
              <a:gd name="T84" fmla="*/ 20263 w 21600"/>
              <a:gd name="T85" fmla="*/ 14401 h 21600"/>
              <a:gd name="T86" fmla="*/ 20129 w 21600"/>
              <a:gd name="T87" fmla="*/ 16898 h 21600"/>
              <a:gd name="T88" fmla="*/ 17678 w 21600"/>
              <a:gd name="T89" fmla="*/ 16892 h 21600"/>
              <a:gd name="T90" fmla="*/ 17678 w 21600"/>
              <a:gd name="T91" fmla="*/ 19823 h 21600"/>
              <a:gd name="T92" fmla="*/ 20129 w 21600"/>
              <a:gd name="T93" fmla="*/ 19829 h 21600"/>
              <a:gd name="T94" fmla="*/ 20263 w 21600"/>
              <a:gd name="T95" fmla="*/ 1728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00" h="21600">
                <a:moveTo>
                  <a:pt x="20263" y="0"/>
                </a:moveTo>
                <a:cubicBezTo>
                  <a:pt x="20631" y="0"/>
                  <a:pt x="20944" y="162"/>
                  <a:pt x="21206" y="479"/>
                </a:cubicBezTo>
                <a:cubicBezTo>
                  <a:pt x="21468" y="799"/>
                  <a:pt x="21600" y="1178"/>
                  <a:pt x="21600" y="1618"/>
                </a:cubicBezTo>
                <a:lnTo>
                  <a:pt x="21600" y="19982"/>
                </a:lnTo>
                <a:cubicBezTo>
                  <a:pt x="21600" y="20422"/>
                  <a:pt x="21468" y="20801"/>
                  <a:pt x="21206" y="21121"/>
                </a:cubicBezTo>
                <a:cubicBezTo>
                  <a:pt x="20944" y="21438"/>
                  <a:pt x="20631" y="21600"/>
                  <a:pt x="20263" y="21600"/>
                </a:cubicBezTo>
                <a:lnTo>
                  <a:pt x="1346" y="21600"/>
                </a:lnTo>
                <a:cubicBezTo>
                  <a:pt x="982" y="21600"/>
                  <a:pt x="663" y="21438"/>
                  <a:pt x="399" y="21121"/>
                </a:cubicBezTo>
                <a:cubicBezTo>
                  <a:pt x="132" y="20801"/>
                  <a:pt x="0" y="20422"/>
                  <a:pt x="0" y="19982"/>
                </a:cubicBezTo>
                <a:lnTo>
                  <a:pt x="0" y="1618"/>
                </a:lnTo>
                <a:cubicBezTo>
                  <a:pt x="0" y="1178"/>
                  <a:pt x="132" y="799"/>
                  <a:pt x="399" y="479"/>
                </a:cubicBezTo>
                <a:cubicBezTo>
                  <a:pt x="663" y="162"/>
                  <a:pt x="982" y="0"/>
                  <a:pt x="1346" y="0"/>
                </a:cubicBezTo>
                <a:lnTo>
                  <a:pt x="20263" y="0"/>
                </a:lnTo>
                <a:close/>
                <a:moveTo>
                  <a:pt x="4052" y="2171"/>
                </a:moveTo>
                <a:cubicBezTo>
                  <a:pt x="4052" y="2021"/>
                  <a:pt x="4010" y="1892"/>
                  <a:pt x="3924" y="1783"/>
                </a:cubicBezTo>
                <a:cubicBezTo>
                  <a:pt x="3839" y="1677"/>
                  <a:pt x="3729" y="1621"/>
                  <a:pt x="3594" y="1621"/>
                </a:cubicBezTo>
                <a:lnTo>
                  <a:pt x="1802" y="1621"/>
                </a:lnTo>
                <a:cubicBezTo>
                  <a:pt x="1677" y="1621"/>
                  <a:pt x="1569" y="1674"/>
                  <a:pt x="1481" y="1777"/>
                </a:cubicBezTo>
                <a:cubicBezTo>
                  <a:pt x="1391" y="1880"/>
                  <a:pt x="1344" y="2012"/>
                  <a:pt x="1344" y="2171"/>
                </a:cubicBezTo>
                <a:lnTo>
                  <a:pt x="1344" y="4321"/>
                </a:lnTo>
                <a:cubicBezTo>
                  <a:pt x="1344" y="4470"/>
                  <a:pt x="1388" y="4603"/>
                  <a:pt x="1474" y="4708"/>
                </a:cubicBezTo>
                <a:cubicBezTo>
                  <a:pt x="1559" y="4817"/>
                  <a:pt x="1670" y="4867"/>
                  <a:pt x="1802" y="4867"/>
                </a:cubicBezTo>
                <a:lnTo>
                  <a:pt x="3594" y="4867"/>
                </a:lnTo>
                <a:cubicBezTo>
                  <a:pt x="3721" y="4867"/>
                  <a:pt x="3829" y="4820"/>
                  <a:pt x="3917" y="4717"/>
                </a:cubicBezTo>
                <a:cubicBezTo>
                  <a:pt x="4008" y="4614"/>
                  <a:pt x="4052" y="4482"/>
                  <a:pt x="4052" y="4321"/>
                </a:cubicBezTo>
                <a:lnTo>
                  <a:pt x="4052" y="2171"/>
                </a:lnTo>
                <a:close/>
                <a:moveTo>
                  <a:pt x="4052" y="7202"/>
                </a:moveTo>
                <a:cubicBezTo>
                  <a:pt x="4052" y="7055"/>
                  <a:pt x="4010" y="6926"/>
                  <a:pt x="3924" y="6817"/>
                </a:cubicBezTo>
                <a:cubicBezTo>
                  <a:pt x="3839" y="6709"/>
                  <a:pt x="3729" y="6656"/>
                  <a:pt x="3594" y="6656"/>
                </a:cubicBezTo>
                <a:lnTo>
                  <a:pt x="1802" y="6656"/>
                </a:lnTo>
                <a:cubicBezTo>
                  <a:pt x="1677" y="6656"/>
                  <a:pt x="1569" y="6709"/>
                  <a:pt x="1481" y="6817"/>
                </a:cubicBezTo>
                <a:cubicBezTo>
                  <a:pt x="1391" y="6926"/>
                  <a:pt x="1344" y="7055"/>
                  <a:pt x="1344" y="7202"/>
                </a:cubicBezTo>
                <a:lnTo>
                  <a:pt x="1344" y="9370"/>
                </a:lnTo>
                <a:cubicBezTo>
                  <a:pt x="1344" y="9516"/>
                  <a:pt x="1388" y="9646"/>
                  <a:pt x="1474" y="9757"/>
                </a:cubicBezTo>
                <a:cubicBezTo>
                  <a:pt x="1559" y="9863"/>
                  <a:pt x="1670" y="9916"/>
                  <a:pt x="1802" y="9916"/>
                </a:cubicBezTo>
                <a:lnTo>
                  <a:pt x="3594" y="9916"/>
                </a:lnTo>
                <a:cubicBezTo>
                  <a:pt x="3721" y="9916"/>
                  <a:pt x="3829" y="9863"/>
                  <a:pt x="3917" y="9757"/>
                </a:cubicBezTo>
                <a:cubicBezTo>
                  <a:pt x="4008" y="9646"/>
                  <a:pt x="4052" y="9516"/>
                  <a:pt x="4052" y="9370"/>
                </a:cubicBezTo>
                <a:lnTo>
                  <a:pt x="4052" y="7202"/>
                </a:lnTo>
                <a:close/>
                <a:moveTo>
                  <a:pt x="4052" y="12233"/>
                </a:moveTo>
                <a:cubicBezTo>
                  <a:pt x="4052" y="12084"/>
                  <a:pt x="4010" y="11957"/>
                  <a:pt x="3924" y="11846"/>
                </a:cubicBezTo>
                <a:cubicBezTo>
                  <a:pt x="3839" y="11740"/>
                  <a:pt x="3729" y="11687"/>
                  <a:pt x="3594" y="11687"/>
                </a:cubicBezTo>
                <a:lnTo>
                  <a:pt x="1802" y="11687"/>
                </a:lnTo>
                <a:cubicBezTo>
                  <a:pt x="1677" y="11687"/>
                  <a:pt x="1569" y="11740"/>
                  <a:pt x="1481" y="11846"/>
                </a:cubicBezTo>
                <a:cubicBezTo>
                  <a:pt x="1391" y="11957"/>
                  <a:pt x="1344" y="12084"/>
                  <a:pt x="1344" y="12233"/>
                </a:cubicBezTo>
                <a:lnTo>
                  <a:pt x="1344" y="14401"/>
                </a:lnTo>
                <a:cubicBezTo>
                  <a:pt x="1344" y="14548"/>
                  <a:pt x="1388" y="14677"/>
                  <a:pt x="1474" y="14786"/>
                </a:cubicBezTo>
                <a:cubicBezTo>
                  <a:pt x="1559" y="14894"/>
                  <a:pt x="1670" y="14947"/>
                  <a:pt x="1802" y="14947"/>
                </a:cubicBezTo>
                <a:lnTo>
                  <a:pt x="3594" y="14947"/>
                </a:lnTo>
                <a:cubicBezTo>
                  <a:pt x="3721" y="14947"/>
                  <a:pt x="3829" y="14894"/>
                  <a:pt x="3917" y="14786"/>
                </a:cubicBezTo>
                <a:cubicBezTo>
                  <a:pt x="4008" y="14677"/>
                  <a:pt x="4052" y="14548"/>
                  <a:pt x="4052" y="14401"/>
                </a:cubicBezTo>
                <a:lnTo>
                  <a:pt x="4052" y="12233"/>
                </a:lnTo>
                <a:close/>
                <a:moveTo>
                  <a:pt x="4052" y="17285"/>
                </a:moveTo>
                <a:cubicBezTo>
                  <a:pt x="4052" y="17136"/>
                  <a:pt x="4010" y="17006"/>
                  <a:pt x="3924" y="16898"/>
                </a:cubicBezTo>
                <a:cubicBezTo>
                  <a:pt x="3839" y="16792"/>
                  <a:pt x="3729" y="16736"/>
                  <a:pt x="3594" y="16736"/>
                </a:cubicBezTo>
                <a:lnTo>
                  <a:pt x="1802" y="16736"/>
                </a:lnTo>
                <a:cubicBezTo>
                  <a:pt x="1677" y="16736"/>
                  <a:pt x="1569" y="16789"/>
                  <a:pt x="1481" y="16892"/>
                </a:cubicBezTo>
                <a:cubicBezTo>
                  <a:pt x="1391" y="16995"/>
                  <a:pt x="1344" y="17124"/>
                  <a:pt x="1344" y="17285"/>
                </a:cubicBezTo>
                <a:lnTo>
                  <a:pt x="1344" y="19435"/>
                </a:lnTo>
                <a:cubicBezTo>
                  <a:pt x="1344" y="19585"/>
                  <a:pt x="1388" y="19714"/>
                  <a:pt x="1474" y="19823"/>
                </a:cubicBezTo>
                <a:cubicBezTo>
                  <a:pt x="1559" y="19929"/>
                  <a:pt x="1670" y="19985"/>
                  <a:pt x="1802" y="19985"/>
                </a:cubicBezTo>
                <a:lnTo>
                  <a:pt x="3594" y="19985"/>
                </a:lnTo>
                <a:cubicBezTo>
                  <a:pt x="3721" y="19985"/>
                  <a:pt x="3829" y="19932"/>
                  <a:pt x="3917" y="19829"/>
                </a:cubicBezTo>
                <a:cubicBezTo>
                  <a:pt x="4008" y="19726"/>
                  <a:pt x="4052" y="19597"/>
                  <a:pt x="4052" y="19435"/>
                </a:cubicBezTo>
                <a:lnTo>
                  <a:pt x="4052" y="17285"/>
                </a:lnTo>
                <a:close/>
                <a:moveTo>
                  <a:pt x="16194" y="2171"/>
                </a:moveTo>
                <a:cubicBezTo>
                  <a:pt x="16194" y="2021"/>
                  <a:pt x="16150" y="1892"/>
                  <a:pt x="16065" y="1783"/>
                </a:cubicBezTo>
                <a:cubicBezTo>
                  <a:pt x="15979" y="1677"/>
                  <a:pt x="15871" y="1621"/>
                  <a:pt x="15737" y="1621"/>
                </a:cubicBezTo>
                <a:lnTo>
                  <a:pt x="5858" y="1621"/>
                </a:lnTo>
                <a:cubicBezTo>
                  <a:pt x="5731" y="1621"/>
                  <a:pt x="5623" y="1674"/>
                  <a:pt x="5535" y="1777"/>
                </a:cubicBezTo>
                <a:cubicBezTo>
                  <a:pt x="5445" y="1880"/>
                  <a:pt x="5401" y="2012"/>
                  <a:pt x="5401" y="2171"/>
                </a:cubicBezTo>
                <a:lnTo>
                  <a:pt x="5401" y="9370"/>
                </a:lnTo>
                <a:cubicBezTo>
                  <a:pt x="5401" y="9516"/>
                  <a:pt x="5442" y="9646"/>
                  <a:pt x="5528" y="9757"/>
                </a:cubicBezTo>
                <a:cubicBezTo>
                  <a:pt x="5616" y="9863"/>
                  <a:pt x="5724" y="9916"/>
                  <a:pt x="5858" y="9916"/>
                </a:cubicBezTo>
                <a:lnTo>
                  <a:pt x="15737" y="9916"/>
                </a:lnTo>
                <a:cubicBezTo>
                  <a:pt x="15862" y="9916"/>
                  <a:pt x="15969" y="9863"/>
                  <a:pt x="16060" y="9757"/>
                </a:cubicBezTo>
                <a:cubicBezTo>
                  <a:pt x="16148" y="9646"/>
                  <a:pt x="16194" y="9516"/>
                  <a:pt x="16194" y="9370"/>
                </a:cubicBezTo>
                <a:lnTo>
                  <a:pt x="16194" y="2171"/>
                </a:lnTo>
                <a:close/>
                <a:moveTo>
                  <a:pt x="16194" y="12233"/>
                </a:moveTo>
                <a:cubicBezTo>
                  <a:pt x="16194" y="12084"/>
                  <a:pt x="16150" y="11957"/>
                  <a:pt x="16065" y="11846"/>
                </a:cubicBezTo>
                <a:cubicBezTo>
                  <a:pt x="15979" y="11740"/>
                  <a:pt x="15871" y="11687"/>
                  <a:pt x="15737" y="11687"/>
                </a:cubicBezTo>
                <a:lnTo>
                  <a:pt x="5858" y="11687"/>
                </a:lnTo>
                <a:cubicBezTo>
                  <a:pt x="5731" y="11687"/>
                  <a:pt x="5623" y="11740"/>
                  <a:pt x="5535" y="11846"/>
                </a:cubicBezTo>
                <a:cubicBezTo>
                  <a:pt x="5445" y="11957"/>
                  <a:pt x="5401" y="12084"/>
                  <a:pt x="5401" y="12233"/>
                </a:cubicBezTo>
                <a:lnTo>
                  <a:pt x="5401" y="19432"/>
                </a:lnTo>
                <a:cubicBezTo>
                  <a:pt x="5401" y="19582"/>
                  <a:pt x="5442" y="19711"/>
                  <a:pt x="5528" y="19820"/>
                </a:cubicBezTo>
                <a:cubicBezTo>
                  <a:pt x="5616" y="19926"/>
                  <a:pt x="5724" y="19982"/>
                  <a:pt x="5858" y="19982"/>
                </a:cubicBezTo>
                <a:lnTo>
                  <a:pt x="15737" y="19982"/>
                </a:lnTo>
                <a:cubicBezTo>
                  <a:pt x="15862" y="19982"/>
                  <a:pt x="15969" y="19929"/>
                  <a:pt x="16060" y="19826"/>
                </a:cubicBezTo>
                <a:cubicBezTo>
                  <a:pt x="16148" y="19723"/>
                  <a:pt x="16194" y="19594"/>
                  <a:pt x="16194" y="19432"/>
                </a:cubicBezTo>
                <a:lnTo>
                  <a:pt x="16194" y="12233"/>
                </a:lnTo>
                <a:close/>
                <a:moveTo>
                  <a:pt x="20263" y="2171"/>
                </a:moveTo>
                <a:cubicBezTo>
                  <a:pt x="20263" y="2021"/>
                  <a:pt x="20217" y="1892"/>
                  <a:pt x="20129" y="1783"/>
                </a:cubicBezTo>
                <a:cubicBezTo>
                  <a:pt x="20038" y="1677"/>
                  <a:pt x="19930" y="1621"/>
                  <a:pt x="19806" y="1621"/>
                </a:cubicBezTo>
                <a:lnTo>
                  <a:pt x="18001" y="1621"/>
                </a:lnTo>
                <a:cubicBezTo>
                  <a:pt x="17876" y="1621"/>
                  <a:pt x="17769" y="1674"/>
                  <a:pt x="17678" y="1777"/>
                </a:cubicBezTo>
                <a:cubicBezTo>
                  <a:pt x="17590" y="1880"/>
                  <a:pt x="17546" y="2012"/>
                  <a:pt x="17546" y="2171"/>
                </a:cubicBezTo>
                <a:lnTo>
                  <a:pt x="17546" y="4321"/>
                </a:lnTo>
                <a:cubicBezTo>
                  <a:pt x="17546" y="4470"/>
                  <a:pt x="17590" y="4603"/>
                  <a:pt x="17678" y="4708"/>
                </a:cubicBezTo>
                <a:cubicBezTo>
                  <a:pt x="17769" y="4817"/>
                  <a:pt x="17876" y="4867"/>
                  <a:pt x="18001" y="4867"/>
                </a:cubicBezTo>
                <a:lnTo>
                  <a:pt x="19806" y="4867"/>
                </a:lnTo>
                <a:cubicBezTo>
                  <a:pt x="19930" y="4867"/>
                  <a:pt x="20038" y="4820"/>
                  <a:pt x="20129" y="4717"/>
                </a:cubicBezTo>
                <a:cubicBezTo>
                  <a:pt x="20217" y="4614"/>
                  <a:pt x="20263" y="4482"/>
                  <a:pt x="20263" y="4321"/>
                </a:cubicBezTo>
                <a:lnTo>
                  <a:pt x="20263" y="2171"/>
                </a:lnTo>
                <a:close/>
                <a:moveTo>
                  <a:pt x="20263" y="7202"/>
                </a:moveTo>
                <a:cubicBezTo>
                  <a:pt x="20263" y="7055"/>
                  <a:pt x="20217" y="6926"/>
                  <a:pt x="20129" y="6817"/>
                </a:cubicBezTo>
                <a:cubicBezTo>
                  <a:pt x="20038" y="6709"/>
                  <a:pt x="19930" y="6656"/>
                  <a:pt x="19806" y="6656"/>
                </a:cubicBezTo>
                <a:lnTo>
                  <a:pt x="18001" y="6656"/>
                </a:lnTo>
                <a:cubicBezTo>
                  <a:pt x="17876" y="6656"/>
                  <a:pt x="17769" y="6709"/>
                  <a:pt x="17678" y="6817"/>
                </a:cubicBezTo>
                <a:cubicBezTo>
                  <a:pt x="17590" y="6926"/>
                  <a:pt x="17546" y="7055"/>
                  <a:pt x="17546" y="7202"/>
                </a:cubicBezTo>
                <a:lnTo>
                  <a:pt x="17546" y="9370"/>
                </a:lnTo>
                <a:cubicBezTo>
                  <a:pt x="17546" y="9516"/>
                  <a:pt x="17590" y="9646"/>
                  <a:pt x="17678" y="9757"/>
                </a:cubicBezTo>
                <a:cubicBezTo>
                  <a:pt x="17769" y="9863"/>
                  <a:pt x="17876" y="9916"/>
                  <a:pt x="18001" y="9916"/>
                </a:cubicBezTo>
                <a:lnTo>
                  <a:pt x="19806" y="9916"/>
                </a:lnTo>
                <a:cubicBezTo>
                  <a:pt x="19930" y="9916"/>
                  <a:pt x="20038" y="9863"/>
                  <a:pt x="20129" y="9757"/>
                </a:cubicBezTo>
                <a:cubicBezTo>
                  <a:pt x="20217" y="9646"/>
                  <a:pt x="20263" y="9516"/>
                  <a:pt x="20263" y="9370"/>
                </a:cubicBezTo>
                <a:lnTo>
                  <a:pt x="20263" y="7202"/>
                </a:lnTo>
                <a:close/>
                <a:moveTo>
                  <a:pt x="20263" y="12233"/>
                </a:moveTo>
                <a:cubicBezTo>
                  <a:pt x="20263" y="12084"/>
                  <a:pt x="20217" y="11957"/>
                  <a:pt x="20129" y="11846"/>
                </a:cubicBezTo>
                <a:cubicBezTo>
                  <a:pt x="20038" y="11740"/>
                  <a:pt x="19930" y="11687"/>
                  <a:pt x="19806" y="11687"/>
                </a:cubicBezTo>
                <a:lnTo>
                  <a:pt x="18001" y="11687"/>
                </a:lnTo>
                <a:cubicBezTo>
                  <a:pt x="17876" y="11687"/>
                  <a:pt x="17769" y="11740"/>
                  <a:pt x="17678" y="11846"/>
                </a:cubicBezTo>
                <a:cubicBezTo>
                  <a:pt x="17590" y="11957"/>
                  <a:pt x="17546" y="12084"/>
                  <a:pt x="17546" y="12233"/>
                </a:cubicBezTo>
                <a:lnTo>
                  <a:pt x="17546" y="14401"/>
                </a:lnTo>
                <a:cubicBezTo>
                  <a:pt x="17546" y="14548"/>
                  <a:pt x="17590" y="14677"/>
                  <a:pt x="17678" y="14786"/>
                </a:cubicBezTo>
                <a:cubicBezTo>
                  <a:pt x="17769" y="14894"/>
                  <a:pt x="17876" y="14947"/>
                  <a:pt x="18001" y="14947"/>
                </a:cubicBezTo>
                <a:lnTo>
                  <a:pt x="19806" y="14947"/>
                </a:lnTo>
                <a:cubicBezTo>
                  <a:pt x="19930" y="14947"/>
                  <a:pt x="20038" y="14894"/>
                  <a:pt x="20129" y="14786"/>
                </a:cubicBezTo>
                <a:cubicBezTo>
                  <a:pt x="20217" y="14677"/>
                  <a:pt x="20263" y="14548"/>
                  <a:pt x="20263" y="14401"/>
                </a:cubicBezTo>
                <a:lnTo>
                  <a:pt x="20263" y="12233"/>
                </a:lnTo>
                <a:close/>
                <a:moveTo>
                  <a:pt x="20263" y="17285"/>
                </a:moveTo>
                <a:cubicBezTo>
                  <a:pt x="20263" y="17136"/>
                  <a:pt x="20217" y="17006"/>
                  <a:pt x="20129" y="16898"/>
                </a:cubicBezTo>
                <a:cubicBezTo>
                  <a:pt x="20038" y="16792"/>
                  <a:pt x="19930" y="16736"/>
                  <a:pt x="19806" y="16736"/>
                </a:cubicBezTo>
                <a:lnTo>
                  <a:pt x="18001" y="16736"/>
                </a:lnTo>
                <a:cubicBezTo>
                  <a:pt x="17876" y="16736"/>
                  <a:pt x="17769" y="16789"/>
                  <a:pt x="17678" y="16892"/>
                </a:cubicBezTo>
                <a:cubicBezTo>
                  <a:pt x="17590" y="16995"/>
                  <a:pt x="17546" y="17124"/>
                  <a:pt x="17546" y="17285"/>
                </a:cubicBezTo>
                <a:lnTo>
                  <a:pt x="17546" y="19435"/>
                </a:lnTo>
                <a:cubicBezTo>
                  <a:pt x="17546" y="19585"/>
                  <a:pt x="17590" y="19714"/>
                  <a:pt x="17678" y="19823"/>
                </a:cubicBezTo>
                <a:cubicBezTo>
                  <a:pt x="17769" y="19929"/>
                  <a:pt x="17876" y="19985"/>
                  <a:pt x="18001" y="19985"/>
                </a:cubicBezTo>
                <a:lnTo>
                  <a:pt x="19806" y="19985"/>
                </a:lnTo>
                <a:cubicBezTo>
                  <a:pt x="19930" y="19985"/>
                  <a:pt x="20038" y="19932"/>
                  <a:pt x="20129" y="19829"/>
                </a:cubicBezTo>
                <a:cubicBezTo>
                  <a:pt x="20217" y="19726"/>
                  <a:pt x="20263" y="19597"/>
                  <a:pt x="20263" y="19435"/>
                </a:cubicBezTo>
                <a:lnTo>
                  <a:pt x="20263" y="17285"/>
                </a:lnTo>
                <a:close/>
                <a:moveTo>
                  <a:pt x="20263" y="17285"/>
                </a:moveTo>
              </a:path>
            </a:pathLst>
          </a:custGeom>
          <a:solidFill>
            <a:srgbClr val="44546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a:p>
        </p:txBody>
      </p:sp>
      <p:grpSp>
        <p:nvGrpSpPr>
          <p:cNvPr id="16407" name="组合 19">
            <a:extLst>
              <a:ext uri="{FF2B5EF4-FFF2-40B4-BE49-F238E27FC236}">
                <a16:creationId xmlns:a16="http://schemas.microsoft.com/office/drawing/2014/main" id="{5DB20F6F-EBED-4AEC-885E-F17F3D41E680}"/>
              </a:ext>
            </a:extLst>
          </p:cNvPr>
          <p:cNvGrpSpPr>
            <a:grpSpLocks/>
          </p:cNvGrpSpPr>
          <p:nvPr/>
        </p:nvGrpSpPr>
        <p:grpSpPr bwMode="auto">
          <a:xfrm>
            <a:off x="7975600" y="2536825"/>
            <a:ext cx="2338388" cy="655638"/>
            <a:chOff x="0" y="0"/>
            <a:chExt cx="2338080" cy="655237"/>
          </a:xfrm>
        </p:grpSpPr>
        <p:sp>
          <p:nvSpPr>
            <p:cNvPr id="16408" name="TextBox 13@|17FFC:16777215|FBC:16777215|LFC:16777215|LBC:16777215">
              <a:extLst>
                <a:ext uri="{FF2B5EF4-FFF2-40B4-BE49-F238E27FC236}">
                  <a16:creationId xmlns:a16="http://schemas.microsoft.com/office/drawing/2014/main" id="{25EBC553-C034-4A2B-B496-51CF8892861D}"/>
                </a:ext>
              </a:extLst>
            </p:cNvPr>
            <p:cNvSpPr txBox="1">
              <a:spLocks noChangeArrowheads="1"/>
            </p:cNvSpPr>
            <p:nvPr/>
          </p:nvSpPr>
          <p:spPr bwMode="auto">
            <a:xfrm>
              <a:off x="0" y="0"/>
              <a:ext cx="1952368" cy="24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09" name="TextBox 13@|17FFC:16777215|FBC:16777215|LFC:16777215|LBC:16777215">
              <a:extLst>
                <a:ext uri="{FF2B5EF4-FFF2-40B4-BE49-F238E27FC236}">
                  <a16:creationId xmlns:a16="http://schemas.microsoft.com/office/drawing/2014/main" id="{3C373424-E8E9-4416-A38B-0354BA2BAF95}"/>
                </a:ext>
              </a:extLst>
            </p:cNvPr>
            <p:cNvSpPr txBox="1">
              <a:spLocks noChangeArrowheads="1"/>
            </p:cNvSpPr>
            <p:nvPr/>
          </p:nvSpPr>
          <p:spPr bwMode="auto">
            <a:xfrm>
              <a:off x="4762" y="285575"/>
              <a:ext cx="2333318" cy="36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410" name="组合 22">
            <a:extLst>
              <a:ext uri="{FF2B5EF4-FFF2-40B4-BE49-F238E27FC236}">
                <a16:creationId xmlns:a16="http://schemas.microsoft.com/office/drawing/2014/main" id="{F30D601C-AD41-4B26-AAEB-B6EE5389C6AE}"/>
              </a:ext>
            </a:extLst>
          </p:cNvPr>
          <p:cNvGrpSpPr>
            <a:grpSpLocks/>
          </p:cNvGrpSpPr>
          <p:nvPr/>
        </p:nvGrpSpPr>
        <p:grpSpPr bwMode="auto">
          <a:xfrm>
            <a:off x="8669338" y="3808413"/>
            <a:ext cx="2338387" cy="654050"/>
            <a:chOff x="0" y="0"/>
            <a:chExt cx="2338080" cy="655237"/>
          </a:xfrm>
        </p:grpSpPr>
        <p:sp>
          <p:nvSpPr>
            <p:cNvPr id="16411" name="TextBox 13@|17FFC:16777215|FBC:16777215|LFC:16777215|LBC:16777215">
              <a:extLst>
                <a:ext uri="{FF2B5EF4-FFF2-40B4-BE49-F238E27FC236}">
                  <a16:creationId xmlns:a16="http://schemas.microsoft.com/office/drawing/2014/main" id="{A5FC391A-E9E3-48AC-B5A8-894313E7F46B}"/>
                </a:ext>
              </a:extLst>
            </p:cNvPr>
            <p:cNvSpPr txBox="1">
              <a:spLocks noChangeArrowheads="1"/>
            </p:cNvSpPr>
            <p:nvPr/>
          </p:nvSpPr>
          <p:spPr bwMode="auto">
            <a:xfrm>
              <a:off x="0" y="0"/>
              <a:ext cx="1952369" cy="2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12" name="TextBox 13@|17FFC:16777215|FBC:16777215|LFC:16777215|LBC:16777215">
              <a:extLst>
                <a:ext uri="{FF2B5EF4-FFF2-40B4-BE49-F238E27FC236}">
                  <a16:creationId xmlns:a16="http://schemas.microsoft.com/office/drawing/2014/main" id="{C439D52D-107B-4677-B069-FDAAE949C53B}"/>
                </a:ext>
              </a:extLst>
            </p:cNvPr>
            <p:cNvSpPr txBox="1">
              <a:spLocks noChangeArrowheads="1"/>
            </p:cNvSpPr>
            <p:nvPr/>
          </p:nvSpPr>
          <p:spPr bwMode="auto">
            <a:xfrm>
              <a:off x="4761" y="286269"/>
              <a:ext cx="2333319" cy="3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413" name="组合 25">
            <a:extLst>
              <a:ext uri="{FF2B5EF4-FFF2-40B4-BE49-F238E27FC236}">
                <a16:creationId xmlns:a16="http://schemas.microsoft.com/office/drawing/2014/main" id="{103C3D4A-65F0-4929-8608-29941D517AB6}"/>
              </a:ext>
            </a:extLst>
          </p:cNvPr>
          <p:cNvGrpSpPr>
            <a:grpSpLocks/>
          </p:cNvGrpSpPr>
          <p:nvPr/>
        </p:nvGrpSpPr>
        <p:grpSpPr bwMode="auto">
          <a:xfrm>
            <a:off x="7975600" y="5018088"/>
            <a:ext cx="2338388" cy="655637"/>
            <a:chOff x="0" y="0"/>
            <a:chExt cx="2338080" cy="655237"/>
          </a:xfrm>
        </p:grpSpPr>
        <p:sp>
          <p:nvSpPr>
            <p:cNvPr id="16414" name="TextBox 13@|17FFC:16777215|FBC:16777215|LFC:16777215|LBC:16777215">
              <a:extLst>
                <a:ext uri="{FF2B5EF4-FFF2-40B4-BE49-F238E27FC236}">
                  <a16:creationId xmlns:a16="http://schemas.microsoft.com/office/drawing/2014/main" id="{D8D081A1-7271-4085-BA34-0039B4CFD3CE}"/>
                </a:ext>
              </a:extLst>
            </p:cNvPr>
            <p:cNvSpPr txBox="1">
              <a:spLocks noChangeArrowheads="1"/>
            </p:cNvSpPr>
            <p:nvPr/>
          </p:nvSpPr>
          <p:spPr bwMode="auto">
            <a:xfrm>
              <a:off x="0" y="0"/>
              <a:ext cx="1952368" cy="2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15" name="TextBox 13@|17FFC:16777215|FBC:16777215|LFC:16777215|LBC:16777215">
              <a:extLst>
                <a:ext uri="{FF2B5EF4-FFF2-40B4-BE49-F238E27FC236}">
                  <a16:creationId xmlns:a16="http://schemas.microsoft.com/office/drawing/2014/main" id="{C2D48B95-951E-49AB-82A5-800296D38DE1}"/>
                </a:ext>
              </a:extLst>
            </p:cNvPr>
            <p:cNvSpPr txBox="1">
              <a:spLocks noChangeArrowheads="1"/>
            </p:cNvSpPr>
            <p:nvPr/>
          </p:nvSpPr>
          <p:spPr bwMode="auto">
            <a:xfrm>
              <a:off x="4762" y="285576"/>
              <a:ext cx="2333318" cy="36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416" name="组合 28">
            <a:extLst>
              <a:ext uri="{FF2B5EF4-FFF2-40B4-BE49-F238E27FC236}">
                <a16:creationId xmlns:a16="http://schemas.microsoft.com/office/drawing/2014/main" id="{7BD7F782-AE52-4901-8EB5-A9206966BAC6}"/>
              </a:ext>
            </a:extLst>
          </p:cNvPr>
          <p:cNvGrpSpPr>
            <a:grpSpLocks/>
          </p:cNvGrpSpPr>
          <p:nvPr/>
        </p:nvGrpSpPr>
        <p:grpSpPr bwMode="auto">
          <a:xfrm>
            <a:off x="2054225" y="2536825"/>
            <a:ext cx="2338388" cy="655638"/>
            <a:chOff x="0" y="0"/>
            <a:chExt cx="2338080" cy="655237"/>
          </a:xfrm>
        </p:grpSpPr>
        <p:sp>
          <p:nvSpPr>
            <p:cNvPr id="16417" name="TextBox 13@|17FFC:16777215|FBC:16777215|LFC:16777215|LBC:16777215">
              <a:extLst>
                <a:ext uri="{FF2B5EF4-FFF2-40B4-BE49-F238E27FC236}">
                  <a16:creationId xmlns:a16="http://schemas.microsoft.com/office/drawing/2014/main" id="{E31A23AD-4722-48E7-ABF6-0BE4E68541AE}"/>
                </a:ext>
              </a:extLst>
            </p:cNvPr>
            <p:cNvSpPr txBox="1">
              <a:spLocks noChangeArrowheads="1"/>
            </p:cNvSpPr>
            <p:nvPr/>
          </p:nvSpPr>
          <p:spPr bwMode="auto">
            <a:xfrm>
              <a:off x="0" y="0"/>
              <a:ext cx="1952368" cy="24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18" name="TextBox 13@|17FFC:16777215|FBC:16777215|LFC:16777215|LBC:16777215">
              <a:extLst>
                <a:ext uri="{FF2B5EF4-FFF2-40B4-BE49-F238E27FC236}">
                  <a16:creationId xmlns:a16="http://schemas.microsoft.com/office/drawing/2014/main" id="{E7491D3C-B59E-4078-91F8-2B777F001531}"/>
                </a:ext>
              </a:extLst>
            </p:cNvPr>
            <p:cNvSpPr txBox="1">
              <a:spLocks noChangeArrowheads="1"/>
            </p:cNvSpPr>
            <p:nvPr/>
          </p:nvSpPr>
          <p:spPr bwMode="auto">
            <a:xfrm>
              <a:off x="4762" y="285575"/>
              <a:ext cx="2333318" cy="36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419" name="组合 31">
            <a:extLst>
              <a:ext uri="{FF2B5EF4-FFF2-40B4-BE49-F238E27FC236}">
                <a16:creationId xmlns:a16="http://schemas.microsoft.com/office/drawing/2014/main" id="{9EB9C206-DCB9-4B45-A100-D4E733130F11}"/>
              </a:ext>
            </a:extLst>
          </p:cNvPr>
          <p:cNvGrpSpPr>
            <a:grpSpLocks/>
          </p:cNvGrpSpPr>
          <p:nvPr/>
        </p:nvGrpSpPr>
        <p:grpSpPr bwMode="auto">
          <a:xfrm>
            <a:off x="1511300" y="3808413"/>
            <a:ext cx="2338388" cy="654050"/>
            <a:chOff x="0" y="0"/>
            <a:chExt cx="2338080" cy="655237"/>
          </a:xfrm>
        </p:grpSpPr>
        <p:sp>
          <p:nvSpPr>
            <p:cNvPr id="16420" name="TextBox 13@|17FFC:16777215|FBC:16777215|LFC:16777215|LBC:16777215">
              <a:extLst>
                <a:ext uri="{FF2B5EF4-FFF2-40B4-BE49-F238E27FC236}">
                  <a16:creationId xmlns:a16="http://schemas.microsoft.com/office/drawing/2014/main" id="{A4AFB9DD-5ADC-4EEC-909E-C392022AE727}"/>
                </a:ext>
              </a:extLst>
            </p:cNvPr>
            <p:cNvSpPr txBox="1">
              <a:spLocks noChangeArrowheads="1"/>
            </p:cNvSpPr>
            <p:nvPr/>
          </p:nvSpPr>
          <p:spPr bwMode="auto">
            <a:xfrm>
              <a:off x="0" y="0"/>
              <a:ext cx="1952368" cy="246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21" name="TextBox 13@|17FFC:16777215|FBC:16777215|LFC:16777215|LBC:16777215">
              <a:extLst>
                <a:ext uri="{FF2B5EF4-FFF2-40B4-BE49-F238E27FC236}">
                  <a16:creationId xmlns:a16="http://schemas.microsoft.com/office/drawing/2014/main" id="{095E030F-476F-4BD5-899F-AAFB688AA0ED}"/>
                </a:ext>
              </a:extLst>
            </p:cNvPr>
            <p:cNvSpPr txBox="1">
              <a:spLocks noChangeArrowheads="1"/>
            </p:cNvSpPr>
            <p:nvPr/>
          </p:nvSpPr>
          <p:spPr bwMode="auto">
            <a:xfrm>
              <a:off x="4762" y="286269"/>
              <a:ext cx="2333318" cy="3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422" name="组合 34">
            <a:extLst>
              <a:ext uri="{FF2B5EF4-FFF2-40B4-BE49-F238E27FC236}">
                <a16:creationId xmlns:a16="http://schemas.microsoft.com/office/drawing/2014/main" id="{FF3438C1-AFDE-4FFC-A9A8-841DA16F5FC4}"/>
              </a:ext>
            </a:extLst>
          </p:cNvPr>
          <p:cNvGrpSpPr>
            <a:grpSpLocks/>
          </p:cNvGrpSpPr>
          <p:nvPr/>
        </p:nvGrpSpPr>
        <p:grpSpPr bwMode="auto">
          <a:xfrm>
            <a:off x="2054225" y="5018088"/>
            <a:ext cx="2338388" cy="655637"/>
            <a:chOff x="0" y="0"/>
            <a:chExt cx="2338080" cy="655237"/>
          </a:xfrm>
        </p:grpSpPr>
        <p:sp>
          <p:nvSpPr>
            <p:cNvPr id="16423" name="TextBox 13@|17FFC:16777215|FBC:16777215|LFC:16777215|LBC:16777215">
              <a:extLst>
                <a:ext uri="{FF2B5EF4-FFF2-40B4-BE49-F238E27FC236}">
                  <a16:creationId xmlns:a16="http://schemas.microsoft.com/office/drawing/2014/main" id="{C2FD3972-EC0D-428D-A5B3-CB227DA6157D}"/>
                </a:ext>
              </a:extLst>
            </p:cNvPr>
            <p:cNvSpPr txBox="1">
              <a:spLocks noChangeArrowheads="1"/>
            </p:cNvSpPr>
            <p:nvPr/>
          </p:nvSpPr>
          <p:spPr bwMode="auto">
            <a:xfrm>
              <a:off x="0" y="0"/>
              <a:ext cx="1952368" cy="2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b="1">
                  <a:solidFill>
                    <a:srgbClr val="000000"/>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424" name="TextBox 13@|17FFC:16777215|FBC:16777215|LFC:16777215|LBC:16777215">
              <a:extLst>
                <a:ext uri="{FF2B5EF4-FFF2-40B4-BE49-F238E27FC236}">
                  <a16:creationId xmlns:a16="http://schemas.microsoft.com/office/drawing/2014/main" id="{BBDFECF2-74C1-418A-A2DD-B8B2A1183B62}"/>
                </a:ext>
              </a:extLst>
            </p:cNvPr>
            <p:cNvSpPr txBox="1">
              <a:spLocks noChangeArrowheads="1"/>
            </p:cNvSpPr>
            <p:nvPr/>
          </p:nvSpPr>
          <p:spPr bwMode="auto">
            <a:xfrm>
              <a:off x="4762" y="285576"/>
              <a:ext cx="2333318" cy="36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000000"/>
                  </a:solidFill>
                  <a:latin typeface="Arial" panose="020B0604020202020204" pitchFamily="34" charset="0"/>
                  <a:ea typeface="微软雅黑" panose="020B0503020204020204" pitchFamily="34" charset="-122"/>
                  <a:sym typeface="Arial" panose="020B0604020202020204" pitchFamily="34" charset="0"/>
                </a:rPr>
                <a:t>Click here to edit content and freely stretch the text box size to your needs</a:t>
              </a:r>
              <a:endParaRPr lang="en-US" altLang="zh-CN" sz="120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ransition advClick="0" advTm="3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直角三角形 18">
            <a:extLst>
              <a:ext uri="{FF2B5EF4-FFF2-40B4-BE49-F238E27FC236}">
                <a16:creationId xmlns:a16="http://schemas.microsoft.com/office/drawing/2014/main" id="{C4304267-4A0D-41C9-B3EA-6C7B4EA4FF8F}"/>
              </a:ext>
            </a:extLst>
          </p:cNvPr>
          <p:cNvSpPr>
            <a:spLocks noChangeArrowheads="1"/>
          </p:cNvSpPr>
          <p:nvPr/>
        </p:nvSpPr>
        <p:spPr bwMode="auto">
          <a:xfrm>
            <a:off x="11782425" y="188913"/>
            <a:ext cx="107950" cy="74612"/>
          </a:xfrm>
          <a:prstGeom prst="rtTriangle">
            <a:avLst/>
          </a:prstGeom>
          <a:solidFill>
            <a:srgbClr val="0D348B">
              <a:alpha val="84999"/>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pPr>
            <a:endParaRPr lang="zh-CN" altLang="en-US" b="1">
              <a:solidFill>
                <a:srgbClr val="F9F9F9"/>
              </a:solidFill>
              <a:latin typeface="微软雅黑" panose="020B0503020204020204" pitchFamily="34" charset="-122"/>
              <a:ea typeface="微软雅黑" panose="020B0503020204020204" pitchFamily="34" charset="-122"/>
            </a:endParaRPr>
          </a:p>
        </p:txBody>
      </p:sp>
      <p:sp>
        <p:nvSpPr>
          <p:cNvPr id="17411" name="矩形 19">
            <a:extLst>
              <a:ext uri="{FF2B5EF4-FFF2-40B4-BE49-F238E27FC236}">
                <a16:creationId xmlns:a16="http://schemas.microsoft.com/office/drawing/2014/main" id="{E2C82353-A48E-4863-8458-8704CF2BF733}"/>
              </a:ext>
            </a:extLst>
          </p:cNvPr>
          <p:cNvSpPr>
            <a:spLocks noChangeArrowheads="1"/>
          </p:cNvSpPr>
          <p:nvPr/>
        </p:nvSpPr>
        <p:spPr bwMode="auto">
          <a:xfrm>
            <a:off x="0" y="258763"/>
            <a:ext cx="1128713" cy="4381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7412" name="矩形 20">
            <a:extLst>
              <a:ext uri="{FF2B5EF4-FFF2-40B4-BE49-F238E27FC236}">
                <a16:creationId xmlns:a16="http://schemas.microsoft.com/office/drawing/2014/main" id="{244844F5-CD5E-43DC-AE31-D389BBD4E78F}"/>
              </a:ext>
            </a:extLst>
          </p:cNvPr>
          <p:cNvSpPr>
            <a:spLocks noChangeArrowheads="1"/>
          </p:cNvSpPr>
          <p:nvPr/>
        </p:nvSpPr>
        <p:spPr bwMode="auto">
          <a:xfrm>
            <a:off x="1244600" y="258763"/>
            <a:ext cx="10947400" cy="438150"/>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7413" name="Rectangle 5">
            <a:extLst>
              <a:ext uri="{FF2B5EF4-FFF2-40B4-BE49-F238E27FC236}">
                <a16:creationId xmlns:a16="http://schemas.microsoft.com/office/drawing/2014/main" id="{E1A88CCC-F8C0-44B0-842A-39C815603447}"/>
              </a:ext>
            </a:extLst>
          </p:cNvPr>
          <p:cNvSpPr>
            <a:spLocks/>
          </p:cNvSpPr>
          <p:nvPr/>
        </p:nvSpPr>
        <p:spPr bwMode="auto">
          <a:xfrm rot="16200000">
            <a:off x="11129169" y="181769"/>
            <a:ext cx="633412" cy="673100"/>
          </a:xfrm>
          <a:custGeom>
            <a:avLst/>
            <a:gdLst>
              <a:gd name="T0" fmla="*/ 29842 w 4732299"/>
              <a:gd name="T1" fmla="*/ 0 h 655200"/>
              <a:gd name="T2" fmla="*/ 4732299 w 4732299"/>
              <a:gd name="T3" fmla="*/ 0 h 655200"/>
              <a:gd name="T4" fmla="*/ 4732299 w 4732299"/>
              <a:gd name="T5" fmla="*/ 655200 h 655200"/>
              <a:gd name="T6" fmla="*/ 0 w 4732299"/>
              <a:gd name="T7" fmla="*/ 655200 h 655200"/>
              <a:gd name="T8" fmla="*/ 0 w 4732299"/>
              <a:gd name="T9" fmla="*/ 651669 h 655200"/>
              <a:gd name="T10" fmla="*/ 25384 w 4732299"/>
              <a:gd name="T11" fmla="*/ 651669 h 655200"/>
              <a:gd name="T12" fmla="*/ 393662 w 4732299"/>
              <a:gd name="T13" fmla="*/ 323851 h 655200"/>
              <a:gd name="T14" fmla="*/ 29842 w 4732299"/>
              <a:gd name="T15" fmla="*/ 0 h 655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32299" h="655200">
                <a:moveTo>
                  <a:pt x="29842" y="0"/>
                </a:moveTo>
                <a:lnTo>
                  <a:pt x="4732299" y="0"/>
                </a:lnTo>
                <a:lnTo>
                  <a:pt x="4732299" y="655200"/>
                </a:lnTo>
                <a:lnTo>
                  <a:pt x="0" y="655200"/>
                </a:lnTo>
                <a:lnTo>
                  <a:pt x="0" y="651669"/>
                </a:lnTo>
                <a:lnTo>
                  <a:pt x="25384" y="651669"/>
                </a:lnTo>
                <a:lnTo>
                  <a:pt x="393662" y="323851"/>
                </a:lnTo>
                <a:lnTo>
                  <a:pt x="29842"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a:p>
        </p:txBody>
      </p:sp>
      <p:sp>
        <p:nvSpPr>
          <p:cNvPr id="17414" name="TextBox 15">
            <a:extLst>
              <a:ext uri="{FF2B5EF4-FFF2-40B4-BE49-F238E27FC236}">
                <a16:creationId xmlns:a16="http://schemas.microsoft.com/office/drawing/2014/main" id="{5AC4BFDA-C31D-44A6-8917-C87BBD52C59D}"/>
              </a:ext>
            </a:extLst>
          </p:cNvPr>
          <p:cNvSpPr txBox="1">
            <a:spLocks noChangeArrowheads="1"/>
          </p:cNvSpPr>
          <p:nvPr/>
        </p:nvSpPr>
        <p:spPr bwMode="auto">
          <a:xfrm>
            <a:off x="11109325" y="301625"/>
            <a:ext cx="67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fld id="{ED209E8A-D641-4191-8CED-9B2546E16D66}" type="slidenum">
              <a:rPr lang="en-US" altLang="zh-CN" sz="2400">
                <a:solidFill>
                  <a:srgbClr val="FFFFFF"/>
                </a:solidFill>
                <a:latin typeface="Arial Unicode MS" pitchFamily="2" charset="-122"/>
                <a:ea typeface="Arial Unicode MS" pitchFamily="2" charset="-122"/>
              </a:rPr>
              <a:pPr algn="ctr" eaLnBrk="1" hangingPunct="1">
                <a:lnSpc>
                  <a:spcPct val="100000"/>
                </a:lnSpc>
                <a:spcBef>
                  <a:spcPct val="0"/>
                </a:spcBef>
                <a:buFont typeface="Arial" panose="020B0604020202020204" pitchFamily="34" charset="0"/>
                <a:buNone/>
              </a:pPr>
              <a:t>9</a:t>
            </a:fld>
            <a:r>
              <a:rPr lang="zh-CN" altLang="en-US" sz="2400">
                <a:solidFill>
                  <a:srgbClr val="FF8500"/>
                </a:solidFill>
                <a:latin typeface="Arial Unicode MS" pitchFamily="2" charset="-122"/>
                <a:ea typeface="Arial Unicode MS" pitchFamily="2" charset="-122"/>
              </a:rPr>
              <a:t> </a:t>
            </a:r>
          </a:p>
        </p:txBody>
      </p:sp>
      <p:sp>
        <p:nvSpPr>
          <p:cNvPr id="17415" name="文本框 23">
            <a:extLst>
              <a:ext uri="{FF2B5EF4-FFF2-40B4-BE49-F238E27FC236}">
                <a16:creationId xmlns:a16="http://schemas.microsoft.com/office/drawing/2014/main" id="{7296B4E2-3A5C-4FC7-8F93-EA9D4DF1FE00}"/>
              </a:ext>
            </a:extLst>
          </p:cNvPr>
          <p:cNvSpPr txBox="1">
            <a:spLocks noChangeArrowheads="1"/>
          </p:cNvSpPr>
          <p:nvPr/>
        </p:nvSpPr>
        <p:spPr bwMode="auto">
          <a:xfrm>
            <a:off x="1760538" y="287338"/>
            <a:ext cx="4038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b="1" dirty="0">
                <a:solidFill>
                  <a:srgbClr val="FFFFFF"/>
                </a:solidFill>
                <a:latin typeface="微软雅黑" panose="020B0503020204020204" pitchFamily="34" charset="-122"/>
                <a:ea typeface="微软雅黑" panose="020B0503020204020204" pitchFamily="34" charset="-122"/>
              </a:rPr>
              <a:t>Click here to add a text title</a:t>
            </a:r>
          </a:p>
        </p:txBody>
      </p:sp>
      <p:sp>
        <p:nvSpPr>
          <p:cNvPr id="17416" name="右箭头 24">
            <a:extLst>
              <a:ext uri="{FF2B5EF4-FFF2-40B4-BE49-F238E27FC236}">
                <a16:creationId xmlns:a16="http://schemas.microsoft.com/office/drawing/2014/main" id="{FEE7767C-0210-43E0-A66E-48947C85D06D}"/>
              </a:ext>
            </a:extLst>
          </p:cNvPr>
          <p:cNvSpPr>
            <a:spLocks noChangeArrowheads="1"/>
          </p:cNvSpPr>
          <p:nvPr/>
        </p:nvSpPr>
        <p:spPr bwMode="auto">
          <a:xfrm>
            <a:off x="1430338" y="317500"/>
            <a:ext cx="303212" cy="342900"/>
          </a:xfrm>
          <a:prstGeom prst="rightArrow">
            <a:avLst>
              <a:gd name="adj1" fmla="val 50000"/>
              <a:gd name="adj2"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cxnSp>
        <p:nvCxnSpPr>
          <p:cNvPr id="17417" name="Straight Connector 55">
            <a:extLst>
              <a:ext uri="{FF2B5EF4-FFF2-40B4-BE49-F238E27FC236}">
                <a16:creationId xmlns:a16="http://schemas.microsoft.com/office/drawing/2014/main" id="{A8ECA491-4935-4D21-8ACD-1BCFE77F4926}"/>
              </a:ext>
            </a:extLst>
          </p:cNvPr>
          <p:cNvCxnSpPr>
            <a:cxnSpLocks noChangeShapeType="1"/>
          </p:cNvCxnSpPr>
          <p:nvPr/>
        </p:nvCxnSpPr>
        <p:spPr bwMode="auto">
          <a:xfrm flipV="1">
            <a:off x="4246563" y="4260850"/>
            <a:ext cx="0" cy="858838"/>
          </a:xfrm>
          <a:prstGeom prst="line">
            <a:avLst/>
          </a:prstGeom>
          <a:noFill/>
          <a:ln w="6350" cmpd="sng">
            <a:solidFill>
              <a:srgbClr val="ADBACA"/>
            </a:solidFill>
            <a:round/>
            <a:headEnd/>
            <a:tailEnd type="oval" w="med" len="med"/>
          </a:ln>
          <a:extLst>
            <a:ext uri="{909E8E84-426E-40DD-AFC4-6F175D3DCCD1}">
              <a14:hiddenFill xmlns:a14="http://schemas.microsoft.com/office/drawing/2010/main">
                <a:noFill/>
              </a14:hiddenFill>
            </a:ext>
          </a:extLst>
        </p:spPr>
      </p:cxnSp>
      <p:cxnSp>
        <p:nvCxnSpPr>
          <p:cNvPr id="17418" name="Straight Connector 56">
            <a:extLst>
              <a:ext uri="{FF2B5EF4-FFF2-40B4-BE49-F238E27FC236}">
                <a16:creationId xmlns:a16="http://schemas.microsoft.com/office/drawing/2014/main" id="{1C40970E-7A2A-4A98-9B39-7A3799BC8890}"/>
              </a:ext>
            </a:extLst>
          </p:cNvPr>
          <p:cNvCxnSpPr>
            <a:cxnSpLocks noChangeShapeType="1"/>
          </p:cNvCxnSpPr>
          <p:nvPr/>
        </p:nvCxnSpPr>
        <p:spPr bwMode="auto">
          <a:xfrm>
            <a:off x="6130925" y="3830638"/>
            <a:ext cx="0" cy="858837"/>
          </a:xfrm>
          <a:prstGeom prst="line">
            <a:avLst/>
          </a:prstGeom>
          <a:noFill/>
          <a:ln w="6350" cmpd="sng">
            <a:solidFill>
              <a:srgbClr val="ADBACA"/>
            </a:solidFill>
            <a:round/>
            <a:headEnd/>
            <a:tailEnd type="oval" w="med" len="med"/>
          </a:ln>
          <a:extLst>
            <a:ext uri="{909E8E84-426E-40DD-AFC4-6F175D3DCCD1}">
              <a14:hiddenFill xmlns:a14="http://schemas.microsoft.com/office/drawing/2010/main">
                <a:noFill/>
              </a14:hiddenFill>
            </a:ext>
          </a:extLst>
        </p:spPr>
      </p:cxnSp>
      <p:cxnSp>
        <p:nvCxnSpPr>
          <p:cNvPr id="17419" name="Straight Connector 57">
            <a:extLst>
              <a:ext uri="{FF2B5EF4-FFF2-40B4-BE49-F238E27FC236}">
                <a16:creationId xmlns:a16="http://schemas.microsoft.com/office/drawing/2014/main" id="{251B89A5-518B-4ABD-B15C-DECD4E3BE485}"/>
              </a:ext>
            </a:extLst>
          </p:cNvPr>
          <p:cNvCxnSpPr>
            <a:cxnSpLocks noChangeShapeType="1"/>
          </p:cNvCxnSpPr>
          <p:nvPr/>
        </p:nvCxnSpPr>
        <p:spPr bwMode="auto">
          <a:xfrm flipV="1">
            <a:off x="8015288" y="3548063"/>
            <a:ext cx="0" cy="858837"/>
          </a:xfrm>
          <a:prstGeom prst="line">
            <a:avLst/>
          </a:prstGeom>
          <a:noFill/>
          <a:ln w="6350" cmpd="sng">
            <a:solidFill>
              <a:srgbClr val="ADBACA"/>
            </a:solidFill>
            <a:round/>
            <a:headEnd/>
            <a:tailEnd type="oval" w="med" len="med"/>
          </a:ln>
          <a:extLst>
            <a:ext uri="{909E8E84-426E-40DD-AFC4-6F175D3DCCD1}">
              <a14:hiddenFill xmlns:a14="http://schemas.microsoft.com/office/drawing/2010/main">
                <a:noFill/>
              </a14:hiddenFill>
            </a:ext>
          </a:extLst>
        </p:spPr>
      </p:cxnSp>
      <p:cxnSp>
        <p:nvCxnSpPr>
          <p:cNvPr id="17420" name="Straight Connector 60">
            <a:extLst>
              <a:ext uri="{FF2B5EF4-FFF2-40B4-BE49-F238E27FC236}">
                <a16:creationId xmlns:a16="http://schemas.microsoft.com/office/drawing/2014/main" id="{020DC595-588D-4D21-9FD2-888B28DCDF34}"/>
              </a:ext>
            </a:extLst>
          </p:cNvPr>
          <p:cNvCxnSpPr>
            <a:cxnSpLocks noChangeShapeType="1"/>
          </p:cNvCxnSpPr>
          <p:nvPr/>
        </p:nvCxnSpPr>
        <p:spPr bwMode="auto">
          <a:xfrm flipV="1">
            <a:off x="2338388" y="3760788"/>
            <a:ext cx="0" cy="860425"/>
          </a:xfrm>
          <a:prstGeom prst="line">
            <a:avLst/>
          </a:prstGeom>
          <a:noFill/>
          <a:ln w="6350" cmpd="sng">
            <a:solidFill>
              <a:srgbClr val="ADBACA"/>
            </a:solidFill>
            <a:round/>
            <a:headEnd/>
            <a:tailEnd type="oval" w="med" len="med"/>
          </a:ln>
          <a:extLst>
            <a:ext uri="{909E8E84-426E-40DD-AFC4-6F175D3DCCD1}">
              <a14:hiddenFill xmlns:a14="http://schemas.microsoft.com/office/drawing/2010/main">
                <a:noFill/>
              </a14:hiddenFill>
            </a:ext>
          </a:extLst>
        </p:spPr>
      </p:cxnSp>
      <p:sp>
        <p:nvSpPr>
          <p:cNvPr id="17421" name="Freeform 21">
            <a:extLst>
              <a:ext uri="{FF2B5EF4-FFF2-40B4-BE49-F238E27FC236}">
                <a16:creationId xmlns:a16="http://schemas.microsoft.com/office/drawing/2014/main" id="{C7F4DA66-A835-408E-98A7-91647AC839EA}"/>
              </a:ext>
            </a:extLst>
          </p:cNvPr>
          <p:cNvSpPr>
            <a:spLocks/>
          </p:cNvSpPr>
          <p:nvPr/>
        </p:nvSpPr>
        <p:spPr bwMode="auto">
          <a:xfrm>
            <a:off x="-7938" y="2674938"/>
            <a:ext cx="9794876" cy="3582987"/>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cmpd="sng">
            <a:solidFill>
              <a:srgbClr val="ADBACA"/>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7422" name="Oval 19">
            <a:extLst>
              <a:ext uri="{FF2B5EF4-FFF2-40B4-BE49-F238E27FC236}">
                <a16:creationId xmlns:a16="http://schemas.microsoft.com/office/drawing/2014/main" id="{2CAB272D-E182-4406-A2D0-DFD1355F3F2E}"/>
              </a:ext>
            </a:extLst>
          </p:cNvPr>
          <p:cNvSpPr>
            <a:spLocks noChangeArrowheads="1"/>
          </p:cNvSpPr>
          <p:nvPr/>
        </p:nvSpPr>
        <p:spPr bwMode="auto">
          <a:xfrm>
            <a:off x="3733800" y="4689475"/>
            <a:ext cx="996950" cy="993775"/>
          </a:xfrm>
          <a:prstGeom prst="ellipse">
            <a:avLst/>
          </a:pr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23" name="Oval 19">
            <a:extLst>
              <a:ext uri="{FF2B5EF4-FFF2-40B4-BE49-F238E27FC236}">
                <a16:creationId xmlns:a16="http://schemas.microsoft.com/office/drawing/2014/main" id="{9D185FD2-7A39-4C53-BB4C-4C9756AC00DB}"/>
              </a:ext>
            </a:extLst>
          </p:cNvPr>
          <p:cNvSpPr>
            <a:spLocks noChangeArrowheads="1"/>
          </p:cNvSpPr>
          <p:nvPr/>
        </p:nvSpPr>
        <p:spPr bwMode="auto">
          <a:xfrm>
            <a:off x="5632450" y="3333750"/>
            <a:ext cx="996950" cy="993775"/>
          </a:xfrm>
          <a:prstGeom prst="ellipse">
            <a:avLst/>
          </a:pr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a:solidFill>
                <a:srgbClr val="1C8EE4"/>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24" name="Oval 19">
            <a:extLst>
              <a:ext uri="{FF2B5EF4-FFF2-40B4-BE49-F238E27FC236}">
                <a16:creationId xmlns:a16="http://schemas.microsoft.com/office/drawing/2014/main" id="{372E59F1-17B3-459F-B9E6-98078EE9F130}"/>
              </a:ext>
            </a:extLst>
          </p:cNvPr>
          <p:cNvSpPr>
            <a:spLocks noChangeArrowheads="1"/>
          </p:cNvSpPr>
          <p:nvPr/>
        </p:nvSpPr>
        <p:spPr bwMode="auto">
          <a:xfrm>
            <a:off x="7531100" y="3860800"/>
            <a:ext cx="995363" cy="992188"/>
          </a:xfrm>
          <a:prstGeom prst="ellipse">
            <a:avLst/>
          </a:prstGeom>
          <a:solidFill>
            <a:srgbClr val="018D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25" name="Oval 19">
            <a:extLst>
              <a:ext uri="{FF2B5EF4-FFF2-40B4-BE49-F238E27FC236}">
                <a16:creationId xmlns:a16="http://schemas.microsoft.com/office/drawing/2014/main" id="{B255D631-4614-4393-8F3E-4516A8473F00}"/>
              </a:ext>
            </a:extLst>
          </p:cNvPr>
          <p:cNvSpPr>
            <a:spLocks noChangeArrowheads="1"/>
          </p:cNvSpPr>
          <p:nvPr/>
        </p:nvSpPr>
        <p:spPr bwMode="auto">
          <a:xfrm>
            <a:off x="1836738" y="4068763"/>
            <a:ext cx="995362" cy="993775"/>
          </a:xfrm>
          <a:prstGeom prst="ellipse">
            <a:avLst/>
          </a:prstGeom>
          <a:solidFill>
            <a:srgbClr val="0A43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24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26" name="Freeform 22">
            <a:extLst>
              <a:ext uri="{FF2B5EF4-FFF2-40B4-BE49-F238E27FC236}">
                <a16:creationId xmlns:a16="http://schemas.microsoft.com/office/drawing/2014/main" id="{8D5751C5-26CC-4CD3-98C7-ECAE8BE4DFE0}"/>
              </a:ext>
            </a:extLst>
          </p:cNvPr>
          <p:cNvSpPr>
            <a:spLocks/>
          </p:cNvSpPr>
          <p:nvPr/>
        </p:nvSpPr>
        <p:spPr bwMode="auto">
          <a:xfrm>
            <a:off x="10085388" y="2527300"/>
            <a:ext cx="406400" cy="355600"/>
          </a:xfrm>
          <a:custGeom>
            <a:avLst/>
            <a:gdLst>
              <a:gd name="T0" fmla="*/ 71 w 71"/>
              <a:gd name="T1" fmla="*/ 3 h 62"/>
              <a:gd name="T2" fmla="*/ 0 w 71"/>
              <a:gd name="T3" fmla="*/ 62 h 62"/>
              <a:gd name="T4" fmla="*/ 14 w 71"/>
              <a:gd name="T5" fmla="*/ 0 h 62"/>
              <a:gd name="T6" fmla="*/ 71 w 71"/>
              <a:gd name="T7" fmla="*/ 3 h 62"/>
            </a:gdLst>
            <a:ahLst/>
            <a:cxnLst>
              <a:cxn ang="0">
                <a:pos x="T0" y="T1"/>
              </a:cxn>
              <a:cxn ang="0">
                <a:pos x="T2" y="T3"/>
              </a:cxn>
              <a:cxn ang="0">
                <a:pos x="T4" y="T5"/>
              </a:cxn>
              <a:cxn ang="0">
                <a:pos x="T6" y="T7"/>
              </a:cxn>
            </a:cxnLst>
            <a:rect l="0" t="0" r="r" b="b"/>
            <a:pathLst>
              <a:path w="71" h="62">
                <a:moveTo>
                  <a:pt x="71" y="3"/>
                </a:moveTo>
                <a:lnTo>
                  <a:pt x="0" y="62"/>
                </a:lnTo>
                <a:lnTo>
                  <a:pt x="14" y="0"/>
                </a:lnTo>
                <a:lnTo>
                  <a:pt x="71" y="3"/>
                </a:lnTo>
                <a:close/>
              </a:path>
            </a:pathLst>
          </a:custGeom>
          <a:solidFill>
            <a:srgbClr val="5661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27" name="Freeform 23">
            <a:extLst>
              <a:ext uri="{FF2B5EF4-FFF2-40B4-BE49-F238E27FC236}">
                <a16:creationId xmlns:a16="http://schemas.microsoft.com/office/drawing/2014/main" id="{1B363C8A-614E-4A24-B1F9-53429F9B03DD}"/>
              </a:ext>
            </a:extLst>
          </p:cNvPr>
          <p:cNvSpPr>
            <a:spLocks/>
          </p:cNvSpPr>
          <p:nvPr/>
        </p:nvSpPr>
        <p:spPr bwMode="auto">
          <a:xfrm>
            <a:off x="9731375" y="2092325"/>
            <a:ext cx="1316038" cy="681038"/>
          </a:xfrm>
          <a:custGeom>
            <a:avLst/>
            <a:gdLst>
              <a:gd name="T0" fmla="*/ 230 w 230"/>
              <a:gd name="T1" fmla="*/ 0 h 119"/>
              <a:gd name="T2" fmla="*/ 0 w 230"/>
              <a:gd name="T3" fmla="*/ 26 h 119"/>
              <a:gd name="T4" fmla="*/ 140 w 230"/>
              <a:gd name="T5" fmla="*/ 119 h 119"/>
              <a:gd name="T6" fmla="*/ 230 w 230"/>
              <a:gd name="T7" fmla="*/ 0 h 119"/>
            </a:gdLst>
            <a:ahLst/>
            <a:cxnLst>
              <a:cxn ang="0">
                <a:pos x="T0" y="T1"/>
              </a:cxn>
              <a:cxn ang="0">
                <a:pos x="T2" y="T3"/>
              </a:cxn>
              <a:cxn ang="0">
                <a:pos x="T4" y="T5"/>
              </a:cxn>
              <a:cxn ang="0">
                <a:pos x="T6" y="T7"/>
              </a:cxn>
            </a:cxnLst>
            <a:rect l="0" t="0" r="r" b="b"/>
            <a:pathLst>
              <a:path w="230" h="119">
                <a:moveTo>
                  <a:pt x="230" y="0"/>
                </a:moveTo>
                <a:lnTo>
                  <a:pt x="0" y="26"/>
                </a:lnTo>
                <a:lnTo>
                  <a:pt x="140" y="119"/>
                </a:lnTo>
                <a:lnTo>
                  <a:pt x="230" y="0"/>
                </a:lnTo>
                <a:close/>
              </a:path>
            </a:pathLst>
          </a:custGeom>
          <a:solidFill>
            <a:srgbClr val="C1C7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28" name="Freeform 24">
            <a:extLst>
              <a:ext uri="{FF2B5EF4-FFF2-40B4-BE49-F238E27FC236}">
                <a16:creationId xmlns:a16="http://schemas.microsoft.com/office/drawing/2014/main" id="{971E3606-DEAA-49CB-B33E-CCCEB5C88CD5}"/>
              </a:ext>
            </a:extLst>
          </p:cNvPr>
          <p:cNvSpPr>
            <a:spLocks/>
          </p:cNvSpPr>
          <p:nvPr/>
        </p:nvSpPr>
        <p:spPr bwMode="auto">
          <a:xfrm>
            <a:off x="10017125" y="2138363"/>
            <a:ext cx="933450" cy="744537"/>
          </a:xfrm>
          <a:custGeom>
            <a:avLst/>
            <a:gdLst>
              <a:gd name="T0" fmla="*/ 163 w 163"/>
              <a:gd name="T1" fmla="*/ 0 h 130"/>
              <a:gd name="T2" fmla="*/ 0 w 163"/>
              <a:gd name="T3" fmla="*/ 52 h 130"/>
              <a:gd name="T4" fmla="*/ 12 w 163"/>
              <a:gd name="T5" fmla="*/ 130 h 130"/>
              <a:gd name="T6" fmla="*/ 26 w 163"/>
              <a:gd name="T7" fmla="*/ 68 h 130"/>
              <a:gd name="T8" fmla="*/ 163 w 163"/>
              <a:gd name="T9" fmla="*/ 0 h 130"/>
            </a:gdLst>
            <a:ahLst/>
            <a:cxnLst>
              <a:cxn ang="0">
                <a:pos x="T0" y="T1"/>
              </a:cxn>
              <a:cxn ang="0">
                <a:pos x="T2" y="T3"/>
              </a:cxn>
              <a:cxn ang="0">
                <a:pos x="T4" y="T5"/>
              </a:cxn>
              <a:cxn ang="0">
                <a:pos x="T6" y="T7"/>
              </a:cxn>
              <a:cxn ang="0">
                <a:pos x="T8" y="T9"/>
              </a:cxn>
            </a:cxnLst>
            <a:rect l="0" t="0" r="r" b="b"/>
            <a:pathLst>
              <a:path w="163" h="130">
                <a:moveTo>
                  <a:pt x="163" y="0"/>
                </a:moveTo>
                <a:lnTo>
                  <a:pt x="0" y="52"/>
                </a:lnTo>
                <a:lnTo>
                  <a:pt x="12" y="130"/>
                </a:lnTo>
                <a:lnTo>
                  <a:pt x="26" y="68"/>
                </a:lnTo>
                <a:lnTo>
                  <a:pt x="163" y="0"/>
                </a:lnTo>
                <a:close/>
              </a:path>
            </a:pathLst>
          </a:custGeom>
          <a:solidFill>
            <a:srgbClr val="8893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429" name="TextBox 72">
            <a:extLst>
              <a:ext uri="{FF2B5EF4-FFF2-40B4-BE49-F238E27FC236}">
                <a16:creationId xmlns:a16="http://schemas.microsoft.com/office/drawing/2014/main" id="{28010A10-F113-4B36-9A32-BA2107BE16B6}"/>
              </a:ext>
            </a:extLst>
          </p:cNvPr>
          <p:cNvSpPr txBox="1">
            <a:spLocks noChangeArrowheads="1"/>
          </p:cNvSpPr>
          <p:nvPr/>
        </p:nvSpPr>
        <p:spPr bwMode="auto">
          <a:xfrm flipH="1">
            <a:off x="3473450" y="2544763"/>
            <a:ext cx="15732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AU" altLang="en-US" sz="3200" b="1">
                <a:solidFill>
                  <a:srgbClr val="445469"/>
                </a:solidFill>
                <a:latin typeface="Arial" panose="020B0604020202020204" pitchFamily="34" charset="0"/>
                <a:ea typeface="微软雅黑" panose="020B0503020204020204" pitchFamily="34" charset="-122"/>
                <a:sym typeface="Arial" panose="020B0604020202020204" pitchFamily="34" charset="0"/>
              </a:rPr>
              <a:t>37%</a:t>
            </a:r>
          </a:p>
        </p:txBody>
      </p:sp>
      <p:sp>
        <p:nvSpPr>
          <p:cNvPr id="17430" name="TextBox 73">
            <a:extLst>
              <a:ext uri="{FF2B5EF4-FFF2-40B4-BE49-F238E27FC236}">
                <a16:creationId xmlns:a16="http://schemas.microsoft.com/office/drawing/2014/main" id="{8AFAD31A-F19F-4EF2-A483-29B0323C1CC1}"/>
              </a:ext>
            </a:extLst>
          </p:cNvPr>
          <p:cNvSpPr txBox="1">
            <a:spLocks noChangeArrowheads="1"/>
          </p:cNvSpPr>
          <p:nvPr/>
        </p:nvSpPr>
        <p:spPr bwMode="auto">
          <a:xfrm flipH="1">
            <a:off x="1552575" y="2063750"/>
            <a:ext cx="15732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AU" altLang="en-US" sz="3200" b="1">
                <a:solidFill>
                  <a:srgbClr val="445469"/>
                </a:solidFill>
                <a:latin typeface="Arial" panose="020B0604020202020204" pitchFamily="34" charset="0"/>
                <a:ea typeface="微软雅黑" panose="020B0503020204020204" pitchFamily="34" charset="-122"/>
                <a:sym typeface="Arial" panose="020B0604020202020204" pitchFamily="34" charset="0"/>
              </a:rPr>
              <a:t>12%</a:t>
            </a:r>
          </a:p>
        </p:txBody>
      </p:sp>
      <p:sp>
        <p:nvSpPr>
          <p:cNvPr id="17431" name="TextBox 76">
            <a:extLst>
              <a:ext uri="{FF2B5EF4-FFF2-40B4-BE49-F238E27FC236}">
                <a16:creationId xmlns:a16="http://schemas.microsoft.com/office/drawing/2014/main" id="{0C338F4F-4F9A-4129-B935-122D5935570D}"/>
              </a:ext>
            </a:extLst>
          </p:cNvPr>
          <p:cNvSpPr txBox="1">
            <a:spLocks noChangeArrowheads="1"/>
          </p:cNvSpPr>
          <p:nvPr/>
        </p:nvSpPr>
        <p:spPr bwMode="auto">
          <a:xfrm flipH="1">
            <a:off x="5357813" y="4891088"/>
            <a:ext cx="15732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3200" b="1">
                <a:solidFill>
                  <a:srgbClr val="445469"/>
                </a:solidFill>
                <a:latin typeface="Arial" panose="020B0604020202020204" pitchFamily="34" charset="0"/>
                <a:ea typeface="微软雅黑" panose="020B0503020204020204" pitchFamily="34" charset="-122"/>
                <a:sym typeface="Arial" panose="020B0604020202020204" pitchFamily="34" charset="0"/>
              </a:rPr>
              <a:t>25%</a:t>
            </a:r>
          </a:p>
        </p:txBody>
      </p:sp>
      <p:sp>
        <p:nvSpPr>
          <p:cNvPr id="17432" name="TextBox 79">
            <a:extLst>
              <a:ext uri="{FF2B5EF4-FFF2-40B4-BE49-F238E27FC236}">
                <a16:creationId xmlns:a16="http://schemas.microsoft.com/office/drawing/2014/main" id="{44293A0B-503E-4F85-B760-131F5D4902BA}"/>
              </a:ext>
            </a:extLst>
          </p:cNvPr>
          <p:cNvSpPr txBox="1">
            <a:spLocks noChangeArrowheads="1"/>
          </p:cNvSpPr>
          <p:nvPr/>
        </p:nvSpPr>
        <p:spPr bwMode="auto">
          <a:xfrm flipH="1">
            <a:off x="7227888" y="2012950"/>
            <a:ext cx="15732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en-AU" altLang="en-US" sz="3200" b="1">
                <a:solidFill>
                  <a:srgbClr val="445469"/>
                </a:solidFill>
                <a:latin typeface="Arial" panose="020B0604020202020204" pitchFamily="34" charset="0"/>
                <a:ea typeface="微软雅黑" panose="020B0503020204020204" pitchFamily="34" charset="-122"/>
                <a:sym typeface="Arial" panose="020B0604020202020204" pitchFamily="34" charset="0"/>
              </a:rPr>
              <a:t>9%</a:t>
            </a:r>
          </a:p>
        </p:txBody>
      </p:sp>
      <p:sp>
        <p:nvSpPr>
          <p:cNvPr id="17433" name="TextBox 13">
            <a:extLst>
              <a:ext uri="{FF2B5EF4-FFF2-40B4-BE49-F238E27FC236}">
                <a16:creationId xmlns:a16="http://schemas.microsoft.com/office/drawing/2014/main" id="{7C9558FA-2889-4A7D-BF53-37705FE794F1}"/>
              </a:ext>
            </a:extLst>
          </p:cNvPr>
          <p:cNvSpPr txBox="1">
            <a:spLocks noChangeArrowheads="1"/>
          </p:cNvSpPr>
          <p:nvPr/>
        </p:nvSpPr>
        <p:spPr bwMode="auto">
          <a:xfrm>
            <a:off x="930876" y="2665412"/>
            <a:ext cx="20853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34" name="TextBox 13">
            <a:extLst>
              <a:ext uri="{FF2B5EF4-FFF2-40B4-BE49-F238E27FC236}">
                <a16:creationId xmlns:a16="http://schemas.microsoft.com/office/drawing/2014/main" id="{D48F9D18-D55C-4EB6-A9E5-CFEA60C231A0}"/>
              </a:ext>
            </a:extLst>
          </p:cNvPr>
          <p:cNvSpPr txBox="1">
            <a:spLocks noChangeArrowheads="1"/>
          </p:cNvSpPr>
          <p:nvPr/>
        </p:nvSpPr>
        <p:spPr bwMode="auto">
          <a:xfrm>
            <a:off x="1643063" y="2903538"/>
            <a:ext cx="138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35" name="TextBox 13">
            <a:extLst>
              <a:ext uri="{FF2B5EF4-FFF2-40B4-BE49-F238E27FC236}">
                <a16:creationId xmlns:a16="http://schemas.microsoft.com/office/drawing/2014/main" id="{A0971998-0AF4-471E-ABB6-E7889218CC01}"/>
              </a:ext>
            </a:extLst>
          </p:cNvPr>
          <p:cNvSpPr txBox="1">
            <a:spLocks noChangeArrowheads="1"/>
          </p:cNvSpPr>
          <p:nvPr/>
        </p:nvSpPr>
        <p:spPr bwMode="auto">
          <a:xfrm>
            <a:off x="3125788" y="3046414"/>
            <a:ext cx="23002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36" name="TextBox 13">
            <a:extLst>
              <a:ext uri="{FF2B5EF4-FFF2-40B4-BE49-F238E27FC236}">
                <a16:creationId xmlns:a16="http://schemas.microsoft.com/office/drawing/2014/main" id="{CD4B9165-8548-4E08-96C5-7ED8E2D9AE3D}"/>
              </a:ext>
            </a:extLst>
          </p:cNvPr>
          <p:cNvSpPr txBox="1">
            <a:spLocks noChangeArrowheads="1"/>
          </p:cNvSpPr>
          <p:nvPr/>
        </p:nvSpPr>
        <p:spPr bwMode="auto">
          <a:xfrm>
            <a:off x="3513138" y="3344863"/>
            <a:ext cx="1381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37" name="TextBox 13">
            <a:extLst>
              <a:ext uri="{FF2B5EF4-FFF2-40B4-BE49-F238E27FC236}">
                <a16:creationId xmlns:a16="http://schemas.microsoft.com/office/drawing/2014/main" id="{426BAD80-EA86-4628-9416-FAD1C4F4ED6A}"/>
              </a:ext>
            </a:extLst>
          </p:cNvPr>
          <p:cNvSpPr txBox="1">
            <a:spLocks noChangeArrowheads="1"/>
          </p:cNvSpPr>
          <p:nvPr/>
        </p:nvSpPr>
        <p:spPr bwMode="auto">
          <a:xfrm>
            <a:off x="4894262" y="5437029"/>
            <a:ext cx="22232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38" name="TextBox 13">
            <a:extLst>
              <a:ext uri="{FF2B5EF4-FFF2-40B4-BE49-F238E27FC236}">
                <a16:creationId xmlns:a16="http://schemas.microsoft.com/office/drawing/2014/main" id="{970687F2-E8CA-4F55-86DC-B1C79A1B9DB6}"/>
              </a:ext>
            </a:extLst>
          </p:cNvPr>
          <p:cNvSpPr txBox="1">
            <a:spLocks noChangeArrowheads="1"/>
          </p:cNvSpPr>
          <p:nvPr/>
        </p:nvSpPr>
        <p:spPr bwMode="auto">
          <a:xfrm>
            <a:off x="5430838" y="5722938"/>
            <a:ext cx="1381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39" name="TextBox 13">
            <a:extLst>
              <a:ext uri="{FF2B5EF4-FFF2-40B4-BE49-F238E27FC236}">
                <a16:creationId xmlns:a16="http://schemas.microsoft.com/office/drawing/2014/main" id="{AF66BC7D-6948-4D50-B2E9-20FF1425317E}"/>
              </a:ext>
            </a:extLst>
          </p:cNvPr>
          <p:cNvSpPr txBox="1">
            <a:spLocks noChangeArrowheads="1"/>
          </p:cNvSpPr>
          <p:nvPr/>
        </p:nvSpPr>
        <p:spPr bwMode="auto">
          <a:xfrm>
            <a:off x="6738551" y="2544763"/>
            <a:ext cx="1964124"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Click to edit the title</a:t>
            </a:r>
            <a:endParaRPr lang="en-US" altLang="zh-CN"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40" name="TextBox 13">
            <a:extLst>
              <a:ext uri="{FF2B5EF4-FFF2-40B4-BE49-F238E27FC236}">
                <a16:creationId xmlns:a16="http://schemas.microsoft.com/office/drawing/2014/main" id="{5E9DFE0C-99D4-4B97-AB19-9D7AF16B4981}"/>
              </a:ext>
            </a:extLst>
          </p:cNvPr>
          <p:cNvSpPr txBox="1">
            <a:spLocks noChangeArrowheads="1"/>
          </p:cNvSpPr>
          <p:nvPr/>
        </p:nvSpPr>
        <p:spPr bwMode="auto">
          <a:xfrm>
            <a:off x="7331075" y="2830513"/>
            <a:ext cx="138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Click here to edit content</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441" name="Freeform 170">
            <a:extLst>
              <a:ext uri="{FF2B5EF4-FFF2-40B4-BE49-F238E27FC236}">
                <a16:creationId xmlns:a16="http://schemas.microsoft.com/office/drawing/2014/main" id="{8E8CA60E-2040-450B-B2D6-AC717849ADA4}"/>
              </a:ext>
            </a:extLst>
          </p:cNvPr>
          <p:cNvSpPr>
            <a:spLocks noEditPoints="1"/>
          </p:cNvSpPr>
          <p:nvPr/>
        </p:nvSpPr>
        <p:spPr bwMode="auto">
          <a:xfrm>
            <a:off x="2152650" y="4308475"/>
            <a:ext cx="419100" cy="354013"/>
          </a:xfrm>
          <a:custGeom>
            <a:avLst/>
            <a:gdLst>
              <a:gd name="T0" fmla="*/ 244 w 256"/>
              <a:gd name="T1" fmla="*/ 216 h 216"/>
              <a:gd name="T2" fmla="*/ 12 w 256"/>
              <a:gd name="T3" fmla="*/ 216 h 216"/>
              <a:gd name="T4" fmla="*/ 0 w 256"/>
              <a:gd name="T5" fmla="*/ 204 h 216"/>
              <a:gd name="T6" fmla="*/ 0 w 256"/>
              <a:gd name="T7" fmla="*/ 12 h 216"/>
              <a:gd name="T8" fmla="*/ 12 w 256"/>
              <a:gd name="T9" fmla="*/ 0 h 216"/>
              <a:gd name="T10" fmla="*/ 24 w 256"/>
              <a:gd name="T11" fmla="*/ 12 h 216"/>
              <a:gd name="T12" fmla="*/ 24 w 256"/>
              <a:gd name="T13" fmla="*/ 164 h 216"/>
              <a:gd name="T14" fmla="*/ 24 w 256"/>
              <a:gd name="T15" fmla="*/ 192 h 216"/>
              <a:gd name="T16" fmla="*/ 244 w 256"/>
              <a:gd name="T17" fmla="*/ 192 h 216"/>
              <a:gd name="T18" fmla="*/ 256 w 256"/>
              <a:gd name="T19" fmla="*/ 204 h 216"/>
              <a:gd name="T20" fmla="*/ 244 w 256"/>
              <a:gd name="T21" fmla="*/ 216 h 216"/>
              <a:gd name="T22" fmla="*/ 216 w 256"/>
              <a:gd name="T23" fmla="*/ 180 h 216"/>
              <a:gd name="T24" fmla="*/ 192 w 256"/>
              <a:gd name="T25" fmla="*/ 180 h 216"/>
              <a:gd name="T26" fmla="*/ 180 w 256"/>
              <a:gd name="T27" fmla="*/ 168 h 216"/>
              <a:gd name="T28" fmla="*/ 180 w 256"/>
              <a:gd name="T29" fmla="*/ 84 h 216"/>
              <a:gd name="T30" fmla="*/ 192 w 256"/>
              <a:gd name="T31" fmla="*/ 72 h 216"/>
              <a:gd name="T32" fmla="*/ 216 w 256"/>
              <a:gd name="T33" fmla="*/ 72 h 216"/>
              <a:gd name="T34" fmla="*/ 228 w 256"/>
              <a:gd name="T35" fmla="*/ 84 h 216"/>
              <a:gd name="T36" fmla="*/ 228 w 256"/>
              <a:gd name="T37" fmla="*/ 168 h 216"/>
              <a:gd name="T38" fmla="*/ 216 w 256"/>
              <a:gd name="T39" fmla="*/ 180 h 216"/>
              <a:gd name="T40" fmla="*/ 148 w 256"/>
              <a:gd name="T41" fmla="*/ 180 h 216"/>
              <a:gd name="T42" fmla="*/ 124 w 256"/>
              <a:gd name="T43" fmla="*/ 180 h 216"/>
              <a:gd name="T44" fmla="*/ 112 w 256"/>
              <a:gd name="T45" fmla="*/ 168 h 216"/>
              <a:gd name="T46" fmla="*/ 112 w 256"/>
              <a:gd name="T47" fmla="*/ 36 h 216"/>
              <a:gd name="T48" fmla="*/ 124 w 256"/>
              <a:gd name="T49" fmla="*/ 24 h 216"/>
              <a:gd name="T50" fmla="*/ 148 w 256"/>
              <a:gd name="T51" fmla="*/ 24 h 216"/>
              <a:gd name="T52" fmla="*/ 160 w 256"/>
              <a:gd name="T53" fmla="*/ 36 h 216"/>
              <a:gd name="T54" fmla="*/ 160 w 256"/>
              <a:gd name="T55" fmla="*/ 168 h 216"/>
              <a:gd name="T56" fmla="*/ 148 w 256"/>
              <a:gd name="T57" fmla="*/ 180 h 216"/>
              <a:gd name="T58" fmla="*/ 80 w 256"/>
              <a:gd name="T59" fmla="*/ 180 h 216"/>
              <a:gd name="T60" fmla="*/ 56 w 256"/>
              <a:gd name="T61" fmla="*/ 180 h 216"/>
              <a:gd name="T62" fmla="*/ 44 w 256"/>
              <a:gd name="T63" fmla="*/ 168 h 216"/>
              <a:gd name="T64" fmla="*/ 44 w 256"/>
              <a:gd name="T65" fmla="*/ 144 h 216"/>
              <a:gd name="T66" fmla="*/ 56 w 256"/>
              <a:gd name="T67" fmla="*/ 132 h 216"/>
              <a:gd name="T68" fmla="*/ 80 w 256"/>
              <a:gd name="T69" fmla="*/ 132 h 216"/>
              <a:gd name="T70" fmla="*/ 92 w 256"/>
              <a:gd name="T71" fmla="*/ 144 h 216"/>
              <a:gd name="T72" fmla="*/ 92 w 256"/>
              <a:gd name="T73" fmla="*/ 168 h 216"/>
              <a:gd name="T74" fmla="*/ 80 w 256"/>
              <a:gd name="T75" fmla="*/ 18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7442" name="Freeform 5">
            <a:extLst>
              <a:ext uri="{FF2B5EF4-FFF2-40B4-BE49-F238E27FC236}">
                <a16:creationId xmlns:a16="http://schemas.microsoft.com/office/drawing/2014/main" id="{7360AC77-E99D-42E0-80CC-86ABECEBF635}"/>
              </a:ext>
            </a:extLst>
          </p:cNvPr>
          <p:cNvSpPr>
            <a:spLocks noEditPoints="1"/>
          </p:cNvSpPr>
          <p:nvPr/>
        </p:nvSpPr>
        <p:spPr bwMode="auto">
          <a:xfrm>
            <a:off x="5926138" y="3678238"/>
            <a:ext cx="436562" cy="423862"/>
          </a:xfrm>
          <a:custGeom>
            <a:avLst/>
            <a:gdLst>
              <a:gd name="T0" fmla="*/ 671 w 683"/>
              <a:gd name="T1" fmla="*/ 73 h 662"/>
              <a:gd name="T2" fmla="*/ 569 w 683"/>
              <a:gd name="T3" fmla="*/ 25 h 662"/>
              <a:gd name="T4" fmla="*/ 576 w 683"/>
              <a:gd name="T5" fmla="*/ 4 h 662"/>
              <a:gd name="T6" fmla="*/ 567 w 683"/>
              <a:gd name="T7" fmla="*/ 0 h 662"/>
              <a:gd name="T8" fmla="*/ 111 w 683"/>
              <a:gd name="T9" fmla="*/ 1 h 662"/>
              <a:gd name="T10" fmla="*/ 107 w 683"/>
              <a:gd name="T11" fmla="*/ 18 h 662"/>
              <a:gd name="T12" fmla="*/ 103 w 683"/>
              <a:gd name="T13" fmla="*/ 73 h 662"/>
              <a:gd name="T14" fmla="*/ 4 w 683"/>
              <a:gd name="T15" fmla="*/ 77 h 662"/>
              <a:gd name="T16" fmla="*/ 67 w 683"/>
              <a:gd name="T17" fmla="*/ 254 h 662"/>
              <a:gd name="T18" fmla="*/ 241 w 683"/>
              <a:gd name="T19" fmla="*/ 392 h 662"/>
              <a:gd name="T20" fmla="*/ 271 w 683"/>
              <a:gd name="T21" fmla="*/ 444 h 662"/>
              <a:gd name="T22" fmla="*/ 292 w 683"/>
              <a:gd name="T23" fmla="*/ 590 h 662"/>
              <a:gd name="T24" fmla="*/ 254 w 683"/>
              <a:gd name="T25" fmla="*/ 594 h 662"/>
              <a:gd name="T26" fmla="*/ 204 w 683"/>
              <a:gd name="T27" fmla="*/ 629 h 662"/>
              <a:gd name="T28" fmla="*/ 213 w 683"/>
              <a:gd name="T29" fmla="*/ 662 h 662"/>
              <a:gd name="T30" fmla="*/ 479 w 683"/>
              <a:gd name="T31" fmla="*/ 654 h 662"/>
              <a:gd name="T32" fmla="*/ 472 w 683"/>
              <a:gd name="T33" fmla="*/ 617 h 662"/>
              <a:gd name="T34" fmla="*/ 414 w 683"/>
              <a:gd name="T35" fmla="*/ 590 h 662"/>
              <a:gd name="T36" fmla="*/ 416 w 683"/>
              <a:gd name="T37" fmla="*/ 455 h 662"/>
              <a:gd name="T38" fmla="*/ 406 w 683"/>
              <a:gd name="T39" fmla="*/ 437 h 662"/>
              <a:gd name="T40" fmla="*/ 431 w 683"/>
              <a:gd name="T41" fmla="*/ 397 h 662"/>
              <a:gd name="T42" fmla="*/ 455 w 683"/>
              <a:gd name="T43" fmla="*/ 357 h 662"/>
              <a:gd name="T44" fmla="*/ 683 w 683"/>
              <a:gd name="T45" fmla="*/ 85 h 662"/>
              <a:gd name="T46" fmla="*/ 146 w 683"/>
              <a:gd name="T47" fmla="*/ 288 h 662"/>
              <a:gd name="T48" fmla="*/ 95 w 683"/>
              <a:gd name="T49" fmla="*/ 244 h 662"/>
              <a:gd name="T50" fmla="*/ 81 w 683"/>
              <a:gd name="T51" fmla="*/ 229 h 662"/>
              <a:gd name="T52" fmla="*/ 78 w 683"/>
              <a:gd name="T53" fmla="*/ 224 h 662"/>
              <a:gd name="T54" fmla="*/ 43 w 683"/>
              <a:gd name="T55" fmla="*/ 166 h 662"/>
              <a:gd name="T56" fmla="*/ 41 w 683"/>
              <a:gd name="T57" fmla="*/ 161 h 662"/>
              <a:gd name="T58" fmla="*/ 30 w 683"/>
              <a:gd name="T59" fmla="*/ 130 h 662"/>
              <a:gd name="T60" fmla="*/ 23 w 683"/>
              <a:gd name="T61" fmla="*/ 97 h 662"/>
              <a:gd name="T62" fmla="*/ 180 w 683"/>
              <a:gd name="T63" fmla="*/ 307 h 662"/>
              <a:gd name="T64" fmla="*/ 453 w 683"/>
              <a:gd name="T65" fmla="*/ 141 h 662"/>
              <a:gd name="T66" fmla="*/ 413 w 683"/>
              <a:gd name="T67" fmla="*/ 266 h 662"/>
              <a:gd name="T68" fmla="*/ 342 w 683"/>
              <a:gd name="T69" fmla="*/ 222 h 662"/>
              <a:gd name="T70" fmla="*/ 271 w 683"/>
              <a:gd name="T71" fmla="*/ 266 h 662"/>
              <a:gd name="T72" fmla="*/ 230 w 683"/>
              <a:gd name="T73" fmla="*/ 141 h 662"/>
              <a:gd name="T74" fmla="*/ 314 w 683"/>
              <a:gd name="T75" fmla="*/ 135 h 662"/>
              <a:gd name="T76" fmla="*/ 345 w 683"/>
              <a:gd name="T77" fmla="*/ 57 h 662"/>
              <a:gd name="T78" fmla="*/ 452 w 683"/>
              <a:gd name="T79" fmla="*/ 135 h 662"/>
              <a:gd name="T80" fmla="*/ 653 w 683"/>
              <a:gd name="T81" fmla="*/ 103 h 662"/>
              <a:gd name="T82" fmla="*/ 638 w 683"/>
              <a:gd name="T83" fmla="*/ 156 h 662"/>
              <a:gd name="T84" fmla="*/ 635 w 683"/>
              <a:gd name="T85" fmla="*/ 163 h 662"/>
              <a:gd name="T86" fmla="*/ 627 w 683"/>
              <a:gd name="T87" fmla="*/ 179 h 662"/>
              <a:gd name="T88" fmla="*/ 598 w 683"/>
              <a:gd name="T89" fmla="*/ 226 h 662"/>
              <a:gd name="T90" fmla="*/ 591 w 683"/>
              <a:gd name="T91" fmla="*/ 234 h 662"/>
              <a:gd name="T92" fmla="*/ 563 w 683"/>
              <a:gd name="T93" fmla="*/ 263 h 662"/>
              <a:gd name="T94" fmla="*/ 497 w 683"/>
              <a:gd name="T95" fmla="*/ 307 h 662"/>
              <a:gd name="T96" fmla="*/ 654 w 683"/>
              <a:gd name="T97" fmla="*/ 97 h 662"/>
              <a:gd name="T98" fmla="*/ 653 w 683"/>
              <a:gd name="T99" fmla="*/ 10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7443" name="Freeform 45">
            <a:extLst>
              <a:ext uri="{FF2B5EF4-FFF2-40B4-BE49-F238E27FC236}">
                <a16:creationId xmlns:a16="http://schemas.microsoft.com/office/drawing/2014/main" id="{1EB4A60F-ADA0-44D9-B722-BDB3676775BA}"/>
              </a:ext>
            </a:extLst>
          </p:cNvPr>
          <p:cNvSpPr>
            <a:spLocks noEditPoints="1"/>
          </p:cNvSpPr>
          <p:nvPr/>
        </p:nvSpPr>
        <p:spPr bwMode="auto">
          <a:xfrm>
            <a:off x="4014788" y="4837113"/>
            <a:ext cx="490537" cy="531812"/>
          </a:xfrm>
          <a:custGeom>
            <a:avLst/>
            <a:gdLst>
              <a:gd name="T0" fmla="*/ 783 w 889"/>
              <a:gd name="T1" fmla="*/ 812 h 965"/>
              <a:gd name="T2" fmla="*/ 684 w 889"/>
              <a:gd name="T3" fmla="*/ 703 h 965"/>
              <a:gd name="T4" fmla="*/ 698 w 889"/>
              <a:gd name="T5" fmla="*/ 592 h 965"/>
              <a:gd name="T6" fmla="*/ 674 w 889"/>
              <a:gd name="T7" fmla="*/ 483 h 965"/>
              <a:gd name="T8" fmla="*/ 617 w 889"/>
              <a:gd name="T9" fmla="*/ 387 h 965"/>
              <a:gd name="T10" fmla="*/ 532 w 889"/>
              <a:gd name="T11" fmla="*/ 315 h 965"/>
              <a:gd name="T12" fmla="*/ 428 w 889"/>
              <a:gd name="T13" fmla="*/ 275 h 965"/>
              <a:gd name="T14" fmla="*/ 316 w 889"/>
              <a:gd name="T15" fmla="*/ 270 h 965"/>
              <a:gd name="T16" fmla="*/ 209 w 889"/>
              <a:gd name="T17" fmla="*/ 303 h 965"/>
              <a:gd name="T18" fmla="*/ 119 w 889"/>
              <a:gd name="T19" fmla="*/ 367 h 965"/>
              <a:gd name="T20" fmla="*/ 54 w 889"/>
              <a:gd name="T21" fmla="*/ 458 h 965"/>
              <a:gd name="T22" fmla="*/ 22 w 889"/>
              <a:gd name="T23" fmla="*/ 565 h 965"/>
              <a:gd name="T24" fmla="*/ 27 w 889"/>
              <a:gd name="T25" fmla="*/ 677 h 965"/>
              <a:gd name="T26" fmla="*/ 68 w 889"/>
              <a:gd name="T27" fmla="*/ 781 h 965"/>
              <a:gd name="T28" fmla="*/ 140 w 889"/>
              <a:gd name="T29" fmla="*/ 866 h 965"/>
              <a:gd name="T30" fmla="*/ 236 w 889"/>
              <a:gd name="T31" fmla="*/ 923 h 965"/>
              <a:gd name="T32" fmla="*/ 345 w 889"/>
              <a:gd name="T33" fmla="*/ 945 h 965"/>
              <a:gd name="T34" fmla="*/ 456 w 889"/>
              <a:gd name="T35" fmla="*/ 931 h 965"/>
              <a:gd name="T36" fmla="*/ 556 w 889"/>
              <a:gd name="T37" fmla="*/ 882 h 965"/>
              <a:gd name="T38" fmla="*/ 605 w 889"/>
              <a:gd name="T39" fmla="*/ 817 h 965"/>
              <a:gd name="T40" fmla="*/ 769 w 889"/>
              <a:gd name="T41" fmla="*/ 943 h 965"/>
              <a:gd name="T42" fmla="*/ 843 w 889"/>
              <a:gd name="T43" fmla="*/ 818 h 965"/>
              <a:gd name="T44" fmla="*/ 456 w 889"/>
              <a:gd name="T45" fmla="*/ 618 h 965"/>
              <a:gd name="T46" fmla="*/ 317 w 889"/>
              <a:gd name="T47" fmla="*/ 545 h 965"/>
              <a:gd name="T48" fmla="*/ 381 w 889"/>
              <a:gd name="T49" fmla="*/ 630 h 965"/>
              <a:gd name="T50" fmla="*/ 276 w 889"/>
              <a:gd name="T51" fmla="*/ 614 h 965"/>
              <a:gd name="T52" fmla="*/ 407 w 889"/>
              <a:gd name="T53" fmla="*/ 700 h 965"/>
              <a:gd name="T54" fmla="*/ 408 w 889"/>
              <a:gd name="T55" fmla="*/ 804 h 965"/>
              <a:gd name="T56" fmla="*/ 307 w 889"/>
              <a:gd name="T57" fmla="*/ 409 h 965"/>
              <a:gd name="T58" fmla="*/ 550 w 889"/>
              <a:gd name="T59" fmla="*/ 674 h 965"/>
              <a:gd name="T60" fmla="*/ 576 w 889"/>
              <a:gd name="T61" fmla="*/ 689 h 965"/>
              <a:gd name="T62" fmla="*/ 299 w 889"/>
              <a:gd name="T63" fmla="*/ 379 h 965"/>
              <a:gd name="T64" fmla="*/ 415 w 889"/>
              <a:gd name="T65" fmla="*/ 833 h 965"/>
              <a:gd name="T66" fmla="*/ 544 w 889"/>
              <a:gd name="T67" fmla="*/ 781 h 965"/>
              <a:gd name="T68" fmla="*/ 109 w 889"/>
              <a:gd name="T69" fmla="*/ 670 h 965"/>
              <a:gd name="T70" fmla="*/ 605 w 889"/>
              <a:gd name="T71" fmla="*/ 543 h 965"/>
              <a:gd name="T72" fmla="*/ 839 w 889"/>
              <a:gd name="T73" fmla="*/ 900 h 965"/>
              <a:gd name="T74" fmla="*/ 773 w 889"/>
              <a:gd name="T75" fmla="*/ 900 h 965"/>
              <a:gd name="T76" fmla="*/ 807 w 889"/>
              <a:gd name="T77" fmla="*/ 842 h 965"/>
              <a:gd name="T78" fmla="*/ 839 w 889"/>
              <a:gd name="T79" fmla="*/ 900 h 965"/>
              <a:gd name="T80" fmla="*/ 543 w 889"/>
              <a:gd name="T81" fmla="*/ 226 h 965"/>
              <a:gd name="T82" fmla="*/ 570 w 889"/>
              <a:gd name="T83" fmla="*/ 293 h 965"/>
              <a:gd name="T84" fmla="*/ 620 w 889"/>
              <a:gd name="T85" fmla="*/ 312 h 965"/>
              <a:gd name="T86" fmla="*/ 687 w 889"/>
              <a:gd name="T87" fmla="*/ 340 h 965"/>
              <a:gd name="T88" fmla="*/ 736 w 889"/>
              <a:gd name="T89" fmla="*/ 318 h 965"/>
              <a:gd name="T90" fmla="*/ 802 w 889"/>
              <a:gd name="T91" fmla="*/ 290 h 965"/>
              <a:gd name="T92" fmla="*/ 821 w 889"/>
              <a:gd name="T93" fmla="*/ 240 h 965"/>
              <a:gd name="T94" fmla="*/ 849 w 889"/>
              <a:gd name="T95" fmla="*/ 173 h 965"/>
              <a:gd name="T96" fmla="*/ 827 w 889"/>
              <a:gd name="T97" fmla="*/ 124 h 965"/>
              <a:gd name="T98" fmla="*/ 800 w 889"/>
              <a:gd name="T99" fmla="*/ 58 h 965"/>
              <a:gd name="T100" fmla="*/ 749 w 889"/>
              <a:gd name="T101" fmla="*/ 39 h 965"/>
              <a:gd name="T102" fmla="*/ 683 w 889"/>
              <a:gd name="T103" fmla="*/ 11 h 965"/>
              <a:gd name="T104" fmla="*/ 634 w 889"/>
              <a:gd name="T105" fmla="*/ 33 h 965"/>
              <a:gd name="T106" fmla="*/ 567 w 889"/>
              <a:gd name="T107" fmla="*/ 60 h 965"/>
              <a:gd name="T108" fmla="*/ 548 w 889"/>
              <a:gd name="T109" fmla="*/ 111 h 965"/>
              <a:gd name="T110" fmla="*/ 521 w 889"/>
              <a:gd name="T111" fmla="*/ 177 h 965"/>
              <a:gd name="T112" fmla="*/ 685 w 889"/>
              <a:gd name="T113" fmla="*/ 93 h 965"/>
              <a:gd name="T114" fmla="*/ 685 w 889"/>
              <a:gd name="T115" fmla="*/ 258 h 965"/>
              <a:gd name="T116" fmla="*/ 685 w 889"/>
              <a:gd name="T117" fmla="*/ 93 h 965"/>
              <a:gd name="T118" fmla="*/ 685 w 889"/>
              <a:gd name="T119" fmla="*/ 93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9" h="965">
                <a:moveTo>
                  <a:pt x="843" y="818"/>
                </a:moveTo>
                <a:cubicBezTo>
                  <a:pt x="824" y="807"/>
                  <a:pt x="803" y="806"/>
                  <a:pt x="783" y="812"/>
                </a:cubicBezTo>
                <a:cubicBezTo>
                  <a:pt x="657" y="737"/>
                  <a:pt x="657" y="737"/>
                  <a:pt x="657" y="737"/>
                </a:cubicBezTo>
                <a:cubicBezTo>
                  <a:pt x="659" y="722"/>
                  <a:pt x="669" y="709"/>
                  <a:pt x="684" y="703"/>
                </a:cubicBezTo>
                <a:cubicBezTo>
                  <a:pt x="707" y="694"/>
                  <a:pt x="712" y="672"/>
                  <a:pt x="694" y="654"/>
                </a:cubicBezTo>
                <a:cubicBezTo>
                  <a:pt x="677" y="636"/>
                  <a:pt x="679" y="608"/>
                  <a:pt x="698" y="592"/>
                </a:cubicBezTo>
                <a:cubicBezTo>
                  <a:pt x="716" y="576"/>
                  <a:pt x="714" y="554"/>
                  <a:pt x="691" y="542"/>
                </a:cubicBezTo>
                <a:cubicBezTo>
                  <a:pt x="670" y="531"/>
                  <a:pt x="662" y="504"/>
                  <a:pt x="674" y="483"/>
                </a:cubicBezTo>
                <a:cubicBezTo>
                  <a:pt x="687" y="462"/>
                  <a:pt x="677" y="441"/>
                  <a:pt x="653" y="438"/>
                </a:cubicBezTo>
                <a:cubicBezTo>
                  <a:pt x="628" y="434"/>
                  <a:pt x="612" y="412"/>
                  <a:pt x="617" y="387"/>
                </a:cubicBezTo>
                <a:cubicBezTo>
                  <a:pt x="622" y="363"/>
                  <a:pt x="606" y="347"/>
                  <a:pt x="582" y="352"/>
                </a:cubicBezTo>
                <a:cubicBezTo>
                  <a:pt x="557" y="356"/>
                  <a:pt x="535" y="340"/>
                  <a:pt x="532" y="315"/>
                </a:cubicBezTo>
                <a:cubicBezTo>
                  <a:pt x="529" y="291"/>
                  <a:pt x="508" y="281"/>
                  <a:pt x="487" y="293"/>
                </a:cubicBezTo>
                <a:cubicBezTo>
                  <a:pt x="465" y="305"/>
                  <a:pt x="439" y="297"/>
                  <a:pt x="428" y="275"/>
                </a:cubicBezTo>
                <a:cubicBezTo>
                  <a:pt x="417" y="253"/>
                  <a:pt x="395" y="250"/>
                  <a:pt x="378" y="268"/>
                </a:cubicBezTo>
                <a:cubicBezTo>
                  <a:pt x="362" y="287"/>
                  <a:pt x="334" y="288"/>
                  <a:pt x="316" y="270"/>
                </a:cubicBezTo>
                <a:cubicBezTo>
                  <a:pt x="299" y="253"/>
                  <a:pt x="277" y="258"/>
                  <a:pt x="267" y="280"/>
                </a:cubicBezTo>
                <a:cubicBezTo>
                  <a:pt x="258" y="303"/>
                  <a:pt x="232" y="313"/>
                  <a:pt x="209" y="303"/>
                </a:cubicBezTo>
                <a:cubicBezTo>
                  <a:pt x="187" y="292"/>
                  <a:pt x="168" y="303"/>
                  <a:pt x="166" y="328"/>
                </a:cubicBezTo>
                <a:cubicBezTo>
                  <a:pt x="165" y="353"/>
                  <a:pt x="143" y="370"/>
                  <a:pt x="119" y="367"/>
                </a:cubicBezTo>
                <a:cubicBezTo>
                  <a:pt x="94" y="365"/>
                  <a:pt x="80" y="382"/>
                  <a:pt x="86" y="405"/>
                </a:cubicBezTo>
                <a:cubicBezTo>
                  <a:pt x="93" y="429"/>
                  <a:pt x="78" y="453"/>
                  <a:pt x="54" y="458"/>
                </a:cubicBezTo>
                <a:cubicBezTo>
                  <a:pt x="30" y="464"/>
                  <a:pt x="21" y="485"/>
                  <a:pt x="35" y="505"/>
                </a:cubicBezTo>
                <a:cubicBezTo>
                  <a:pt x="50" y="525"/>
                  <a:pt x="44" y="553"/>
                  <a:pt x="22" y="565"/>
                </a:cubicBezTo>
                <a:cubicBezTo>
                  <a:pt x="1" y="578"/>
                  <a:pt x="0" y="601"/>
                  <a:pt x="20" y="616"/>
                </a:cubicBezTo>
                <a:cubicBezTo>
                  <a:pt x="40" y="630"/>
                  <a:pt x="43" y="658"/>
                  <a:pt x="27" y="677"/>
                </a:cubicBezTo>
                <a:cubicBezTo>
                  <a:pt x="11" y="696"/>
                  <a:pt x="18" y="718"/>
                  <a:pt x="41" y="725"/>
                </a:cubicBezTo>
                <a:cubicBezTo>
                  <a:pt x="65" y="733"/>
                  <a:pt x="77" y="758"/>
                  <a:pt x="68" y="781"/>
                </a:cubicBezTo>
                <a:cubicBezTo>
                  <a:pt x="59" y="804"/>
                  <a:pt x="72" y="822"/>
                  <a:pt x="97" y="822"/>
                </a:cubicBezTo>
                <a:cubicBezTo>
                  <a:pt x="122" y="821"/>
                  <a:pt x="141" y="841"/>
                  <a:pt x="140" y="866"/>
                </a:cubicBezTo>
                <a:cubicBezTo>
                  <a:pt x="139" y="891"/>
                  <a:pt x="158" y="904"/>
                  <a:pt x="181" y="895"/>
                </a:cubicBezTo>
                <a:cubicBezTo>
                  <a:pt x="204" y="887"/>
                  <a:pt x="229" y="899"/>
                  <a:pt x="236" y="923"/>
                </a:cubicBezTo>
                <a:cubicBezTo>
                  <a:pt x="243" y="946"/>
                  <a:pt x="265" y="953"/>
                  <a:pt x="284" y="937"/>
                </a:cubicBezTo>
                <a:cubicBezTo>
                  <a:pt x="303" y="922"/>
                  <a:pt x="331" y="925"/>
                  <a:pt x="345" y="945"/>
                </a:cubicBezTo>
                <a:cubicBezTo>
                  <a:pt x="360" y="965"/>
                  <a:pt x="383" y="965"/>
                  <a:pt x="395" y="944"/>
                </a:cubicBezTo>
                <a:cubicBezTo>
                  <a:pt x="409" y="923"/>
                  <a:pt x="436" y="917"/>
                  <a:pt x="456" y="931"/>
                </a:cubicBezTo>
                <a:cubicBezTo>
                  <a:pt x="476" y="946"/>
                  <a:pt x="497" y="938"/>
                  <a:pt x="503" y="914"/>
                </a:cubicBezTo>
                <a:cubicBezTo>
                  <a:pt x="509" y="889"/>
                  <a:pt x="533" y="875"/>
                  <a:pt x="556" y="882"/>
                </a:cubicBezTo>
                <a:cubicBezTo>
                  <a:pt x="580" y="889"/>
                  <a:pt x="597" y="875"/>
                  <a:pt x="595" y="850"/>
                </a:cubicBezTo>
                <a:cubicBezTo>
                  <a:pt x="593" y="838"/>
                  <a:pt x="598" y="826"/>
                  <a:pt x="605" y="817"/>
                </a:cubicBezTo>
                <a:cubicBezTo>
                  <a:pt x="735" y="894"/>
                  <a:pt x="735" y="894"/>
                  <a:pt x="735" y="894"/>
                </a:cubicBezTo>
                <a:cubicBezTo>
                  <a:pt x="739" y="914"/>
                  <a:pt x="750" y="932"/>
                  <a:pt x="769" y="943"/>
                </a:cubicBezTo>
                <a:cubicBezTo>
                  <a:pt x="804" y="964"/>
                  <a:pt x="848" y="952"/>
                  <a:pt x="869" y="918"/>
                </a:cubicBezTo>
                <a:cubicBezTo>
                  <a:pt x="889" y="883"/>
                  <a:pt x="878" y="839"/>
                  <a:pt x="843" y="818"/>
                </a:cubicBezTo>
                <a:close/>
                <a:moveTo>
                  <a:pt x="550" y="674"/>
                </a:moveTo>
                <a:cubicBezTo>
                  <a:pt x="456" y="618"/>
                  <a:pt x="456" y="618"/>
                  <a:pt x="456" y="618"/>
                </a:cubicBezTo>
                <a:cubicBezTo>
                  <a:pt x="455" y="588"/>
                  <a:pt x="440" y="559"/>
                  <a:pt x="412" y="543"/>
                </a:cubicBezTo>
                <a:cubicBezTo>
                  <a:pt x="381" y="525"/>
                  <a:pt x="345" y="527"/>
                  <a:pt x="317" y="545"/>
                </a:cubicBezTo>
                <a:cubicBezTo>
                  <a:pt x="368" y="575"/>
                  <a:pt x="368" y="575"/>
                  <a:pt x="368" y="575"/>
                </a:cubicBezTo>
                <a:cubicBezTo>
                  <a:pt x="387" y="586"/>
                  <a:pt x="392" y="610"/>
                  <a:pt x="381" y="630"/>
                </a:cubicBezTo>
                <a:cubicBezTo>
                  <a:pt x="370" y="649"/>
                  <a:pt x="346" y="655"/>
                  <a:pt x="328" y="644"/>
                </a:cubicBezTo>
                <a:cubicBezTo>
                  <a:pt x="276" y="614"/>
                  <a:pt x="276" y="614"/>
                  <a:pt x="276" y="614"/>
                </a:cubicBezTo>
                <a:cubicBezTo>
                  <a:pt x="273" y="647"/>
                  <a:pt x="289" y="680"/>
                  <a:pt x="320" y="698"/>
                </a:cubicBezTo>
                <a:cubicBezTo>
                  <a:pt x="348" y="715"/>
                  <a:pt x="380" y="714"/>
                  <a:pt x="407" y="700"/>
                </a:cubicBezTo>
                <a:cubicBezTo>
                  <a:pt x="498" y="754"/>
                  <a:pt x="498" y="754"/>
                  <a:pt x="498" y="754"/>
                </a:cubicBezTo>
                <a:cubicBezTo>
                  <a:pt x="473" y="777"/>
                  <a:pt x="443" y="795"/>
                  <a:pt x="408" y="804"/>
                </a:cubicBezTo>
                <a:cubicBezTo>
                  <a:pt x="299" y="832"/>
                  <a:pt x="188" y="766"/>
                  <a:pt x="160" y="657"/>
                </a:cubicBezTo>
                <a:cubicBezTo>
                  <a:pt x="132" y="548"/>
                  <a:pt x="198" y="437"/>
                  <a:pt x="307" y="409"/>
                </a:cubicBezTo>
                <a:cubicBezTo>
                  <a:pt x="415" y="381"/>
                  <a:pt x="527" y="447"/>
                  <a:pt x="555" y="556"/>
                </a:cubicBezTo>
                <a:cubicBezTo>
                  <a:pt x="565" y="596"/>
                  <a:pt x="562" y="637"/>
                  <a:pt x="550" y="674"/>
                </a:cubicBezTo>
                <a:close/>
                <a:moveTo>
                  <a:pt x="595" y="700"/>
                </a:moveTo>
                <a:cubicBezTo>
                  <a:pt x="576" y="689"/>
                  <a:pt x="576" y="689"/>
                  <a:pt x="576" y="689"/>
                </a:cubicBezTo>
                <a:cubicBezTo>
                  <a:pt x="592" y="646"/>
                  <a:pt x="597" y="597"/>
                  <a:pt x="584" y="548"/>
                </a:cubicBezTo>
                <a:cubicBezTo>
                  <a:pt x="552" y="423"/>
                  <a:pt x="424" y="347"/>
                  <a:pt x="299" y="379"/>
                </a:cubicBezTo>
                <a:cubicBezTo>
                  <a:pt x="174" y="412"/>
                  <a:pt x="98" y="539"/>
                  <a:pt x="130" y="665"/>
                </a:cubicBezTo>
                <a:cubicBezTo>
                  <a:pt x="163" y="790"/>
                  <a:pt x="290" y="865"/>
                  <a:pt x="415" y="833"/>
                </a:cubicBezTo>
                <a:cubicBezTo>
                  <a:pt x="459" y="822"/>
                  <a:pt x="496" y="799"/>
                  <a:pt x="524" y="770"/>
                </a:cubicBezTo>
                <a:cubicBezTo>
                  <a:pt x="544" y="781"/>
                  <a:pt x="544" y="781"/>
                  <a:pt x="544" y="781"/>
                </a:cubicBezTo>
                <a:cubicBezTo>
                  <a:pt x="512" y="815"/>
                  <a:pt x="470" y="841"/>
                  <a:pt x="421" y="854"/>
                </a:cubicBezTo>
                <a:cubicBezTo>
                  <a:pt x="284" y="889"/>
                  <a:pt x="145" y="807"/>
                  <a:pt x="109" y="670"/>
                </a:cubicBezTo>
                <a:cubicBezTo>
                  <a:pt x="74" y="533"/>
                  <a:pt x="157" y="394"/>
                  <a:pt x="294" y="359"/>
                </a:cubicBezTo>
                <a:cubicBezTo>
                  <a:pt x="430" y="323"/>
                  <a:pt x="570" y="406"/>
                  <a:pt x="605" y="543"/>
                </a:cubicBezTo>
                <a:cubicBezTo>
                  <a:pt x="619" y="597"/>
                  <a:pt x="614" y="652"/>
                  <a:pt x="595" y="700"/>
                </a:cubicBezTo>
                <a:close/>
                <a:moveTo>
                  <a:pt x="839" y="900"/>
                </a:moveTo>
                <a:cubicBezTo>
                  <a:pt x="806" y="919"/>
                  <a:pt x="806" y="919"/>
                  <a:pt x="806" y="919"/>
                </a:cubicBezTo>
                <a:cubicBezTo>
                  <a:pt x="773" y="900"/>
                  <a:pt x="773" y="900"/>
                  <a:pt x="773" y="900"/>
                </a:cubicBezTo>
                <a:cubicBezTo>
                  <a:pt x="773" y="861"/>
                  <a:pt x="773" y="861"/>
                  <a:pt x="773" y="861"/>
                </a:cubicBezTo>
                <a:cubicBezTo>
                  <a:pt x="807" y="842"/>
                  <a:pt x="807" y="842"/>
                  <a:pt x="807" y="842"/>
                </a:cubicBezTo>
                <a:cubicBezTo>
                  <a:pt x="840" y="862"/>
                  <a:pt x="840" y="862"/>
                  <a:pt x="840" y="862"/>
                </a:cubicBezTo>
                <a:lnTo>
                  <a:pt x="839" y="900"/>
                </a:lnTo>
                <a:close/>
                <a:moveTo>
                  <a:pt x="526" y="216"/>
                </a:moveTo>
                <a:cubicBezTo>
                  <a:pt x="543" y="226"/>
                  <a:pt x="543" y="226"/>
                  <a:pt x="543" y="226"/>
                </a:cubicBezTo>
                <a:cubicBezTo>
                  <a:pt x="557" y="235"/>
                  <a:pt x="569" y="256"/>
                  <a:pt x="569" y="273"/>
                </a:cubicBezTo>
                <a:cubicBezTo>
                  <a:pt x="570" y="293"/>
                  <a:pt x="570" y="293"/>
                  <a:pt x="570" y="293"/>
                </a:cubicBezTo>
                <a:cubicBezTo>
                  <a:pt x="571" y="309"/>
                  <a:pt x="585" y="320"/>
                  <a:pt x="601" y="316"/>
                </a:cubicBezTo>
                <a:cubicBezTo>
                  <a:pt x="620" y="312"/>
                  <a:pt x="620" y="312"/>
                  <a:pt x="620" y="312"/>
                </a:cubicBezTo>
                <a:cubicBezTo>
                  <a:pt x="637" y="308"/>
                  <a:pt x="660" y="315"/>
                  <a:pt x="672" y="326"/>
                </a:cubicBezTo>
                <a:cubicBezTo>
                  <a:pt x="687" y="340"/>
                  <a:pt x="687" y="340"/>
                  <a:pt x="687" y="340"/>
                </a:cubicBezTo>
                <a:cubicBezTo>
                  <a:pt x="699" y="351"/>
                  <a:pt x="716" y="349"/>
                  <a:pt x="725" y="335"/>
                </a:cubicBezTo>
                <a:cubicBezTo>
                  <a:pt x="736" y="318"/>
                  <a:pt x="736" y="318"/>
                  <a:pt x="736" y="318"/>
                </a:cubicBezTo>
                <a:cubicBezTo>
                  <a:pt x="745" y="304"/>
                  <a:pt x="766" y="291"/>
                  <a:pt x="782" y="291"/>
                </a:cubicBezTo>
                <a:cubicBezTo>
                  <a:pt x="802" y="290"/>
                  <a:pt x="802" y="290"/>
                  <a:pt x="802" y="290"/>
                </a:cubicBezTo>
                <a:cubicBezTo>
                  <a:pt x="819" y="290"/>
                  <a:pt x="830" y="276"/>
                  <a:pt x="826" y="259"/>
                </a:cubicBezTo>
                <a:cubicBezTo>
                  <a:pt x="821" y="240"/>
                  <a:pt x="821" y="240"/>
                  <a:pt x="821" y="240"/>
                </a:cubicBezTo>
                <a:cubicBezTo>
                  <a:pt x="818" y="224"/>
                  <a:pt x="824" y="200"/>
                  <a:pt x="835" y="188"/>
                </a:cubicBezTo>
                <a:cubicBezTo>
                  <a:pt x="849" y="173"/>
                  <a:pt x="849" y="173"/>
                  <a:pt x="849" y="173"/>
                </a:cubicBezTo>
                <a:cubicBezTo>
                  <a:pt x="860" y="161"/>
                  <a:pt x="858" y="144"/>
                  <a:pt x="844" y="135"/>
                </a:cubicBezTo>
                <a:cubicBezTo>
                  <a:pt x="827" y="124"/>
                  <a:pt x="827" y="124"/>
                  <a:pt x="827" y="124"/>
                </a:cubicBezTo>
                <a:cubicBezTo>
                  <a:pt x="813" y="115"/>
                  <a:pt x="801" y="95"/>
                  <a:pt x="800" y="78"/>
                </a:cubicBezTo>
                <a:cubicBezTo>
                  <a:pt x="800" y="58"/>
                  <a:pt x="800" y="58"/>
                  <a:pt x="800" y="58"/>
                </a:cubicBezTo>
                <a:cubicBezTo>
                  <a:pt x="799" y="41"/>
                  <a:pt x="785" y="31"/>
                  <a:pt x="769" y="34"/>
                </a:cubicBezTo>
                <a:cubicBezTo>
                  <a:pt x="749" y="39"/>
                  <a:pt x="749" y="39"/>
                  <a:pt x="749" y="39"/>
                </a:cubicBezTo>
                <a:cubicBezTo>
                  <a:pt x="733" y="42"/>
                  <a:pt x="710" y="36"/>
                  <a:pt x="698" y="25"/>
                </a:cubicBezTo>
                <a:cubicBezTo>
                  <a:pt x="683" y="11"/>
                  <a:pt x="683" y="11"/>
                  <a:pt x="683" y="11"/>
                </a:cubicBezTo>
                <a:cubicBezTo>
                  <a:pt x="671" y="0"/>
                  <a:pt x="653" y="2"/>
                  <a:pt x="645" y="16"/>
                </a:cubicBezTo>
                <a:cubicBezTo>
                  <a:pt x="634" y="33"/>
                  <a:pt x="634" y="33"/>
                  <a:pt x="634" y="33"/>
                </a:cubicBezTo>
                <a:cubicBezTo>
                  <a:pt x="625" y="47"/>
                  <a:pt x="604" y="59"/>
                  <a:pt x="587" y="60"/>
                </a:cubicBezTo>
                <a:cubicBezTo>
                  <a:pt x="567" y="60"/>
                  <a:pt x="567" y="60"/>
                  <a:pt x="567" y="60"/>
                </a:cubicBezTo>
                <a:cubicBezTo>
                  <a:pt x="551" y="61"/>
                  <a:pt x="540" y="75"/>
                  <a:pt x="544" y="91"/>
                </a:cubicBezTo>
                <a:cubicBezTo>
                  <a:pt x="548" y="111"/>
                  <a:pt x="548" y="111"/>
                  <a:pt x="548" y="111"/>
                </a:cubicBezTo>
                <a:cubicBezTo>
                  <a:pt x="552" y="127"/>
                  <a:pt x="546" y="150"/>
                  <a:pt x="534" y="163"/>
                </a:cubicBezTo>
                <a:cubicBezTo>
                  <a:pt x="521" y="177"/>
                  <a:pt x="521" y="177"/>
                  <a:pt x="521" y="177"/>
                </a:cubicBezTo>
                <a:cubicBezTo>
                  <a:pt x="509" y="189"/>
                  <a:pt x="512" y="207"/>
                  <a:pt x="526" y="216"/>
                </a:cubicBezTo>
                <a:close/>
                <a:moveTo>
                  <a:pt x="685" y="93"/>
                </a:moveTo>
                <a:cubicBezTo>
                  <a:pt x="730" y="93"/>
                  <a:pt x="767" y="130"/>
                  <a:pt x="767" y="175"/>
                </a:cubicBezTo>
                <a:cubicBezTo>
                  <a:pt x="767" y="221"/>
                  <a:pt x="730" y="258"/>
                  <a:pt x="685" y="258"/>
                </a:cubicBezTo>
                <a:cubicBezTo>
                  <a:pt x="639" y="258"/>
                  <a:pt x="603" y="221"/>
                  <a:pt x="603" y="175"/>
                </a:cubicBezTo>
                <a:cubicBezTo>
                  <a:pt x="603" y="130"/>
                  <a:pt x="639" y="93"/>
                  <a:pt x="685" y="93"/>
                </a:cubicBezTo>
                <a:close/>
                <a:moveTo>
                  <a:pt x="685" y="93"/>
                </a:moveTo>
                <a:cubicBezTo>
                  <a:pt x="685" y="93"/>
                  <a:pt x="685" y="93"/>
                  <a:pt x="685" y="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
        <p:nvSpPr>
          <p:cNvPr id="17444" name="Freeform 177">
            <a:extLst>
              <a:ext uri="{FF2B5EF4-FFF2-40B4-BE49-F238E27FC236}">
                <a16:creationId xmlns:a16="http://schemas.microsoft.com/office/drawing/2014/main" id="{7E794BC6-F12B-4884-AF2B-F0FA27DBD705}"/>
              </a:ext>
            </a:extLst>
          </p:cNvPr>
          <p:cNvSpPr>
            <a:spLocks noEditPoints="1"/>
          </p:cNvSpPr>
          <p:nvPr/>
        </p:nvSpPr>
        <p:spPr bwMode="auto">
          <a:xfrm>
            <a:off x="7788275" y="4078288"/>
            <a:ext cx="439738" cy="463550"/>
          </a:xfrm>
          <a:custGeom>
            <a:avLst/>
            <a:gdLst>
              <a:gd name="T0" fmla="*/ 350 w 360"/>
              <a:gd name="T1" fmla="*/ 180 h 380"/>
              <a:gd name="T2" fmla="*/ 10 w 360"/>
              <a:gd name="T3" fmla="*/ 180 h 380"/>
              <a:gd name="T4" fmla="*/ 5 w 360"/>
              <a:gd name="T5" fmla="*/ 171 h 380"/>
              <a:gd name="T6" fmla="*/ 170 w 360"/>
              <a:gd name="T7" fmla="*/ 8 h 380"/>
              <a:gd name="T8" fmla="*/ 189 w 360"/>
              <a:gd name="T9" fmla="*/ 9 h 380"/>
              <a:gd name="T10" fmla="*/ 250 w 360"/>
              <a:gd name="T11" fmla="*/ 69 h 380"/>
              <a:gd name="T12" fmla="*/ 250 w 360"/>
              <a:gd name="T13" fmla="*/ 45 h 380"/>
              <a:gd name="T14" fmla="*/ 281 w 360"/>
              <a:gd name="T15" fmla="*/ 45 h 380"/>
              <a:gd name="T16" fmla="*/ 281 w 360"/>
              <a:gd name="T17" fmla="*/ 100 h 380"/>
              <a:gd name="T18" fmla="*/ 353 w 360"/>
              <a:gd name="T19" fmla="*/ 171 h 380"/>
              <a:gd name="T20" fmla="*/ 350 w 360"/>
              <a:gd name="T21" fmla="*/ 180 h 380"/>
              <a:gd name="T22" fmla="*/ 314 w 360"/>
              <a:gd name="T23" fmla="*/ 367 h 380"/>
              <a:gd name="T24" fmla="*/ 300 w 360"/>
              <a:gd name="T25" fmla="*/ 380 h 380"/>
              <a:gd name="T26" fmla="*/ 194 w 360"/>
              <a:gd name="T27" fmla="*/ 380 h 380"/>
              <a:gd name="T28" fmla="*/ 194 w 360"/>
              <a:gd name="T29" fmla="*/ 302 h 380"/>
              <a:gd name="T30" fmla="*/ 146 w 360"/>
              <a:gd name="T31" fmla="*/ 302 h 380"/>
              <a:gd name="T32" fmla="*/ 146 w 360"/>
              <a:gd name="T33" fmla="*/ 380 h 380"/>
              <a:gd name="T34" fmla="*/ 58 w 360"/>
              <a:gd name="T35" fmla="*/ 380 h 380"/>
              <a:gd name="T36" fmla="*/ 44 w 360"/>
              <a:gd name="T37" fmla="*/ 366 h 380"/>
              <a:gd name="T38" fmla="*/ 44 w 360"/>
              <a:gd name="T39" fmla="*/ 188 h 380"/>
              <a:gd name="T40" fmla="*/ 314 w 360"/>
              <a:gd name="T41" fmla="*/ 188 h 380"/>
              <a:gd name="T42" fmla="*/ 314 w 360"/>
              <a:gd name="T43" fmla="*/ 367 h 380"/>
              <a:gd name="T44" fmla="*/ 273 w 360"/>
              <a:gd name="T45" fmla="*/ 242 h 380"/>
              <a:gd name="T46" fmla="*/ 225 w 360"/>
              <a:gd name="T47" fmla="*/ 242 h 380"/>
              <a:gd name="T48" fmla="*/ 225 w 360"/>
              <a:gd name="T49" fmla="*/ 282 h 380"/>
              <a:gd name="T50" fmla="*/ 273 w 360"/>
              <a:gd name="T51" fmla="*/ 282 h 380"/>
              <a:gd name="T52" fmla="*/ 273 w 360"/>
              <a:gd name="T53" fmla="*/ 24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0" h="380">
                <a:moveTo>
                  <a:pt x="350" y="180"/>
                </a:moveTo>
                <a:cubicBezTo>
                  <a:pt x="295" y="180"/>
                  <a:pt x="68" y="180"/>
                  <a:pt x="10" y="180"/>
                </a:cubicBezTo>
                <a:cubicBezTo>
                  <a:pt x="0" y="180"/>
                  <a:pt x="0" y="176"/>
                  <a:pt x="5" y="171"/>
                </a:cubicBezTo>
                <a:cubicBezTo>
                  <a:pt x="36" y="140"/>
                  <a:pt x="138" y="40"/>
                  <a:pt x="170" y="8"/>
                </a:cubicBezTo>
                <a:cubicBezTo>
                  <a:pt x="178" y="0"/>
                  <a:pt x="180" y="0"/>
                  <a:pt x="189" y="9"/>
                </a:cubicBezTo>
                <a:cubicBezTo>
                  <a:pt x="201" y="21"/>
                  <a:pt x="225" y="44"/>
                  <a:pt x="250" y="69"/>
                </a:cubicBezTo>
                <a:cubicBezTo>
                  <a:pt x="250" y="45"/>
                  <a:pt x="250" y="45"/>
                  <a:pt x="250" y="45"/>
                </a:cubicBezTo>
                <a:cubicBezTo>
                  <a:pt x="281" y="45"/>
                  <a:pt x="281" y="45"/>
                  <a:pt x="281" y="45"/>
                </a:cubicBezTo>
                <a:cubicBezTo>
                  <a:pt x="281" y="100"/>
                  <a:pt x="281" y="100"/>
                  <a:pt x="281" y="100"/>
                </a:cubicBezTo>
                <a:cubicBezTo>
                  <a:pt x="311" y="129"/>
                  <a:pt x="339" y="158"/>
                  <a:pt x="353" y="171"/>
                </a:cubicBezTo>
                <a:cubicBezTo>
                  <a:pt x="358" y="176"/>
                  <a:pt x="360" y="180"/>
                  <a:pt x="350" y="180"/>
                </a:cubicBezTo>
                <a:close/>
                <a:moveTo>
                  <a:pt x="314" y="367"/>
                </a:moveTo>
                <a:cubicBezTo>
                  <a:pt x="314" y="376"/>
                  <a:pt x="310" y="380"/>
                  <a:pt x="300" y="380"/>
                </a:cubicBezTo>
                <a:cubicBezTo>
                  <a:pt x="269" y="380"/>
                  <a:pt x="194" y="380"/>
                  <a:pt x="194" y="380"/>
                </a:cubicBezTo>
                <a:cubicBezTo>
                  <a:pt x="194" y="302"/>
                  <a:pt x="194" y="302"/>
                  <a:pt x="194" y="302"/>
                </a:cubicBezTo>
                <a:cubicBezTo>
                  <a:pt x="146" y="302"/>
                  <a:pt x="146" y="302"/>
                  <a:pt x="146" y="302"/>
                </a:cubicBezTo>
                <a:cubicBezTo>
                  <a:pt x="146" y="380"/>
                  <a:pt x="146" y="380"/>
                  <a:pt x="146" y="380"/>
                </a:cubicBezTo>
                <a:cubicBezTo>
                  <a:pt x="146" y="380"/>
                  <a:pt x="86" y="380"/>
                  <a:pt x="58" y="380"/>
                </a:cubicBezTo>
                <a:cubicBezTo>
                  <a:pt x="49" y="380"/>
                  <a:pt x="44" y="375"/>
                  <a:pt x="44" y="366"/>
                </a:cubicBezTo>
                <a:cubicBezTo>
                  <a:pt x="44" y="322"/>
                  <a:pt x="44" y="188"/>
                  <a:pt x="44" y="188"/>
                </a:cubicBezTo>
                <a:cubicBezTo>
                  <a:pt x="314" y="188"/>
                  <a:pt x="314" y="188"/>
                  <a:pt x="314" y="188"/>
                </a:cubicBezTo>
                <a:cubicBezTo>
                  <a:pt x="314" y="188"/>
                  <a:pt x="314" y="323"/>
                  <a:pt x="314" y="367"/>
                </a:cubicBezTo>
                <a:close/>
                <a:moveTo>
                  <a:pt x="273" y="242"/>
                </a:moveTo>
                <a:cubicBezTo>
                  <a:pt x="225" y="242"/>
                  <a:pt x="225" y="242"/>
                  <a:pt x="225" y="242"/>
                </a:cubicBezTo>
                <a:cubicBezTo>
                  <a:pt x="225" y="282"/>
                  <a:pt x="225" y="282"/>
                  <a:pt x="225" y="282"/>
                </a:cubicBezTo>
                <a:cubicBezTo>
                  <a:pt x="273" y="282"/>
                  <a:pt x="273" y="282"/>
                  <a:pt x="273" y="282"/>
                </a:cubicBezTo>
                <a:cubicBezTo>
                  <a:pt x="273" y="242"/>
                  <a:pt x="273" y="242"/>
                  <a:pt x="273" y="2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682" tIns="60841" rIns="121682" bIns="60841"/>
          <a:lstStyle/>
          <a:p>
            <a:endParaRPr lang="zh-CN" altLang="en-US"/>
          </a:p>
        </p:txBody>
      </p:sp>
    </p:spTree>
  </p:cSld>
  <p:clrMapOvr>
    <a:masterClrMapping/>
  </p:clrMapOvr>
  <p:transition advClick="0" advTm="3000"/>
</p:sld>
</file>

<file path=ppt/theme/theme1.xml><?xml version="1.0" encoding="utf-8"?>
<a:theme xmlns:a="http://schemas.openxmlformats.org/drawingml/2006/main" name="1_https://www.freeppt7.com">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ttps://www.freeppt7.com">
  <a:themeElements>
    <a:clrScheme name="1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5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https://www.freeppt7.com">
  <a:themeElements>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_https://www.freeppt7.com">
  <a:themeElements>
    <a:clrScheme name="1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6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Office 主题">
  <a:themeElements>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4_https://www.freeppt7.com">
  <a:themeElements>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TotalTime>
  <Pages>0</Pages>
  <Words>1420</Words>
  <Characters>0</Characters>
  <Application>Microsoft Office PowerPoint</Application>
  <DocSecurity>0</DocSecurity>
  <PresentationFormat>宽屏</PresentationFormat>
  <Lines>0</Lines>
  <Paragraphs>186</Paragraphs>
  <Slides>20</Slides>
  <Notes>0</Notes>
  <HiddenSlides>0</HiddenSlides>
  <MMClips>0</MMClips>
  <ScaleCrop>false</ScaleCrop>
  <HeadingPairs>
    <vt:vector size="6" baseType="variant">
      <vt:variant>
        <vt:lpstr>已用的字体</vt:lpstr>
      </vt:variant>
      <vt:variant>
        <vt:i4>5</vt:i4>
      </vt:variant>
      <vt:variant>
        <vt:lpstr>主题</vt:lpstr>
      </vt:variant>
      <vt:variant>
        <vt:i4>6</vt:i4>
      </vt:variant>
      <vt:variant>
        <vt:lpstr>幻灯片标题</vt:lpstr>
      </vt:variant>
      <vt:variant>
        <vt:i4>20</vt:i4>
      </vt:variant>
    </vt:vector>
  </HeadingPairs>
  <TitlesOfParts>
    <vt:vector size="31" baseType="lpstr">
      <vt:lpstr>Arial Unicode MS</vt:lpstr>
      <vt:lpstr>微软雅黑</vt:lpstr>
      <vt:lpstr>Arial</vt:lpstr>
      <vt:lpstr>Calibri</vt:lpstr>
      <vt:lpstr>Calibri Light</vt:lpstr>
      <vt:lpstr>1_https://www.freeppt7.com</vt:lpstr>
      <vt:lpstr>2_https://www.freeppt7.com</vt:lpstr>
      <vt:lpstr>12_https://www.freeppt7.com</vt:lpstr>
      <vt:lpstr>16_https://www.freeppt7.com</vt:lpstr>
      <vt:lpstr>13_Office 主题</vt:lpstr>
      <vt:lpstr>14_https://www.freeppt7.com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www.freeppt7.com</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www.freeppt7.com</dc:creator>
  <cp:keywords>https:/www.freeppt7.com</cp:keywords>
  <dc:description/>
  <cp:lastModifiedBy>宇 之灵</cp:lastModifiedBy>
  <cp:revision>7</cp:revision>
  <dcterms:created xsi:type="dcterms:W3CDTF">2015-07-27T12:22:09Z</dcterms:created>
  <dcterms:modified xsi:type="dcterms:W3CDTF">2020-01-13T23:16:52Z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2052-9.1.0.5184</vt:lpwstr>
  </property>
</Properties>
</file>